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73"/>
  </p:notesMasterIdLst>
  <p:sldIdLst>
    <p:sldId id="344" r:id="rId4"/>
    <p:sldId id="347" r:id="rId5"/>
    <p:sldId id="259" r:id="rId6"/>
    <p:sldId id="260" r:id="rId7"/>
    <p:sldId id="298" r:id="rId8"/>
    <p:sldId id="307" r:id="rId9"/>
    <p:sldId id="308" r:id="rId10"/>
    <p:sldId id="309" r:id="rId11"/>
    <p:sldId id="310" r:id="rId12"/>
    <p:sldId id="312" r:id="rId13"/>
    <p:sldId id="313" r:id="rId14"/>
    <p:sldId id="355" r:id="rId15"/>
    <p:sldId id="388" r:id="rId16"/>
    <p:sldId id="368" r:id="rId17"/>
    <p:sldId id="369" r:id="rId18"/>
    <p:sldId id="370" r:id="rId19"/>
    <p:sldId id="371" r:id="rId20"/>
    <p:sldId id="372" r:id="rId21"/>
    <p:sldId id="373" r:id="rId22"/>
    <p:sldId id="375" r:id="rId23"/>
    <p:sldId id="389" r:id="rId24"/>
    <p:sldId id="376" r:id="rId25"/>
    <p:sldId id="390" r:id="rId26"/>
    <p:sldId id="377" r:id="rId27"/>
    <p:sldId id="379" r:id="rId28"/>
    <p:sldId id="391" r:id="rId29"/>
    <p:sldId id="392" r:id="rId30"/>
    <p:sldId id="393" r:id="rId31"/>
    <p:sldId id="383" r:id="rId32"/>
    <p:sldId id="384" r:id="rId33"/>
    <p:sldId id="315" r:id="rId34"/>
    <p:sldId id="316" r:id="rId35"/>
    <p:sldId id="318" r:id="rId36"/>
    <p:sldId id="319" r:id="rId37"/>
    <p:sldId id="320" r:id="rId38"/>
    <p:sldId id="321" r:id="rId39"/>
    <p:sldId id="322" r:id="rId40"/>
    <p:sldId id="324" r:id="rId41"/>
    <p:sldId id="325" r:id="rId42"/>
    <p:sldId id="327" r:id="rId43"/>
    <p:sldId id="328" r:id="rId44"/>
    <p:sldId id="330" r:id="rId45"/>
    <p:sldId id="331" r:id="rId46"/>
    <p:sldId id="332" r:id="rId47"/>
    <p:sldId id="333" r:id="rId48"/>
    <p:sldId id="334" r:id="rId49"/>
    <p:sldId id="336" r:id="rId50"/>
    <p:sldId id="339" r:id="rId51"/>
    <p:sldId id="337" r:id="rId52"/>
    <p:sldId id="340" r:id="rId53"/>
    <p:sldId id="346" r:id="rId54"/>
    <p:sldId id="302" r:id="rId55"/>
    <p:sldId id="303" r:id="rId56"/>
    <p:sldId id="394" r:id="rId57"/>
    <p:sldId id="395" r:id="rId58"/>
    <p:sldId id="396" r:id="rId59"/>
    <p:sldId id="292" r:id="rId60"/>
    <p:sldId id="293" r:id="rId61"/>
    <p:sldId id="294" r:id="rId62"/>
    <p:sldId id="295" r:id="rId63"/>
    <p:sldId id="296" r:id="rId64"/>
    <p:sldId id="297" r:id="rId65"/>
    <p:sldId id="349" r:id="rId66"/>
    <p:sldId id="350" r:id="rId67"/>
    <p:sldId id="351" r:id="rId68"/>
    <p:sldId id="301" r:id="rId69"/>
    <p:sldId id="352" r:id="rId70"/>
    <p:sldId id="353" r:id="rId71"/>
    <p:sldId id="354" r:id="rId7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showGuides="1">
      <p:cViewPr varScale="1">
        <p:scale>
          <a:sx n="76" d="100"/>
          <a:sy n="76" d="100"/>
        </p:scale>
        <p:origin x="456" y="78"/>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16" Type="http://schemas.openxmlformats.org/officeDocument/2006/relationships/slide" Target="slides/slide1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theme" Target="theme/theme1.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29" Type="http://schemas.openxmlformats.org/officeDocument/2006/relationships/slide" Target="slides/slide2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20"/>
      <c:rotY val="30"/>
      <c:rAngAx val="1"/>
    </c:view3D>
    <c:floor>
      <c:thickness val="0"/>
      <c:spPr>
        <a:solidFill>
          <a:schemeClr val="tx1">
            <a:lumMod val="65000"/>
            <a:lumOff val="35000"/>
          </a:schemeClr>
        </a:solidFill>
        <a:scene3d>
          <a:camera prst="orthographicFront"/>
          <a:lightRig rig="threePt" dir="t"/>
        </a:scene3d>
        <a:sp3d prstMaterial="metal">
          <a:contourClr>
            <a:srgbClr val="000000"/>
          </a:contourClr>
        </a:sp3d>
      </c:spPr>
    </c:floor>
    <c:sideWall>
      <c:thickness val="0"/>
    </c:sideWall>
    <c:backWall>
      <c:thickness val="0"/>
    </c:backWall>
    <c:plotArea>
      <c:layout/>
      <c:bar3DChart>
        <c:barDir val="col"/>
        <c:grouping val="percentStacked"/>
        <c:varyColors val="0"/>
        <c:ser>
          <c:idx val="0"/>
          <c:order val="0"/>
          <c:spPr>
            <a:solidFill>
              <a:schemeClr val="accent3"/>
            </a:solidFill>
          </c:spPr>
          <c:invertIfNegative val="0"/>
          <c:val>
            <c:numRef>
              <c:f>Sheet1!$B$2:$B$5</c:f>
              <c:numCache>
                <c:formatCode>General</c:formatCode>
                <c:ptCount val="4"/>
                <c:pt idx="0">
                  <c:v>4.3</c:v>
                </c:pt>
                <c:pt idx="1">
                  <c:v>2.5</c:v>
                </c:pt>
                <c:pt idx="2">
                  <c:v>3.5</c:v>
                </c:pt>
                <c:pt idx="3">
                  <c:v>4.5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0-A049-4403-83AD-A9E87729622B}"/>
            </c:ext>
          </c:extLst>
        </c:ser>
        <c:ser>
          <c:idx val="1"/>
          <c:order val="1"/>
          <c:spPr>
            <a:solidFill>
              <a:schemeClr val="accent4"/>
            </a:solidFill>
          </c:spPr>
          <c:invertIfNegative val="0"/>
          <c:val>
            <c:numRef>
              <c:f>Sheet1!$C$2:$C$5</c:f>
              <c:numCache>
                <c:formatCode>General</c:formatCode>
                <c:ptCount val="4"/>
                <c:pt idx="0">
                  <c:v>2.4</c:v>
                </c:pt>
                <c:pt idx="1">
                  <c:v>4.4000000000000004</c:v>
                </c:pt>
                <c:pt idx="2">
                  <c:v>1.8</c:v>
                </c:pt>
                <c:pt idx="3">
                  <c:v>2.8</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1-A049-4403-83AD-A9E87729622B}"/>
            </c:ext>
          </c:extLst>
        </c:ser>
        <c:ser>
          <c:idx val="2"/>
          <c:order val="2"/>
          <c:spPr>
            <a:solidFill>
              <a:schemeClr val="accent1"/>
            </a:solidFill>
          </c:spPr>
          <c:invertIfNegative val="0"/>
          <c:val>
            <c:numRef>
              <c:f>Sheet1!$D$2:$D$5</c:f>
              <c:numCache>
                <c:formatCode>General</c:formatCode>
                <c:ptCount val="4"/>
                <c:pt idx="0">
                  <c:v>2</c:v>
                </c:pt>
                <c:pt idx="1">
                  <c:v>2</c:v>
                </c:pt>
                <c:pt idx="2">
                  <c:v>3</c:v>
                </c:pt>
                <c:pt idx="3">
                  <c:v>5</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2-A049-4403-83AD-A9E87729622B}"/>
            </c:ext>
          </c:extLst>
        </c:ser>
        <c:dLbls>
          <c:showLegendKey val="0"/>
          <c:showVal val="0"/>
          <c:showCatName val="0"/>
          <c:showSerName val="0"/>
          <c:showPercent val="0"/>
          <c:showBubbleSize val="0"/>
        </c:dLbls>
        <c:gapWidth val="150"/>
        <c:shape val="box"/>
        <c:axId val="152188800"/>
        <c:axId val="152190336"/>
        <c:axId val="0"/>
      </c:bar3DChart>
      <c:catAx>
        <c:axId val="152188800"/>
        <c:scaling>
          <c:orientation val="minMax"/>
        </c:scaling>
        <c:delete val="0"/>
        <c:axPos val="b"/>
        <c:numFmt formatCode="General" sourceLinked="0"/>
        <c:majorTickMark val="out"/>
        <c:minorTickMark val="none"/>
        <c:tickLblPos val="nextTo"/>
        <c:txPr>
          <a:bodyPr/>
          <a:lstStyle/>
          <a:p>
            <a:pPr>
              <a:defRPr sz="1200">
                <a:solidFill>
                  <a:schemeClr val="tx1">
                    <a:lumMod val="75000"/>
                    <a:lumOff val="25000"/>
                  </a:schemeClr>
                </a:solidFill>
                <a:latin typeface="Arial" pitchFamily="34" charset="0"/>
                <a:cs typeface="Arial" pitchFamily="34" charset="0"/>
              </a:defRPr>
            </a:pPr>
            <a:endParaRPr lang="en-US"/>
          </a:p>
        </c:txPr>
        <c:crossAx val="152190336"/>
        <c:crosses val="autoZero"/>
        <c:auto val="1"/>
        <c:lblAlgn val="ctr"/>
        <c:lblOffset val="100"/>
        <c:noMultiLvlLbl val="0"/>
      </c:catAx>
      <c:valAx>
        <c:axId val="152190336"/>
        <c:scaling>
          <c:orientation val="minMax"/>
        </c:scaling>
        <c:delete val="0"/>
        <c:axPos val="l"/>
        <c:majorGridlines>
          <c:spPr>
            <a:ln w="3175">
              <a:solidFill>
                <a:schemeClr val="bg1">
                  <a:lumMod val="95000"/>
                </a:schemeClr>
              </a:solidFill>
            </a:ln>
          </c:spPr>
        </c:majorGridlines>
        <c:numFmt formatCode="0%" sourceLinked="1"/>
        <c:majorTickMark val="out"/>
        <c:minorTickMark val="none"/>
        <c:tickLblPos val="nextTo"/>
        <c:txPr>
          <a:bodyPr/>
          <a:lstStyle/>
          <a:p>
            <a:pPr>
              <a:defRPr sz="1200">
                <a:solidFill>
                  <a:schemeClr val="tx1">
                    <a:lumMod val="75000"/>
                    <a:lumOff val="25000"/>
                  </a:schemeClr>
                </a:solidFill>
                <a:latin typeface="Arial" pitchFamily="34" charset="0"/>
                <a:cs typeface="Arial" pitchFamily="34" charset="0"/>
              </a:defRPr>
            </a:pPr>
            <a:endParaRPr lang="en-US"/>
          </a:p>
        </c:txPr>
        <c:crossAx val="152188800"/>
        <c:crosses val="autoZero"/>
        <c:crossBetween val="between"/>
      </c:valAx>
      <c:spPr>
        <a:scene3d>
          <a:camera prst="orthographicFront"/>
          <a:lightRig rig="threePt" dir="t"/>
        </a:scene3d>
        <a:sp3d>
          <a:bevelT w="6350"/>
        </a:sp3d>
      </c:spPr>
    </c:plotArea>
    <c:plotVisOnly val="1"/>
    <c:dispBlanksAs val="gap"/>
    <c:showDLblsOverMax val="0"/>
  </c:chart>
  <c:txPr>
    <a:bodyPr/>
    <a:lstStyle/>
    <a:p>
      <a:pPr>
        <a:defRPr sz="1800">
          <a:latin typeface="Arial" pitchFamily="34" charset="0"/>
          <a:cs typeface="Arial"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2"/>
            </a:solidFill>
          </c:spPr>
          <c:invertIfNegative val="0"/>
          <c:val>
            <c:numRef>
              <c:f>Sheet1!$B$2:$B$7</c:f>
              <c:numCache>
                <c:formatCode>General</c:formatCode>
                <c:ptCount val="6"/>
                <c:pt idx="0">
                  <c:v>23</c:v>
                </c:pt>
                <c:pt idx="1">
                  <c:v>25</c:v>
                </c:pt>
                <c:pt idx="2">
                  <c:v>35</c:v>
                </c:pt>
                <c:pt idx="3">
                  <c:v>45</c:v>
                </c:pt>
                <c:pt idx="4">
                  <c:v>15</c:v>
                </c:pt>
                <c:pt idx="5">
                  <c:v>36</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0-C1FD-4BA3-ADBE-4F316C3AFFF7}"/>
            </c:ext>
          </c:extLst>
        </c:ser>
        <c:ser>
          <c:idx val="1"/>
          <c:order val="1"/>
          <c:spPr>
            <a:solidFill>
              <a:schemeClr val="accent3"/>
            </a:solidFill>
          </c:spPr>
          <c:invertIfNegative val="0"/>
          <c:val>
            <c:numRef>
              <c:f>Sheet1!$C$2:$C$7</c:f>
              <c:numCache>
                <c:formatCode>General</c:formatCode>
                <c:ptCount val="6"/>
                <c:pt idx="0">
                  <c:v>24</c:v>
                </c:pt>
                <c:pt idx="1">
                  <c:v>44</c:v>
                </c:pt>
                <c:pt idx="2">
                  <c:v>18</c:v>
                </c:pt>
                <c:pt idx="3">
                  <c:v>28</c:v>
                </c:pt>
                <c:pt idx="4">
                  <c:v>34</c:v>
                </c:pt>
                <c:pt idx="5">
                  <c:v>23</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1-C1FD-4BA3-ADBE-4F316C3AFFF7}"/>
            </c:ext>
          </c:extLst>
        </c:ser>
        <c:ser>
          <c:idx val="2"/>
          <c:order val="2"/>
          <c:spPr>
            <a:solidFill>
              <a:schemeClr val="accent4"/>
            </a:solidFill>
          </c:spPr>
          <c:invertIfNegative val="0"/>
          <c:val>
            <c:numRef>
              <c:f>Sheet1!$D$2:$D$7</c:f>
              <c:numCache>
                <c:formatCode>General</c:formatCode>
                <c:ptCount val="6"/>
                <c:pt idx="0">
                  <c:v>42</c:v>
                </c:pt>
                <c:pt idx="1">
                  <c:v>12</c:v>
                </c:pt>
                <c:pt idx="2">
                  <c:v>43</c:v>
                </c:pt>
                <c:pt idx="3">
                  <c:v>35</c:v>
                </c:pt>
                <c:pt idx="4">
                  <c:v>55</c:v>
                </c:pt>
                <c:pt idx="5">
                  <c:v>16</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2-C1FD-4BA3-ADBE-4F316C3AFFF7}"/>
            </c:ext>
          </c:extLst>
        </c:ser>
        <c:dLbls>
          <c:showLegendKey val="0"/>
          <c:showVal val="0"/>
          <c:showCatName val="0"/>
          <c:showSerName val="0"/>
          <c:showPercent val="0"/>
          <c:showBubbleSize val="0"/>
        </c:dLbls>
        <c:gapWidth val="170"/>
        <c:axId val="62692352"/>
        <c:axId val="65237760"/>
      </c:barChart>
      <c:catAx>
        <c:axId val="62692352"/>
        <c:scaling>
          <c:orientation val="minMax"/>
        </c:scaling>
        <c:delete val="0"/>
        <c:axPos val="b"/>
        <c:numFmt formatCode="General" sourceLinked="0"/>
        <c:majorTickMark val="out"/>
        <c:minorTickMark val="none"/>
        <c:tickLblPos val="nextTo"/>
        <c:txPr>
          <a:bodyPr/>
          <a:lstStyle/>
          <a:p>
            <a:pPr>
              <a:defRPr sz="1200">
                <a:solidFill>
                  <a:schemeClr val="tx1">
                    <a:lumMod val="75000"/>
                    <a:lumOff val="25000"/>
                  </a:schemeClr>
                </a:solidFill>
              </a:defRPr>
            </a:pPr>
            <a:endParaRPr lang="en-US"/>
          </a:p>
        </c:txPr>
        <c:crossAx val="65237760"/>
        <c:crosses val="autoZero"/>
        <c:auto val="1"/>
        <c:lblAlgn val="ctr"/>
        <c:lblOffset val="100"/>
        <c:noMultiLvlLbl val="0"/>
      </c:catAx>
      <c:valAx>
        <c:axId val="65237760"/>
        <c:scaling>
          <c:orientation val="minMax"/>
        </c:scaling>
        <c:delete val="0"/>
        <c:axPos val="l"/>
        <c:majorGridlines>
          <c:spPr>
            <a:ln>
              <a:solidFill>
                <a:schemeClr val="bg1">
                  <a:lumMod val="85000"/>
                </a:schemeClr>
              </a:solidFill>
              <a:prstDash val="dash"/>
            </a:ln>
          </c:spPr>
        </c:majorGridlines>
        <c:numFmt formatCode="General" sourceLinked="1"/>
        <c:majorTickMark val="out"/>
        <c:minorTickMark val="none"/>
        <c:tickLblPos val="nextTo"/>
        <c:txPr>
          <a:bodyPr/>
          <a:lstStyle/>
          <a:p>
            <a:pPr>
              <a:defRPr sz="1200">
                <a:solidFill>
                  <a:schemeClr val="tx1">
                    <a:lumMod val="75000"/>
                    <a:lumOff val="25000"/>
                  </a:schemeClr>
                </a:solidFill>
              </a:defRPr>
            </a:pPr>
            <a:endParaRPr lang="en-US"/>
          </a:p>
        </c:txPr>
        <c:crossAx val="626923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AAF045-FEF6-43EA-9CDC-C84FC3F85E9C}" type="datetimeFigureOut">
              <a:rPr lang="en-US" smtClean="0"/>
              <a:t>7/12/2023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2F1279-6CE4-4169-83D3-4483097B6907}" type="slidenum">
              <a:rPr lang="en-US" smtClean="0"/>
              <a:t>‹#›</a:t>
            </a:fld>
            <a:endParaRPr lang="en-US"/>
          </a:p>
        </p:txBody>
      </p:sp>
    </p:spTree>
    <p:extLst>
      <p:ext uri="{BB962C8B-B14F-4D97-AF65-F5344CB8AC3E}">
        <p14:creationId xmlns:p14="http://schemas.microsoft.com/office/powerpoint/2010/main" val="1405589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FB08BDAF-A042-4560-BBD8-F1CA5D9DB155}"/>
              </a:ext>
            </a:extLst>
          </p:cNvPr>
          <p:cNvSpPr>
            <a:spLocks noGrp="1"/>
          </p:cNvSpPr>
          <p:nvPr>
            <p:ph type="pic" sz="quarter" idx="17" hasCustomPrompt="1"/>
          </p:nvPr>
        </p:nvSpPr>
        <p:spPr>
          <a:xfrm>
            <a:off x="7690341" y="2999128"/>
            <a:ext cx="2785716" cy="2784666"/>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20" name="Picture Placeholder 19">
            <a:extLst>
              <a:ext uri="{FF2B5EF4-FFF2-40B4-BE49-F238E27FC236}">
                <a16:creationId xmlns:a16="http://schemas.microsoft.com/office/drawing/2014/main" id="{E375B096-EBDB-4C71-BACA-9F780BF70233}"/>
              </a:ext>
            </a:extLst>
          </p:cNvPr>
          <p:cNvSpPr>
            <a:spLocks noGrp="1"/>
          </p:cNvSpPr>
          <p:nvPr>
            <p:ph type="pic" sz="quarter" idx="18" hasCustomPrompt="1"/>
          </p:nvPr>
        </p:nvSpPr>
        <p:spPr>
          <a:xfrm>
            <a:off x="4674653" y="3623107"/>
            <a:ext cx="2785716" cy="2770089"/>
          </a:xfrm>
          <a:custGeom>
            <a:avLst/>
            <a:gdLst>
              <a:gd name="connsiteX0" fmla="*/ 1137861 w 2785716"/>
              <a:gd name="connsiteY0" fmla="*/ 0 h 2770089"/>
              <a:gd name="connsiteX1" fmla="*/ 2785716 w 2785716"/>
              <a:gd name="connsiteY1" fmla="*/ 1140221 h 2770089"/>
              <a:gd name="connsiteX2" fmla="*/ 1657942 w 2785716"/>
              <a:gd name="connsiteY2" fmla="*/ 2770089 h 2770089"/>
              <a:gd name="connsiteX3" fmla="*/ 1626789 w 2785716"/>
              <a:gd name="connsiteY3" fmla="*/ 2770089 h 2770089"/>
              <a:gd name="connsiteX4" fmla="*/ 0 w 2785716"/>
              <a:gd name="connsiteY4" fmla="*/ 1644444 h 277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716" h="2770089">
                <a:moveTo>
                  <a:pt x="1137861" y="0"/>
                </a:moveTo>
                <a:lnTo>
                  <a:pt x="2785716" y="1140221"/>
                </a:lnTo>
                <a:lnTo>
                  <a:pt x="1657942" y="2770089"/>
                </a:lnTo>
                <a:lnTo>
                  <a:pt x="1626789" y="2770089"/>
                </a:lnTo>
                <a:lnTo>
                  <a:pt x="0" y="1644444"/>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9" name="Picture Placeholder 18">
            <a:extLst>
              <a:ext uri="{FF2B5EF4-FFF2-40B4-BE49-F238E27FC236}">
                <a16:creationId xmlns:a16="http://schemas.microsoft.com/office/drawing/2014/main" id="{31F3A08B-34AD-476C-9953-B19BAF7F628C}"/>
              </a:ext>
            </a:extLst>
          </p:cNvPr>
          <p:cNvSpPr>
            <a:spLocks noGrp="1"/>
          </p:cNvSpPr>
          <p:nvPr>
            <p:ph type="pic" sz="quarter" idx="19" hasCustomPrompt="1"/>
          </p:nvPr>
        </p:nvSpPr>
        <p:spPr>
          <a:xfrm>
            <a:off x="8893127" y="1209715"/>
            <a:ext cx="2785716" cy="2784666"/>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8" name="Picture Placeholder 17">
            <a:extLst>
              <a:ext uri="{FF2B5EF4-FFF2-40B4-BE49-F238E27FC236}">
                <a16:creationId xmlns:a16="http://schemas.microsoft.com/office/drawing/2014/main" id="{164DE5B1-7A92-485E-BF4B-DC34DB0ECFFE}"/>
              </a:ext>
            </a:extLst>
          </p:cNvPr>
          <p:cNvSpPr>
            <a:spLocks noGrp="1"/>
          </p:cNvSpPr>
          <p:nvPr>
            <p:ph type="pic" sz="quarter" idx="20" hasCustomPrompt="1"/>
          </p:nvPr>
        </p:nvSpPr>
        <p:spPr>
          <a:xfrm>
            <a:off x="5877439" y="1833693"/>
            <a:ext cx="2785716" cy="2784666"/>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6" name="Freeform: Shape 5">
            <a:extLst>
              <a:ext uri="{FF2B5EF4-FFF2-40B4-BE49-F238E27FC236}">
                <a16:creationId xmlns:a16="http://schemas.microsoft.com/office/drawing/2014/main" id="{D6D283E2-312F-41C5-9422-DB6C85B4455D}"/>
              </a:ext>
            </a:extLst>
          </p:cNvPr>
          <p:cNvSpPr/>
          <p:nvPr userDrawn="1"/>
        </p:nvSpPr>
        <p:spPr>
          <a:xfrm flipH="1">
            <a:off x="9483952" y="2398143"/>
            <a:ext cx="2708047" cy="3413083"/>
          </a:xfrm>
          <a:custGeom>
            <a:avLst/>
            <a:gdLst>
              <a:gd name="connsiteX0" fmla="*/ 0 w 2708047"/>
              <a:gd name="connsiteY0" fmla="*/ 0 h 3335839"/>
              <a:gd name="connsiteX1" fmla="*/ 347734 w 2708047"/>
              <a:gd name="connsiteY1" fmla="*/ 0 h 3335839"/>
              <a:gd name="connsiteX2" fmla="*/ 2708047 w 2708047"/>
              <a:gd name="connsiteY2" fmla="*/ 3335839 h 3335839"/>
              <a:gd name="connsiteX3" fmla="*/ 0 w 2708047"/>
              <a:gd name="connsiteY3" fmla="*/ 3335839 h 3335839"/>
            </a:gdLst>
            <a:ahLst/>
            <a:cxnLst>
              <a:cxn ang="0">
                <a:pos x="connsiteX0" y="connsiteY0"/>
              </a:cxn>
              <a:cxn ang="0">
                <a:pos x="connsiteX1" y="connsiteY1"/>
              </a:cxn>
              <a:cxn ang="0">
                <a:pos x="connsiteX2" y="connsiteY2"/>
              </a:cxn>
              <a:cxn ang="0">
                <a:pos x="connsiteX3" y="connsiteY3"/>
              </a:cxn>
            </a:cxnLst>
            <a:rect l="l" t="t" r="r" b="b"/>
            <a:pathLst>
              <a:path w="2708047" h="3335839">
                <a:moveTo>
                  <a:pt x="0" y="0"/>
                </a:moveTo>
                <a:lnTo>
                  <a:pt x="347734" y="0"/>
                </a:lnTo>
                <a:lnTo>
                  <a:pt x="2708047" y="3335839"/>
                </a:lnTo>
                <a:lnTo>
                  <a:pt x="0" y="333583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1AAC7CE-37C6-4882-8A2F-D617C7403A00}"/>
              </a:ext>
            </a:extLst>
          </p:cNvPr>
          <p:cNvSpPr/>
          <p:nvPr userDrawn="1"/>
        </p:nvSpPr>
        <p:spPr>
          <a:xfrm flipH="1">
            <a:off x="0" y="1819635"/>
            <a:ext cx="6869544" cy="3399346"/>
          </a:xfrm>
          <a:custGeom>
            <a:avLst/>
            <a:gdLst>
              <a:gd name="connsiteX0" fmla="*/ 6869544 w 6869544"/>
              <a:gd name="connsiteY0" fmla="*/ 0 h 3399346"/>
              <a:gd name="connsiteX1" fmla="*/ 0 w 6869544"/>
              <a:gd name="connsiteY1" fmla="*/ 0 h 3399346"/>
              <a:gd name="connsiteX2" fmla="*/ 2360312 w 6869544"/>
              <a:gd name="connsiteY2" fmla="*/ 3399346 h 3399346"/>
              <a:gd name="connsiteX3" fmla="*/ 6869544 w 6869544"/>
              <a:gd name="connsiteY3" fmla="*/ 3399346 h 3399346"/>
            </a:gdLst>
            <a:ahLst/>
            <a:cxnLst>
              <a:cxn ang="0">
                <a:pos x="connsiteX0" y="connsiteY0"/>
              </a:cxn>
              <a:cxn ang="0">
                <a:pos x="connsiteX1" y="connsiteY1"/>
              </a:cxn>
              <a:cxn ang="0">
                <a:pos x="connsiteX2" y="connsiteY2"/>
              </a:cxn>
              <a:cxn ang="0">
                <a:pos x="connsiteX3" y="connsiteY3"/>
              </a:cxn>
            </a:cxnLst>
            <a:rect l="l" t="t" r="r" b="b"/>
            <a:pathLst>
              <a:path w="6869544" h="3399346">
                <a:moveTo>
                  <a:pt x="6869544" y="0"/>
                </a:moveTo>
                <a:lnTo>
                  <a:pt x="0" y="0"/>
                </a:lnTo>
                <a:lnTo>
                  <a:pt x="2360312" y="3399346"/>
                </a:lnTo>
                <a:lnTo>
                  <a:pt x="6869544" y="339934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19958567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ABD26266-8DF8-4F9E-8108-90547D7F6DB4}"/>
              </a:ext>
            </a:extLst>
          </p:cNvPr>
          <p:cNvGrpSpPr/>
          <p:nvPr userDrawn="1"/>
        </p:nvGrpSpPr>
        <p:grpSpPr>
          <a:xfrm>
            <a:off x="9613650" y="2003247"/>
            <a:ext cx="2578350" cy="4052320"/>
            <a:chOff x="9508727" y="2147107"/>
            <a:chExt cx="2683273" cy="4217224"/>
          </a:xfrm>
        </p:grpSpPr>
        <p:sp>
          <p:nvSpPr>
            <p:cNvPr id="11" name="Freeform: Shape 10">
              <a:extLst>
                <a:ext uri="{FF2B5EF4-FFF2-40B4-BE49-F238E27FC236}">
                  <a16:creationId xmlns:a16="http://schemas.microsoft.com/office/drawing/2014/main" id="{27F633FE-376E-404F-91E4-885447763090}"/>
                </a:ext>
              </a:extLst>
            </p:cNvPr>
            <p:cNvSpPr/>
            <p:nvPr/>
          </p:nvSpPr>
          <p:spPr>
            <a:xfrm>
              <a:off x="11381596" y="5780548"/>
              <a:ext cx="810404" cy="583783"/>
            </a:xfrm>
            <a:custGeom>
              <a:avLst/>
              <a:gdLst>
                <a:gd name="connsiteX0" fmla="*/ 267669 w 810404"/>
                <a:gd name="connsiteY0" fmla="*/ 0 h 583783"/>
                <a:gd name="connsiteX1" fmla="*/ 769357 w 810404"/>
                <a:gd name="connsiteY1" fmla="*/ 0 h 583783"/>
                <a:gd name="connsiteX2" fmla="*/ 805844 w 810404"/>
                <a:gd name="connsiteY2" fmla="*/ 0 h 583783"/>
                <a:gd name="connsiteX3" fmla="*/ 810404 w 810404"/>
                <a:gd name="connsiteY3" fmla="*/ 0 h 583783"/>
                <a:gd name="connsiteX4" fmla="*/ 810404 w 810404"/>
                <a:gd name="connsiteY4" fmla="*/ 583783 h 583783"/>
                <a:gd name="connsiteX5" fmla="*/ 805844 w 810404"/>
                <a:gd name="connsiteY5" fmla="*/ 583783 h 583783"/>
                <a:gd name="connsiteX6" fmla="*/ 769357 w 810404"/>
                <a:gd name="connsiteY6" fmla="*/ 583783 h 583783"/>
                <a:gd name="connsiteX7" fmla="*/ 170371 w 810404"/>
                <a:gd name="connsiteY7" fmla="*/ 583783 h 583783"/>
                <a:gd name="connsiteX8" fmla="*/ 152128 w 810404"/>
                <a:gd name="connsiteY8" fmla="*/ 367906 h 583783"/>
                <a:gd name="connsiteX9" fmla="*/ 267669 w 810404"/>
                <a:gd name="connsiteY9" fmla="*/ 0 h 5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404" h="583783">
                  <a:moveTo>
                    <a:pt x="267669" y="0"/>
                  </a:moveTo>
                  <a:lnTo>
                    <a:pt x="769357" y="0"/>
                  </a:lnTo>
                  <a:lnTo>
                    <a:pt x="805844" y="0"/>
                  </a:lnTo>
                  <a:lnTo>
                    <a:pt x="810404" y="0"/>
                  </a:lnTo>
                  <a:lnTo>
                    <a:pt x="810404" y="583783"/>
                  </a:lnTo>
                  <a:lnTo>
                    <a:pt x="805844" y="583783"/>
                  </a:lnTo>
                  <a:cubicBezTo>
                    <a:pt x="805844" y="583783"/>
                    <a:pt x="793682" y="583783"/>
                    <a:pt x="769357" y="583783"/>
                  </a:cubicBezTo>
                  <a:cubicBezTo>
                    <a:pt x="675101" y="583783"/>
                    <a:pt x="413614" y="583783"/>
                    <a:pt x="170371" y="583783"/>
                  </a:cubicBezTo>
                  <a:cubicBezTo>
                    <a:pt x="-133682" y="583783"/>
                    <a:pt x="39629" y="483446"/>
                    <a:pt x="152128" y="367906"/>
                  </a:cubicBezTo>
                  <a:cubicBezTo>
                    <a:pt x="264629" y="249324"/>
                    <a:pt x="267669" y="0"/>
                    <a:pt x="267669" y="0"/>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wrap="square" rtlCol="0" anchor="ctr">
              <a:noAutofit/>
            </a:bodyPr>
            <a:lstStyle/>
            <a:p>
              <a:endParaRPr lang="en-US"/>
            </a:p>
          </p:txBody>
        </p:sp>
        <p:sp>
          <p:nvSpPr>
            <p:cNvPr id="12" name="Freeform: Shape 11">
              <a:extLst>
                <a:ext uri="{FF2B5EF4-FFF2-40B4-BE49-F238E27FC236}">
                  <a16:creationId xmlns:a16="http://schemas.microsoft.com/office/drawing/2014/main" id="{400AA72A-9E73-4E92-9A24-FC8789F6DFA4}"/>
                </a:ext>
              </a:extLst>
            </p:cNvPr>
            <p:cNvSpPr/>
            <p:nvPr/>
          </p:nvSpPr>
          <p:spPr>
            <a:xfrm>
              <a:off x="9508727" y="2147107"/>
              <a:ext cx="2683273" cy="3642562"/>
            </a:xfrm>
            <a:custGeom>
              <a:avLst/>
              <a:gdLst>
                <a:gd name="connsiteX0" fmla="*/ 170270 w 2683273"/>
                <a:gd name="connsiteY0" fmla="*/ 0 h 3642562"/>
                <a:gd name="connsiteX1" fmla="*/ 2645266 w 2683273"/>
                <a:gd name="connsiteY1" fmla="*/ 0 h 3642562"/>
                <a:gd name="connsiteX2" fmla="*/ 2683273 w 2683273"/>
                <a:gd name="connsiteY2" fmla="*/ 0 h 3642562"/>
                <a:gd name="connsiteX3" fmla="*/ 2683273 w 2683273"/>
                <a:gd name="connsiteY3" fmla="*/ 3642562 h 3642562"/>
                <a:gd name="connsiteX4" fmla="*/ 155068 w 2683273"/>
                <a:gd name="connsiteY4" fmla="*/ 3642562 h 3642562"/>
                <a:gd name="connsiteX5" fmla="*/ 0 w 2683273"/>
                <a:gd name="connsiteY5" fmla="*/ 3469251 h 3642562"/>
                <a:gd name="connsiteX6" fmla="*/ 0 w 2683273"/>
                <a:gd name="connsiteY6" fmla="*/ 170270 h 3642562"/>
                <a:gd name="connsiteX7" fmla="*/ 170270 w 2683273"/>
                <a:gd name="connsiteY7" fmla="*/ 0 h 36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73" h="3642562">
                  <a:moveTo>
                    <a:pt x="170270" y="0"/>
                  </a:moveTo>
                  <a:lnTo>
                    <a:pt x="2645266" y="0"/>
                  </a:lnTo>
                  <a:lnTo>
                    <a:pt x="2683273" y="0"/>
                  </a:lnTo>
                  <a:lnTo>
                    <a:pt x="2683273" y="3642562"/>
                  </a:lnTo>
                  <a:lnTo>
                    <a:pt x="155068" y="3642562"/>
                  </a:lnTo>
                  <a:cubicBezTo>
                    <a:pt x="69933" y="3642562"/>
                    <a:pt x="0" y="3566549"/>
                    <a:pt x="0" y="3469251"/>
                  </a:cubicBezTo>
                  <a:lnTo>
                    <a:pt x="0" y="170270"/>
                  </a:lnTo>
                  <a:cubicBezTo>
                    <a:pt x="0" y="72973"/>
                    <a:pt x="82095" y="0"/>
                    <a:pt x="170270" y="0"/>
                  </a:cubicBezTo>
                  <a:close/>
                </a:path>
              </a:pathLst>
            </a:custGeom>
            <a:solidFill>
              <a:srgbClr val="999999"/>
            </a:solidFill>
            <a:ln w="9525" cap="flat">
              <a:noFill/>
              <a:prstDash val="solid"/>
              <a:miter/>
            </a:ln>
          </p:spPr>
          <p:txBody>
            <a:bodyPr wrap="square" rtlCol="0" anchor="ctr">
              <a:noAutofit/>
            </a:bodyPr>
            <a:lstStyle/>
            <a:p>
              <a:endParaRPr lang="en-US" dirty="0"/>
            </a:p>
          </p:txBody>
        </p:sp>
        <p:sp>
          <p:nvSpPr>
            <p:cNvPr id="13" name="Freeform: Shape 12">
              <a:extLst>
                <a:ext uri="{FF2B5EF4-FFF2-40B4-BE49-F238E27FC236}">
                  <a16:creationId xmlns:a16="http://schemas.microsoft.com/office/drawing/2014/main" id="{46BD5C51-A833-433E-BB70-71DFE09A603C}"/>
                </a:ext>
              </a:extLst>
            </p:cNvPr>
            <p:cNvSpPr/>
            <p:nvPr/>
          </p:nvSpPr>
          <p:spPr>
            <a:xfrm>
              <a:off x="9536092" y="2177513"/>
              <a:ext cx="2655908" cy="3195604"/>
            </a:xfrm>
            <a:custGeom>
              <a:avLst/>
              <a:gdLst>
                <a:gd name="connsiteX0" fmla="*/ 170270 w 2655908"/>
                <a:gd name="connsiteY0" fmla="*/ 0 h 3195604"/>
                <a:gd name="connsiteX1" fmla="*/ 2623983 w 2655908"/>
                <a:gd name="connsiteY1" fmla="*/ 0 h 3195604"/>
                <a:gd name="connsiteX2" fmla="*/ 2655908 w 2655908"/>
                <a:gd name="connsiteY2" fmla="*/ 0 h 3195604"/>
                <a:gd name="connsiteX3" fmla="*/ 2655908 w 2655908"/>
                <a:gd name="connsiteY3" fmla="*/ 3195604 h 3195604"/>
                <a:gd name="connsiteX4" fmla="*/ 0 w 2655908"/>
                <a:gd name="connsiteY4" fmla="*/ 3195604 h 3195604"/>
                <a:gd name="connsiteX5" fmla="*/ 0 w 2655908"/>
                <a:gd name="connsiteY5" fmla="*/ 148987 h 3195604"/>
                <a:gd name="connsiteX6" fmla="*/ 170270 w 2655908"/>
                <a:gd name="connsiteY6" fmla="*/ 0 h 319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5908" h="3195604">
                  <a:moveTo>
                    <a:pt x="170270" y="0"/>
                  </a:moveTo>
                  <a:lnTo>
                    <a:pt x="2623983" y="0"/>
                  </a:lnTo>
                  <a:lnTo>
                    <a:pt x="2655908" y="0"/>
                  </a:lnTo>
                  <a:lnTo>
                    <a:pt x="2655908" y="3195604"/>
                  </a:lnTo>
                  <a:lnTo>
                    <a:pt x="0" y="3195604"/>
                  </a:lnTo>
                  <a:lnTo>
                    <a:pt x="0" y="148987"/>
                  </a:lnTo>
                  <a:cubicBezTo>
                    <a:pt x="0" y="60811"/>
                    <a:pt x="82095" y="0"/>
                    <a:pt x="170270" y="0"/>
                  </a:cubicBezTo>
                  <a:close/>
                </a:path>
              </a:pathLst>
            </a:custGeom>
            <a:solidFill>
              <a:srgbClr val="231F20"/>
            </a:solidFill>
            <a:ln w="9525" cap="flat">
              <a:noFill/>
              <a:prstDash val="solid"/>
              <a:miter/>
            </a:ln>
          </p:spPr>
          <p:txBody>
            <a:bodyPr wrap="square" rtlCol="0" anchor="ctr">
              <a:noAutofit/>
            </a:bodyPr>
            <a:lstStyle/>
            <a:p>
              <a:endParaRPr lang="en-US" dirty="0"/>
            </a:p>
          </p:txBody>
        </p:sp>
        <p:sp>
          <p:nvSpPr>
            <p:cNvPr id="14" name="Freeform: Shape 13">
              <a:extLst>
                <a:ext uri="{FF2B5EF4-FFF2-40B4-BE49-F238E27FC236}">
                  <a16:creationId xmlns:a16="http://schemas.microsoft.com/office/drawing/2014/main" id="{F38E9B8E-66AA-4D07-8C4F-4CA5F0182522}"/>
                </a:ext>
              </a:extLst>
            </p:cNvPr>
            <p:cNvSpPr/>
            <p:nvPr/>
          </p:nvSpPr>
          <p:spPr>
            <a:xfrm>
              <a:off x="11384738" y="6312642"/>
              <a:ext cx="807262" cy="48649"/>
            </a:xfrm>
            <a:custGeom>
              <a:avLst/>
              <a:gdLst>
                <a:gd name="connsiteX0" fmla="*/ 0 w 807262"/>
                <a:gd name="connsiteY0" fmla="*/ 0 h 48649"/>
                <a:gd name="connsiteX1" fmla="*/ 807262 w 807262"/>
                <a:gd name="connsiteY1" fmla="*/ 0 h 48649"/>
                <a:gd name="connsiteX2" fmla="*/ 807262 w 807262"/>
                <a:gd name="connsiteY2" fmla="*/ 48649 h 48649"/>
                <a:gd name="connsiteX3" fmla="*/ 799662 w 807262"/>
                <a:gd name="connsiteY3" fmla="*/ 48649 h 48649"/>
                <a:gd name="connsiteX4" fmla="*/ 772297 w 807262"/>
                <a:gd name="connsiteY4" fmla="*/ 48649 h 48649"/>
                <a:gd name="connsiteX5" fmla="*/ 173311 w 807262"/>
                <a:gd name="connsiteY5" fmla="*/ 48649 h 48649"/>
                <a:gd name="connsiteX6" fmla="*/ 0 w 807262"/>
                <a:gd name="connsiteY6" fmla="*/ 6081 h 48649"/>
                <a:gd name="connsiteX7" fmla="*/ 0 w 807262"/>
                <a:gd name="connsiteY7" fmla="*/ 3041 h 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262" h="48649">
                  <a:moveTo>
                    <a:pt x="0" y="0"/>
                  </a:moveTo>
                  <a:lnTo>
                    <a:pt x="807262" y="0"/>
                  </a:lnTo>
                  <a:lnTo>
                    <a:pt x="807262" y="48649"/>
                  </a:lnTo>
                  <a:lnTo>
                    <a:pt x="799662" y="48649"/>
                  </a:lnTo>
                  <a:cubicBezTo>
                    <a:pt x="793581" y="48649"/>
                    <a:pt x="784459" y="48649"/>
                    <a:pt x="772297" y="48649"/>
                  </a:cubicBezTo>
                  <a:cubicBezTo>
                    <a:pt x="678039" y="48649"/>
                    <a:pt x="416553" y="48649"/>
                    <a:pt x="173311" y="48649"/>
                  </a:cubicBezTo>
                  <a:cubicBezTo>
                    <a:pt x="48648" y="48649"/>
                    <a:pt x="0" y="36487"/>
                    <a:pt x="0" y="6081"/>
                  </a:cubicBezTo>
                  <a:cubicBezTo>
                    <a:pt x="0" y="6081"/>
                    <a:pt x="0" y="6081"/>
                    <a:pt x="0" y="3041"/>
                  </a:cubicBezTo>
                  <a:close/>
                </a:path>
              </a:pathLst>
            </a:custGeom>
            <a:solidFill>
              <a:schemeClr val="tx1">
                <a:lumMod val="50000"/>
                <a:lumOff val="50000"/>
              </a:schemeClr>
            </a:solidFill>
            <a:ln w="9525" cap="flat">
              <a:noFill/>
              <a:prstDash val="solid"/>
              <a:miter/>
            </a:ln>
          </p:spPr>
          <p:txBody>
            <a:bodyPr wrap="square" rtlCol="0" anchor="ctr">
              <a:noAutofit/>
            </a:bodyPr>
            <a:lstStyle/>
            <a:p>
              <a:endParaRPr lang="en-US" dirty="0"/>
            </a:p>
          </p:txBody>
        </p:sp>
        <p:sp>
          <p:nvSpPr>
            <p:cNvPr id="15" name="Freeform: Shape 14">
              <a:extLst>
                <a:ext uri="{FF2B5EF4-FFF2-40B4-BE49-F238E27FC236}">
                  <a16:creationId xmlns:a16="http://schemas.microsoft.com/office/drawing/2014/main" id="{3BC8E66A-1394-4D3C-B2E0-334A1F599DAF}"/>
                </a:ext>
              </a:extLst>
            </p:cNvPr>
            <p:cNvSpPr/>
            <p:nvPr/>
          </p:nvSpPr>
          <p:spPr>
            <a:xfrm>
              <a:off x="9536092" y="5379197"/>
              <a:ext cx="2655908" cy="395270"/>
            </a:xfrm>
            <a:custGeom>
              <a:avLst/>
              <a:gdLst>
                <a:gd name="connsiteX0" fmla="*/ 0 w 2655908"/>
                <a:gd name="connsiteY0" fmla="*/ 0 h 395270"/>
                <a:gd name="connsiteX1" fmla="*/ 2655908 w 2655908"/>
                <a:gd name="connsiteY1" fmla="*/ 0 h 395270"/>
                <a:gd name="connsiteX2" fmla="*/ 2655908 w 2655908"/>
                <a:gd name="connsiteY2" fmla="*/ 395270 h 395270"/>
                <a:gd name="connsiteX3" fmla="*/ 2623983 w 2655908"/>
                <a:gd name="connsiteY3" fmla="*/ 395270 h 395270"/>
                <a:gd name="connsiteX4" fmla="*/ 170270 w 2655908"/>
                <a:gd name="connsiteY4" fmla="*/ 395270 h 395270"/>
                <a:gd name="connsiteX5" fmla="*/ 0 w 2655908"/>
                <a:gd name="connsiteY5" fmla="*/ 246284 h 39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5908" h="395270">
                  <a:moveTo>
                    <a:pt x="0" y="0"/>
                  </a:moveTo>
                  <a:lnTo>
                    <a:pt x="2655908" y="0"/>
                  </a:lnTo>
                  <a:lnTo>
                    <a:pt x="2655908" y="395270"/>
                  </a:lnTo>
                  <a:lnTo>
                    <a:pt x="2623983" y="395270"/>
                  </a:lnTo>
                  <a:lnTo>
                    <a:pt x="170270" y="395270"/>
                  </a:lnTo>
                  <a:cubicBezTo>
                    <a:pt x="82095" y="395270"/>
                    <a:pt x="0" y="322297"/>
                    <a:pt x="0" y="246284"/>
                  </a:cubicBezTo>
                  <a:close/>
                </a:path>
              </a:pathLst>
            </a:custGeom>
            <a:solidFill>
              <a:schemeClr val="bg1">
                <a:lumMod val="75000"/>
              </a:schemeClr>
            </a:solidFill>
            <a:ln w="9525" cap="flat">
              <a:noFill/>
              <a:prstDash val="solid"/>
              <a:miter/>
            </a:ln>
          </p:spPr>
          <p:txBody>
            <a:bodyPr wrap="square" rtlCol="0" anchor="ctr">
              <a:noAutofit/>
            </a:bodyPr>
            <a:lstStyle/>
            <a:p>
              <a:endParaRPr lang="en-US"/>
            </a:p>
          </p:txBody>
        </p:sp>
        <p:sp>
          <p:nvSpPr>
            <p:cNvPr id="16" name="Freeform: Shape 15">
              <a:extLst>
                <a:ext uri="{FF2B5EF4-FFF2-40B4-BE49-F238E27FC236}">
                  <a16:creationId xmlns:a16="http://schemas.microsoft.com/office/drawing/2014/main" id="{BD4802E1-A5FC-45E8-8180-8E940D832B5F}"/>
                </a:ext>
              </a:extLst>
            </p:cNvPr>
            <p:cNvSpPr/>
            <p:nvPr/>
          </p:nvSpPr>
          <p:spPr>
            <a:xfrm>
              <a:off x="9711093" y="2388830"/>
              <a:ext cx="2480907" cy="2797293"/>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92825B71-4111-4DEB-8EF4-3C86689A682C}"/>
                </a:ext>
              </a:extLst>
            </p:cNvPr>
            <p:cNvSpPr/>
            <p:nvPr/>
          </p:nvSpPr>
          <p:spPr>
            <a:xfrm>
              <a:off x="10791316" y="2439610"/>
              <a:ext cx="1400684" cy="2776919"/>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18" name="Rectangle 17">
            <a:extLst>
              <a:ext uri="{FF2B5EF4-FFF2-40B4-BE49-F238E27FC236}">
                <a16:creationId xmlns:a16="http://schemas.microsoft.com/office/drawing/2014/main" id="{23A80384-9207-4A80-9B70-A1F7CDE8F6C3}"/>
              </a:ext>
            </a:extLst>
          </p:cNvPr>
          <p:cNvSpPr/>
          <p:nvPr userDrawn="1"/>
        </p:nvSpPr>
        <p:spPr>
          <a:xfrm>
            <a:off x="0" y="2"/>
            <a:ext cx="12192000" cy="188044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solidFill>
                <a:schemeClr val="bg1"/>
              </a:solidFill>
            </a:endParaRPr>
          </a:p>
        </p:txBody>
      </p:sp>
      <p:sp>
        <p:nvSpPr>
          <p:cNvPr id="19" name="Oval 18">
            <a:extLst>
              <a:ext uri="{FF2B5EF4-FFF2-40B4-BE49-F238E27FC236}">
                <a16:creationId xmlns:a16="http://schemas.microsoft.com/office/drawing/2014/main" id="{4C416A75-B8CF-4929-BC37-2BBFEDC80AA1}"/>
              </a:ext>
            </a:extLst>
          </p:cNvPr>
          <p:cNvSpPr/>
          <p:nvPr userDrawn="1"/>
        </p:nvSpPr>
        <p:spPr>
          <a:xfrm>
            <a:off x="5466000" y="1233032"/>
            <a:ext cx="1260000" cy="12600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21" name="Oval 9">
            <a:extLst>
              <a:ext uri="{FF2B5EF4-FFF2-40B4-BE49-F238E27FC236}">
                <a16:creationId xmlns:a16="http://schemas.microsoft.com/office/drawing/2014/main" id="{01AED590-6033-41B9-B612-A655FC2D2471}"/>
              </a:ext>
            </a:extLst>
          </p:cNvPr>
          <p:cNvSpPr/>
          <p:nvPr userDrawn="1"/>
        </p:nvSpPr>
        <p:spPr>
          <a:xfrm>
            <a:off x="6714751" y="3743880"/>
            <a:ext cx="2520000" cy="252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2" name="Picture Placeholder 2">
            <a:extLst>
              <a:ext uri="{FF2B5EF4-FFF2-40B4-BE49-F238E27FC236}">
                <a16:creationId xmlns:a16="http://schemas.microsoft.com/office/drawing/2014/main" id="{4BA74944-B383-469B-9810-16FAA4736103}"/>
              </a:ext>
            </a:extLst>
          </p:cNvPr>
          <p:cNvSpPr>
            <a:spLocks noGrp="1"/>
          </p:cNvSpPr>
          <p:nvPr>
            <p:ph type="pic" idx="10" hasCustomPrompt="1"/>
          </p:nvPr>
        </p:nvSpPr>
        <p:spPr>
          <a:xfrm>
            <a:off x="9745813" y="2221239"/>
            <a:ext cx="2446188" cy="2736814"/>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grpSp>
        <p:nvGrpSpPr>
          <p:cNvPr id="23" name="Group 20">
            <a:extLst>
              <a:ext uri="{FF2B5EF4-FFF2-40B4-BE49-F238E27FC236}">
                <a16:creationId xmlns:a16="http://schemas.microsoft.com/office/drawing/2014/main" id="{73844864-235F-4E14-9FBA-EB17CB8C013A}"/>
              </a:ext>
            </a:extLst>
          </p:cNvPr>
          <p:cNvGrpSpPr/>
          <p:nvPr userDrawn="1"/>
        </p:nvGrpSpPr>
        <p:grpSpPr>
          <a:xfrm>
            <a:off x="7019112" y="2341950"/>
            <a:ext cx="1890758" cy="3323854"/>
            <a:chOff x="445712" y="1449040"/>
            <a:chExt cx="2113018" cy="3924176"/>
          </a:xfrm>
        </p:grpSpPr>
        <p:sp>
          <p:nvSpPr>
            <p:cNvPr id="24" name="Rounded Rectangle 21">
              <a:extLst>
                <a:ext uri="{FF2B5EF4-FFF2-40B4-BE49-F238E27FC236}">
                  <a16:creationId xmlns:a16="http://schemas.microsoft.com/office/drawing/2014/main" id="{A0C7D66C-8C6F-4B9E-8DC1-072BF2073C6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
          <p:nvSpPr>
            <p:cNvPr id="25" name="Rectangle 22">
              <a:extLst>
                <a:ext uri="{FF2B5EF4-FFF2-40B4-BE49-F238E27FC236}">
                  <a16:creationId xmlns:a16="http://schemas.microsoft.com/office/drawing/2014/main" id="{764ECC13-9256-4F74-B289-1001D8F2747F}"/>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26" name="Group 23">
              <a:extLst>
                <a:ext uri="{FF2B5EF4-FFF2-40B4-BE49-F238E27FC236}">
                  <a16:creationId xmlns:a16="http://schemas.microsoft.com/office/drawing/2014/main" id="{808E2BAA-465D-4C79-8B44-51C252EE8A0B}"/>
                </a:ext>
              </a:extLst>
            </p:cNvPr>
            <p:cNvGrpSpPr/>
            <p:nvPr userDrawn="1"/>
          </p:nvGrpSpPr>
          <p:grpSpPr>
            <a:xfrm>
              <a:off x="1407705" y="5045834"/>
              <a:ext cx="211967" cy="211967"/>
              <a:chOff x="1549420" y="5712364"/>
              <a:chExt cx="312583" cy="312583"/>
            </a:xfrm>
          </p:grpSpPr>
          <p:sp>
            <p:nvSpPr>
              <p:cNvPr id="27" name="Oval 24">
                <a:extLst>
                  <a:ext uri="{FF2B5EF4-FFF2-40B4-BE49-F238E27FC236}">
                    <a16:creationId xmlns:a16="http://schemas.microsoft.com/office/drawing/2014/main" id="{2402E4F7-C37D-4790-B616-737E2810F7F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28" name="Rounded Rectangle 25">
                <a:extLst>
                  <a:ext uri="{FF2B5EF4-FFF2-40B4-BE49-F238E27FC236}">
                    <a16:creationId xmlns:a16="http://schemas.microsoft.com/office/drawing/2014/main" id="{76D07C3D-86F4-43C7-B719-BBBFD744E107}"/>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sp>
        <p:nvSpPr>
          <p:cNvPr id="29" name="Picture Placeholder 2">
            <a:extLst>
              <a:ext uri="{FF2B5EF4-FFF2-40B4-BE49-F238E27FC236}">
                <a16:creationId xmlns:a16="http://schemas.microsoft.com/office/drawing/2014/main" id="{1B67B68D-FEC5-42A8-B837-0016014A5CE9}"/>
              </a:ext>
            </a:extLst>
          </p:cNvPr>
          <p:cNvSpPr>
            <a:spLocks noGrp="1"/>
          </p:cNvSpPr>
          <p:nvPr>
            <p:ph type="pic" idx="11" hasCustomPrompt="1"/>
          </p:nvPr>
        </p:nvSpPr>
        <p:spPr>
          <a:xfrm>
            <a:off x="7145482" y="2668904"/>
            <a:ext cx="1624041" cy="2663428"/>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sp>
        <p:nvSpPr>
          <p:cNvPr id="30" name="Text Placeholder 9">
            <a:extLst>
              <a:ext uri="{FF2B5EF4-FFF2-40B4-BE49-F238E27FC236}">
                <a16:creationId xmlns:a16="http://schemas.microsoft.com/office/drawing/2014/main" id="{16F402C5-963E-430D-8D32-CCEA9657B818}"/>
              </a:ext>
            </a:extLst>
          </p:cNvPr>
          <p:cNvSpPr>
            <a:spLocks noGrp="1"/>
          </p:cNvSpPr>
          <p:nvPr>
            <p:ph type="body" sz="quarter" idx="12" hasCustomPrompt="1"/>
          </p:nvPr>
        </p:nvSpPr>
        <p:spPr>
          <a:xfrm>
            <a:off x="323529" y="339509"/>
            <a:ext cx="11573197" cy="724247"/>
          </a:xfrm>
          <a:prstGeom prst="rect">
            <a:avLst/>
          </a:prstGeom>
        </p:spPr>
        <p:txBody>
          <a:bodyPr anchor="ctr"/>
          <a:lstStyle>
            <a:lvl1pPr marL="0" indent="0" algn="ctr">
              <a:buNone/>
              <a:defRPr sz="540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4452834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solidFill>
          <a:schemeClr val="accent1"/>
        </a:solidFill>
        <a:effectLst/>
      </p:bgPr>
    </p:bg>
    <p:spTree>
      <p:nvGrpSpPr>
        <p:cNvPr id="1" name=""/>
        <p:cNvGrpSpPr/>
        <p:nvPr/>
      </p:nvGrpSpPr>
      <p:grpSpPr>
        <a:xfrm>
          <a:off x="0" y="0"/>
          <a:ext cx="0" cy="0"/>
          <a:chOff x="0" y="0"/>
          <a:chExt cx="0" cy="0"/>
        </a:xfrm>
      </p:grpSpPr>
      <p:sp>
        <p:nvSpPr>
          <p:cNvPr id="2" name="Picture Placeholder 22">
            <a:extLst>
              <a:ext uri="{FF2B5EF4-FFF2-40B4-BE49-F238E27FC236}">
                <a16:creationId xmlns:a16="http://schemas.microsoft.com/office/drawing/2014/main" id="{E58C46AB-72B0-452F-8968-7F13D6C69330}"/>
              </a:ext>
            </a:extLst>
          </p:cNvPr>
          <p:cNvSpPr>
            <a:spLocks noGrp="1"/>
          </p:cNvSpPr>
          <p:nvPr>
            <p:ph type="pic" sz="quarter" idx="10" hasCustomPrompt="1"/>
          </p:nvPr>
        </p:nvSpPr>
        <p:spPr>
          <a:xfrm>
            <a:off x="0" y="1"/>
            <a:ext cx="12192000" cy="6561423"/>
          </a:xfrm>
          <a:custGeom>
            <a:avLst/>
            <a:gdLst>
              <a:gd name="connsiteX0" fmla="*/ 0 w 12192000"/>
              <a:gd name="connsiteY0" fmla="*/ 0 h 6561423"/>
              <a:gd name="connsiteX1" fmla="*/ 12192000 w 12192000"/>
              <a:gd name="connsiteY1" fmla="*/ 0 h 6561423"/>
              <a:gd name="connsiteX2" fmla="*/ 12192000 w 12192000"/>
              <a:gd name="connsiteY2" fmla="*/ 2455328 h 6561423"/>
              <a:gd name="connsiteX3" fmla="*/ 9675392 w 12192000"/>
              <a:gd name="connsiteY3" fmla="*/ 3302886 h 6561423"/>
              <a:gd name="connsiteX4" fmla="*/ 10157317 w 12192000"/>
              <a:gd name="connsiteY4" fmla="*/ 4390513 h 6561423"/>
              <a:gd name="connsiteX5" fmla="*/ 8230254 w 12192000"/>
              <a:gd name="connsiteY5" fmla="*/ 3789588 h 6561423"/>
              <a:gd name="connsiteX6" fmla="*/ 0 w 12192000"/>
              <a:gd name="connsiteY6" fmla="*/ 6561423 h 656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6561423">
                <a:moveTo>
                  <a:pt x="0" y="0"/>
                </a:moveTo>
                <a:lnTo>
                  <a:pt x="12192000" y="0"/>
                </a:lnTo>
                <a:lnTo>
                  <a:pt x="12192000" y="2455328"/>
                </a:lnTo>
                <a:lnTo>
                  <a:pt x="9675392" y="3302886"/>
                </a:lnTo>
                <a:lnTo>
                  <a:pt x="10157317" y="4390513"/>
                </a:lnTo>
                <a:lnTo>
                  <a:pt x="8230254" y="3789588"/>
                </a:lnTo>
                <a:lnTo>
                  <a:pt x="0" y="6561423"/>
                </a:lnTo>
                <a:close/>
              </a:path>
            </a:pathLst>
          </a:custGeom>
          <a:solidFill>
            <a:schemeClr val="bg1">
              <a:lumMod val="95000"/>
            </a:schemeClr>
          </a:solidFill>
        </p:spPr>
        <p:txBody>
          <a:bodyPr wrap="square" anchor="ctr">
            <a:noAutofit/>
          </a:bodyP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latin typeface="+mn-lt"/>
              </a:defRPr>
            </a:lvl1pPr>
          </a:lstStyle>
          <a:p>
            <a:r>
              <a:rPr lang="en-US" altLang="ko-KR" dirty="0"/>
              <a:t>Your Picture Here And Send To Back</a:t>
            </a:r>
            <a:endParaRPr lang="ko-KR" altLang="en-US" dirty="0"/>
          </a:p>
          <a:p>
            <a:endParaRPr lang="ko-KR" altLang="en-US" dirty="0"/>
          </a:p>
        </p:txBody>
      </p:sp>
    </p:spTree>
    <p:extLst>
      <p:ext uri="{BB962C8B-B14F-4D97-AF65-F5344CB8AC3E}">
        <p14:creationId xmlns:p14="http://schemas.microsoft.com/office/powerpoint/2010/main" val="39188379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0AE252F-2F95-498B-9748-639B6E785753}"/>
              </a:ext>
            </a:extLst>
          </p:cNvPr>
          <p:cNvSpPr/>
          <p:nvPr userDrawn="1"/>
        </p:nvSpPr>
        <p:spPr>
          <a:xfrm>
            <a:off x="360608" y="303727"/>
            <a:ext cx="5520743" cy="62505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 name="Picture Placeholder 2">
            <a:extLst>
              <a:ext uri="{FF2B5EF4-FFF2-40B4-BE49-F238E27FC236}">
                <a16:creationId xmlns:a16="http://schemas.microsoft.com/office/drawing/2014/main" id="{2000EF3A-BE58-433D-9D14-B9221C51EC72}"/>
              </a:ext>
            </a:extLst>
          </p:cNvPr>
          <p:cNvSpPr>
            <a:spLocks noGrp="1"/>
          </p:cNvSpPr>
          <p:nvPr>
            <p:ph type="pic" idx="16" hasCustomPrompt="1"/>
          </p:nvPr>
        </p:nvSpPr>
        <p:spPr>
          <a:xfrm>
            <a:off x="549499" y="523741"/>
            <a:ext cx="3709115" cy="5855595"/>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7509740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8_Images &amp; Conten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Rectangle 18"/>
          <p:cNvSpPr/>
          <p:nvPr userDrawn="1"/>
        </p:nvSpPr>
        <p:spPr>
          <a:xfrm>
            <a:off x="0" y="3356993"/>
            <a:ext cx="12192000" cy="35010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8" name="그림 개체 틀 2"/>
          <p:cNvSpPr>
            <a:spLocks noGrp="1"/>
          </p:cNvSpPr>
          <p:nvPr>
            <p:ph type="pic" sz="quarter" idx="10" hasCustomPrompt="1"/>
          </p:nvPr>
        </p:nvSpPr>
        <p:spPr>
          <a:xfrm>
            <a:off x="0" y="0"/>
            <a:ext cx="12192000" cy="3265714"/>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85000"/>
                    <a:lumOff val="15000"/>
                  </a:schemeClr>
                </a:solidFill>
                <a:latin typeface="+mn-lt"/>
                <a:cs typeface="Arial" pitchFamily="34" charset="0"/>
              </a:defRPr>
            </a:lvl1pPr>
          </a:lstStyle>
          <a:p>
            <a:r>
              <a:rPr lang="en-US" altLang="ko-KR" dirty="0"/>
              <a:t>Place Your Picture Here And Send To Back</a:t>
            </a:r>
            <a:endParaRPr lang="ko-KR" altLang="en-US" dirty="0"/>
          </a:p>
        </p:txBody>
      </p:sp>
      <p:sp>
        <p:nvSpPr>
          <p:cNvPr id="20" name="Rectangle 19"/>
          <p:cNvSpPr/>
          <p:nvPr userDrawn="1"/>
        </p:nvSpPr>
        <p:spPr>
          <a:xfrm>
            <a:off x="0" y="3265714"/>
            <a:ext cx="12192000" cy="912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Tree>
    <p:extLst>
      <p:ext uri="{BB962C8B-B14F-4D97-AF65-F5344CB8AC3E}">
        <p14:creationId xmlns:p14="http://schemas.microsoft.com/office/powerpoint/2010/main" val="26816873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a:blip r:embed="rId2"/>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61832056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4115784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4496944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Picture Placeholder 2">
            <a:extLst>
              <a:ext uri="{FF2B5EF4-FFF2-40B4-BE49-F238E27FC236}">
                <a16:creationId xmlns:a16="http://schemas.microsoft.com/office/drawing/2014/main" id="{CA1A6E33-8A0F-4192-83F6-2FB90AE8DE70}"/>
              </a:ext>
            </a:extLst>
          </p:cNvPr>
          <p:cNvSpPr>
            <a:spLocks noGrp="1"/>
          </p:cNvSpPr>
          <p:nvPr>
            <p:ph type="pic" idx="15" hasCustomPrompt="1"/>
          </p:nvPr>
        </p:nvSpPr>
        <p:spPr>
          <a:xfrm>
            <a:off x="3650190" y="1769412"/>
            <a:ext cx="2124000" cy="2095028"/>
          </a:xfrm>
          <a:prstGeom prst="rect">
            <a:avLst/>
          </a:prstGeom>
          <a:solidFill>
            <a:schemeClr val="bg1">
              <a:lumMod val="95000"/>
            </a:schemeClr>
          </a:solidFill>
          <a:ln w="1270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5" name="Picture Placeholder 2">
            <a:extLst>
              <a:ext uri="{FF2B5EF4-FFF2-40B4-BE49-F238E27FC236}">
                <a16:creationId xmlns:a16="http://schemas.microsoft.com/office/drawing/2014/main" id="{B7332FD6-4CCE-4EA6-A914-847EA767CDE7}"/>
              </a:ext>
            </a:extLst>
          </p:cNvPr>
          <p:cNvSpPr>
            <a:spLocks noGrp="1"/>
          </p:cNvSpPr>
          <p:nvPr>
            <p:ph type="pic" idx="16" hasCustomPrompt="1"/>
          </p:nvPr>
        </p:nvSpPr>
        <p:spPr>
          <a:xfrm>
            <a:off x="6403397" y="1769412"/>
            <a:ext cx="2124000" cy="2095028"/>
          </a:xfrm>
          <a:prstGeom prst="rect">
            <a:avLst/>
          </a:prstGeom>
          <a:solidFill>
            <a:schemeClr val="bg1">
              <a:lumMod val="95000"/>
            </a:schemeClr>
          </a:solidFill>
          <a:ln w="1270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6" name="Picture Placeholder 2">
            <a:extLst>
              <a:ext uri="{FF2B5EF4-FFF2-40B4-BE49-F238E27FC236}">
                <a16:creationId xmlns:a16="http://schemas.microsoft.com/office/drawing/2014/main" id="{5A41DCAB-7A97-4D72-8703-2A5EBB6B4047}"/>
              </a:ext>
            </a:extLst>
          </p:cNvPr>
          <p:cNvSpPr>
            <a:spLocks noGrp="1"/>
          </p:cNvSpPr>
          <p:nvPr>
            <p:ph type="pic" idx="17" hasCustomPrompt="1"/>
          </p:nvPr>
        </p:nvSpPr>
        <p:spPr>
          <a:xfrm>
            <a:off x="9156603" y="1769412"/>
            <a:ext cx="2124000" cy="2095028"/>
          </a:xfrm>
          <a:prstGeom prst="rect">
            <a:avLst/>
          </a:prstGeom>
          <a:solidFill>
            <a:schemeClr val="bg1">
              <a:lumMod val="95000"/>
            </a:schemeClr>
          </a:solidFill>
          <a:ln w="1270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7" name="Picture Placeholder 2">
            <a:extLst>
              <a:ext uri="{FF2B5EF4-FFF2-40B4-BE49-F238E27FC236}">
                <a16:creationId xmlns:a16="http://schemas.microsoft.com/office/drawing/2014/main" id="{DE59F880-57D5-4D69-ADDA-A3030C94684E}"/>
              </a:ext>
            </a:extLst>
          </p:cNvPr>
          <p:cNvSpPr>
            <a:spLocks noGrp="1"/>
          </p:cNvSpPr>
          <p:nvPr>
            <p:ph type="pic" idx="18" hasCustomPrompt="1"/>
          </p:nvPr>
        </p:nvSpPr>
        <p:spPr>
          <a:xfrm>
            <a:off x="896983" y="1769412"/>
            <a:ext cx="2124000" cy="2095028"/>
          </a:xfrm>
          <a:prstGeom prst="rect">
            <a:avLst/>
          </a:prstGeom>
          <a:solidFill>
            <a:schemeClr val="bg1">
              <a:lumMod val="95000"/>
            </a:schemeClr>
          </a:solidFill>
          <a:ln w="1270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343D5AB-FDE8-4863-8B0B-FF0EDBC68861}"/>
              </a:ext>
            </a:extLst>
          </p:cNvPr>
          <p:cNvSpPr/>
          <p:nvPr userDrawn="1"/>
        </p:nvSpPr>
        <p:spPr>
          <a:xfrm>
            <a:off x="3657599" y="1899950"/>
            <a:ext cx="7513502" cy="329035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A0C96F43-3876-47CC-B363-9FBE2E05752F}"/>
              </a:ext>
            </a:extLst>
          </p:cNvPr>
          <p:cNvSpPr/>
          <p:nvPr userDrawn="1"/>
        </p:nvSpPr>
        <p:spPr>
          <a:xfrm rot="20400000">
            <a:off x="1053734" y="2229400"/>
            <a:ext cx="2882538" cy="34137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E4127DCA-3196-491D-86F7-98470FD4534B}"/>
              </a:ext>
            </a:extLst>
          </p:cNvPr>
          <p:cNvSpPr/>
          <p:nvPr userDrawn="1"/>
        </p:nvSpPr>
        <p:spPr>
          <a:xfrm rot="20640000">
            <a:off x="1079861" y="2203273"/>
            <a:ext cx="2882538" cy="341376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0F3D9F4-8CA6-4676-B29C-CF1677EB90FF}"/>
              </a:ext>
            </a:extLst>
          </p:cNvPr>
          <p:cNvSpPr/>
          <p:nvPr userDrawn="1"/>
        </p:nvSpPr>
        <p:spPr>
          <a:xfrm rot="20971299">
            <a:off x="1114697" y="2133601"/>
            <a:ext cx="2882538" cy="34137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그림 개체 틀 2">
            <a:extLst>
              <a:ext uri="{FF2B5EF4-FFF2-40B4-BE49-F238E27FC236}">
                <a16:creationId xmlns:a16="http://schemas.microsoft.com/office/drawing/2014/main" id="{BCD635CC-1412-43AB-9F1C-D19087A8B8A1}"/>
              </a:ext>
            </a:extLst>
          </p:cNvPr>
          <p:cNvSpPr>
            <a:spLocks noGrp="1"/>
          </p:cNvSpPr>
          <p:nvPr>
            <p:ph type="pic" sz="quarter" idx="14" hasCustomPrompt="1"/>
          </p:nvPr>
        </p:nvSpPr>
        <p:spPr>
          <a:xfrm rot="20971299">
            <a:off x="1195968" y="2286619"/>
            <a:ext cx="2598070" cy="2355051"/>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3" name="Text Placeholder 9">
            <a:extLst>
              <a:ext uri="{FF2B5EF4-FFF2-40B4-BE49-F238E27FC236}">
                <a16:creationId xmlns:a16="http://schemas.microsoft.com/office/drawing/2014/main" id="{A92F2F0B-AB18-4F91-BFCD-5E07920CEC1B}"/>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8332950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23" Type="http://schemas.openxmlformats.org/officeDocument/2006/relationships/theme" Target="../theme/theme2.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3" r:id="rId2"/>
    <p:sldLayoutId id="214748365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90" r:id="rId16"/>
    <p:sldLayoutId id="2147483687" r:id="rId17"/>
    <p:sldLayoutId id="2147483688" r:id="rId18"/>
    <p:sldLayoutId id="2147483671" r:id="rId19"/>
    <p:sldLayoutId id="2147483672" r:id="rId20"/>
    <p:sldLayoutId id="2147483691" r:id="rId21"/>
    <p:sldLayoutId id="2147483692" r:id="rId2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10.xml"/><Relationship Id="rId5" Type="http://schemas.openxmlformats.org/officeDocument/2006/relationships/image" Target="../media/image29.jpeg"/><Relationship Id="rId4" Type="http://schemas.openxmlformats.org/officeDocument/2006/relationships/image" Target="../media/image28.jpeg"/></Relationships>
</file>

<file path=ppt/slides/_rels/slide2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2.png"/><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33.jpeg"/><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7.xml"/><Relationship Id="rId5" Type="http://schemas.openxmlformats.org/officeDocument/2006/relationships/image" Target="../media/image19.jpeg"/><Relationship Id="rId4" Type="http://schemas.openxmlformats.org/officeDocument/2006/relationships/image" Target="../media/image18.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0.jpeg"/><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2B6167FF-AD5E-41E4-8385-3024DC936CF2}"/>
              </a:ext>
            </a:extLst>
          </p:cNvPr>
          <p:cNvSpPr txBox="1"/>
          <p:nvPr/>
        </p:nvSpPr>
        <p:spPr>
          <a:xfrm>
            <a:off x="5695471" y="5955988"/>
            <a:ext cx="5741388" cy="400110"/>
          </a:xfrm>
          <a:prstGeom prst="rect">
            <a:avLst/>
          </a:prstGeom>
          <a:noFill/>
        </p:spPr>
        <p:txBody>
          <a:bodyPr wrap="square" rtlCol="0" anchor="ctr">
            <a:spAutoFit/>
          </a:bodyPr>
          <a:lstStyle/>
          <a:p>
            <a:pPr algn="r"/>
            <a:r>
              <a:rPr lang="fa-IR" altLang="ko-KR" sz="2000" dirty="0">
                <a:cs typeface="B Nazanin" panose="00000700000000000000" pitchFamily="2" charset="-78"/>
              </a:rPr>
              <a:t>زیرنویس ارائه خود را وارد کنید</a:t>
            </a:r>
            <a:endParaRPr lang="ko-KR" altLang="en-US" sz="2000" dirty="0">
              <a:cs typeface="B Nazanin" panose="00000700000000000000" pitchFamily="2" charset="-78"/>
            </a:endParaRPr>
          </a:p>
        </p:txBody>
      </p:sp>
      <p:sp>
        <p:nvSpPr>
          <p:cNvPr id="3" name="object 2">
            <a:extLst>
              <a:ext uri="{FF2B5EF4-FFF2-40B4-BE49-F238E27FC236}">
                <a16:creationId xmlns:a16="http://schemas.microsoft.com/office/drawing/2014/main" id="{CC1F59D0-DFE8-F75C-D03C-CF6C4A11D275}"/>
              </a:ext>
            </a:extLst>
          </p:cNvPr>
          <p:cNvSpPr/>
          <p:nvPr/>
        </p:nvSpPr>
        <p:spPr>
          <a:xfrm>
            <a:off x="711200" y="501902"/>
            <a:ext cx="10725659" cy="1056994"/>
          </a:xfrm>
          <a:custGeom>
            <a:avLst/>
            <a:gdLst/>
            <a:ahLst/>
            <a:cxnLst/>
            <a:rect l="l" t="t" r="r" b="b"/>
            <a:pathLst>
              <a:path w="8969375" h="691514">
                <a:moveTo>
                  <a:pt x="8968978" y="691157"/>
                </a:moveTo>
                <a:lnTo>
                  <a:pt x="0" y="691157"/>
                </a:lnTo>
                <a:lnTo>
                  <a:pt x="0" y="0"/>
                </a:lnTo>
                <a:lnTo>
                  <a:pt x="8968978" y="0"/>
                </a:lnTo>
                <a:lnTo>
                  <a:pt x="8968978" y="691157"/>
                </a:lnTo>
                <a:close/>
              </a:path>
            </a:pathLst>
          </a:custGeom>
          <a:solidFill>
            <a:srgbClr val="FFCC00">
              <a:alpha val="64000"/>
            </a:srgbClr>
          </a:solidFill>
        </p:spPr>
        <p:txBody>
          <a:bodyPr wrap="square" lIns="0" tIns="0" rIns="0" bIns="0" rtlCol="0"/>
          <a:lstStyle/>
          <a:p>
            <a:pPr algn="r" rtl="1"/>
            <a:endParaRPr dirty="0">
              <a:cs typeface="B Nazanin" panose="00000700000000000000" pitchFamily="2" charset="-78"/>
            </a:endParaRPr>
          </a:p>
        </p:txBody>
      </p:sp>
      <p:sp>
        <p:nvSpPr>
          <p:cNvPr id="5" name="TextBox 4">
            <a:extLst>
              <a:ext uri="{FF2B5EF4-FFF2-40B4-BE49-F238E27FC236}">
                <a16:creationId xmlns:a16="http://schemas.microsoft.com/office/drawing/2014/main" id="{F72274DA-A027-5898-93F0-3EDB609A2DC6}"/>
              </a:ext>
            </a:extLst>
          </p:cNvPr>
          <p:cNvSpPr txBox="1"/>
          <p:nvPr/>
        </p:nvSpPr>
        <p:spPr>
          <a:xfrm>
            <a:off x="1143364" y="568734"/>
            <a:ext cx="9861329" cy="923330"/>
          </a:xfrm>
          <a:prstGeom prst="rect">
            <a:avLst/>
          </a:prstGeom>
          <a:noFill/>
        </p:spPr>
        <p:txBody>
          <a:bodyPr wrap="square" rtlCol="0" anchor="ctr">
            <a:spAutoFit/>
          </a:bodyPr>
          <a:lstStyle/>
          <a:p>
            <a:pPr algn="r"/>
            <a:r>
              <a:rPr lang="fa-IR" sz="5400" b="1" dirty="0">
                <a:latin typeface="+mj-lt"/>
                <a:cs typeface="B Nazanin" panose="00000700000000000000" pitchFamily="2" charset="-78"/>
              </a:rPr>
              <a:t>قالب پاورپوینت معمار ارگانیک (تم: ایران)</a:t>
            </a:r>
            <a:endParaRPr lang="ko-KR" altLang="en-US" sz="5400" b="1" dirty="0">
              <a:latin typeface="+mj-lt"/>
              <a:cs typeface="B Nazanin" panose="00000700000000000000" pitchFamily="2" charset="-78"/>
            </a:endParaRPr>
          </a:p>
        </p:txBody>
      </p:sp>
      <p:sp>
        <p:nvSpPr>
          <p:cNvPr id="7" name="object 2">
            <a:extLst>
              <a:ext uri="{FF2B5EF4-FFF2-40B4-BE49-F238E27FC236}">
                <a16:creationId xmlns:a16="http://schemas.microsoft.com/office/drawing/2014/main" id="{AA6F14EA-0052-340B-4807-472E5BA9397E}"/>
              </a:ext>
            </a:extLst>
          </p:cNvPr>
          <p:cNvSpPr/>
          <p:nvPr/>
        </p:nvSpPr>
        <p:spPr>
          <a:xfrm>
            <a:off x="9631155" y="5143782"/>
            <a:ext cx="2146789" cy="812205"/>
          </a:xfrm>
          <a:custGeom>
            <a:avLst/>
            <a:gdLst/>
            <a:ahLst/>
            <a:cxnLst/>
            <a:rect l="l" t="t" r="r" b="b"/>
            <a:pathLst>
              <a:path w="8969375" h="691514">
                <a:moveTo>
                  <a:pt x="8968978" y="691157"/>
                </a:moveTo>
                <a:lnTo>
                  <a:pt x="0" y="691157"/>
                </a:lnTo>
                <a:lnTo>
                  <a:pt x="0" y="0"/>
                </a:lnTo>
                <a:lnTo>
                  <a:pt x="8968978" y="0"/>
                </a:lnTo>
                <a:lnTo>
                  <a:pt x="8968978" y="691157"/>
                </a:lnTo>
                <a:close/>
              </a:path>
            </a:pathLst>
          </a:custGeom>
          <a:solidFill>
            <a:srgbClr val="FFCC00">
              <a:alpha val="64000"/>
            </a:srgbClr>
          </a:solidFill>
        </p:spPr>
        <p:txBody>
          <a:bodyPr wrap="square" lIns="0" tIns="0" rIns="0" bIns="0" rtlCol="0"/>
          <a:lstStyle/>
          <a:p>
            <a:pPr algn="r" rtl="1"/>
            <a:endParaRPr dirty="0">
              <a:cs typeface="B Nazanin" panose="00000700000000000000" pitchFamily="2" charset="-78"/>
            </a:endParaRPr>
          </a:p>
        </p:txBody>
      </p:sp>
      <p:sp>
        <p:nvSpPr>
          <p:cNvPr id="10" name="TextBox 9">
            <a:extLst>
              <a:ext uri="{FF2B5EF4-FFF2-40B4-BE49-F238E27FC236}">
                <a16:creationId xmlns:a16="http://schemas.microsoft.com/office/drawing/2014/main" id="{88FC9723-3F3C-F4C5-A86E-037BAA52AB72}"/>
              </a:ext>
            </a:extLst>
          </p:cNvPr>
          <p:cNvSpPr txBox="1"/>
          <p:nvPr/>
        </p:nvSpPr>
        <p:spPr>
          <a:xfrm>
            <a:off x="9434286" y="5182404"/>
            <a:ext cx="2146789" cy="707886"/>
          </a:xfrm>
          <a:prstGeom prst="rect">
            <a:avLst/>
          </a:prstGeom>
          <a:noFill/>
        </p:spPr>
        <p:txBody>
          <a:bodyPr wrap="square" rtlCol="0" anchor="ctr">
            <a:spAutoFit/>
          </a:bodyPr>
          <a:lstStyle/>
          <a:p>
            <a:pPr algn="r"/>
            <a:r>
              <a:rPr lang="fa-IR" sz="4000" dirty="0">
                <a:solidFill>
                  <a:schemeClr val="accent5">
                    <a:lumMod val="75000"/>
                  </a:schemeClr>
                </a:solidFill>
                <a:latin typeface="+mj-lt"/>
                <a:cs typeface="B Nazanin" panose="00000700000000000000" pitchFamily="2" charset="-78"/>
              </a:rPr>
              <a:t>69 اسلاید</a:t>
            </a:r>
            <a:endParaRPr lang="ko-KR" altLang="en-US" sz="4000" dirty="0">
              <a:solidFill>
                <a:schemeClr val="accent5">
                  <a:lumMod val="75000"/>
                </a:schemeClr>
              </a:solidFill>
              <a:latin typeface="+mj-lt"/>
              <a:cs typeface="B Nazanin" panose="00000700000000000000" pitchFamily="2" charset="-78"/>
            </a:endParaRPr>
          </a:p>
        </p:txBody>
      </p:sp>
    </p:spTree>
    <p:extLst>
      <p:ext uri="{BB962C8B-B14F-4D97-AF65-F5344CB8AC3E}">
        <p14:creationId xmlns:p14="http://schemas.microsoft.com/office/powerpoint/2010/main" val="305734031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Bent Arrow 4">
            <a:extLst>
              <a:ext uri="{FF2B5EF4-FFF2-40B4-BE49-F238E27FC236}">
                <a16:creationId xmlns:a16="http://schemas.microsoft.com/office/drawing/2014/main" id="{5187AB41-1534-46C8-B6BB-7AB19AEFD112}"/>
              </a:ext>
            </a:extLst>
          </p:cNvPr>
          <p:cNvSpPr/>
          <p:nvPr/>
        </p:nvSpPr>
        <p:spPr>
          <a:xfrm rot="5400000">
            <a:off x="3637154" y="4031729"/>
            <a:ext cx="626554" cy="1980000"/>
          </a:xfrm>
          <a:prstGeom prst="ben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solidFill>
                <a:schemeClr val="tx1"/>
              </a:solidFill>
              <a:cs typeface="B Nazanin" panose="00000700000000000000" pitchFamily="2" charset="-78"/>
            </a:endParaRPr>
          </a:p>
        </p:txBody>
      </p:sp>
      <p:sp>
        <p:nvSpPr>
          <p:cNvPr id="4" name="Bent Arrow 5">
            <a:extLst>
              <a:ext uri="{FF2B5EF4-FFF2-40B4-BE49-F238E27FC236}">
                <a16:creationId xmlns:a16="http://schemas.microsoft.com/office/drawing/2014/main" id="{FCA99C30-9FBF-472E-B450-8D7337C97EDA}"/>
              </a:ext>
            </a:extLst>
          </p:cNvPr>
          <p:cNvSpPr/>
          <p:nvPr/>
        </p:nvSpPr>
        <p:spPr>
          <a:xfrm rot="5400000">
            <a:off x="5231318" y="3708751"/>
            <a:ext cx="626558" cy="1923540"/>
          </a:xfrm>
          <a:prstGeom prst="ben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solidFill>
                <a:schemeClr val="tx1"/>
              </a:solidFill>
              <a:cs typeface="B Nazanin" panose="00000700000000000000" pitchFamily="2" charset="-78"/>
            </a:endParaRPr>
          </a:p>
        </p:txBody>
      </p:sp>
      <p:sp>
        <p:nvSpPr>
          <p:cNvPr id="5" name="Bent Arrow 6">
            <a:extLst>
              <a:ext uri="{FF2B5EF4-FFF2-40B4-BE49-F238E27FC236}">
                <a16:creationId xmlns:a16="http://schemas.microsoft.com/office/drawing/2014/main" id="{1426C273-E2B4-44EA-BEFF-9765614AE654}"/>
              </a:ext>
            </a:extLst>
          </p:cNvPr>
          <p:cNvSpPr/>
          <p:nvPr/>
        </p:nvSpPr>
        <p:spPr>
          <a:xfrm rot="5400000">
            <a:off x="6732140" y="3381804"/>
            <a:ext cx="626558" cy="1847338"/>
          </a:xfrm>
          <a:prstGeom prst="ben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solidFill>
                <a:schemeClr val="tx1"/>
              </a:solidFill>
              <a:cs typeface="B Nazanin" panose="00000700000000000000" pitchFamily="2" charset="-78"/>
            </a:endParaRPr>
          </a:p>
        </p:txBody>
      </p:sp>
      <p:sp>
        <p:nvSpPr>
          <p:cNvPr id="6" name="Bent Arrow 7">
            <a:extLst>
              <a:ext uri="{FF2B5EF4-FFF2-40B4-BE49-F238E27FC236}">
                <a16:creationId xmlns:a16="http://schemas.microsoft.com/office/drawing/2014/main" id="{32FED6B9-5058-473E-A65F-1821792C1E30}"/>
              </a:ext>
            </a:extLst>
          </p:cNvPr>
          <p:cNvSpPr/>
          <p:nvPr/>
        </p:nvSpPr>
        <p:spPr>
          <a:xfrm rot="5400000">
            <a:off x="8267512" y="3027562"/>
            <a:ext cx="626558" cy="1824010"/>
          </a:xfrm>
          <a:prstGeom prst="ben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solidFill>
                <a:schemeClr val="tx1"/>
              </a:solidFill>
              <a:cs typeface="B Nazanin" panose="00000700000000000000" pitchFamily="2" charset="-78"/>
            </a:endParaRPr>
          </a:p>
        </p:txBody>
      </p:sp>
      <p:sp>
        <p:nvSpPr>
          <p:cNvPr id="7" name="Bent Arrow 8">
            <a:extLst>
              <a:ext uri="{FF2B5EF4-FFF2-40B4-BE49-F238E27FC236}">
                <a16:creationId xmlns:a16="http://schemas.microsoft.com/office/drawing/2014/main" id="{B8F2EA47-8E3E-479A-B1EC-CA2ACD50C123}"/>
              </a:ext>
            </a:extLst>
          </p:cNvPr>
          <p:cNvSpPr/>
          <p:nvPr/>
        </p:nvSpPr>
        <p:spPr>
          <a:xfrm rot="5400000">
            <a:off x="9796026" y="2688376"/>
            <a:ext cx="626555" cy="1796940"/>
          </a:xfrm>
          <a:prstGeom prst="ben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solidFill>
                <a:schemeClr val="tx1"/>
              </a:solidFill>
              <a:cs typeface="B Nazanin" panose="00000700000000000000" pitchFamily="2" charset="-78"/>
            </a:endParaRPr>
          </a:p>
        </p:txBody>
      </p:sp>
      <p:sp>
        <p:nvSpPr>
          <p:cNvPr id="8" name="Pentagon 9">
            <a:extLst>
              <a:ext uri="{FF2B5EF4-FFF2-40B4-BE49-F238E27FC236}">
                <a16:creationId xmlns:a16="http://schemas.microsoft.com/office/drawing/2014/main" id="{26AB4032-FC98-4FBB-B6AC-CB04BC8E1552}"/>
              </a:ext>
            </a:extLst>
          </p:cNvPr>
          <p:cNvSpPr/>
          <p:nvPr/>
        </p:nvSpPr>
        <p:spPr>
          <a:xfrm>
            <a:off x="9000193" y="1867892"/>
            <a:ext cx="2133027" cy="1368000"/>
          </a:xfrm>
          <a:prstGeom prst="homePlate">
            <a:avLst>
              <a:gd name="adj" fmla="val 30642"/>
            </a:avLst>
          </a:prstGeom>
          <a:solidFill>
            <a:schemeClr val="bg1"/>
          </a:solidFill>
          <a:ln w="762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9" name="Rectangle 8">
            <a:extLst>
              <a:ext uri="{FF2B5EF4-FFF2-40B4-BE49-F238E27FC236}">
                <a16:creationId xmlns:a16="http://schemas.microsoft.com/office/drawing/2014/main" id="{BA25599D-CD7D-4438-BF8E-763181CCD9A1}"/>
              </a:ext>
            </a:extLst>
          </p:cNvPr>
          <p:cNvSpPr/>
          <p:nvPr/>
        </p:nvSpPr>
        <p:spPr>
          <a:xfrm>
            <a:off x="7219600" y="1867892"/>
            <a:ext cx="1980000" cy="1728000"/>
          </a:xfrm>
          <a:prstGeom prst="rect">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10" name="Rectangle 9">
            <a:extLst>
              <a:ext uri="{FF2B5EF4-FFF2-40B4-BE49-F238E27FC236}">
                <a16:creationId xmlns:a16="http://schemas.microsoft.com/office/drawing/2014/main" id="{8EC2092F-258A-4CF3-929C-4B3787227984}"/>
              </a:ext>
            </a:extLst>
          </p:cNvPr>
          <p:cNvSpPr/>
          <p:nvPr/>
        </p:nvSpPr>
        <p:spPr>
          <a:xfrm>
            <a:off x="5680674" y="1867892"/>
            <a:ext cx="1980000" cy="2088000"/>
          </a:xfrm>
          <a:prstGeom prst="rect">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11" name="Rectangle 10">
            <a:extLst>
              <a:ext uri="{FF2B5EF4-FFF2-40B4-BE49-F238E27FC236}">
                <a16:creationId xmlns:a16="http://schemas.microsoft.com/office/drawing/2014/main" id="{50C82225-A624-4BF5-8225-CC8890DBAD52}"/>
              </a:ext>
            </a:extLst>
          </p:cNvPr>
          <p:cNvSpPr/>
          <p:nvPr/>
        </p:nvSpPr>
        <p:spPr>
          <a:xfrm>
            <a:off x="4141750" y="1867892"/>
            <a:ext cx="1980000" cy="2448000"/>
          </a:xfrm>
          <a:prstGeom prst="rect">
            <a:avLst/>
          </a:prstGeom>
          <a:solidFill>
            <a:schemeClr val="bg1"/>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12" name="Rectangle 11">
            <a:extLst>
              <a:ext uri="{FF2B5EF4-FFF2-40B4-BE49-F238E27FC236}">
                <a16:creationId xmlns:a16="http://schemas.microsoft.com/office/drawing/2014/main" id="{8C0D053C-5B85-46F5-91A9-55A45080C1AA}"/>
              </a:ext>
            </a:extLst>
          </p:cNvPr>
          <p:cNvSpPr/>
          <p:nvPr/>
        </p:nvSpPr>
        <p:spPr>
          <a:xfrm>
            <a:off x="2602826" y="1867892"/>
            <a:ext cx="1980000" cy="2808000"/>
          </a:xfrm>
          <a:prstGeom prst="rect">
            <a:avLst/>
          </a:prstGeom>
          <a:solidFill>
            <a:schemeClr val="bg1"/>
          </a:solid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cs typeface="B Nazanin" panose="00000700000000000000" pitchFamily="2" charset="-78"/>
            </a:endParaRPr>
          </a:p>
        </p:txBody>
      </p:sp>
      <p:grpSp>
        <p:nvGrpSpPr>
          <p:cNvPr id="13" name="Group 12">
            <a:extLst>
              <a:ext uri="{FF2B5EF4-FFF2-40B4-BE49-F238E27FC236}">
                <a16:creationId xmlns:a16="http://schemas.microsoft.com/office/drawing/2014/main" id="{A2DC16B4-D563-4EC0-BDE3-B51F69774138}"/>
              </a:ext>
            </a:extLst>
          </p:cNvPr>
          <p:cNvGrpSpPr/>
          <p:nvPr/>
        </p:nvGrpSpPr>
        <p:grpSpPr>
          <a:xfrm>
            <a:off x="3031162" y="2004512"/>
            <a:ext cx="1461690" cy="2769989"/>
            <a:chOff x="6210996" y="1433695"/>
            <a:chExt cx="1712589" cy="1970637"/>
          </a:xfrm>
        </p:grpSpPr>
        <p:sp>
          <p:nvSpPr>
            <p:cNvPr id="14" name="TextBox 13">
              <a:extLst>
                <a:ext uri="{FF2B5EF4-FFF2-40B4-BE49-F238E27FC236}">
                  <a16:creationId xmlns:a16="http://schemas.microsoft.com/office/drawing/2014/main" id="{2BF45668-A865-4CF8-BD70-387014733F27}"/>
                </a:ext>
              </a:extLst>
            </p:cNvPr>
            <p:cNvSpPr txBox="1"/>
            <p:nvPr/>
          </p:nvSpPr>
          <p:spPr>
            <a:xfrm>
              <a:off x="6211000" y="1433695"/>
              <a:ext cx="1712585" cy="197064"/>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33B73EC4-34D7-49D2-86FC-C214406BE379}"/>
                </a:ext>
              </a:extLst>
            </p:cNvPr>
            <p:cNvSpPr txBox="1"/>
            <p:nvPr/>
          </p:nvSpPr>
          <p:spPr>
            <a:xfrm>
              <a:off x="6210996" y="1630759"/>
              <a:ext cx="1712585" cy="1773573"/>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F4D73CC8-960C-4306-BAD0-B24275EEFD94}"/>
              </a:ext>
            </a:extLst>
          </p:cNvPr>
          <p:cNvGrpSpPr/>
          <p:nvPr/>
        </p:nvGrpSpPr>
        <p:grpSpPr>
          <a:xfrm>
            <a:off x="4549730" y="2004512"/>
            <a:ext cx="1455155" cy="2400658"/>
            <a:chOff x="6210996" y="1433695"/>
            <a:chExt cx="1712589" cy="1707882"/>
          </a:xfrm>
        </p:grpSpPr>
        <p:sp>
          <p:nvSpPr>
            <p:cNvPr id="17" name="TextBox 16">
              <a:extLst>
                <a:ext uri="{FF2B5EF4-FFF2-40B4-BE49-F238E27FC236}">
                  <a16:creationId xmlns:a16="http://schemas.microsoft.com/office/drawing/2014/main" id="{D7E9060C-EABC-4855-AED7-69A6F7967015}"/>
                </a:ext>
              </a:extLst>
            </p:cNvPr>
            <p:cNvSpPr txBox="1"/>
            <p:nvPr/>
          </p:nvSpPr>
          <p:spPr>
            <a:xfrm>
              <a:off x="6211000" y="1433695"/>
              <a:ext cx="1712585"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8E68FB0F-DF1B-41C8-9B25-B1DA4B0148B8}"/>
                </a:ext>
              </a:extLst>
            </p:cNvPr>
            <p:cNvSpPr txBox="1"/>
            <p:nvPr/>
          </p:nvSpPr>
          <p:spPr>
            <a:xfrm>
              <a:off x="6210996" y="1630759"/>
              <a:ext cx="1712587" cy="1510818"/>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8CA61611-0567-49A3-A319-D66055AD6AD2}"/>
              </a:ext>
            </a:extLst>
          </p:cNvPr>
          <p:cNvGrpSpPr/>
          <p:nvPr/>
        </p:nvGrpSpPr>
        <p:grpSpPr>
          <a:xfrm>
            <a:off x="6088657" y="2004510"/>
            <a:ext cx="1482851" cy="2031325"/>
            <a:chOff x="6210996" y="1433695"/>
            <a:chExt cx="1712589" cy="1445133"/>
          </a:xfrm>
        </p:grpSpPr>
        <p:sp>
          <p:nvSpPr>
            <p:cNvPr id="20" name="TextBox 19">
              <a:extLst>
                <a:ext uri="{FF2B5EF4-FFF2-40B4-BE49-F238E27FC236}">
                  <a16:creationId xmlns:a16="http://schemas.microsoft.com/office/drawing/2014/main" id="{8D09BAE2-9A3C-4200-AE60-6142DB3AC7CD}"/>
                </a:ext>
              </a:extLst>
            </p:cNvPr>
            <p:cNvSpPr txBox="1"/>
            <p:nvPr/>
          </p:nvSpPr>
          <p:spPr>
            <a:xfrm>
              <a:off x="6210999" y="1433695"/>
              <a:ext cx="1712586" cy="197064"/>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624F00A8-CB83-4005-9021-1042D233DC01}"/>
                </a:ext>
              </a:extLst>
            </p:cNvPr>
            <p:cNvSpPr txBox="1"/>
            <p:nvPr/>
          </p:nvSpPr>
          <p:spPr>
            <a:xfrm>
              <a:off x="6210996" y="1630759"/>
              <a:ext cx="1712586" cy="1248069"/>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a:t>
              </a:r>
              <a:endParaRPr lang="ko-KR" altLang="en-US" sz="1200"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A2665792-C98D-4C14-A0AD-8821C2D3F1CE}"/>
              </a:ext>
            </a:extLst>
          </p:cNvPr>
          <p:cNvGrpSpPr/>
          <p:nvPr/>
        </p:nvGrpSpPr>
        <p:grpSpPr>
          <a:xfrm>
            <a:off x="7654094" y="2004511"/>
            <a:ext cx="1438498" cy="1477329"/>
            <a:chOff x="6210996" y="1433695"/>
            <a:chExt cx="1712589" cy="1051006"/>
          </a:xfrm>
        </p:grpSpPr>
        <p:sp>
          <p:nvSpPr>
            <p:cNvPr id="23" name="TextBox 22">
              <a:extLst>
                <a:ext uri="{FF2B5EF4-FFF2-40B4-BE49-F238E27FC236}">
                  <a16:creationId xmlns:a16="http://schemas.microsoft.com/office/drawing/2014/main" id="{B48C4998-86AD-42BD-A65D-D71C3B05B837}"/>
                </a:ext>
              </a:extLst>
            </p:cNvPr>
            <p:cNvSpPr txBox="1"/>
            <p:nvPr/>
          </p:nvSpPr>
          <p:spPr>
            <a:xfrm>
              <a:off x="6211000" y="1433695"/>
              <a:ext cx="1712585"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AB38FCE7-57F6-4BFA-8AFD-CA5B88AFC9B2}"/>
                </a:ext>
              </a:extLst>
            </p:cNvPr>
            <p:cNvSpPr txBox="1"/>
            <p:nvPr/>
          </p:nvSpPr>
          <p:spPr>
            <a:xfrm>
              <a:off x="6210996" y="1630759"/>
              <a:ext cx="1712585" cy="853942"/>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CD340448-971D-4D29-9C87-17F3AD8BFEC8}"/>
              </a:ext>
            </a:extLst>
          </p:cNvPr>
          <p:cNvGrpSpPr/>
          <p:nvPr/>
        </p:nvGrpSpPr>
        <p:grpSpPr>
          <a:xfrm>
            <a:off x="9236911" y="2004511"/>
            <a:ext cx="1456096" cy="1107997"/>
            <a:chOff x="6210996" y="1433695"/>
            <a:chExt cx="1712589" cy="788255"/>
          </a:xfrm>
        </p:grpSpPr>
        <p:sp>
          <p:nvSpPr>
            <p:cNvPr id="26" name="TextBox 25">
              <a:extLst>
                <a:ext uri="{FF2B5EF4-FFF2-40B4-BE49-F238E27FC236}">
                  <a16:creationId xmlns:a16="http://schemas.microsoft.com/office/drawing/2014/main" id="{083E8E97-0A4C-4B7D-9AC9-3AE106C456BA}"/>
                </a:ext>
              </a:extLst>
            </p:cNvPr>
            <p:cNvSpPr txBox="1"/>
            <p:nvPr/>
          </p:nvSpPr>
          <p:spPr>
            <a:xfrm>
              <a:off x="6211000" y="1433695"/>
              <a:ext cx="1712585" cy="197064"/>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7B5D019A-96B3-49A4-AD95-A9583A999DA6}"/>
                </a:ext>
              </a:extLst>
            </p:cNvPr>
            <p:cNvSpPr txBox="1"/>
            <p:nvPr/>
          </p:nvSpPr>
          <p:spPr>
            <a:xfrm>
              <a:off x="6210996" y="1630759"/>
              <a:ext cx="1712585" cy="59119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a:t>
              </a:r>
              <a:endParaRPr lang="ko-KR" altLang="en-US" sz="1200" dirty="0">
                <a:solidFill>
                  <a:schemeClr val="tx1">
                    <a:lumMod val="75000"/>
                    <a:lumOff val="25000"/>
                  </a:schemeClr>
                </a:solidFill>
                <a:cs typeface="B Nazanin" panose="00000700000000000000" pitchFamily="2" charset="-78"/>
              </a:endParaRPr>
            </a:p>
          </p:txBody>
        </p:sp>
      </p:grpSp>
      <p:grpSp>
        <p:nvGrpSpPr>
          <p:cNvPr id="28" name="Group 27">
            <a:extLst>
              <a:ext uri="{FF2B5EF4-FFF2-40B4-BE49-F238E27FC236}">
                <a16:creationId xmlns:a16="http://schemas.microsoft.com/office/drawing/2014/main" id="{6FE4AAC9-346B-4CF1-8DD9-7B10731D6E97}"/>
              </a:ext>
            </a:extLst>
          </p:cNvPr>
          <p:cNvGrpSpPr/>
          <p:nvPr/>
        </p:nvGrpSpPr>
        <p:grpSpPr>
          <a:xfrm>
            <a:off x="3567211" y="5368634"/>
            <a:ext cx="1705439" cy="493983"/>
            <a:chOff x="3233965" y="1954419"/>
            <a:chExt cx="1446171" cy="493983"/>
          </a:xfrm>
        </p:grpSpPr>
        <p:sp>
          <p:nvSpPr>
            <p:cNvPr id="29" name="TextBox 28">
              <a:extLst>
                <a:ext uri="{FF2B5EF4-FFF2-40B4-BE49-F238E27FC236}">
                  <a16:creationId xmlns:a16="http://schemas.microsoft.com/office/drawing/2014/main" id="{7910305F-93C7-4B5E-B0A8-BBC1879E9B0F}"/>
                </a:ext>
              </a:extLst>
            </p:cNvPr>
            <p:cNvSpPr txBox="1"/>
            <p:nvPr/>
          </p:nvSpPr>
          <p:spPr>
            <a:xfrm>
              <a:off x="3233965" y="1954419"/>
              <a:ext cx="1436646"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اضافه کردن متن</a:t>
              </a:r>
              <a:endParaRPr lang="ko-KR" altLang="en-US" sz="1200" b="1" dirty="0">
                <a:solidFill>
                  <a:schemeClr val="tx1">
                    <a:lumMod val="65000"/>
                    <a:lumOff val="3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F64AC411-C683-435B-A124-5EEFDCA9A088}"/>
                </a:ext>
              </a:extLst>
            </p:cNvPr>
            <p:cNvSpPr txBox="1"/>
            <p:nvPr/>
          </p:nvSpPr>
          <p:spPr>
            <a:xfrm>
              <a:off x="3243490" y="2171403"/>
              <a:ext cx="1436646" cy="276999"/>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ساده</a:t>
              </a:r>
              <a:endParaRPr lang="ko-KR" altLang="en-US" sz="1200" dirty="0">
                <a:solidFill>
                  <a:schemeClr val="tx1">
                    <a:lumMod val="65000"/>
                    <a:lumOff val="35000"/>
                  </a:schemeClr>
                </a:solidFill>
                <a:cs typeface="B Nazanin" panose="00000700000000000000" pitchFamily="2" charset="-78"/>
              </a:endParaRPr>
            </a:p>
          </p:txBody>
        </p:sp>
      </p:grpSp>
      <p:grpSp>
        <p:nvGrpSpPr>
          <p:cNvPr id="31" name="Group 30">
            <a:extLst>
              <a:ext uri="{FF2B5EF4-FFF2-40B4-BE49-F238E27FC236}">
                <a16:creationId xmlns:a16="http://schemas.microsoft.com/office/drawing/2014/main" id="{D827EDD3-8E51-404A-8A99-09DF4F118255}"/>
              </a:ext>
            </a:extLst>
          </p:cNvPr>
          <p:cNvGrpSpPr/>
          <p:nvPr/>
        </p:nvGrpSpPr>
        <p:grpSpPr>
          <a:xfrm>
            <a:off x="5077856" y="5021868"/>
            <a:ext cx="1705439" cy="493983"/>
            <a:chOff x="3233965" y="1954419"/>
            <a:chExt cx="1446171" cy="493983"/>
          </a:xfrm>
        </p:grpSpPr>
        <p:sp>
          <p:nvSpPr>
            <p:cNvPr id="32" name="TextBox 31">
              <a:extLst>
                <a:ext uri="{FF2B5EF4-FFF2-40B4-BE49-F238E27FC236}">
                  <a16:creationId xmlns:a16="http://schemas.microsoft.com/office/drawing/2014/main" id="{D13566C0-1222-49C9-B08E-49B7BF0487E0}"/>
                </a:ext>
              </a:extLst>
            </p:cNvPr>
            <p:cNvSpPr txBox="1"/>
            <p:nvPr/>
          </p:nvSpPr>
          <p:spPr>
            <a:xfrm>
              <a:off x="3233965" y="1954419"/>
              <a:ext cx="1436646"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اضافه کردن متن</a:t>
              </a:r>
              <a:endParaRPr lang="ko-KR" altLang="en-US" sz="1200" b="1" dirty="0">
                <a:solidFill>
                  <a:schemeClr val="tx1">
                    <a:lumMod val="65000"/>
                    <a:lumOff val="3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1B8FED97-1786-4C9B-BE7B-836F25689D99}"/>
                </a:ext>
              </a:extLst>
            </p:cNvPr>
            <p:cNvSpPr txBox="1"/>
            <p:nvPr/>
          </p:nvSpPr>
          <p:spPr>
            <a:xfrm>
              <a:off x="3243490" y="2171403"/>
              <a:ext cx="1436646" cy="276999"/>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ساده</a:t>
              </a:r>
              <a:endParaRPr lang="ko-KR" altLang="en-US" sz="1200" dirty="0">
                <a:solidFill>
                  <a:schemeClr val="tx1">
                    <a:lumMod val="65000"/>
                    <a:lumOff val="35000"/>
                  </a:schemeClr>
                </a:solidFill>
                <a:cs typeface="B Nazanin" panose="00000700000000000000" pitchFamily="2" charset="-78"/>
              </a:endParaRPr>
            </a:p>
          </p:txBody>
        </p:sp>
      </p:grpSp>
      <p:grpSp>
        <p:nvGrpSpPr>
          <p:cNvPr id="34" name="Group 33">
            <a:extLst>
              <a:ext uri="{FF2B5EF4-FFF2-40B4-BE49-F238E27FC236}">
                <a16:creationId xmlns:a16="http://schemas.microsoft.com/office/drawing/2014/main" id="{ECCE5303-4034-4383-9F1A-39AC6D807C69}"/>
              </a:ext>
            </a:extLst>
          </p:cNvPr>
          <p:cNvGrpSpPr/>
          <p:nvPr/>
        </p:nvGrpSpPr>
        <p:grpSpPr>
          <a:xfrm>
            <a:off x="6588501" y="4675102"/>
            <a:ext cx="1705439" cy="493983"/>
            <a:chOff x="3233965" y="1954419"/>
            <a:chExt cx="1446171" cy="493983"/>
          </a:xfrm>
        </p:grpSpPr>
        <p:sp>
          <p:nvSpPr>
            <p:cNvPr id="35" name="TextBox 34">
              <a:extLst>
                <a:ext uri="{FF2B5EF4-FFF2-40B4-BE49-F238E27FC236}">
                  <a16:creationId xmlns:a16="http://schemas.microsoft.com/office/drawing/2014/main" id="{A7295318-1498-440F-8FBB-F70774B775C8}"/>
                </a:ext>
              </a:extLst>
            </p:cNvPr>
            <p:cNvSpPr txBox="1"/>
            <p:nvPr/>
          </p:nvSpPr>
          <p:spPr>
            <a:xfrm>
              <a:off x="3233965" y="1954419"/>
              <a:ext cx="1436646"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اضافه کردن متن</a:t>
              </a:r>
              <a:endParaRPr lang="ko-KR" altLang="en-US" sz="1200" b="1" dirty="0">
                <a:solidFill>
                  <a:schemeClr val="tx1">
                    <a:lumMod val="65000"/>
                    <a:lumOff val="3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FE2B11D5-64B8-434D-9634-69B2A149C3F9}"/>
                </a:ext>
              </a:extLst>
            </p:cNvPr>
            <p:cNvSpPr txBox="1"/>
            <p:nvPr/>
          </p:nvSpPr>
          <p:spPr>
            <a:xfrm>
              <a:off x="3243490" y="2171403"/>
              <a:ext cx="1436646" cy="276999"/>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ساده</a:t>
              </a:r>
              <a:endParaRPr lang="ko-KR" altLang="en-US" sz="1200" dirty="0">
                <a:solidFill>
                  <a:schemeClr val="tx1">
                    <a:lumMod val="65000"/>
                    <a:lumOff val="35000"/>
                  </a:schemeClr>
                </a:solidFill>
                <a:cs typeface="B Nazanin" panose="00000700000000000000" pitchFamily="2" charset="-78"/>
              </a:endParaRPr>
            </a:p>
          </p:txBody>
        </p:sp>
      </p:grpSp>
      <p:grpSp>
        <p:nvGrpSpPr>
          <p:cNvPr id="37" name="Group 36">
            <a:extLst>
              <a:ext uri="{FF2B5EF4-FFF2-40B4-BE49-F238E27FC236}">
                <a16:creationId xmlns:a16="http://schemas.microsoft.com/office/drawing/2014/main" id="{6933B0F5-B31C-4553-B3BB-845971A7DF30}"/>
              </a:ext>
            </a:extLst>
          </p:cNvPr>
          <p:cNvGrpSpPr/>
          <p:nvPr/>
        </p:nvGrpSpPr>
        <p:grpSpPr>
          <a:xfrm>
            <a:off x="8099146" y="4328336"/>
            <a:ext cx="1705439" cy="493983"/>
            <a:chOff x="3233965" y="1954419"/>
            <a:chExt cx="1446171" cy="493983"/>
          </a:xfrm>
        </p:grpSpPr>
        <p:sp>
          <p:nvSpPr>
            <p:cNvPr id="38" name="TextBox 37">
              <a:extLst>
                <a:ext uri="{FF2B5EF4-FFF2-40B4-BE49-F238E27FC236}">
                  <a16:creationId xmlns:a16="http://schemas.microsoft.com/office/drawing/2014/main" id="{F972B25F-7982-4B15-A374-EDFF9B188CD5}"/>
                </a:ext>
              </a:extLst>
            </p:cNvPr>
            <p:cNvSpPr txBox="1"/>
            <p:nvPr/>
          </p:nvSpPr>
          <p:spPr>
            <a:xfrm>
              <a:off x="3233965" y="1954419"/>
              <a:ext cx="1436646"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اضافه کردن متن</a:t>
              </a:r>
              <a:endParaRPr lang="ko-KR" altLang="en-US" sz="1200" b="1" dirty="0">
                <a:solidFill>
                  <a:schemeClr val="tx1">
                    <a:lumMod val="65000"/>
                    <a:lumOff val="3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B39E719D-125E-497D-A27B-AA64758597C9}"/>
                </a:ext>
              </a:extLst>
            </p:cNvPr>
            <p:cNvSpPr txBox="1"/>
            <p:nvPr/>
          </p:nvSpPr>
          <p:spPr>
            <a:xfrm>
              <a:off x="3243490" y="2171403"/>
              <a:ext cx="1436646" cy="276999"/>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ساده</a:t>
              </a:r>
              <a:endParaRPr lang="ko-KR" altLang="en-US" sz="1200" dirty="0">
                <a:solidFill>
                  <a:schemeClr val="tx1">
                    <a:lumMod val="65000"/>
                    <a:lumOff val="35000"/>
                  </a:schemeClr>
                </a:solidFill>
                <a:cs typeface="B Nazanin" panose="00000700000000000000" pitchFamily="2" charset="-78"/>
              </a:endParaRPr>
            </a:p>
          </p:txBody>
        </p:sp>
      </p:grpSp>
      <p:grpSp>
        <p:nvGrpSpPr>
          <p:cNvPr id="40" name="Group 39">
            <a:extLst>
              <a:ext uri="{FF2B5EF4-FFF2-40B4-BE49-F238E27FC236}">
                <a16:creationId xmlns:a16="http://schemas.microsoft.com/office/drawing/2014/main" id="{BDFA1564-B62C-48A8-858F-A099BB26D4BD}"/>
              </a:ext>
            </a:extLst>
          </p:cNvPr>
          <p:cNvGrpSpPr/>
          <p:nvPr/>
        </p:nvGrpSpPr>
        <p:grpSpPr>
          <a:xfrm>
            <a:off x="9609790" y="3981570"/>
            <a:ext cx="1705439" cy="493983"/>
            <a:chOff x="3233965" y="1954419"/>
            <a:chExt cx="1446171" cy="493983"/>
          </a:xfrm>
        </p:grpSpPr>
        <p:sp>
          <p:nvSpPr>
            <p:cNvPr id="41" name="TextBox 40">
              <a:extLst>
                <a:ext uri="{FF2B5EF4-FFF2-40B4-BE49-F238E27FC236}">
                  <a16:creationId xmlns:a16="http://schemas.microsoft.com/office/drawing/2014/main" id="{17D11D6F-AB17-4370-867F-06609FF3E752}"/>
                </a:ext>
              </a:extLst>
            </p:cNvPr>
            <p:cNvSpPr txBox="1"/>
            <p:nvPr/>
          </p:nvSpPr>
          <p:spPr>
            <a:xfrm>
              <a:off x="3233965" y="1954419"/>
              <a:ext cx="1436646"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اضافه کردن متن</a:t>
              </a:r>
              <a:endParaRPr lang="ko-KR" altLang="en-US" sz="1200" b="1" dirty="0">
                <a:solidFill>
                  <a:schemeClr val="tx1">
                    <a:lumMod val="65000"/>
                    <a:lumOff val="3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BBF35274-E69E-47FB-9565-C02CA944C1A7}"/>
                </a:ext>
              </a:extLst>
            </p:cNvPr>
            <p:cNvSpPr txBox="1"/>
            <p:nvPr/>
          </p:nvSpPr>
          <p:spPr>
            <a:xfrm>
              <a:off x="3243490" y="2171403"/>
              <a:ext cx="1436646" cy="276999"/>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ساده</a:t>
              </a:r>
              <a:endParaRPr lang="ko-KR" altLang="en-US" sz="1200" dirty="0">
                <a:solidFill>
                  <a:schemeClr val="tx1">
                    <a:lumMod val="65000"/>
                    <a:lumOff val="35000"/>
                  </a:schemeClr>
                </a:solidFill>
                <a:cs typeface="B Nazanin" panose="00000700000000000000" pitchFamily="2" charset="-78"/>
              </a:endParaRPr>
            </a:p>
          </p:txBody>
        </p:sp>
      </p:grpSp>
      <p:sp>
        <p:nvSpPr>
          <p:cNvPr id="43" name="Bent Arrow 4">
            <a:extLst>
              <a:ext uri="{FF2B5EF4-FFF2-40B4-BE49-F238E27FC236}">
                <a16:creationId xmlns:a16="http://schemas.microsoft.com/office/drawing/2014/main" id="{6DE54854-C600-49EE-8D13-2085D4B2FB03}"/>
              </a:ext>
            </a:extLst>
          </p:cNvPr>
          <p:cNvSpPr/>
          <p:nvPr/>
        </p:nvSpPr>
        <p:spPr>
          <a:xfrm rot="5400000">
            <a:off x="1988150" y="4246140"/>
            <a:ext cx="626554" cy="2264874"/>
          </a:xfrm>
          <a:prstGeom prst="ben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solidFill>
                <a:schemeClr val="tx1"/>
              </a:solidFill>
              <a:cs typeface="B Nazanin" panose="00000700000000000000" pitchFamily="2" charset="-78"/>
            </a:endParaRPr>
          </a:p>
        </p:txBody>
      </p:sp>
      <p:sp>
        <p:nvSpPr>
          <p:cNvPr id="44" name="Rectangle 13">
            <a:extLst>
              <a:ext uri="{FF2B5EF4-FFF2-40B4-BE49-F238E27FC236}">
                <a16:creationId xmlns:a16="http://schemas.microsoft.com/office/drawing/2014/main" id="{65524175-FFDD-424A-A488-9FDABB372B2C}"/>
              </a:ext>
            </a:extLst>
          </p:cNvPr>
          <p:cNvSpPr/>
          <p:nvPr/>
        </p:nvSpPr>
        <p:spPr>
          <a:xfrm>
            <a:off x="1207902" y="1863828"/>
            <a:ext cx="1836000" cy="3168000"/>
          </a:xfrm>
          <a:prstGeom prst="rect">
            <a:avLst/>
          </a:prstGeom>
          <a:solidFill>
            <a:schemeClr val="bg1"/>
          </a:solidFill>
          <a:ln w="762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cs typeface="B Nazanin" panose="00000700000000000000" pitchFamily="2" charset="-78"/>
            </a:endParaRPr>
          </a:p>
        </p:txBody>
      </p:sp>
      <p:grpSp>
        <p:nvGrpSpPr>
          <p:cNvPr id="45" name="Group 14">
            <a:extLst>
              <a:ext uri="{FF2B5EF4-FFF2-40B4-BE49-F238E27FC236}">
                <a16:creationId xmlns:a16="http://schemas.microsoft.com/office/drawing/2014/main" id="{F8F00141-FEA1-4ABC-B031-8DE31E3637B6}"/>
              </a:ext>
            </a:extLst>
          </p:cNvPr>
          <p:cNvGrpSpPr/>
          <p:nvPr/>
        </p:nvGrpSpPr>
        <p:grpSpPr>
          <a:xfrm>
            <a:off x="1269581" y="2004513"/>
            <a:ext cx="1633967" cy="2215991"/>
            <a:chOff x="6210996" y="1433695"/>
            <a:chExt cx="1712589" cy="1576509"/>
          </a:xfrm>
        </p:grpSpPr>
        <p:sp>
          <p:nvSpPr>
            <p:cNvPr id="46" name="TextBox 45">
              <a:extLst>
                <a:ext uri="{FF2B5EF4-FFF2-40B4-BE49-F238E27FC236}">
                  <a16:creationId xmlns:a16="http://schemas.microsoft.com/office/drawing/2014/main" id="{22D28A77-5A3E-4C22-845E-46E0D3DA8F68}"/>
                </a:ext>
              </a:extLst>
            </p:cNvPr>
            <p:cNvSpPr txBox="1"/>
            <p:nvPr/>
          </p:nvSpPr>
          <p:spPr>
            <a:xfrm>
              <a:off x="6210999" y="1433695"/>
              <a:ext cx="1712586" cy="197064"/>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7" name="TextBox 46">
              <a:extLst>
                <a:ext uri="{FF2B5EF4-FFF2-40B4-BE49-F238E27FC236}">
                  <a16:creationId xmlns:a16="http://schemas.microsoft.com/office/drawing/2014/main" id="{89EAD16E-002D-42ED-806C-6EEABB920038}"/>
                </a:ext>
              </a:extLst>
            </p:cNvPr>
            <p:cNvSpPr txBox="1"/>
            <p:nvPr/>
          </p:nvSpPr>
          <p:spPr>
            <a:xfrm>
              <a:off x="6210996" y="1630759"/>
              <a:ext cx="1712585" cy="137944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48" name="Group 29">
            <a:extLst>
              <a:ext uri="{FF2B5EF4-FFF2-40B4-BE49-F238E27FC236}">
                <a16:creationId xmlns:a16="http://schemas.microsoft.com/office/drawing/2014/main" id="{2F70803C-57DA-4B39-8702-47AD11E1B35C}"/>
              </a:ext>
            </a:extLst>
          </p:cNvPr>
          <p:cNvGrpSpPr/>
          <p:nvPr/>
        </p:nvGrpSpPr>
        <p:grpSpPr>
          <a:xfrm>
            <a:off x="2056566" y="5715400"/>
            <a:ext cx="1705439" cy="493983"/>
            <a:chOff x="3233965" y="1954419"/>
            <a:chExt cx="1446171" cy="493983"/>
          </a:xfrm>
        </p:grpSpPr>
        <p:sp>
          <p:nvSpPr>
            <p:cNvPr id="49" name="TextBox 48">
              <a:extLst>
                <a:ext uri="{FF2B5EF4-FFF2-40B4-BE49-F238E27FC236}">
                  <a16:creationId xmlns:a16="http://schemas.microsoft.com/office/drawing/2014/main" id="{8BA27509-2662-4CAF-9FE7-F946880BF7F3}"/>
                </a:ext>
              </a:extLst>
            </p:cNvPr>
            <p:cNvSpPr txBox="1"/>
            <p:nvPr/>
          </p:nvSpPr>
          <p:spPr>
            <a:xfrm>
              <a:off x="3233965" y="1954419"/>
              <a:ext cx="1436646"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اضافه کردن متن</a:t>
              </a:r>
              <a:endParaRPr lang="ko-KR" altLang="en-US" sz="1200" b="1" dirty="0">
                <a:solidFill>
                  <a:schemeClr val="tx1">
                    <a:lumMod val="65000"/>
                    <a:lumOff val="35000"/>
                  </a:schemeClr>
                </a:solidFill>
                <a:cs typeface="B Nazanin" panose="00000700000000000000" pitchFamily="2" charset="-78"/>
              </a:endParaRPr>
            </a:p>
          </p:txBody>
        </p:sp>
        <p:sp>
          <p:nvSpPr>
            <p:cNvPr id="50" name="TextBox 49">
              <a:extLst>
                <a:ext uri="{FF2B5EF4-FFF2-40B4-BE49-F238E27FC236}">
                  <a16:creationId xmlns:a16="http://schemas.microsoft.com/office/drawing/2014/main" id="{57F2FFF5-3E1A-41EF-9DE1-EC3CA3C0D9EC}"/>
                </a:ext>
              </a:extLst>
            </p:cNvPr>
            <p:cNvSpPr txBox="1"/>
            <p:nvPr/>
          </p:nvSpPr>
          <p:spPr>
            <a:xfrm>
              <a:off x="3243490" y="2171403"/>
              <a:ext cx="1436646" cy="276999"/>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ساده</a:t>
              </a:r>
              <a:endParaRPr lang="ko-KR" altLang="en-US" sz="1200"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t>سبک اینفوگرافیک</a:t>
            </a:r>
            <a:endParaRPr lang="en-US" dirty="0"/>
          </a:p>
        </p:txBody>
      </p:sp>
      <p:grpSp>
        <p:nvGrpSpPr>
          <p:cNvPr id="15" name="Group 14">
            <a:extLst>
              <a:ext uri="{FF2B5EF4-FFF2-40B4-BE49-F238E27FC236}">
                <a16:creationId xmlns:a16="http://schemas.microsoft.com/office/drawing/2014/main" id="{9D5DD142-11F7-4123-93E0-C2799FAE242E}"/>
              </a:ext>
            </a:extLst>
          </p:cNvPr>
          <p:cNvGrpSpPr/>
          <p:nvPr/>
        </p:nvGrpSpPr>
        <p:grpSpPr>
          <a:xfrm flipH="1">
            <a:off x="6225337" y="1832314"/>
            <a:ext cx="3007844" cy="4262338"/>
            <a:chOff x="2698364" y="1806188"/>
            <a:chExt cx="3007844" cy="4262338"/>
          </a:xfrm>
        </p:grpSpPr>
        <p:sp>
          <p:nvSpPr>
            <p:cNvPr id="3" name="Rectangle 2">
              <a:extLst>
                <a:ext uri="{FF2B5EF4-FFF2-40B4-BE49-F238E27FC236}">
                  <a16:creationId xmlns:a16="http://schemas.microsoft.com/office/drawing/2014/main" id="{1A5A5402-A71F-4F17-96DC-7A9B1C6DD1EA}"/>
                </a:ext>
              </a:extLst>
            </p:cNvPr>
            <p:cNvSpPr/>
            <p:nvPr/>
          </p:nvSpPr>
          <p:spPr>
            <a:xfrm>
              <a:off x="4777708" y="1837100"/>
              <a:ext cx="928500" cy="891459"/>
            </a:xfrm>
            <a:prstGeom prst="rect">
              <a:avLst/>
            </a:prstGeom>
            <a:solidFill>
              <a:schemeClr val="bg1"/>
            </a:solidFill>
            <a:ln w="63500">
              <a:solidFill>
                <a:schemeClr val="accent4"/>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Arial" pitchFamily="34" charset="0"/>
              </a:endParaRPr>
            </a:p>
          </p:txBody>
        </p:sp>
        <p:sp>
          <p:nvSpPr>
            <p:cNvPr id="4" name="Rectangle 3">
              <a:extLst>
                <a:ext uri="{FF2B5EF4-FFF2-40B4-BE49-F238E27FC236}">
                  <a16:creationId xmlns:a16="http://schemas.microsoft.com/office/drawing/2014/main" id="{1B803F34-BCCB-4DBC-8D35-23A3E8CF7FC5}"/>
                </a:ext>
              </a:extLst>
            </p:cNvPr>
            <p:cNvSpPr/>
            <p:nvPr/>
          </p:nvSpPr>
          <p:spPr>
            <a:xfrm>
              <a:off x="4777708" y="2938384"/>
              <a:ext cx="928500" cy="891459"/>
            </a:xfrm>
            <a:prstGeom prst="rect">
              <a:avLst/>
            </a:prstGeom>
            <a:solidFill>
              <a:schemeClr val="bg1"/>
            </a:solidFill>
            <a:ln w="63500">
              <a:solidFill>
                <a:schemeClr val="accent3"/>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Arial" pitchFamily="34" charset="0"/>
              </a:endParaRPr>
            </a:p>
          </p:txBody>
        </p:sp>
        <p:sp>
          <p:nvSpPr>
            <p:cNvPr id="5" name="Rectangle 4">
              <a:extLst>
                <a:ext uri="{FF2B5EF4-FFF2-40B4-BE49-F238E27FC236}">
                  <a16:creationId xmlns:a16="http://schemas.microsoft.com/office/drawing/2014/main" id="{20B1EDA4-0E19-45CF-A155-A62DBCE5A1A5}"/>
                </a:ext>
              </a:extLst>
            </p:cNvPr>
            <p:cNvSpPr/>
            <p:nvPr/>
          </p:nvSpPr>
          <p:spPr>
            <a:xfrm>
              <a:off x="4777708" y="4039668"/>
              <a:ext cx="928500" cy="891459"/>
            </a:xfrm>
            <a:prstGeom prst="rect">
              <a:avLst/>
            </a:prstGeom>
            <a:solidFill>
              <a:schemeClr val="bg1"/>
            </a:solidFill>
            <a:ln w="63500">
              <a:solidFill>
                <a:schemeClr val="accent2"/>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Arial" pitchFamily="34" charset="0"/>
              </a:endParaRPr>
            </a:p>
          </p:txBody>
        </p:sp>
        <p:sp>
          <p:nvSpPr>
            <p:cNvPr id="6" name="Rectangle 5">
              <a:extLst>
                <a:ext uri="{FF2B5EF4-FFF2-40B4-BE49-F238E27FC236}">
                  <a16:creationId xmlns:a16="http://schemas.microsoft.com/office/drawing/2014/main" id="{77DCCE70-02E9-4A99-9DEE-83C337B0AC84}"/>
                </a:ext>
              </a:extLst>
            </p:cNvPr>
            <p:cNvSpPr/>
            <p:nvPr/>
          </p:nvSpPr>
          <p:spPr>
            <a:xfrm>
              <a:off x="4777708" y="5140952"/>
              <a:ext cx="928500" cy="891459"/>
            </a:xfrm>
            <a:prstGeom prst="rect">
              <a:avLst/>
            </a:prstGeom>
            <a:solidFill>
              <a:schemeClr val="bg1"/>
            </a:solidFill>
            <a:ln w="63500">
              <a:solidFill>
                <a:schemeClr val="accent1"/>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Arial" pitchFamily="34" charset="0"/>
              </a:endParaRPr>
            </a:p>
          </p:txBody>
        </p:sp>
        <p:sp>
          <p:nvSpPr>
            <p:cNvPr id="7" name="Freeform 4">
              <a:extLst>
                <a:ext uri="{FF2B5EF4-FFF2-40B4-BE49-F238E27FC236}">
                  <a16:creationId xmlns:a16="http://schemas.microsoft.com/office/drawing/2014/main" id="{1D59E512-1B5B-4F26-923A-9A9BC6BFBEB9}"/>
                </a:ext>
              </a:extLst>
            </p:cNvPr>
            <p:cNvSpPr/>
            <p:nvPr/>
          </p:nvSpPr>
          <p:spPr>
            <a:xfrm>
              <a:off x="2700682" y="2907813"/>
              <a:ext cx="2056195" cy="1032243"/>
            </a:xfrm>
            <a:custGeom>
              <a:avLst/>
              <a:gdLst>
                <a:gd name="connsiteX0" fmla="*/ 1621972 w 1621972"/>
                <a:gd name="connsiteY0" fmla="*/ 0 h 925286"/>
                <a:gd name="connsiteX1" fmla="*/ 0 w 1621972"/>
                <a:gd name="connsiteY1" fmla="*/ 925286 h 925286"/>
                <a:gd name="connsiteX2" fmla="*/ 1621972 w 1621972"/>
                <a:gd name="connsiteY2" fmla="*/ 849086 h 925286"/>
                <a:gd name="connsiteX3" fmla="*/ 1621972 w 1621972"/>
                <a:gd name="connsiteY3" fmla="*/ 0 h 925286"/>
                <a:gd name="connsiteX0" fmla="*/ 1632858 w 1632858"/>
                <a:gd name="connsiteY0" fmla="*/ 0 h 957943"/>
                <a:gd name="connsiteX1" fmla="*/ 0 w 1632858"/>
                <a:gd name="connsiteY1" fmla="*/ 957943 h 957943"/>
                <a:gd name="connsiteX2" fmla="*/ 1621972 w 1632858"/>
                <a:gd name="connsiteY2" fmla="*/ 881743 h 957943"/>
                <a:gd name="connsiteX3" fmla="*/ 1632858 w 1632858"/>
                <a:gd name="connsiteY3" fmla="*/ 0 h 957943"/>
                <a:gd name="connsiteX0" fmla="*/ 1632858 w 1654629"/>
                <a:gd name="connsiteY0" fmla="*/ 0 h 957943"/>
                <a:gd name="connsiteX1" fmla="*/ 0 w 1654629"/>
                <a:gd name="connsiteY1" fmla="*/ 957943 h 957943"/>
                <a:gd name="connsiteX2" fmla="*/ 1654629 w 1654629"/>
                <a:gd name="connsiteY2" fmla="*/ 903515 h 957943"/>
                <a:gd name="connsiteX3" fmla="*/ 1632858 w 1654629"/>
                <a:gd name="connsiteY3" fmla="*/ 0 h 957943"/>
                <a:gd name="connsiteX0" fmla="*/ 1643743 w 1654629"/>
                <a:gd name="connsiteY0" fmla="*/ 0 h 979714"/>
                <a:gd name="connsiteX1" fmla="*/ 0 w 1654629"/>
                <a:gd name="connsiteY1" fmla="*/ 979714 h 979714"/>
                <a:gd name="connsiteX2" fmla="*/ 1654629 w 1654629"/>
                <a:gd name="connsiteY2" fmla="*/ 925286 h 979714"/>
                <a:gd name="connsiteX3" fmla="*/ 1643743 w 1654629"/>
                <a:gd name="connsiteY3" fmla="*/ 0 h 979714"/>
                <a:gd name="connsiteX0" fmla="*/ 1630212 w 1654629"/>
                <a:gd name="connsiteY0" fmla="*/ 0 h 947057"/>
                <a:gd name="connsiteX1" fmla="*/ 0 w 1654629"/>
                <a:gd name="connsiteY1" fmla="*/ 947057 h 947057"/>
                <a:gd name="connsiteX2" fmla="*/ 1654629 w 1654629"/>
                <a:gd name="connsiteY2" fmla="*/ 892629 h 947057"/>
                <a:gd name="connsiteX3" fmla="*/ 1630212 w 1654629"/>
                <a:gd name="connsiteY3" fmla="*/ 0 h 947057"/>
                <a:gd name="connsiteX0" fmla="*/ 1657273 w 1657273"/>
                <a:gd name="connsiteY0" fmla="*/ 0 h 968828"/>
                <a:gd name="connsiteX1" fmla="*/ 0 w 1657273"/>
                <a:gd name="connsiteY1" fmla="*/ 968828 h 968828"/>
                <a:gd name="connsiteX2" fmla="*/ 1654629 w 1657273"/>
                <a:gd name="connsiteY2" fmla="*/ 914400 h 968828"/>
                <a:gd name="connsiteX3" fmla="*/ 1657273 w 1657273"/>
                <a:gd name="connsiteY3" fmla="*/ 0 h 968828"/>
                <a:gd name="connsiteX0" fmla="*/ 1684334 w 1684334"/>
                <a:gd name="connsiteY0" fmla="*/ 0 h 990599"/>
                <a:gd name="connsiteX1" fmla="*/ 0 w 1684334"/>
                <a:gd name="connsiteY1" fmla="*/ 990599 h 990599"/>
                <a:gd name="connsiteX2" fmla="*/ 1654629 w 1684334"/>
                <a:gd name="connsiteY2" fmla="*/ 936171 h 990599"/>
                <a:gd name="connsiteX3" fmla="*/ 1684334 w 1684334"/>
                <a:gd name="connsiteY3" fmla="*/ 0 h 990599"/>
                <a:gd name="connsiteX0" fmla="*/ 1589618 w 1654636"/>
                <a:gd name="connsiteY0" fmla="*/ 0 h 947056"/>
                <a:gd name="connsiteX1" fmla="*/ 0 w 1654636"/>
                <a:gd name="connsiteY1" fmla="*/ 947056 h 947056"/>
                <a:gd name="connsiteX2" fmla="*/ 1654629 w 1654636"/>
                <a:gd name="connsiteY2" fmla="*/ 892628 h 947056"/>
                <a:gd name="connsiteX3" fmla="*/ 1589618 w 1654636"/>
                <a:gd name="connsiteY3" fmla="*/ 0 h 947056"/>
                <a:gd name="connsiteX0" fmla="*/ 1603149 w 1654638"/>
                <a:gd name="connsiteY0" fmla="*/ 0 h 979713"/>
                <a:gd name="connsiteX1" fmla="*/ 0 w 1654638"/>
                <a:gd name="connsiteY1" fmla="*/ 979713 h 979713"/>
                <a:gd name="connsiteX2" fmla="*/ 1654629 w 1654638"/>
                <a:gd name="connsiteY2" fmla="*/ 925285 h 979713"/>
                <a:gd name="connsiteX3" fmla="*/ 1603149 w 1654638"/>
                <a:gd name="connsiteY3" fmla="*/ 0 h 979713"/>
                <a:gd name="connsiteX0" fmla="*/ 1603149 w 1627589"/>
                <a:gd name="connsiteY0" fmla="*/ 0 h 979713"/>
                <a:gd name="connsiteX1" fmla="*/ 0 w 1627589"/>
                <a:gd name="connsiteY1" fmla="*/ 979713 h 979713"/>
                <a:gd name="connsiteX2" fmla="*/ 1627568 w 1627589"/>
                <a:gd name="connsiteY2" fmla="*/ 914399 h 979713"/>
                <a:gd name="connsiteX3" fmla="*/ 1603149 w 1627589"/>
                <a:gd name="connsiteY3" fmla="*/ 0 h 979713"/>
                <a:gd name="connsiteX0" fmla="*/ 1603149 w 1611762"/>
                <a:gd name="connsiteY0" fmla="*/ 0 h 979713"/>
                <a:gd name="connsiteX1" fmla="*/ 0 w 1611762"/>
                <a:gd name="connsiteY1" fmla="*/ 979713 h 979713"/>
                <a:gd name="connsiteX2" fmla="*/ 1611709 w 1611762"/>
                <a:gd name="connsiteY2" fmla="*/ 910146 h 979713"/>
                <a:gd name="connsiteX3" fmla="*/ 1603149 w 1611762"/>
                <a:gd name="connsiteY3" fmla="*/ 0 h 979713"/>
                <a:gd name="connsiteX0" fmla="*/ 1581944 w 1611727"/>
                <a:gd name="connsiteY0" fmla="*/ 0 h 979713"/>
                <a:gd name="connsiteX1" fmla="*/ 0 w 1611727"/>
                <a:gd name="connsiteY1" fmla="*/ 979713 h 979713"/>
                <a:gd name="connsiteX2" fmla="*/ 1611709 w 1611727"/>
                <a:gd name="connsiteY2" fmla="*/ 910146 h 979713"/>
                <a:gd name="connsiteX3" fmla="*/ 1581944 w 1611727"/>
                <a:gd name="connsiteY3" fmla="*/ 0 h 979713"/>
                <a:gd name="connsiteX0" fmla="*/ 1581944 w 1586350"/>
                <a:gd name="connsiteY0" fmla="*/ 0 h 979713"/>
                <a:gd name="connsiteX1" fmla="*/ 0 w 1586350"/>
                <a:gd name="connsiteY1" fmla="*/ 979713 h 979713"/>
                <a:gd name="connsiteX2" fmla="*/ 1586263 w 1586350"/>
                <a:gd name="connsiteY2" fmla="*/ 920382 h 979713"/>
                <a:gd name="connsiteX3" fmla="*/ 1581944 w 1586350"/>
                <a:gd name="connsiteY3" fmla="*/ 0 h 979713"/>
                <a:gd name="connsiteX0" fmla="*/ 1581944 w 1586350"/>
                <a:gd name="connsiteY0" fmla="*/ 0 h 979713"/>
                <a:gd name="connsiteX1" fmla="*/ 0 w 1586350"/>
                <a:gd name="connsiteY1" fmla="*/ 979713 h 979713"/>
                <a:gd name="connsiteX2" fmla="*/ 1586263 w 1586350"/>
                <a:gd name="connsiteY2" fmla="*/ 920382 h 979713"/>
                <a:gd name="connsiteX3" fmla="*/ 1581944 w 1586350"/>
                <a:gd name="connsiteY3" fmla="*/ 0 h 979713"/>
                <a:gd name="connsiteX0" fmla="*/ 1581944 w 1582267"/>
                <a:gd name="connsiteY0" fmla="*/ 0 h 979713"/>
                <a:gd name="connsiteX1" fmla="*/ 0 w 1582267"/>
                <a:gd name="connsiteY1" fmla="*/ 979713 h 979713"/>
                <a:gd name="connsiteX2" fmla="*/ 1582022 w 1582267"/>
                <a:gd name="connsiteY2" fmla="*/ 920382 h 979713"/>
                <a:gd name="connsiteX3" fmla="*/ 1581944 w 1582267"/>
                <a:gd name="connsiteY3" fmla="*/ 0 h 979713"/>
                <a:gd name="connsiteX0" fmla="*/ 1581944 w 1582267"/>
                <a:gd name="connsiteY0" fmla="*/ 0 h 972229"/>
                <a:gd name="connsiteX1" fmla="*/ 0 w 1582267"/>
                <a:gd name="connsiteY1" fmla="*/ 972229 h 972229"/>
                <a:gd name="connsiteX2" fmla="*/ 1582022 w 1582267"/>
                <a:gd name="connsiteY2" fmla="*/ 912898 h 972229"/>
                <a:gd name="connsiteX3" fmla="*/ 1581944 w 1582267"/>
                <a:gd name="connsiteY3" fmla="*/ 0 h 972229"/>
                <a:gd name="connsiteX0" fmla="*/ 1577945 w 1582112"/>
                <a:gd name="connsiteY0" fmla="*/ 0 h 974723"/>
                <a:gd name="connsiteX1" fmla="*/ 0 w 1582112"/>
                <a:gd name="connsiteY1" fmla="*/ 974723 h 974723"/>
                <a:gd name="connsiteX2" fmla="*/ 1582022 w 1582112"/>
                <a:gd name="connsiteY2" fmla="*/ 915392 h 974723"/>
                <a:gd name="connsiteX3" fmla="*/ 1577945 w 1582112"/>
                <a:gd name="connsiteY3" fmla="*/ 0 h 974723"/>
                <a:gd name="connsiteX0" fmla="*/ 1575945 w 1582091"/>
                <a:gd name="connsiteY0" fmla="*/ 0 h 969734"/>
                <a:gd name="connsiteX1" fmla="*/ 0 w 1582091"/>
                <a:gd name="connsiteY1" fmla="*/ 969734 h 969734"/>
                <a:gd name="connsiteX2" fmla="*/ 1582022 w 1582091"/>
                <a:gd name="connsiteY2" fmla="*/ 910403 h 969734"/>
                <a:gd name="connsiteX3" fmla="*/ 1575945 w 1582091"/>
                <a:gd name="connsiteY3" fmla="*/ 0 h 969734"/>
                <a:gd name="connsiteX0" fmla="*/ 1575945 w 1582091"/>
                <a:gd name="connsiteY0" fmla="*/ 0 h 972229"/>
                <a:gd name="connsiteX1" fmla="*/ 0 w 1582091"/>
                <a:gd name="connsiteY1" fmla="*/ 972229 h 972229"/>
                <a:gd name="connsiteX2" fmla="*/ 1582022 w 1582091"/>
                <a:gd name="connsiteY2" fmla="*/ 912898 h 972229"/>
                <a:gd name="connsiteX3" fmla="*/ 1575945 w 1582091"/>
                <a:gd name="connsiteY3" fmla="*/ 0 h 972229"/>
                <a:gd name="connsiteX0" fmla="*/ 1575945 w 1582091"/>
                <a:gd name="connsiteY0" fmla="*/ 0 h 974724"/>
                <a:gd name="connsiteX1" fmla="*/ 0 w 1582091"/>
                <a:gd name="connsiteY1" fmla="*/ 974724 h 974724"/>
                <a:gd name="connsiteX2" fmla="*/ 1582022 w 1582091"/>
                <a:gd name="connsiteY2" fmla="*/ 915393 h 974724"/>
                <a:gd name="connsiteX3" fmla="*/ 1575945 w 1582091"/>
                <a:gd name="connsiteY3" fmla="*/ 0 h 974724"/>
                <a:gd name="connsiteX0" fmla="*/ 1575945 w 1578155"/>
                <a:gd name="connsiteY0" fmla="*/ 0 h 974724"/>
                <a:gd name="connsiteX1" fmla="*/ 0 w 1578155"/>
                <a:gd name="connsiteY1" fmla="*/ 974724 h 974724"/>
                <a:gd name="connsiteX2" fmla="*/ 1578023 w 1578155"/>
                <a:gd name="connsiteY2" fmla="*/ 920382 h 974724"/>
                <a:gd name="connsiteX3" fmla="*/ 1575945 w 1578155"/>
                <a:gd name="connsiteY3" fmla="*/ 0 h 974724"/>
                <a:gd name="connsiteX0" fmla="*/ 1575945 w 1578155"/>
                <a:gd name="connsiteY0" fmla="*/ 0 h 974724"/>
                <a:gd name="connsiteX1" fmla="*/ 0 w 1578155"/>
                <a:gd name="connsiteY1" fmla="*/ 974724 h 974724"/>
                <a:gd name="connsiteX2" fmla="*/ 1578023 w 1578155"/>
                <a:gd name="connsiteY2" fmla="*/ 922875 h 974724"/>
                <a:gd name="connsiteX3" fmla="*/ 1575945 w 1578155"/>
                <a:gd name="connsiteY3" fmla="*/ 0 h 974724"/>
                <a:gd name="connsiteX0" fmla="*/ 1585943 w 1588153"/>
                <a:gd name="connsiteY0" fmla="*/ 0 h 972229"/>
                <a:gd name="connsiteX1" fmla="*/ 0 w 1588153"/>
                <a:gd name="connsiteY1" fmla="*/ 972229 h 972229"/>
                <a:gd name="connsiteX2" fmla="*/ 1588021 w 1588153"/>
                <a:gd name="connsiteY2" fmla="*/ 922875 h 972229"/>
                <a:gd name="connsiteX3" fmla="*/ 1585943 w 1588153"/>
                <a:gd name="connsiteY3" fmla="*/ 0 h 972229"/>
                <a:gd name="connsiteX0" fmla="*/ 1593941 w 1596151"/>
                <a:gd name="connsiteY0" fmla="*/ 0 h 999669"/>
                <a:gd name="connsiteX1" fmla="*/ 0 w 1596151"/>
                <a:gd name="connsiteY1" fmla="*/ 999669 h 999669"/>
                <a:gd name="connsiteX2" fmla="*/ 1596019 w 1596151"/>
                <a:gd name="connsiteY2" fmla="*/ 922875 h 999669"/>
                <a:gd name="connsiteX3" fmla="*/ 1593941 w 1596151"/>
                <a:gd name="connsiteY3" fmla="*/ 0 h 999669"/>
              </a:gdLst>
              <a:ahLst/>
              <a:cxnLst>
                <a:cxn ang="0">
                  <a:pos x="connsiteX0" y="connsiteY0"/>
                </a:cxn>
                <a:cxn ang="0">
                  <a:pos x="connsiteX1" y="connsiteY1"/>
                </a:cxn>
                <a:cxn ang="0">
                  <a:pos x="connsiteX2" y="connsiteY2"/>
                </a:cxn>
                <a:cxn ang="0">
                  <a:pos x="connsiteX3" y="connsiteY3"/>
                </a:cxn>
              </a:cxnLst>
              <a:rect l="l" t="t" r="r" b="b"/>
              <a:pathLst>
                <a:path w="1596151" h="999669">
                  <a:moveTo>
                    <a:pt x="1593941" y="0"/>
                  </a:moveTo>
                  <a:lnTo>
                    <a:pt x="0" y="999669"/>
                  </a:lnTo>
                  <a:lnTo>
                    <a:pt x="1596019" y="922875"/>
                  </a:lnTo>
                  <a:cubicBezTo>
                    <a:pt x="1596900" y="618075"/>
                    <a:pt x="1593060" y="304800"/>
                    <a:pt x="1593941" y="0"/>
                  </a:cubicBezTo>
                  <a:close/>
                </a:path>
              </a:pathLst>
            </a:custGeom>
            <a:gradFill>
              <a:gsLst>
                <a:gs pos="0">
                  <a:schemeClr val="accent3">
                    <a:lumMod val="85000"/>
                  </a:schemeClr>
                </a:gs>
                <a:gs pos="100000">
                  <a:schemeClr val="accent3"/>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 name="Freeform 3">
              <a:extLst>
                <a:ext uri="{FF2B5EF4-FFF2-40B4-BE49-F238E27FC236}">
                  <a16:creationId xmlns:a16="http://schemas.microsoft.com/office/drawing/2014/main" id="{C747A239-1D55-47F6-A052-0F0BAA662369}"/>
                </a:ext>
              </a:extLst>
            </p:cNvPr>
            <p:cNvSpPr/>
            <p:nvPr/>
          </p:nvSpPr>
          <p:spPr>
            <a:xfrm>
              <a:off x="2698364" y="1806188"/>
              <a:ext cx="2063810" cy="2133869"/>
            </a:xfrm>
            <a:custGeom>
              <a:avLst/>
              <a:gdLst>
                <a:gd name="connsiteX0" fmla="*/ 1621972 w 1621972"/>
                <a:gd name="connsiteY0" fmla="*/ 0 h 2035628"/>
                <a:gd name="connsiteX1" fmla="*/ 0 w 1621972"/>
                <a:gd name="connsiteY1" fmla="*/ 2035628 h 2035628"/>
                <a:gd name="connsiteX2" fmla="*/ 1621972 w 1621972"/>
                <a:gd name="connsiteY2" fmla="*/ 892628 h 2035628"/>
                <a:gd name="connsiteX3" fmla="*/ 1621972 w 1621972"/>
                <a:gd name="connsiteY3" fmla="*/ 0 h 2035628"/>
                <a:gd name="connsiteX0" fmla="*/ 1621972 w 1654629"/>
                <a:gd name="connsiteY0" fmla="*/ 0 h 2035628"/>
                <a:gd name="connsiteX1" fmla="*/ 0 w 1654629"/>
                <a:gd name="connsiteY1" fmla="*/ 2035628 h 2035628"/>
                <a:gd name="connsiteX2" fmla="*/ 1654629 w 1654629"/>
                <a:gd name="connsiteY2" fmla="*/ 881742 h 2035628"/>
                <a:gd name="connsiteX3" fmla="*/ 1621972 w 1654629"/>
                <a:gd name="connsiteY3" fmla="*/ 0 h 2035628"/>
                <a:gd name="connsiteX0" fmla="*/ 1635503 w 1654629"/>
                <a:gd name="connsiteY0" fmla="*/ 0 h 2013857"/>
                <a:gd name="connsiteX1" fmla="*/ 0 w 1654629"/>
                <a:gd name="connsiteY1" fmla="*/ 2013857 h 2013857"/>
                <a:gd name="connsiteX2" fmla="*/ 1654629 w 1654629"/>
                <a:gd name="connsiteY2" fmla="*/ 859971 h 2013857"/>
                <a:gd name="connsiteX3" fmla="*/ 1635503 w 1654629"/>
                <a:gd name="connsiteY3" fmla="*/ 0 h 2013857"/>
                <a:gd name="connsiteX0" fmla="*/ 1594911 w 1654629"/>
                <a:gd name="connsiteY0" fmla="*/ 0 h 2002971"/>
                <a:gd name="connsiteX1" fmla="*/ 0 w 1654629"/>
                <a:gd name="connsiteY1" fmla="*/ 2002971 h 2002971"/>
                <a:gd name="connsiteX2" fmla="*/ 1654629 w 1654629"/>
                <a:gd name="connsiteY2" fmla="*/ 849085 h 2002971"/>
                <a:gd name="connsiteX3" fmla="*/ 1594911 w 1654629"/>
                <a:gd name="connsiteY3" fmla="*/ 0 h 2002971"/>
                <a:gd name="connsiteX0" fmla="*/ 1600197 w 1654629"/>
                <a:gd name="connsiteY0" fmla="*/ 0 h 2002971"/>
                <a:gd name="connsiteX1" fmla="*/ 0 w 1654629"/>
                <a:gd name="connsiteY1" fmla="*/ 2002971 h 2002971"/>
                <a:gd name="connsiteX2" fmla="*/ 1654629 w 1654629"/>
                <a:gd name="connsiteY2" fmla="*/ 849085 h 2002971"/>
                <a:gd name="connsiteX3" fmla="*/ 1600197 w 1654629"/>
                <a:gd name="connsiteY3" fmla="*/ 0 h 2002971"/>
                <a:gd name="connsiteX0" fmla="*/ 1605484 w 1654629"/>
                <a:gd name="connsiteY0" fmla="*/ 0 h 2007224"/>
                <a:gd name="connsiteX1" fmla="*/ 0 w 1654629"/>
                <a:gd name="connsiteY1" fmla="*/ 2007224 h 2007224"/>
                <a:gd name="connsiteX2" fmla="*/ 1654629 w 1654629"/>
                <a:gd name="connsiteY2" fmla="*/ 853338 h 2007224"/>
                <a:gd name="connsiteX3" fmla="*/ 1605484 w 1654629"/>
                <a:gd name="connsiteY3" fmla="*/ 0 h 2007224"/>
                <a:gd name="connsiteX0" fmla="*/ 1605484 w 1612337"/>
                <a:gd name="connsiteY0" fmla="*/ 0 h 2007224"/>
                <a:gd name="connsiteX1" fmla="*/ 0 w 1612337"/>
                <a:gd name="connsiteY1" fmla="*/ 2007224 h 2007224"/>
                <a:gd name="connsiteX2" fmla="*/ 1612337 w 1612337"/>
                <a:gd name="connsiteY2" fmla="*/ 870350 h 2007224"/>
                <a:gd name="connsiteX3" fmla="*/ 1605484 w 1612337"/>
                <a:gd name="connsiteY3" fmla="*/ 0 h 2007224"/>
                <a:gd name="connsiteX0" fmla="*/ 1605484 w 1612337"/>
                <a:gd name="connsiteY0" fmla="*/ 0 h 2041344"/>
                <a:gd name="connsiteX1" fmla="*/ 0 w 1612337"/>
                <a:gd name="connsiteY1" fmla="*/ 2041344 h 2041344"/>
                <a:gd name="connsiteX2" fmla="*/ 1612337 w 1612337"/>
                <a:gd name="connsiteY2" fmla="*/ 904470 h 2041344"/>
                <a:gd name="connsiteX3" fmla="*/ 1605484 w 1612337"/>
                <a:gd name="connsiteY3" fmla="*/ 0 h 2041344"/>
                <a:gd name="connsiteX0" fmla="*/ 1605484 w 1612337"/>
                <a:gd name="connsiteY0" fmla="*/ 0 h 2041344"/>
                <a:gd name="connsiteX1" fmla="*/ 0 w 1612337"/>
                <a:gd name="connsiteY1" fmla="*/ 2041344 h 2041344"/>
                <a:gd name="connsiteX2" fmla="*/ 1612337 w 1612337"/>
                <a:gd name="connsiteY2" fmla="*/ 911293 h 2041344"/>
                <a:gd name="connsiteX3" fmla="*/ 1605484 w 1612337"/>
                <a:gd name="connsiteY3" fmla="*/ 0 h 2041344"/>
                <a:gd name="connsiteX0" fmla="*/ 1613967 w 1614481"/>
                <a:gd name="connsiteY0" fmla="*/ 0 h 2051579"/>
                <a:gd name="connsiteX1" fmla="*/ 0 w 1614481"/>
                <a:gd name="connsiteY1" fmla="*/ 2051579 h 2051579"/>
                <a:gd name="connsiteX2" fmla="*/ 1612337 w 1614481"/>
                <a:gd name="connsiteY2" fmla="*/ 921528 h 2051579"/>
                <a:gd name="connsiteX3" fmla="*/ 1613967 w 1614481"/>
                <a:gd name="connsiteY3" fmla="*/ 0 h 2051579"/>
                <a:gd name="connsiteX0" fmla="*/ 1597003 w 1612337"/>
                <a:gd name="connsiteY0" fmla="*/ 0 h 2048168"/>
                <a:gd name="connsiteX1" fmla="*/ 0 w 1612337"/>
                <a:gd name="connsiteY1" fmla="*/ 2048168 h 2048168"/>
                <a:gd name="connsiteX2" fmla="*/ 1612337 w 1612337"/>
                <a:gd name="connsiteY2" fmla="*/ 918117 h 2048168"/>
                <a:gd name="connsiteX3" fmla="*/ 1597003 w 1612337"/>
                <a:gd name="connsiteY3" fmla="*/ 0 h 2048168"/>
                <a:gd name="connsiteX0" fmla="*/ 1600839 w 1612337"/>
                <a:gd name="connsiteY0" fmla="*/ 0 h 2043403"/>
                <a:gd name="connsiteX1" fmla="*/ 0 w 1612337"/>
                <a:gd name="connsiteY1" fmla="*/ 2043403 h 2043403"/>
                <a:gd name="connsiteX2" fmla="*/ 1612337 w 1612337"/>
                <a:gd name="connsiteY2" fmla="*/ 913352 h 2043403"/>
                <a:gd name="connsiteX3" fmla="*/ 1600839 w 1612337"/>
                <a:gd name="connsiteY3" fmla="*/ 0 h 2043403"/>
                <a:gd name="connsiteX0" fmla="*/ 1600839 w 1612337"/>
                <a:gd name="connsiteY0" fmla="*/ 0 h 2043403"/>
                <a:gd name="connsiteX1" fmla="*/ 0 w 1612337"/>
                <a:gd name="connsiteY1" fmla="*/ 2043403 h 2043403"/>
                <a:gd name="connsiteX2" fmla="*/ 1612337 w 1612337"/>
                <a:gd name="connsiteY2" fmla="*/ 915735 h 2043403"/>
                <a:gd name="connsiteX3" fmla="*/ 1600839 w 1612337"/>
                <a:gd name="connsiteY3" fmla="*/ 0 h 2043403"/>
                <a:gd name="connsiteX0" fmla="*/ 1598829 w 1610327"/>
                <a:gd name="connsiteY0" fmla="*/ 0 h 2068370"/>
                <a:gd name="connsiteX1" fmla="*/ 0 w 1610327"/>
                <a:gd name="connsiteY1" fmla="*/ 2068370 h 2068370"/>
                <a:gd name="connsiteX2" fmla="*/ 1610327 w 1610327"/>
                <a:gd name="connsiteY2" fmla="*/ 915735 h 2068370"/>
                <a:gd name="connsiteX3" fmla="*/ 1598829 w 1610327"/>
                <a:gd name="connsiteY3" fmla="*/ 0 h 2068370"/>
              </a:gdLst>
              <a:ahLst/>
              <a:cxnLst>
                <a:cxn ang="0">
                  <a:pos x="connsiteX0" y="connsiteY0"/>
                </a:cxn>
                <a:cxn ang="0">
                  <a:pos x="connsiteX1" y="connsiteY1"/>
                </a:cxn>
                <a:cxn ang="0">
                  <a:pos x="connsiteX2" y="connsiteY2"/>
                </a:cxn>
                <a:cxn ang="0">
                  <a:pos x="connsiteX3" y="connsiteY3"/>
                </a:cxn>
              </a:cxnLst>
              <a:rect l="l" t="t" r="r" b="b"/>
              <a:pathLst>
                <a:path w="1610327" h="2068370">
                  <a:moveTo>
                    <a:pt x="1598829" y="0"/>
                  </a:moveTo>
                  <a:lnTo>
                    <a:pt x="0" y="2068370"/>
                  </a:lnTo>
                  <a:lnTo>
                    <a:pt x="1610327" y="915735"/>
                  </a:lnTo>
                  <a:cubicBezTo>
                    <a:pt x="1608043" y="625618"/>
                    <a:pt x="1601113" y="290117"/>
                    <a:pt x="1598829" y="0"/>
                  </a:cubicBezTo>
                  <a:close/>
                </a:path>
              </a:pathLst>
            </a:custGeom>
            <a:gradFill>
              <a:gsLst>
                <a:gs pos="0">
                  <a:schemeClr val="accent4">
                    <a:lumMod val="85000"/>
                  </a:schemeClr>
                </a:gs>
                <a:gs pos="100000">
                  <a:schemeClr val="accent4"/>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9" name="Freeform 59">
              <a:extLst>
                <a:ext uri="{FF2B5EF4-FFF2-40B4-BE49-F238E27FC236}">
                  <a16:creationId xmlns:a16="http://schemas.microsoft.com/office/drawing/2014/main" id="{E2C0E29A-6185-4C01-9E9F-15B51C0BBDB2}"/>
                </a:ext>
              </a:extLst>
            </p:cNvPr>
            <p:cNvSpPr/>
            <p:nvPr/>
          </p:nvSpPr>
          <p:spPr>
            <a:xfrm flipV="1">
              <a:off x="2707979" y="3936415"/>
              <a:ext cx="2047004" cy="1029679"/>
            </a:xfrm>
            <a:custGeom>
              <a:avLst/>
              <a:gdLst>
                <a:gd name="connsiteX0" fmla="*/ 1621972 w 1621972"/>
                <a:gd name="connsiteY0" fmla="*/ 0 h 925286"/>
                <a:gd name="connsiteX1" fmla="*/ 0 w 1621972"/>
                <a:gd name="connsiteY1" fmla="*/ 925286 h 925286"/>
                <a:gd name="connsiteX2" fmla="*/ 1621972 w 1621972"/>
                <a:gd name="connsiteY2" fmla="*/ 849086 h 925286"/>
                <a:gd name="connsiteX3" fmla="*/ 1621972 w 1621972"/>
                <a:gd name="connsiteY3" fmla="*/ 0 h 925286"/>
                <a:gd name="connsiteX0" fmla="*/ 1632858 w 1632858"/>
                <a:gd name="connsiteY0" fmla="*/ 0 h 957943"/>
                <a:gd name="connsiteX1" fmla="*/ 0 w 1632858"/>
                <a:gd name="connsiteY1" fmla="*/ 957943 h 957943"/>
                <a:gd name="connsiteX2" fmla="*/ 1621972 w 1632858"/>
                <a:gd name="connsiteY2" fmla="*/ 881743 h 957943"/>
                <a:gd name="connsiteX3" fmla="*/ 1632858 w 1632858"/>
                <a:gd name="connsiteY3" fmla="*/ 0 h 957943"/>
                <a:gd name="connsiteX0" fmla="*/ 1632858 w 1654629"/>
                <a:gd name="connsiteY0" fmla="*/ 0 h 957943"/>
                <a:gd name="connsiteX1" fmla="*/ 0 w 1654629"/>
                <a:gd name="connsiteY1" fmla="*/ 957943 h 957943"/>
                <a:gd name="connsiteX2" fmla="*/ 1654629 w 1654629"/>
                <a:gd name="connsiteY2" fmla="*/ 903515 h 957943"/>
                <a:gd name="connsiteX3" fmla="*/ 1632858 w 1654629"/>
                <a:gd name="connsiteY3" fmla="*/ 0 h 957943"/>
                <a:gd name="connsiteX0" fmla="*/ 1643743 w 1654629"/>
                <a:gd name="connsiteY0" fmla="*/ 0 h 979714"/>
                <a:gd name="connsiteX1" fmla="*/ 0 w 1654629"/>
                <a:gd name="connsiteY1" fmla="*/ 979714 h 979714"/>
                <a:gd name="connsiteX2" fmla="*/ 1654629 w 1654629"/>
                <a:gd name="connsiteY2" fmla="*/ 925286 h 979714"/>
                <a:gd name="connsiteX3" fmla="*/ 1643743 w 1654629"/>
                <a:gd name="connsiteY3" fmla="*/ 0 h 979714"/>
                <a:gd name="connsiteX0" fmla="*/ 1630212 w 1654629"/>
                <a:gd name="connsiteY0" fmla="*/ 0 h 947057"/>
                <a:gd name="connsiteX1" fmla="*/ 0 w 1654629"/>
                <a:gd name="connsiteY1" fmla="*/ 947057 h 947057"/>
                <a:gd name="connsiteX2" fmla="*/ 1654629 w 1654629"/>
                <a:gd name="connsiteY2" fmla="*/ 892629 h 947057"/>
                <a:gd name="connsiteX3" fmla="*/ 1630212 w 1654629"/>
                <a:gd name="connsiteY3" fmla="*/ 0 h 947057"/>
                <a:gd name="connsiteX0" fmla="*/ 1657273 w 1657273"/>
                <a:gd name="connsiteY0" fmla="*/ 0 h 968828"/>
                <a:gd name="connsiteX1" fmla="*/ 0 w 1657273"/>
                <a:gd name="connsiteY1" fmla="*/ 968828 h 968828"/>
                <a:gd name="connsiteX2" fmla="*/ 1654629 w 1657273"/>
                <a:gd name="connsiteY2" fmla="*/ 914400 h 968828"/>
                <a:gd name="connsiteX3" fmla="*/ 1657273 w 1657273"/>
                <a:gd name="connsiteY3" fmla="*/ 0 h 968828"/>
                <a:gd name="connsiteX0" fmla="*/ 1684334 w 1684334"/>
                <a:gd name="connsiteY0" fmla="*/ 0 h 990599"/>
                <a:gd name="connsiteX1" fmla="*/ 0 w 1684334"/>
                <a:gd name="connsiteY1" fmla="*/ 990599 h 990599"/>
                <a:gd name="connsiteX2" fmla="*/ 1654629 w 1684334"/>
                <a:gd name="connsiteY2" fmla="*/ 936171 h 990599"/>
                <a:gd name="connsiteX3" fmla="*/ 1684334 w 1684334"/>
                <a:gd name="connsiteY3" fmla="*/ 0 h 990599"/>
                <a:gd name="connsiteX0" fmla="*/ 1589618 w 1654636"/>
                <a:gd name="connsiteY0" fmla="*/ 0 h 947056"/>
                <a:gd name="connsiteX1" fmla="*/ 0 w 1654636"/>
                <a:gd name="connsiteY1" fmla="*/ 947056 h 947056"/>
                <a:gd name="connsiteX2" fmla="*/ 1654629 w 1654636"/>
                <a:gd name="connsiteY2" fmla="*/ 892628 h 947056"/>
                <a:gd name="connsiteX3" fmla="*/ 1589618 w 1654636"/>
                <a:gd name="connsiteY3" fmla="*/ 0 h 947056"/>
                <a:gd name="connsiteX0" fmla="*/ 1603149 w 1654638"/>
                <a:gd name="connsiteY0" fmla="*/ 0 h 979713"/>
                <a:gd name="connsiteX1" fmla="*/ 0 w 1654638"/>
                <a:gd name="connsiteY1" fmla="*/ 979713 h 979713"/>
                <a:gd name="connsiteX2" fmla="*/ 1654629 w 1654638"/>
                <a:gd name="connsiteY2" fmla="*/ 925285 h 979713"/>
                <a:gd name="connsiteX3" fmla="*/ 1603149 w 1654638"/>
                <a:gd name="connsiteY3" fmla="*/ 0 h 979713"/>
                <a:gd name="connsiteX0" fmla="*/ 1603149 w 1627589"/>
                <a:gd name="connsiteY0" fmla="*/ 0 h 979713"/>
                <a:gd name="connsiteX1" fmla="*/ 0 w 1627589"/>
                <a:gd name="connsiteY1" fmla="*/ 979713 h 979713"/>
                <a:gd name="connsiteX2" fmla="*/ 1627568 w 1627589"/>
                <a:gd name="connsiteY2" fmla="*/ 914399 h 979713"/>
                <a:gd name="connsiteX3" fmla="*/ 1603149 w 1627589"/>
                <a:gd name="connsiteY3" fmla="*/ 0 h 979713"/>
                <a:gd name="connsiteX0" fmla="*/ 1603149 w 1606525"/>
                <a:gd name="connsiteY0" fmla="*/ 0 h 979713"/>
                <a:gd name="connsiteX1" fmla="*/ 0 w 1606525"/>
                <a:gd name="connsiteY1" fmla="*/ 979713 h 979713"/>
                <a:gd name="connsiteX2" fmla="*/ 1606422 w 1606525"/>
                <a:gd name="connsiteY2" fmla="*/ 910146 h 979713"/>
                <a:gd name="connsiteX3" fmla="*/ 1603149 w 1606525"/>
                <a:gd name="connsiteY3" fmla="*/ 0 h 979713"/>
                <a:gd name="connsiteX0" fmla="*/ 1603149 w 1603149"/>
                <a:gd name="connsiteY0" fmla="*/ 0 h 979713"/>
                <a:gd name="connsiteX1" fmla="*/ 0 w 1603149"/>
                <a:gd name="connsiteY1" fmla="*/ 979713 h 979713"/>
                <a:gd name="connsiteX2" fmla="*/ 1601135 w 1603149"/>
                <a:gd name="connsiteY2" fmla="*/ 914399 h 979713"/>
                <a:gd name="connsiteX3" fmla="*/ 1603149 w 1603149"/>
                <a:gd name="connsiteY3" fmla="*/ 0 h 979713"/>
                <a:gd name="connsiteX0" fmla="*/ 1608435 w 1608435"/>
                <a:gd name="connsiteY0" fmla="*/ 0 h 988219"/>
                <a:gd name="connsiteX1" fmla="*/ 0 w 1608435"/>
                <a:gd name="connsiteY1" fmla="*/ 988219 h 988219"/>
                <a:gd name="connsiteX2" fmla="*/ 1601135 w 1608435"/>
                <a:gd name="connsiteY2" fmla="*/ 922905 h 988219"/>
                <a:gd name="connsiteX3" fmla="*/ 1608435 w 1608435"/>
                <a:gd name="connsiteY3" fmla="*/ 0 h 988219"/>
                <a:gd name="connsiteX0" fmla="*/ 1591471 w 1601183"/>
                <a:gd name="connsiteY0" fmla="*/ 0 h 991631"/>
                <a:gd name="connsiteX1" fmla="*/ 0 w 1601183"/>
                <a:gd name="connsiteY1" fmla="*/ 991631 h 991631"/>
                <a:gd name="connsiteX2" fmla="*/ 1601135 w 1601183"/>
                <a:gd name="connsiteY2" fmla="*/ 926317 h 991631"/>
                <a:gd name="connsiteX3" fmla="*/ 1591471 w 1601183"/>
                <a:gd name="connsiteY3" fmla="*/ 0 h 991631"/>
                <a:gd name="connsiteX0" fmla="*/ 1587230 w 1601171"/>
                <a:gd name="connsiteY0" fmla="*/ 0 h 991631"/>
                <a:gd name="connsiteX1" fmla="*/ 0 w 1601171"/>
                <a:gd name="connsiteY1" fmla="*/ 991631 h 991631"/>
                <a:gd name="connsiteX2" fmla="*/ 1601135 w 1601171"/>
                <a:gd name="connsiteY2" fmla="*/ 926317 h 991631"/>
                <a:gd name="connsiteX3" fmla="*/ 1587230 w 1601171"/>
                <a:gd name="connsiteY3" fmla="*/ 0 h 991631"/>
                <a:gd name="connsiteX0" fmla="*/ 1587230 w 1601170"/>
                <a:gd name="connsiteY0" fmla="*/ 0 h 988219"/>
                <a:gd name="connsiteX1" fmla="*/ 0 w 1601170"/>
                <a:gd name="connsiteY1" fmla="*/ 988219 h 988219"/>
                <a:gd name="connsiteX2" fmla="*/ 1601135 w 1601170"/>
                <a:gd name="connsiteY2" fmla="*/ 922905 h 988219"/>
                <a:gd name="connsiteX3" fmla="*/ 1587230 w 1601170"/>
                <a:gd name="connsiteY3" fmla="*/ 0 h 988219"/>
                <a:gd name="connsiteX0" fmla="*/ 1587230 w 1601170"/>
                <a:gd name="connsiteY0" fmla="*/ 0 h 991631"/>
                <a:gd name="connsiteX1" fmla="*/ 0 w 1601170"/>
                <a:gd name="connsiteY1" fmla="*/ 991631 h 991631"/>
                <a:gd name="connsiteX2" fmla="*/ 1601135 w 1601170"/>
                <a:gd name="connsiteY2" fmla="*/ 926317 h 991631"/>
                <a:gd name="connsiteX3" fmla="*/ 1587230 w 1601170"/>
                <a:gd name="connsiteY3" fmla="*/ 0 h 991631"/>
                <a:gd name="connsiteX0" fmla="*/ 1589240 w 1603180"/>
                <a:gd name="connsiteY0" fmla="*/ 0 h 949187"/>
                <a:gd name="connsiteX1" fmla="*/ 0 w 1603180"/>
                <a:gd name="connsiteY1" fmla="*/ 949187 h 949187"/>
                <a:gd name="connsiteX2" fmla="*/ 1603145 w 1603180"/>
                <a:gd name="connsiteY2" fmla="*/ 926317 h 949187"/>
                <a:gd name="connsiteX3" fmla="*/ 1589240 w 1603180"/>
                <a:gd name="connsiteY3" fmla="*/ 0 h 949187"/>
                <a:gd name="connsiteX0" fmla="*/ 1589240 w 1603180"/>
                <a:gd name="connsiteY0" fmla="*/ 0 h 954181"/>
                <a:gd name="connsiteX1" fmla="*/ 0 w 1603180"/>
                <a:gd name="connsiteY1" fmla="*/ 954181 h 954181"/>
                <a:gd name="connsiteX2" fmla="*/ 1603145 w 1603180"/>
                <a:gd name="connsiteY2" fmla="*/ 926317 h 954181"/>
                <a:gd name="connsiteX3" fmla="*/ 1589240 w 1603180"/>
                <a:gd name="connsiteY3" fmla="*/ 0 h 954181"/>
                <a:gd name="connsiteX0" fmla="*/ 1591249 w 1605189"/>
                <a:gd name="connsiteY0" fmla="*/ 0 h 956677"/>
                <a:gd name="connsiteX1" fmla="*/ 0 w 1605189"/>
                <a:gd name="connsiteY1" fmla="*/ 956677 h 956677"/>
                <a:gd name="connsiteX2" fmla="*/ 1605154 w 1605189"/>
                <a:gd name="connsiteY2" fmla="*/ 926317 h 956677"/>
                <a:gd name="connsiteX3" fmla="*/ 1591249 w 1605189"/>
                <a:gd name="connsiteY3" fmla="*/ 0 h 956677"/>
                <a:gd name="connsiteX0" fmla="*/ 1591249 w 1601181"/>
                <a:gd name="connsiteY0" fmla="*/ 0 h 956677"/>
                <a:gd name="connsiteX1" fmla="*/ 0 w 1601181"/>
                <a:gd name="connsiteY1" fmla="*/ 956677 h 956677"/>
                <a:gd name="connsiteX2" fmla="*/ 1601134 w 1601181"/>
                <a:gd name="connsiteY2" fmla="*/ 892812 h 956677"/>
                <a:gd name="connsiteX3" fmla="*/ 1591249 w 1601181"/>
                <a:gd name="connsiteY3" fmla="*/ 0 h 956677"/>
                <a:gd name="connsiteX0" fmla="*/ 1591249 w 1607194"/>
                <a:gd name="connsiteY0" fmla="*/ 0 h 956677"/>
                <a:gd name="connsiteX1" fmla="*/ 0 w 1607194"/>
                <a:gd name="connsiteY1" fmla="*/ 956677 h 956677"/>
                <a:gd name="connsiteX2" fmla="*/ 1607163 w 1607194"/>
                <a:gd name="connsiteY2" fmla="*/ 892812 h 956677"/>
                <a:gd name="connsiteX3" fmla="*/ 1591249 w 1607194"/>
                <a:gd name="connsiteY3" fmla="*/ 0 h 956677"/>
                <a:gd name="connsiteX0" fmla="*/ 1591249 w 1603184"/>
                <a:gd name="connsiteY0" fmla="*/ 0 h 956677"/>
                <a:gd name="connsiteX1" fmla="*/ 0 w 1603184"/>
                <a:gd name="connsiteY1" fmla="*/ 956677 h 956677"/>
                <a:gd name="connsiteX2" fmla="*/ 1603144 w 1603184"/>
                <a:gd name="connsiteY2" fmla="*/ 890420 h 956677"/>
                <a:gd name="connsiteX3" fmla="*/ 1591249 w 1603184"/>
                <a:gd name="connsiteY3" fmla="*/ 0 h 956677"/>
                <a:gd name="connsiteX0" fmla="*/ 1591249 w 1601181"/>
                <a:gd name="connsiteY0" fmla="*/ 0 h 956677"/>
                <a:gd name="connsiteX1" fmla="*/ 0 w 1601181"/>
                <a:gd name="connsiteY1" fmla="*/ 956677 h 956677"/>
                <a:gd name="connsiteX2" fmla="*/ 1601134 w 1601181"/>
                <a:gd name="connsiteY2" fmla="*/ 890420 h 956677"/>
                <a:gd name="connsiteX3" fmla="*/ 1591249 w 1601181"/>
                <a:gd name="connsiteY3" fmla="*/ 0 h 956677"/>
                <a:gd name="connsiteX0" fmla="*/ 1591249 w 1597184"/>
                <a:gd name="connsiteY0" fmla="*/ 0 h 956677"/>
                <a:gd name="connsiteX1" fmla="*/ 0 w 1597184"/>
                <a:gd name="connsiteY1" fmla="*/ 956677 h 956677"/>
                <a:gd name="connsiteX2" fmla="*/ 1597114 w 1597184"/>
                <a:gd name="connsiteY2" fmla="*/ 890420 h 956677"/>
                <a:gd name="connsiteX3" fmla="*/ 1591249 w 1597184"/>
                <a:gd name="connsiteY3" fmla="*/ 0 h 956677"/>
                <a:gd name="connsiteX0" fmla="*/ 1593652 w 1597214"/>
                <a:gd name="connsiteY0" fmla="*/ 0 h 956677"/>
                <a:gd name="connsiteX1" fmla="*/ 0 w 1597214"/>
                <a:gd name="connsiteY1" fmla="*/ 956677 h 956677"/>
                <a:gd name="connsiteX2" fmla="*/ 1597114 w 1597214"/>
                <a:gd name="connsiteY2" fmla="*/ 890420 h 956677"/>
                <a:gd name="connsiteX3" fmla="*/ 1593652 w 1597214"/>
                <a:gd name="connsiteY3" fmla="*/ 0 h 956677"/>
              </a:gdLst>
              <a:ahLst/>
              <a:cxnLst>
                <a:cxn ang="0">
                  <a:pos x="connsiteX0" y="connsiteY0"/>
                </a:cxn>
                <a:cxn ang="0">
                  <a:pos x="connsiteX1" y="connsiteY1"/>
                </a:cxn>
                <a:cxn ang="0">
                  <a:pos x="connsiteX2" y="connsiteY2"/>
                </a:cxn>
                <a:cxn ang="0">
                  <a:pos x="connsiteX3" y="connsiteY3"/>
                </a:cxn>
              </a:cxnLst>
              <a:rect l="l" t="t" r="r" b="b"/>
              <a:pathLst>
                <a:path w="1597214" h="956677">
                  <a:moveTo>
                    <a:pt x="1593652" y="0"/>
                  </a:moveTo>
                  <a:lnTo>
                    <a:pt x="0" y="956677"/>
                  </a:lnTo>
                  <a:lnTo>
                    <a:pt x="1597114" y="890420"/>
                  </a:lnTo>
                  <a:cubicBezTo>
                    <a:pt x="1597995" y="585620"/>
                    <a:pt x="1592771" y="304800"/>
                    <a:pt x="1593652" y="0"/>
                  </a:cubicBezTo>
                  <a:close/>
                </a:path>
              </a:pathLst>
            </a:custGeom>
            <a:gradFill>
              <a:gsLst>
                <a:gs pos="0">
                  <a:schemeClr val="accent2">
                    <a:lumMod val="85000"/>
                  </a:schemeClr>
                </a:gs>
                <a:gs pos="100000">
                  <a:schemeClr val="accent2"/>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 name="Freeform 60">
              <a:extLst>
                <a:ext uri="{FF2B5EF4-FFF2-40B4-BE49-F238E27FC236}">
                  <a16:creationId xmlns:a16="http://schemas.microsoft.com/office/drawing/2014/main" id="{AE67EC92-8718-44E2-BCE7-379A36B0109E}"/>
                </a:ext>
              </a:extLst>
            </p:cNvPr>
            <p:cNvSpPr/>
            <p:nvPr/>
          </p:nvSpPr>
          <p:spPr>
            <a:xfrm flipV="1">
              <a:off x="2706092" y="3936417"/>
              <a:ext cx="2058102" cy="2132109"/>
            </a:xfrm>
            <a:custGeom>
              <a:avLst/>
              <a:gdLst>
                <a:gd name="connsiteX0" fmla="*/ 1621972 w 1621972"/>
                <a:gd name="connsiteY0" fmla="*/ 0 h 2035628"/>
                <a:gd name="connsiteX1" fmla="*/ 0 w 1621972"/>
                <a:gd name="connsiteY1" fmla="*/ 2035628 h 2035628"/>
                <a:gd name="connsiteX2" fmla="*/ 1621972 w 1621972"/>
                <a:gd name="connsiteY2" fmla="*/ 892628 h 2035628"/>
                <a:gd name="connsiteX3" fmla="*/ 1621972 w 1621972"/>
                <a:gd name="connsiteY3" fmla="*/ 0 h 2035628"/>
                <a:gd name="connsiteX0" fmla="*/ 1621972 w 1654629"/>
                <a:gd name="connsiteY0" fmla="*/ 0 h 2035628"/>
                <a:gd name="connsiteX1" fmla="*/ 0 w 1654629"/>
                <a:gd name="connsiteY1" fmla="*/ 2035628 h 2035628"/>
                <a:gd name="connsiteX2" fmla="*/ 1654629 w 1654629"/>
                <a:gd name="connsiteY2" fmla="*/ 881742 h 2035628"/>
                <a:gd name="connsiteX3" fmla="*/ 1621972 w 1654629"/>
                <a:gd name="connsiteY3" fmla="*/ 0 h 2035628"/>
                <a:gd name="connsiteX0" fmla="*/ 1635503 w 1654629"/>
                <a:gd name="connsiteY0" fmla="*/ 0 h 2013857"/>
                <a:gd name="connsiteX1" fmla="*/ 0 w 1654629"/>
                <a:gd name="connsiteY1" fmla="*/ 2013857 h 2013857"/>
                <a:gd name="connsiteX2" fmla="*/ 1654629 w 1654629"/>
                <a:gd name="connsiteY2" fmla="*/ 859971 h 2013857"/>
                <a:gd name="connsiteX3" fmla="*/ 1635503 w 1654629"/>
                <a:gd name="connsiteY3" fmla="*/ 0 h 2013857"/>
                <a:gd name="connsiteX0" fmla="*/ 1594911 w 1654629"/>
                <a:gd name="connsiteY0" fmla="*/ 0 h 2002971"/>
                <a:gd name="connsiteX1" fmla="*/ 0 w 1654629"/>
                <a:gd name="connsiteY1" fmla="*/ 2002971 h 2002971"/>
                <a:gd name="connsiteX2" fmla="*/ 1654629 w 1654629"/>
                <a:gd name="connsiteY2" fmla="*/ 849085 h 2002971"/>
                <a:gd name="connsiteX3" fmla="*/ 1594911 w 1654629"/>
                <a:gd name="connsiteY3" fmla="*/ 0 h 2002971"/>
                <a:gd name="connsiteX0" fmla="*/ 1594911 w 1617624"/>
                <a:gd name="connsiteY0" fmla="*/ 0 h 2002971"/>
                <a:gd name="connsiteX1" fmla="*/ 0 w 1617624"/>
                <a:gd name="connsiteY1" fmla="*/ 2002971 h 2002971"/>
                <a:gd name="connsiteX2" fmla="*/ 1617624 w 1617624"/>
                <a:gd name="connsiteY2" fmla="*/ 870350 h 2002971"/>
                <a:gd name="connsiteX3" fmla="*/ 1594911 w 1617624"/>
                <a:gd name="connsiteY3" fmla="*/ 0 h 2002971"/>
                <a:gd name="connsiteX0" fmla="*/ 1594911 w 1596478"/>
                <a:gd name="connsiteY0" fmla="*/ 0 h 2002971"/>
                <a:gd name="connsiteX1" fmla="*/ 0 w 1596478"/>
                <a:gd name="connsiteY1" fmla="*/ 2002971 h 2002971"/>
                <a:gd name="connsiteX2" fmla="*/ 1596478 w 1596478"/>
                <a:gd name="connsiteY2" fmla="*/ 883110 h 2002971"/>
                <a:gd name="connsiteX3" fmla="*/ 1594911 w 1596478"/>
                <a:gd name="connsiteY3" fmla="*/ 0 h 2002971"/>
                <a:gd name="connsiteX0" fmla="*/ 1605483 w 1605502"/>
                <a:gd name="connsiteY0" fmla="*/ 0 h 2015730"/>
                <a:gd name="connsiteX1" fmla="*/ 0 w 1605502"/>
                <a:gd name="connsiteY1" fmla="*/ 2015730 h 2015730"/>
                <a:gd name="connsiteX2" fmla="*/ 1596478 w 1605502"/>
                <a:gd name="connsiteY2" fmla="*/ 895869 h 2015730"/>
                <a:gd name="connsiteX3" fmla="*/ 1605483 w 1605502"/>
                <a:gd name="connsiteY3" fmla="*/ 0 h 2015730"/>
                <a:gd name="connsiteX0" fmla="*/ 1605483 w 1605502"/>
                <a:gd name="connsiteY0" fmla="*/ 0 h 2032742"/>
                <a:gd name="connsiteX1" fmla="*/ 0 w 1605502"/>
                <a:gd name="connsiteY1" fmla="*/ 2032742 h 2032742"/>
                <a:gd name="connsiteX2" fmla="*/ 1596478 w 1605502"/>
                <a:gd name="connsiteY2" fmla="*/ 912881 h 2032742"/>
                <a:gd name="connsiteX3" fmla="*/ 1605483 w 1605502"/>
                <a:gd name="connsiteY3" fmla="*/ 0 h 2032742"/>
                <a:gd name="connsiteX0" fmla="*/ 1592760 w 1596478"/>
                <a:gd name="connsiteY0" fmla="*/ 0 h 2060037"/>
                <a:gd name="connsiteX1" fmla="*/ 0 w 1596478"/>
                <a:gd name="connsiteY1" fmla="*/ 2060037 h 2060037"/>
                <a:gd name="connsiteX2" fmla="*/ 1596478 w 1596478"/>
                <a:gd name="connsiteY2" fmla="*/ 940176 h 2060037"/>
                <a:gd name="connsiteX3" fmla="*/ 1592760 w 1596478"/>
                <a:gd name="connsiteY3" fmla="*/ 0 h 2060037"/>
                <a:gd name="connsiteX0" fmla="*/ 1592760 w 1596478"/>
                <a:gd name="connsiteY0" fmla="*/ 0 h 2042978"/>
                <a:gd name="connsiteX1" fmla="*/ 0 w 1596478"/>
                <a:gd name="connsiteY1" fmla="*/ 2042978 h 2042978"/>
                <a:gd name="connsiteX2" fmla="*/ 1596478 w 1596478"/>
                <a:gd name="connsiteY2" fmla="*/ 923117 h 2042978"/>
                <a:gd name="connsiteX3" fmla="*/ 1592760 w 1596478"/>
                <a:gd name="connsiteY3" fmla="*/ 0 h 2042978"/>
                <a:gd name="connsiteX0" fmla="*/ 1592760 w 1596478"/>
                <a:gd name="connsiteY0" fmla="*/ 0 h 2053214"/>
                <a:gd name="connsiteX1" fmla="*/ 0 w 1596478"/>
                <a:gd name="connsiteY1" fmla="*/ 2053214 h 2053214"/>
                <a:gd name="connsiteX2" fmla="*/ 1596478 w 1596478"/>
                <a:gd name="connsiteY2" fmla="*/ 933353 h 2053214"/>
                <a:gd name="connsiteX3" fmla="*/ 1592760 w 1596478"/>
                <a:gd name="connsiteY3" fmla="*/ 0 h 2053214"/>
                <a:gd name="connsiteX0" fmla="*/ 1614004 w 1614014"/>
                <a:gd name="connsiteY0" fmla="*/ 0 h 2053214"/>
                <a:gd name="connsiteX1" fmla="*/ 0 w 1614014"/>
                <a:gd name="connsiteY1" fmla="*/ 2053214 h 2053214"/>
                <a:gd name="connsiteX2" fmla="*/ 1596478 w 1614014"/>
                <a:gd name="connsiteY2" fmla="*/ 933353 h 2053214"/>
                <a:gd name="connsiteX3" fmla="*/ 1614004 w 1614014"/>
                <a:gd name="connsiteY3" fmla="*/ 0 h 2053214"/>
                <a:gd name="connsiteX0" fmla="*/ 1599936 w 1599946"/>
                <a:gd name="connsiteY0" fmla="*/ 0 h 2015763"/>
                <a:gd name="connsiteX1" fmla="*/ 0 w 1599946"/>
                <a:gd name="connsiteY1" fmla="*/ 2015763 h 2015763"/>
                <a:gd name="connsiteX2" fmla="*/ 1582410 w 1599946"/>
                <a:gd name="connsiteY2" fmla="*/ 933353 h 2015763"/>
                <a:gd name="connsiteX3" fmla="*/ 1599936 w 1599946"/>
                <a:gd name="connsiteY3" fmla="*/ 0 h 2015763"/>
                <a:gd name="connsiteX0" fmla="*/ 1605965 w 1605975"/>
                <a:gd name="connsiteY0" fmla="*/ 0 h 2025750"/>
                <a:gd name="connsiteX1" fmla="*/ 0 w 1605975"/>
                <a:gd name="connsiteY1" fmla="*/ 2025750 h 2025750"/>
                <a:gd name="connsiteX2" fmla="*/ 1588439 w 1605975"/>
                <a:gd name="connsiteY2" fmla="*/ 933353 h 2025750"/>
                <a:gd name="connsiteX3" fmla="*/ 1605965 w 1605975"/>
                <a:gd name="connsiteY3" fmla="*/ 0 h 2025750"/>
                <a:gd name="connsiteX0" fmla="*/ 1605965 w 1605975"/>
                <a:gd name="connsiteY0" fmla="*/ 0 h 2018259"/>
                <a:gd name="connsiteX1" fmla="*/ 0 w 1605975"/>
                <a:gd name="connsiteY1" fmla="*/ 2018259 h 2018259"/>
                <a:gd name="connsiteX2" fmla="*/ 1588439 w 1605975"/>
                <a:gd name="connsiteY2" fmla="*/ 933353 h 2018259"/>
                <a:gd name="connsiteX3" fmla="*/ 1605965 w 1605975"/>
                <a:gd name="connsiteY3" fmla="*/ 0 h 2018259"/>
                <a:gd name="connsiteX0" fmla="*/ 1605965 w 1608648"/>
                <a:gd name="connsiteY0" fmla="*/ 0 h 2018259"/>
                <a:gd name="connsiteX1" fmla="*/ 0 w 1608648"/>
                <a:gd name="connsiteY1" fmla="*/ 2018259 h 2018259"/>
                <a:gd name="connsiteX2" fmla="*/ 1608648 w 1608648"/>
                <a:gd name="connsiteY2" fmla="*/ 896780 h 2018259"/>
                <a:gd name="connsiteX3" fmla="*/ 1605965 w 1608648"/>
                <a:gd name="connsiteY3" fmla="*/ 0 h 2018259"/>
                <a:gd name="connsiteX0" fmla="*/ 1605965 w 1614711"/>
                <a:gd name="connsiteY0" fmla="*/ 0 h 2018259"/>
                <a:gd name="connsiteX1" fmla="*/ 0 w 1614711"/>
                <a:gd name="connsiteY1" fmla="*/ 2018259 h 2018259"/>
                <a:gd name="connsiteX2" fmla="*/ 1614711 w 1614711"/>
                <a:gd name="connsiteY2" fmla="*/ 908971 h 2018259"/>
                <a:gd name="connsiteX3" fmla="*/ 1605965 w 1614711"/>
                <a:gd name="connsiteY3" fmla="*/ 0 h 2018259"/>
              </a:gdLst>
              <a:ahLst/>
              <a:cxnLst>
                <a:cxn ang="0">
                  <a:pos x="connsiteX0" y="connsiteY0"/>
                </a:cxn>
                <a:cxn ang="0">
                  <a:pos x="connsiteX1" y="connsiteY1"/>
                </a:cxn>
                <a:cxn ang="0">
                  <a:pos x="connsiteX2" y="connsiteY2"/>
                </a:cxn>
                <a:cxn ang="0">
                  <a:pos x="connsiteX3" y="connsiteY3"/>
                </a:cxn>
              </a:cxnLst>
              <a:rect l="l" t="t" r="r" b="b"/>
              <a:pathLst>
                <a:path w="1614711" h="2018259">
                  <a:moveTo>
                    <a:pt x="1605965" y="0"/>
                  </a:moveTo>
                  <a:lnTo>
                    <a:pt x="0" y="2018259"/>
                  </a:lnTo>
                  <a:lnTo>
                    <a:pt x="1614711" y="908971"/>
                  </a:lnTo>
                  <a:cubicBezTo>
                    <a:pt x="1614189" y="614601"/>
                    <a:pt x="1606487" y="294370"/>
                    <a:pt x="1605965" y="0"/>
                  </a:cubicBezTo>
                  <a:close/>
                </a:path>
              </a:pathLst>
            </a:custGeom>
            <a:gradFill>
              <a:gsLst>
                <a:gs pos="0">
                  <a:schemeClr val="accent1">
                    <a:lumMod val="85000"/>
                  </a:schemeClr>
                </a:gs>
                <a:gs pos="100000">
                  <a:schemeClr val="accent1"/>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11" name="Rectangle 30">
            <a:extLst>
              <a:ext uri="{FF2B5EF4-FFF2-40B4-BE49-F238E27FC236}">
                <a16:creationId xmlns:a16="http://schemas.microsoft.com/office/drawing/2014/main" id="{3C2EFFA2-3DDD-4CCE-8242-37B43A62D4A7}"/>
              </a:ext>
            </a:extLst>
          </p:cNvPr>
          <p:cNvSpPr/>
          <p:nvPr/>
        </p:nvSpPr>
        <p:spPr>
          <a:xfrm>
            <a:off x="6525606" y="3247385"/>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12" name="Rounded Rectangle 32">
            <a:extLst>
              <a:ext uri="{FF2B5EF4-FFF2-40B4-BE49-F238E27FC236}">
                <a16:creationId xmlns:a16="http://schemas.microsoft.com/office/drawing/2014/main" id="{FFB130AE-2D72-4D54-BF26-0B0CCA0031B1}"/>
              </a:ext>
            </a:extLst>
          </p:cNvPr>
          <p:cNvSpPr/>
          <p:nvPr/>
        </p:nvSpPr>
        <p:spPr>
          <a:xfrm>
            <a:off x="6525606" y="5429797"/>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13" name="Rectangle 16">
            <a:extLst>
              <a:ext uri="{FF2B5EF4-FFF2-40B4-BE49-F238E27FC236}">
                <a16:creationId xmlns:a16="http://schemas.microsoft.com/office/drawing/2014/main" id="{1897E6DD-B893-45E7-9982-BCF9D7F6F4B9}"/>
              </a:ext>
            </a:extLst>
          </p:cNvPr>
          <p:cNvSpPr/>
          <p:nvPr/>
        </p:nvSpPr>
        <p:spPr>
          <a:xfrm rot="2700000">
            <a:off x="6586684" y="4241208"/>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14" name="Rectangle 9">
            <a:extLst>
              <a:ext uri="{FF2B5EF4-FFF2-40B4-BE49-F238E27FC236}">
                <a16:creationId xmlns:a16="http://schemas.microsoft.com/office/drawing/2014/main" id="{747DBB73-57B1-4A07-B4EC-B34E345E9B0B}"/>
              </a:ext>
            </a:extLst>
          </p:cNvPr>
          <p:cNvSpPr/>
          <p:nvPr/>
        </p:nvSpPr>
        <p:spPr>
          <a:xfrm>
            <a:off x="6540913" y="2163481"/>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grpSp>
        <p:nvGrpSpPr>
          <p:cNvPr id="49" name="Group 48">
            <a:extLst>
              <a:ext uri="{FF2B5EF4-FFF2-40B4-BE49-F238E27FC236}">
                <a16:creationId xmlns:a16="http://schemas.microsoft.com/office/drawing/2014/main" id="{78F44764-A22A-4046-8D8C-D496D5AC9129}"/>
              </a:ext>
            </a:extLst>
          </p:cNvPr>
          <p:cNvGrpSpPr/>
          <p:nvPr/>
        </p:nvGrpSpPr>
        <p:grpSpPr>
          <a:xfrm>
            <a:off x="8384028" y="2895457"/>
            <a:ext cx="3424798" cy="2812775"/>
            <a:chOff x="8384028" y="2895457"/>
            <a:chExt cx="3424798" cy="2812775"/>
          </a:xfrm>
        </p:grpSpPr>
        <p:grpSp>
          <p:nvGrpSpPr>
            <p:cNvPr id="16" name="Group 15">
              <a:extLst>
                <a:ext uri="{FF2B5EF4-FFF2-40B4-BE49-F238E27FC236}">
                  <a16:creationId xmlns:a16="http://schemas.microsoft.com/office/drawing/2014/main" id="{7F3649BB-510A-48F4-B151-4AD85B907897}"/>
                </a:ext>
              </a:extLst>
            </p:cNvPr>
            <p:cNvGrpSpPr/>
            <p:nvPr/>
          </p:nvGrpSpPr>
          <p:grpSpPr>
            <a:xfrm flipH="1">
              <a:off x="8384028" y="2895457"/>
              <a:ext cx="3424798" cy="2812775"/>
              <a:chOff x="6317093" y="541243"/>
              <a:chExt cx="4600203" cy="3778138"/>
            </a:xfrm>
          </p:grpSpPr>
          <p:sp>
            <p:nvSpPr>
              <p:cNvPr id="17" name="Freeform: Shape 16">
                <a:extLst>
                  <a:ext uri="{FF2B5EF4-FFF2-40B4-BE49-F238E27FC236}">
                    <a16:creationId xmlns:a16="http://schemas.microsoft.com/office/drawing/2014/main" id="{F25B20EE-7135-491E-8C0B-6E64D6303815}"/>
                  </a:ext>
                </a:extLst>
              </p:cNvPr>
              <p:cNvSpPr/>
              <p:nvPr/>
            </p:nvSpPr>
            <p:spPr>
              <a:xfrm>
                <a:off x="7792373" y="541243"/>
                <a:ext cx="1769431" cy="2142130"/>
              </a:xfrm>
              <a:custGeom>
                <a:avLst/>
                <a:gdLst>
                  <a:gd name="connsiteX0" fmla="*/ 2660333 w 2715559"/>
                  <a:gd name="connsiteY0" fmla="*/ 1901649 h 3287536"/>
                  <a:gd name="connsiteX1" fmla="*/ 2655570 w 2715559"/>
                  <a:gd name="connsiteY1" fmla="*/ 1765441 h 3287536"/>
                  <a:gd name="connsiteX2" fmla="*/ 2713672 w 2715559"/>
                  <a:gd name="connsiteY2" fmla="*/ 1554939 h 3287536"/>
                  <a:gd name="connsiteX3" fmla="*/ 2673668 w 2715559"/>
                  <a:gd name="connsiteY3" fmla="*/ 1450164 h 3287536"/>
                  <a:gd name="connsiteX4" fmla="*/ 2648903 w 2715559"/>
                  <a:gd name="connsiteY4" fmla="*/ 1334911 h 3287536"/>
                  <a:gd name="connsiteX5" fmla="*/ 2655570 w 2715559"/>
                  <a:gd name="connsiteY5" fmla="*/ 1231089 h 3287536"/>
                  <a:gd name="connsiteX6" fmla="*/ 2480310 w 2715559"/>
                  <a:gd name="connsiteY6" fmla="*/ 1001536 h 3287536"/>
                  <a:gd name="connsiteX7" fmla="*/ 1182052 w 2715559"/>
                  <a:gd name="connsiteY7" fmla="*/ 964389 h 3287536"/>
                  <a:gd name="connsiteX8" fmla="*/ 886777 w 2715559"/>
                  <a:gd name="connsiteY8" fmla="*/ 993916 h 3287536"/>
                  <a:gd name="connsiteX9" fmla="*/ 865823 w 2715559"/>
                  <a:gd name="connsiteY9" fmla="*/ 979629 h 3287536"/>
                  <a:gd name="connsiteX10" fmla="*/ 901065 w 2715559"/>
                  <a:gd name="connsiteY10" fmla="*/ 824371 h 3287536"/>
                  <a:gd name="connsiteX11" fmla="*/ 973455 w 2715559"/>
                  <a:gd name="connsiteY11" fmla="*/ 680544 h 3287536"/>
                  <a:gd name="connsiteX12" fmla="*/ 973455 w 2715559"/>
                  <a:gd name="connsiteY12" fmla="*/ 680544 h 3287536"/>
                  <a:gd name="connsiteX13" fmla="*/ 985838 w 2715559"/>
                  <a:gd name="connsiteY13" fmla="*/ 133809 h 3287536"/>
                  <a:gd name="connsiteX14" fmla="*/ 1012508 w 2715559"/>
                  <a:gd name="connsiteY14" fmla="*/ 103329 h 3287536"/>
                  <a:gd name="connsiteX15" fmla="*/ 983933 w 2715559"/>
                  <a:gd name="connsiteY15" fmla="*/ 57609 h 3287536"/>
                  <a:gd name="connsiteX16" fmla="*/ 784860 w 2715559"/>
                  <a:gd name="connsiteY16" fmla="*/ 42369 h 3287536"/>
                  <a:gd name="connsiteX17" fmla="*/ 716280 w 2715559"/>
                  <a:gd name="connsiteY17" fmla="*/ 156669 h 3287536"/>
                  <a:gd name="connsiteX18" fmla="*/ 649605 w 2715559"/>
                  <a:gd name="connsiteY18" fmla="*/ 318594 h 3287536"/>
                  <a:gd name="connsiteX19" fmla="*/ 258127 w 2715559"/>
                  <a:gd name="connsiteY19" fmla="*/ 921526 h 3287536"/>
                  <a:gd name="connsiteX20" fmla="*/ 160020 w 2715559"/>
                  <a:gd name="connsiteY20" fmla="*/ 1078689 h 3287536"/>
                  <a:gd name="connsiteX21" fmla="*/ 40005 w 2715559"/>
                  <a:gd name="connsiteY21" fmla="*/ 1474929 h 3287536"/>
                  <a:gd name="connsiteX22" fmla="*/ 0 w 2715559"/>
                  <a:gd name="connsiteY22" fmla="*/ 1522554 h 3287536"/>
                  <a:gd name="connsiteX23" fmla="*/ 3810 w 2715559"/>
                  <a:gd name="connsiteY23" fmla="*/ 1534936 h 3287536"/>
                  <a:gd name="connsiteX24" fmla="*/ 303848 w 2715559"/>
                  <a:gd name="connsiteY24" fmla="*/ 2331226 h 3287536"/>
                  <a:gd name="connsiteX25" fmla="*/ 664845 w 2715559"/>
                  <a:gd name="connsiteY25" fmla="*/ 3287536 h 3287536"/>
                  <a:gd name="connsiteX26" fmla="*/ 701040 w 2715559"/>
                  <a:gd name="connsiteY26" fmla="*/ 3279916 h 3287536"/>
                  <a:gd name="connsiteX27" fmla="*/ 992505 w 2715559"/>
                  <a:gd name="connsiteY27" fmla="*/ 3169426 h 3287536"/>
                  <a:gd name="connsiteX28" fmla="*/ 1344930 w 2715559"/>
                  <a:gd name="connsiteY28" fmla="*/ 3009406 h 3287536"/>
                  <a:gd name="connsiteX29" fmla="*/ 2436495 w 2715559"/>
                  <a:gd name="connsiteY29" fmla="*/ 2568399 h 3287536"/>
                  <a:gd name="connsiteX30" fmla="*/ 2579370 w 2715559"/>
                  <a:gd name="connsiteY30" fmla="*/ 2518869 h 3287536"/>
                  <a:gd name="connsiteX31" fmla="*/ 2651760 w 2715559"/>
                  <a:gd name="connsiteY31" fmla="*/ 2436001 h 3287536"/>
                  <a:gd name="connsiteX32" fmla="*/ 2594610 w 2715559"/>
                  <a:gd name="connsiteY32" fmla="*/ 2215974 h 3287536"/>
                  <a:gd name="connsiteX33" fmla="*/ 2700338 w 2715559"/>
                  <a:gd name="connsiteY33" fmla="*/ 2056906 h 3287536"/>
                  <a:gd name="connsiteX34" fmla="*/ 2660333 w 2715559"/>
                  <a:gd name="connsiteY34" fmla="*/ 1901649 h 328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15559" h="3287536">
                    <a:moveTo>
                      <a:pt x="2660333" y="1901649"/>
                    </a:moveTo>
                    <a:cubicBezTo>
                      <a:pt x="2630805" y="1854024"/>
                      <a:pt x="2619375" y="1812114"/>
                      <a:pt x="2655570" y="1765441"/>
                    </a:cubicBezTo>
                    <a:cubicBezTo>
                      <a:pt x="2695575" y="1700671"/>
                      <a:pt x="2723197" y="1633044"/>
                      <a:pt x="2713672" y="1554939"/>
                    </a:cubicBezTo>
                    <a:cubicBezTo>
                      <a:pt x="2707005" y="1506361"/>
                      <a:pt x="2686050" y="1459689"/>
                      <a:pt x="2673668" y="1450164"/>
                    </a:cubicBezTo>
                    <a:cubicBezTo>
                      <a:pt x="2630805" y="1418731"/>
                      <a:pt x="2627947" y="1379679"/>
                      <a:pt x="2648903" y="1334911"/>
                    </a:cubicBezTo>
                    <a:cubicBezTo>
                      <a:pt x="2663190" y="1310146"/>
                      <a:pt x="2662238" y="1257759"/>
                      <a:pt x="2655570" y="1231089"/>
                    </a:cubicBezTo>
                    <a:cubicBezTo>
                      <a:pt x="2627947" y="1131076"/>
                      <a:pt x="2575560" y="1050114"/>
                      <a:pt x="2480310" y="1001536"/>
                    </a:cubicBezTo>
                    <a:cubicBezTo>
                      <a:pt x="2211705" y="870091"/>
                      <a:pt x="1816418" y="870091"/>
                      <a:pt x="1182052" y="964389"/>
                    </a:cubicBezTo>
                    <a:cubicBezTo>
                      <a:pt x="1154430" y="977724"/>
                      <a:pt x="998220" y="981534"/>
                      <a:pt x="886777" y="993916"/>
                    </a:cubicBezTo>
                    <a:cubicBezTo>
                      <a:pt x="867727" y="995821"/>
                      <a:pt x="863918" y="996774"/>
                      <a:pt x="865823" y="979629"/>
                    </a:cubicBezTo>
                    <a:cubicBezTo>
                      <a:pt x="871538" y="927241"/>
                      <a:pt x="869633" y="873901"/>
                      <a:pt x="901065" y="824371"/>
                    </a:cubicBezTo>
                    <a:cubicBezTo>
                      <a:pt x="929640" y="779604"/>
                      <a:pt x="949643" y="729121"/>
                      <a:pt x="973455" y="680544"/>
                    </a:cubicBezTo>
                    <a:cubicBezTo>
                      <a:pt x="973455" y="680544"/>
                      <a:pt x="973455" y="680544"/>
                      <a:pt x="973455" y="680544"/>
                    </a:cubicBezTo>
                    <a:cubicBezTo>
                      <a:pt x="978218" y="498616"/>
                      <a:pt x="982027" y="315736"/>
                      <a:pt x="985838" y="133809"/>
                    </a:cubicBezTo>
                    <a:cubicBezTo>
                      <a:pt x="985838" y="112854"/>
                      <a:pt x="990600" y="101424"/>
                      <a:pt x="1012508" y="103329"/>
                    </a:cubicBezTo>
                    <a:cubicBezTo>
                      <a:pt x="1002983" y="88089"/>
                      <a:pt x="995363" y="71896"/>
                      <a:pt x="983933" y="57609"/>
                    </a:cubicBezTo>
                    <a:cubicBezTo>
                      <a:pt x="929640" y="-12876"/>
                      <a:pt x="848677" y="-19544"/>
                      <a:pt x="784860" y="42369"/>
                    </a:cubicBezTo>
                    <a:cubicBezTo>
                      <a:pt x="751523" y="74754"/>
                      <a:pt x="729615" y="112854"/>
                      <a:pt x="716280" y="156669"/>
                    </a:cubicBezTo>
                    <a:cubicBezTo>
                      <a:pt x="698183" y="211914"/>
                      <a:pt x="681990" y="269064"/>
                      <a:pt x="649605" y="318594"/>
                    </a:cubicBezTo>
                    <a:cubicBezTo>
                      <a:pt x="519113" y="519571"/>
                      <a:pt x="387667" y="719596"/>
                      <a:pt x="258127" y="921526"/>
                    </a:cubicBezTo>
                    <a:cubicBezTo>
                      <a:pt x="224790" y="972961"/>
                      <a:pt x="182880" y="1020586"/>
                      <a:pt x="160020" y="1078689"/>
                    </a:cubicBezTo>
                    <a:cubicBezTo>
                      <a:pt x="109538" y="1207276"/>
                      <a:pt x="78105" y="1342531"/>
                      <a:pt x="40005" y="1474929"/>
                    </a:cubicBezTo>
                    <a:cubicBezTo>
                      <a:pt x="33338" y="1497789"/>
                      <a:pt x="26670" y="1517791"/>
                      <a:pt x="0" y="1522554"/>
                    </a:cubicBezTo>
                    <a:cubicBezTo>
                      <a:pt x="953" y="1526364"/>
                      <a:pt x="1905" y="1531126"/>
                      <a:pt x="3810" y="1534936"/>
                    </a:cubicBezTo>
                    <a:cubicBezTo>
                      <a:pt x="103823" y="1800684"/>
                      <a:pt x="203835" y="2065479"/>
                      <a:pt x="303848" y="2331226"/>
                    </a:cubicBezTo>
                    <a:cubicBezTo>
                      <a:pt x="423863" y="2650314"/>
                      <a:pt x="544830" y="2968449"/>
                      <a:pt x="664845" y="3287536"/>
                    </a:cubicBezTo>
                    <a:cubicBezTo>
                      <a:pt x="677227" y="3284679"/>
                      <a:pt x="688658" y="3282774"/>
                      <a:pt x="701040" y="3279916"/>
                    </a:cubicBezTo>
                    <a:cubicBezTo>
                      <a:pt x="801052" y="3250389"/>
                      <a:pt x="896302" y="3208479"/>
                      <a:pt x="992505" y="3169426"/>
                    </a:cubicBezTo>
                    <a:cubicBezTo>
                      <a:pt x="1109663" y="3121801"/>
                      <a:pt x="1229677" y="3062746"/>
                      <a:pt x="1344930" y="3009406"/>
                    </a:cubicBezTo>
                    <a:cubicBezTo>
                      <a:pt x="1480185" y="2930349"/>
                      <a:pt x="2380298" y="2584591"/>
                      <a:pt x="2436495" y="2568399"/>
                    </a:cubicBezTo>
                    <a:cubicBezTo>
                      <a:pt x="2484120" y="2551254"/>
                      <a:pt x="2536508" y="2534109"/>
                      <a:pt x="2579370" y="2518869"/>
                    </a:cubicBezTo>
                    <a:cubicBezTo>
                      <a:pt x="2617470" y="2505534"/>
                      <a:pt x="2642235" y="2476959"/>
                      <a:pt x="2651760" y="2436001"/>
                    </a:cubicBezTo>
                    <a:cubicBezTo>
                      <a:pt x="2670810" y="2353134"/>
                      <a:pt x="2670810" y="2275029"/>
                      <a:pt x="2594610" y="2215974"/>
                    </a:cubicBezTo>
                    <a:cubicBezTo>
                      <a:pt x="2682240" y="2173111"/>
                      <a:pt x="2707958" y="2135964"/>
                      <a:pt x="2700338" y="2056906"/>
                    </a:cubicBezTo>
                    <a:cubicBezTo>
                      <a:pt x="2696528" y="2003566"/>
                      <a:pt x="2688908" y="1947369"/>
                      <a:pt x="2660333" y="1901649"/>
                    </a:cubicBezTo>
                    <a:close/>
                  </a:path>
                </a:pathLst>
              </a:custGeom>
              <a:solidFill>
                <a:srgbClr val="FDCBA3"/>
              </a:solid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8EC6A98-2919-4495-8902-5D3D5BD3A74D}"/>
                  </a:ext>
                </a:extLst>
              </p:cNvPr>
              <p:cNvSpPr/>
              <p:nvPr/>
            </p:nvSpPr>
            <p:spPr>
              <a:xfrm>
                <a:off x="8393141" y="600492"/>
                <a:ext cx="1045799" cy="1919663"/>
              </a:xfrm>
              <a:custGeom>
                <a:avLst/>
                <a:gdLst>
                  <a:gd name="connsiteX0" fmla="*/ 1460199 w 1604995"/>
                  <a:gd name="connsiteY0" fmla="*/ 2946099 h 2946115"/>
                  <a:gd name="connsiteX1" fmla="*/ 92409 w 1604995"/>
                  <a:gd name="connsiteY1" fmla="*/ 2921334 h 2946115"/>
                  <a:gd name="connsiteX2" fmla="*/ 16 w 1604995"/>
                  <a:gd name="connsiteY2" fmla="*/ 2825131 h 2946115"/>
                  <a:gd name="connsiteX3" fmla="*/ 48594 w 1604995"/>
                  <a:gd name="connsiteY3" fmla="*/ 92409 h 2946115"/>
                  <a:gd name="connsiteX4" fmla="*/ 144796 w 1604995"/>
                  <a:gd name="connsiteY4" fmla="*/ 16 h 2946115"/>
                  <a:gd name="connsiteX5" fmla="*/ 1512586 w 1604995"/>
                  <a:gd name="connsiteY5" fmla="*/ 24781 h 2946115"/>
                  <a:gd name="connsiteX6" fmla="*/ 1604979 w 1604995"/>
                  <a:gd name="connsiteY6" fmla="*/ 120984 h 2946115"/>
                  <a:gd name="connsiteX7" fmla="*/ 1555449 w 1604995"/>
                  <a:gd name="connsiteY7" fmla="*/ 2853706 h 2946115"/>
                  <a:gd name="connsiteX8" fmla="*/ 1460199 w 1604995"/>
                  <a:gd name="connsiteY8" fmla="*/ 2946099 h 294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995" h="2946115">
                    <a:moveTo>
                      <a:pt x="1460199" y="2946099"/>
                    </a:moveTo>
                    <a:lnTo>
                      <a:pt x="92409" y="2921334"/>
                    </a:lnTo>
                    <a:cubicBezTo>
                      <a:pt x="40021" y="2920381"/>
                      <a:pt x="-936" y="2877519"/>
                      <a:pt x="16" y="2825131"/>
                    </a:cubicBezTo>
                    <a:lnTo>
                      <a:pt x="48594" y="92409"/>
                    </a:lnTo>
                    <a:cubicBezTo>
                      <a:pt x="49546" y="40021"/>
                      <a:pt x="92409" y="-936"/>
                      <a:pt x="144796" y="16"/>
                    </a:cubicBezTo>
                    <a:lnTo>
                      <a:pt x="1512586" y="24781"/>
                    </a:lnTo>
                    <a:cubicBezTo>
                      <a:pt x="1564974" y="25734"/>
                      <a:pt x="1605931" y="68596"/>
                      <a:pt x="1604979" y="120984"/>
                    </a:cubicBezTo>
                    <a:lnTo>
                      <a:pt x="1555449" y="2853706"/>
                    </a:lnTo>
                    <a:cubicBezTo>
                      <a:pt x="1554496" y="2906094"/>
                      <a:pt x="1511634" y="2947051"/>
                      <a:pt x="1460199" y="2946099"/>
                    </a:cubicBezTo>
                    <a:close/>
                  </a:path>
                </a:pathLst>
              </a:custGeom>
              <a:solidFill>
                <a:srgbClr val="000000"/>
              </a:solidFill>
              <a:ln w="9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222A712A-5A86-4F9D-A4F4-0BB38D7EE205}"/>
                  </a:ext>
                </a:extLst>
              </p:cNvPr>
              <p:cNvSpPr/>
              <p:nvPr/>
            </p:nvSpPr>
            <p:spPr>
              <a:xfrm>
                <a:off x="8458940" y="789798"/>
                <a:ext cx="909857" cy="1477745"/>
              </a:xfrm>
              <a:custGeom>
                <a:avLst/>
                <a:gdLst>
                  <a:gd name="connsiteX0" fmla="*/ 1320165 w 1396365"/>
                  <a:gd name="connsiteY0" fmla="*/ 2267903 h 2267902"/>
                  <a:gd name="connsiteX1" fmla="*/ 36195 w 1396365"/>
                  <a:gd name="connsiteY1" fmla="*/ 2245043 h 2267902"/>
                  <a:gd name="connsiteX2" fmla="*/ 0 w 1396365"/>
                  <a:gd name="connsiteY2" fmla="*/ 2207895 h 2267902"/>
                  <a:gd name="connsiteX3" fmla="*/ 39053 w 1396365"/>
                  <a:gd name="connsiteY3" fmla="*/ 36195 h 2267902"/>
                  <a:gd name="connsiteX4" fmla="*/ 76200 w 1396365"/>
                  <a:gd name="connsiteY4" fmla="*/ 0 h 2267902"/>
                  <a:gd name="connsiteX5" fmla="*/ 1360170 w 1396365"/>
                  <a:gd name="connsiteY5" fmla="*/ 22860 h 2267902"/>
                  <a:gd name="connsiteX6" fmla="*/ 1396365 w 1396365"/>
                  <a:gd name="connsiteY6" fmla="*/ 60007 h 2267902"/>
                  <a:gd name="connsiteX7" fmla="*/ 1357313 w 1396365"/>
                  <a:gd name="connsiteY7" fmla="*/ 2231708 h 2267902"/>
                  <a:gd name="connsiteX8" fmla="*/ 1320165 w 1396365"/>
                  <a:gd name="connsiteY8" fmla="*/ 2267903 h 226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6365" h="2267902">
                    <a:moveTo>
                      <a:pt x="1320165" y="2267903"/>
                    </a:moveTo>
                    <a:lnTo>
                      <a:pt x="36195" y="2245043"/>
                    </a:lnTo>
                    <a:cubicBezTo>
                      <a:pt x="16192" y="2245043"/>
                      <a:pt x="0" y="2227897"/>
                      <a:pt x="0" y="2207895"/>
                    </a:cubicBezTo>
                    <a:lnTo>
                      <a:pt x="39053" y="36195"/>
                    </a:lnTo>
                    <a:cubicBezTo>
                      <a:pt x="39053" y="16192"/>
                      <a:pt x="56197" y="0"/>
                      <a:pt x="76200" y="0"/>
                    </a:cubicBezTo>
                    <a:lnTo>
                      <a:pt x="1360170" y="22860"/>
                    </a:lnTo>
                    <a:cubicBezTo>
                      <a:pt x="1380173" y="22860"/>
                      <a:pt x="1396365" y="40005"/>
                      <a:pt x="1396365" y="60007"/>
                    </a:cubicBezTo>
                    <a:lnTo>
                      <a:pt x="1357313" y="2231708"/>
                    </a:lnTo>
                    <a:cubicBezTo>
                      <a:pt x="1356360" y="2251710"/>
                      <a:pt x="1340167" y="2267903"/>
                      <a:pt x="1320165" y="2267903"/>
                    </a:cubicBezTo>
                    <a:close/>
                  </a:path>
                </a:pathLst>
              </a:custGeom>
              <a:solidFill>
                <a:srgbClr val="CDFEFE"/>
              </a:solidFill>
              <a:ln w="9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A8B01D9A-D725-4C33-A035-0BC301A4C849}"/>
                  </a:ext>
                </a:extLst>
              </p:cNvPr>
              <p:cNvSpPr/>
              <p:nvPr/>
            </p:nvSpPr>
            <p:spPr>
              <a:xfrm>
                <a:off x="6317093" y="1517977"/>
                <a:ext cx="1940721" cy="1844841"/>
              </a:xfrm>
              <a:custGeom>
                <a:avLst/>
                <a:gdLst>
                  <a:gd name="connsiteX0" fmla="*/ 2219357 w 2978438"/>
                  <a:gd name="connsiteY0" fmla="*/ 5459 h 2831285"/>
                  <a:gd name="connsiteX1" fmla="*/ 2265077 w 2978438"/>
                  <a:gd name="connsiteY1" fmla="*/ 24509 h 2831285"/>
                  <a:gd name="connsiteX2" fmla="*/ 2973737 w 2978438"/>
                  <a:gd name="connsiteY2" fmla="*/ 1905696 h 2831285"/>
                  <a:gd name="connsiteX3" fmla="*/ 2957544 w 2978438"/>
                  <a:gd name="connsiteY3" fmla="*/ 1943796 h 2831285"/>
                  <a:gd name="connsiteX4" fmla="*/ 627729 w 2978438"/>
                  <a:gd name="connsiteY4" fmla="*/ 2822954 h 2831285"/>
                  <a:gd name="connsiteX5" fmla="*/ 588677 w 2978438"/>
                  <a:gd name="connsiteY5" fmla="*/ 2828669 h 2831285"/>
                  <a:gd name="connsiteX6" fmla="*/ 361029 w 2978438"/>
                  <a:gd name="connsiteY6" fmla="*/ 2400996 h 2831285"/>
                  <a:gd name="connsiteX7" fmla="*/ 126714 w 2978438"/>
                  <a:gd name="connsiteY7" fmla="*/ 1732341 h 2831285"/>
                  <a:gd name="connsiteX8" fmla="*/ 36226 w 2978438"/>
                  <a:gd name="connsiteY8" fmla="*/ 1268474 h 2831285"/>
                  <a:gd name="connsiteX9" fmla="*/ 31 w 2978438"/>
                  <a:gd name="connsiteY9" fmla="*/ 826514 h 2831285"/>
                  <a:gd name="connsiteX10" fmla="*/ 7651 w 2978438"/>
                  <a:gd name="connsiteY10" fmla="*/ 794129 h 2831285"/>
                  <a:gd name="connsiteX11" fmla="*/ 40989 w 2978438"/>
                  <a:gd name="connsiteY11" fmla="*/ 773173 h 2831285"/>
                  <a:gd name="connsiteX12" fmla="*/ 2219357 w 2978438"/>
                  <a:gd name="connsiteY12" fmla="*/ 5459 h 28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8438" h="2831285">
                    <a:moveTo>
                      <a:pt x="2219357" y="5459"/>
                    </a:moveTo>
                    <a:cubicBezTo>
                      <a:pt x="2244122" y="-4066"/>
                      <a:pt x="2258409" y="-3114"/>
                      <a:pt x="2265077" y="24509"/>
                    </a:cubicBezTo>
                    <a:cubicBezTo>
                      <a:pt x="2275554" y="32129"/>
                      <a:pt x="2957544" y="1867596"/>
                      <a:pt x="2973737" y="1905696"/>
                    </a:cubicBezTo>
                    <a:cubicBezTo>
                      <a:pt x="2982309" y="1926651"/>
                      <a:pt x="2980404" y="1935224"/>
                      <a:pt x="2957544" y="1943796"/>
                    </a:cubicBezTo>
                    <a:cubicBezTo>
                      <a:pt x="2807049" y="1998089"/>
                      <a:pt x="850614" y="2742944"/>
                      <a:pt x="627729" y="2822954"/>
                    </a:cubicBezTo>
                    <a:cubicBezTo>
                      <a:pt x="615347" y="2827716"/>
                      <a:pt x="602964" y="2835336"/>
                      <a:pt x="588677" y="2828669"/>
                    </a:cubicBezTo>
                    <a:cubicBezTo>
                      <a:pt x="504857" y="2690556"/>
                      <a:pt x="427704" y="2548634"/>
                      <a:pt x="361029" y="2400996"/>
                    </a:cubicBezTo>
                    <a:cubicBezTo>
                      <a:pt x="263874" y="2184779"/>
                      <a:pt x="184816" y="1962846"/>
                      <a:pt x="126714" y="1732341"/>
                    </a:cubicBezTo>
                    <a:cubicBezTo>
                      <a:pt x="87661" y="1578989"/>
                      <a:pt x="57181" y="1423731"/>
                      <a:pt x="36226" y="1268474"/>
                    </a:cubicBezTo>
                    <a:cubicBezTo>
                      <a:pt x="20986" y="1158936"/>
                      <a:pt x="31" y="863661"/>
                      <a:pt x="31" y="826514"/>
                    </a:cubicBezTo>
                    <a:cubicBezTo>
                      <a:pt x="31" y="815084"/>
                      <a:pt x="-921" y="803654"/>
                      <a:pt x="7651" y="794129"/>
                    </a:cubicBezTo>
                    <a:cubicBezTo>
                      <a:pt x="14319" y="779841"/>
                      <a:pt x="28606" y="777936"/>
                      <a:pt x="40989" y="773173"/>
                    </a:cubicBezTo>
                    <a:cubicBezTo>
                      <a:pt x="314357" y="675066"/>
                      <a:pt x="2105057" y="48321"/>
                      <a:pt x="2219357" y="5459"/>
                    </a:cubicBezTo>
                    <a:close/>
                  </a:path>
                </a:pathLst>
              </a:custGeom>
              <a:solidFill>
                <a:srgbClr val="000000"/>
              </a:solid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6EAC820-B4F9-4B23-A39C-5F2EE7046C8C}"/>
                  </a:ext>
                </a:extLst>
              </p:cNvPr>
              <p:cNvSpPr/>
              <p:nvPr/>
            </p:nvSpPr>
            <p:spPr>
              <a:xfrm>
                <a:off x="9780843" y="3331599"/>
                <a:ext cx="1136453" cy="987782"/>
              </a:xfrm>
              <a:custGeom>
                <a:avLst/>
                <a:gdLst>
                  <a:gd name="connsiteX0" fmla="*/ 603980 w 1744122"/>
                  <a:gd name="connsiteY0" fmla="*/ 1515955 h 1515954"/>
                  <a:gd name="connsiteX1" fmla="*/ 18193 w 1744122"/>
                  <a:gd name="connsiteY1" fmla="*/ 836822 h 1515954"/>
                  <a:gd name="connsiteX2" fmla="*/ 24860 w 1744122"/>
                  <a:gd name="connsiteY2" fmla="*/ 774910 h 1515954"/>
                  <a:gd name="connsiteX3" fmla="*/ 1165003 w 1744122"/>
                  <a:gd name="connsiteY3" fmla="*/ 8147 h 1515954"/>
                  <a:gd name="connsiteX4" fmla="*/ 1203103 w 1744122"/>
                  <a:gd name="connsiteY4" fmla="*/ 11958 h 1515954"/>
                  <a:gd name="connsiteX5" fmla="*/ 1744123 w 1744122"/>
                  <a:gd name="connsiteY5" fmla="*/ 619652 h 1515954"/>
                  <a:gd name="connsiteX6" fmla="*/ 1651730 w 1744122"/>
                  <a:gd name="connsiteY6" fmla="*/ 733000 h 1515954"/>
                  <a:gd name="connsiteX7" fmla="*/ 684943 w 1744122"/>
                  <a:gd name="connsiteY7" fmla="*/ 1478808 h 1515954"/>
                  <a:gd name="connsiteX8" fmla="*/ 603980 w 1744122"/>
                  <a:gd name="connsiteY8" fmla="*/ 1515955 h 151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122" h="1515954">
                    <a:moveTo>
                      <a:pt x="603980" y="1515955"/>
                    </a:moveTo>
                    <a:cubicBezTo>
                      <a:pt x="458248" y="1343552"/>
                      <a:pt x="53435" y="876827"/>
                      <a:pt x="18193" y="836822"/>
                    </a:cubicBezTo>
                    <a:cubicBezTo>
                      <a:pt x="-7525" y="807295"/>
                      <a:pt x="-6572" y="797770"/>
                      <a:pt x="24860" y="774910"/>
                    </a:cubicBezTo>
                    <a:cubicBezTo>
                      <a:pt x="86773" y="728238"/>
                      <a:pt x="1084993" y="63392"/>
                      <a:pt x="1165003" y="8147"/>
                    </a:cubicBezTo>
                    <a:cubicBezTo>
                      <a:pt x="1181195" y="-3283"/>
                      <a:pt x="1188816" y="-3283"/>
                      <a:pt x="1203103" y="11958"/>
                    </a:cubicBezTo>
                    <a:cubicBezTo>
                      <a:pt x="1383125" y="214840"/>
                      <a:pt x="1564100" y="416770"/>
                      <a:pt x="1744123" y="619652"/>
                    </a:cubicBezTo>
                    <a:cubicBezTo>
                      <a:pt x="1724120" y="666325"/>
                      <a:pt x="1685068" y="698710"/>
                      <a:pt x="1651730" y="733000"/>
                    </a:cubicBezTo>
                    <a:cubicBezTo>
                      <a:pt x="1365028" y="1027322"/>
                      <a:pt x="1044988" y="1278783"/>
                      <a:pt x="684943" y="1478808"/>
                    </a:cubicBezTo>
                    <a:cubicBezTo>
                      <a:pt x="659225" y="1492142"/>
                      <a:pt x="634460" y="1510240"/>
                      <a:pt x="603980" y="1515955"/>
                    </a:cubicBezTo>
                    <a:close/>
                  </a:path>
                </a:pathLst>
              </a:custGeom>
              <a:solidFill>
                <a:srgbClr val="000000"/>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CEB46D5D-9013-4D22-AA7A-0E67FC74821F}"/>
                  </a:ext>
                </a:extLst>
              </p:cNvPr>
              <p:cNvSpPr/>
              <p:nvPr/>
            </p:nvSpPr>
            <p:spPr>
              <a:xfrm>
                <a:off x="9074929" y="1948035"/>
                <a:ext cx="1306754" cy="1894074"/>
              </a:xfrm>
              <a:custGeom>
                <a:avLst/>
                <a:gdLst>
                  <a:gd name="connsiteX0" fmla="*/ 2005485 w 2005484"/>
                  <a:gd name="connsiteY0" fmla="*/ 2294387 h 2906844"/>
                  <a:gd name="connsiteX1" fmla="*/ 1502564 w 2005484"/>
                  <a:gd name="connsiteY1" fmla="*/ 2638239 h 2906844"/>
                  <a:gd name="connsiteX2" fmla="*/ 1095847 w 2005484"/>
                  <a:gd name="connsiteY2" fmla="*/ 2906845 h 2906844"/>
                  <a:gd name="connsiteX3" fmla="*/ 725324 w 2005484"/>
                  <a:gd name="connsiteY3" fmla="*/ 2624904 h 2906844"/>
                  <a:gd name="connsiteX4" fmla="*/ 351944 w 2005484"/>
                  <a:gd name="connsiteY4" fmla="*/ 2177229 h 2906844"/>
                  <a:gd name="connsiteX5" fmla="*/ 249074 w 2005484"/>
                  <a:gd name="connsiteY5" fmla="*/ 2015304 h 2906844"/>
                  <a:gd name="connsiteX6" fmla="*/ 227167 w 2005484"/>
                  <a:gd name="connsiteY6" fmla="*/ 1910529 h 2906844"/>
                  <a:gd name="connsiteX7" fmla="*/ 220499 w 2005484"/>
                  <a:gd name="connsiteY7" fmla="*/ 1660974 h 2906844"/>
                  <a:gd name="connsiteX8" fmla="*/ 201449 w 2005484"/>
                  <a:gd name="connsiteY8" fmla="*/ 1409514 h 2906844"/>
                  <a:gd name="connsiteX9" fmla="*/ 320512 w 2005484"/>
                  <a:gd name="connsiteY9" fmla="*/ 1135194 h 2906844"/>
                  <a:gd name="connsiteX10" fmla="*/ 329084 w 2005484"/>
                  <a:gd name="connsiteY10" fmla="*/ 1108524 h 2906844"/>
                  <a:gd name="connsiteX11" fmla="*/ 238597 w 2005484"/>
                  <a:gd name="connsiteY11" fmla="*/ 865637 h 2906844"/>
                  <a:gd name="connsiteX12" fmla="*/ 210974 w 2005484"/>
                  <a:gd name="connsiteY12" fmla="*/ 813249 h 2906844"/>
                  <a:gd name="connsiteX13" fmla="*/ 88102 w 2005484"/>
                  <a:gd name="connsiteY13" fmla="*/ 479874 h 2906844"/>
                  <a:gd name="connsiteX14" fmla="*/ 12855 w 2005484"/>
                  <a:gd name="connsiteY14" fmla="*/ 237939 h 2906844"/>
                  <a:gd name="connsiteX15" fmla="*/ 472 w 2005484"/>
                  <a:gd name="connsiteY15" fmla="*/ 117924 h 2906844"/>
                  <a:gd name="connsiteX16" fmla="*/ 108105 w 2005484"/>
                  <a:gd name="connsiteY16" fmla="*/ 3624 h 2906844"/>
                  <a:gd name="connsiteX17" fmla="*/ 188114 w 2005484"/>
                  <a:gd name="connsiteY17" fmla="*/ 767 h 2906844"/>
                  <a:gd name="connsiteX18" fmla="*/ 284317 w 2005484"/>
                  <a:gd name="connsiteY18" fmla="*/ 69347 h 2906844"/>
                  <a:gd name="connsiteX19" fmla="*/ 410999 w 2005484"/>
                  <a:gd name="connsiteY19" fmla="*/ 318902 h 2906844"/>
                  <a:gd name="connsiteX20" fmla="*/ 474817 w 2005484"/>
                  <a:gd name="connsiteY20" fmla="*/ 467492 h 2906844"/>
                  <a:gd name="connsiteX21" fmla="*/ 664364 w 2005484"/>
                  <a:gd name="connsiteY21" fmla="*/ 835157 h 2906844"/>
                  <a:gd name="connsiteX22" fmla="*/ 689130 w 2005484"/>
                  <a:gd name="connsiteY22" fmla="*/ 841824 h 2906844"/>
                  <a:gd name="connsiteX23" fmla="*/ 758662 w 2005484"/>
                  <a:gd name="connsiteY23" fmla="*/ 815154 h 2906844"/>
                  <a:gd name="connsiteX24" fmla="*/ 940589 w 2005484"/>
                  <a:gd name="connsiteY24" fmla="*/ 830394 h 2906844"/>
                  <a:gd name="connsiteX25" fmla="*/ 987262 w 2005484"/>
                  <a:gd name="connsiteY25" fmla="*/ 857064 h 2906844"/>
                  <a:gd name="connsiteX26" fmla="*/ 1163474 w 2005484"/>
                  <a:gd name="connsiteY26" fmla="*/ 918024 h 2906844"/>
                  <a:gd name="connsiteX27" fmla="*/ 1332067 w 2005484"/>
                  <a:gd name="connsiteY27" fmla="*/ 979937 h 2906844"/>
                  <a:gd name="connsiteX28" fmla="*/ 1627342 w 2005484"/>
                  <a:gd name="connsiteY28" fmla="*/ 1078997 h 2906844"/>
                  <a:gd name="connsiteX29" fmla="*/ 1854037 w 2005484"/>
                  <a:gd name="connsiteY29" fmla="*/ 1292357 h 2906844"/>
                  <a:gd name="connsiteX30" fmla="*/ 1879755 w 2005484"/>
                  <a:gd name="connsiteY30" fmla="*/ 1525719 h 2906844"/>
                  <a:gd name="connsiteX31" fmla="*/ 1927380 w 2005484"/>
                  <a:gd name="connsiteY31" fmla="*/ 2072454 h 2906844"/>
                  <a:gd name="connsiteX32" fmla="*/ 2005485 w 2005484"/>
                  <a:gd name="connsiteY32" fmla="*/ 2294387 h 290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05484" h="2906844">
                    <a:moveTo>
                      <a:pt x="2005485" y="2294387"/>
                    </a:moveTo>
                    <a:cubicBezTo>
                      <a:pt x="1837844" y="2408687"/>
                      <a:pt x="1670205" y="2523939"/>
                      <a:pt x="1502564" y="2638239"/>
                    </a:cubicBezTo>
                    <a:cubicBezTo>
                      <a:pt x="1371119" y="2727775"/>
                      <a:pt x="1229197" y="2818262"/>
                      <a:pt x="1095847" y="2906845"/>
                    </a:cubicBezTo>
                    <a:cubicBezTo>
                      <a:pt x="1025362" y="2854457"/>
                      <a:pt x="855817" y="2739204"/>
                      <a:pt x="725324" y="2624904"/>
                    </a:cubicBezTo>
                    <a:cubicBezTo>
                      <a:pt x="577687" y="2495364"/>
                      <a:pt x="465292" y="2336297"/>
                      <a:pt x="351944" y="2177229"/>
                    </a:cubicBezTo>
                    <a:cubicBezTo>
                      <a:pt x="314797" y="2124842"/>
                      <a:pt x="271934" y="2076264"/>
                      <a:pt x="249074" y="2015304"/>
                    </a:cubicBezTo>
                    <a:cubicBezTo>
                      <a:pt x="235739" y="1981014"/>
                      <a:pt x="229072" y="1945772"/>
                      <a:pt x="227167" y="1910529"/>
                    </a:cubicBezTo>
                    <a:cubicBezTo>
                      <a:pt x="223357" y="1827662"/>
                      <a:pt x="224309" y="1743842"/>
                      <a:pt x="220499" y="1660974"/>
                    </a:cubicBezTo>
                    <a:cubicBezTo>
                      <a:pt x="216689" y="1577154"/>
                      <a:pt x="209069" y="1493334"/>
                      <a:pt x="201449" y="1409514"/>
                    </a:cubicBezTo>
                    <a:cubicBezTo>
                      <a:pt x="191924" y="1296167"/>
                      <a:pt x="209069" y="1195202"/>
                      <a:pt x="320512" y="1135194"/>
                    </a:cubicBezTo>
                    <a:cubicBezTo>
                      <a:pt x="332894" y="1128527"/>
                      <a:pt x="334799" y="1121859"/>
                      <a:pt x="329084" y="1108524"/>
                    </a:cubicBezTo>
                    <a:cubicBezTo>
                      <a:pt x="298605" y="1027562"/>
                      <a:pt x="268124" y="946599"/>
                      <a:pt x="238597" y="865637"/>
                    </a:cubicBezTo>
                    <a:cubicBezTo>
                      <a:pt x="221452" y="852302"/>
                      <a:pt x="217642" y="831347"/>
                      <a:pt x="210974" y="813249"/>
                    </a:cubicBezTo>
                    <a:cubicBezTo>
                      <a:pt x="170017" y="701807"/>
                      <a:pt x="129059" y="591317"/>
                      <a:pt x="88102" y="479874"/>
                    </a:cubicBezTo>
                    <a:cubicBezTo>
                      <a:pt x="62384" y="399864"/>
                      <a:pt x="34762" y="319854"/>
                      <a:pt x="12855" y="237939"/>
                    </a:cubicBezTo>
                    <a:cubicBezTo>
                      <a:pt x="2377" y="198887"/>
                      <a:pt x="-1433" y="157929"/>
                      <a:pt x="472" y="117924"/>
                    </a:cubicBezTo>
                    <a:cubicBezTo>
                      <a:pt x="4282" y="55059"/>
                      <a:pt x="45239" y="10292"/>
                      <a:pt x="108105" y="3624"/>
                    </a:cubicBezTo>
                    <a:cubicBezTo>
                      <a:pt x="134774" y="767"/>
                      <a:pt x="161444" y="-1138"/>
                      <a:pt x="188114" y="767"/>
                    </a:cubicBezTo>
                    <a:cubicBezTo>
                      <a:pt x="236692" y="3624"/>
                      <a:pt x="263362" y="30294"/>
                      <a:pt x="284317" y="69347"/>
                    </a:cubicBezTo>
                    <a:cubicBezTo>
                      <a:pt x="329084" y="151262"/>
                      <a:pt x="370994" y="235082"/>
                      <a:pt x="410999" y="318902"/>
                    </a:cubicBezTo>
                    <a:cubicBezTo>
                      <a:pt x="428144" y="370337"/>
                      <a:pt x="463387" y="413199"/>
                      <a:pt x="474817" y="467492"/>
                    </a:cubicBezTo>
                    <a:cubicBezTo>
                      <a:pt x="527205" y="596079"/>
                      <a:pt x="601499" y="713237"/>
                      <a:pt x="664364" y="835157"/>
                    </a:cubicBezTo>
                    <a:cubicBezTo>
                      <a:pt x="671032" y="847539"/>
                      <a:pt x="677699" y="846587"/>
                      <a:pt x="689130" y="841824"/>
                    </a:cubicBezTo>
                    <a:cubicBezTo>
                      <a:pt x="711989" y="832299"/>
                      <a:pt x="734849" y="823727"/>
                      <a:pt x="758662" y="815154"/>
                    </a:cubicBezTo>
                    <a:cubicBezTo>
                      <a:pt x="821527" y="793247"/>
                      <a:pt x="882487" y="799914"/>
                      <a:pt x="940589" y="830394"/>
                    </a:cubicBezTo>
                    <a:cubicBezTo>
                      <a:pt x="956782" y="838967"/>
                      <a:pt x="973927" y="845634"/>
                      <a:pt x="987262" y="857064"/>
                    </a:cubicBezTo>
                    <a:cubicBezTo>
                      <a:pt x="1038697" y="898974"/>
                      <a:pt x="1096799" y="915167"/>
                      <a:pt x="1163474" y="918024"/>
                    </a:cubicBezTo>
                    <a:cubicBezTo>
                      <a:pt x="1225387" y="919929"/>
                      <a:pt x="1281585" y="947552"/>
                      <a:pt x="1332067" y="979937"/>
                    </a:cubicBezTo>
                    <a:cubicBezTo>
                      <a:pt x="1422555" y="1037087"/>
                      <a:pt x="1520662" y="1066614"/>
                      <a:pt x="1627342" y="1078997"/>
                    </a:cubicBezTo>
                    <a:cubicBezTo>
                      <a:pt x="1758787" y="1093284"/>
                      <a:pt x="1824510" y="1162817"/>
                      <a:pt x="1854037" y="1292357"/>
                    </a:cubicBezTo>
                    <a:cubicBezTo>
                      <a:pt x="1871182" y="1369509"/>
                      <a:pt x="1872135" y="1448567"/>
                      <a:pt x="1879755" y="1525719"/>
                    </a:cubicBezTo>
                    <a:cubicBezTo>
                      <a:pt x="1896899" y="1707647"/>
                      <a:pt x="1902614" y="1890527"/>
                      <a:pt x="1927380" y="2072454"/>
                    </a:cubicBezTo>
                    <a:cubicBezTo>
                      <a:pt x="1940714" y="2151512"/>
                      <a:pt x="1967385" y="2224854"/>
                      <a:pt x="2005485" y="2294387"/>
                    </a:cubicBezTo>
                    <a:close/>
                  </a:path>
                </a:pathLst>
              </a:custGeom>
              <a:solidFill>
                <a:srgbClr val="FECBA3"/>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5BAA788-04C0-4E78-BDC8-CD3F323F79B4}"/>
                  </a:ext>
                </a:extLst>
              </p:cNvPr>
              <p:cNvSpPr/>
              <p:nvPr/>
            </p:nvSpPr>
            <p:spPr>
              <a:xfrm>
                <a:off x="8820761" y="1893908"/>
                <a:ext cx="185604" cy="184965"/>
              </a:xfrm>
              <a:custGeom>
                <a:avLst/>
                <a:gdLst>
                  <a:gd name="connsiteX0" fmla="*/ 11 w 284849"/>
                  <a:gd name="connsiteY0" fmla="*/ 139076 h 283866"/>
                  <a:gd name="connsiteX1" fmla="*/ 142886 w 284849"/>
                  <a:gd name="connsiteY1" fmla="*/ 11 h 283866"/>
                  <a:gd name="connsiteX2" fmla="*/ 284808 w 284849"/>
                  <a:gd name="connsiteY2" fmla="*/ 143838 h 283866"/>
                  <a:gd name="connsiteX3" fmla="*/ 140981 w 284849"/>
                  <a:gd name="connsiteY3" fmla="*/ 283856 h 283866"/>
                  <a:gd name="connsiteX4" fmla="*/ 11 w 284849"/>
                  <a:gd name="connsiteY4" fmla="*/ 139076 h 283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849" h="283866">
                    <a:moveTo>
                      <a:pt x="11" y="139076"/>
                    </a:moveTo>
                    <a:cubicBezTo>
                      <a:pt x="963" y="60019"/>
                      <a:pt x="62876" y="-942"/>
                      <a:pt x="142886" y="11"/>
                    </a:cubicBezTo>
                    <a:cubicBezTo>
                      <a:pt x="222896" y="11"/>
                      <a:pt x="286713" y="65733"/>
                      <a:pt x="284808" y="143838"/>
                    </a:cubicBezTo>
                    <a:cubicBezTo>
                      <a:pt x="282903" y="220991"/>
                      <a:pt x="218133" y="284808"/>
                      <a:pt x="140981" y="283856"/>
                    </a:cubicBezTo>
                    <a:cubicBezTo>
                      <a:pt x="61923" y="282903"/>
                      <a:pt x="-942" y="219086"/>
                      <a:pt x="11" y="139076"/>
                    </a:cubicBezTo>
                    <a:close/>
                  </a:path>
                </a:pathLst>
              </a:custGeom>
              <a:solidFill>
                <a:srgbClr val="000000"/>
              </a:solid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1799FAFA-3859-4B03-9047-61DAA215783A}"/>
                  </a:ext>
                </a:extLst>
              </p:cNvPr>
              <p:cNvSpPr/>
              <p:nvPr/>
            </p:nvSpPr>
            <p:spPr>
              <a:xfrm>
                <a:off x="8879065" y="1951626"/>
                <a:ext cx="67046" cy="67668"/>
              </a:xfrm>
              <a:custGeom>
                <a:avLst/>
                <a:gdLst>
                  <a:gd name="connsiteX0" fmla="*/ 102898 w 102897"/>
                  <a:gd name="connsiteY0" fmla="*/ 51435 h 103851"/>
                  <a:gd name="connsiteX1" fmla="*/ 53368 w 102897"/>
                  <a:gd name="connsiteY1" fmla="*/ 103822 h 103851"/>
                  <a:gd name="connsiteX2" fmla="*/ 28 w 102897"/>
                  <a:gd name="connsiteY2" fmla="*/ 54292 h 103851"/>
                  <a:gd name="connsiteX3" fmla="*/ 51463 w 102897"/>
                  <a:gd name="connsiteY3" fmla="*/ 0 h 103851"/>
                  <a:gd name="connsiteX4" fmla="*/ 102898 w 102897"/>
                  <a:gd name="connsiteY4" fmla="*/ 51435 h 103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97" h="103851">
                    <a:moveTo>
                      <a:pt x="102898" y="51435"/>
                    </a:moveTo>
                    <a:cubicBezTo>
                      <a:pt x="102898" y="80010"/>
                      <a:pt x="81943" y="102870"/>
                      <a:pt x="53368" y="103822"/>
                    </a:cubicBezTo>
                    <a:cubicBezTo>
                      <a:pt x="25745" y="104775"/>
                      <a:pt x="1933" y="81915"/>
                      <a:pt x="28" y="54292"/>
                    </a:cubicBezTo>
                    <a:cubicBezTo>
                      <a:pt x="-925" y="24765"/>
                      <a:pt x="22888" y="0"/>
                      <a:pt x="51463" y="0"/>
                    </a:cubicBezTo>
                    <a:cubicBezTo>
                      <a:pt x="79085" y="0"/>
                      <a:pt x="102898" y="23813"/>
                      <a:pt x="102898" y="51435"/>
                    </a:cubicBezTo>
                    <a:close/>
                  </a:path>
                </a:pathLst>
              </a:custGeom>
              <a:solidFill>
                <a:srgbClr val="FCFCFC"/>
              </a:solidFill>
              <a:ln w="9525" cap="flat">
                <a:noFill/>
                <a:prstDash val="solid"/>
                <a:miter/>
              </a:ln>
            </p:spPr>
            <p:txBody>
              <a:bodyPr rtlCol="0" anchor="ctr"/>
              <a:lstStyle/>
              <a:p>
                <a:endParaRPr lang="en-US"/>
              </a:p>
            </p:txBody>
          </p:sp>
        </p:grpSp>
        <p:sp>
          <p:nvSpPr>
            <p:cNvPr id="32" name="TextBox 31">
              <a:extLst>
                <a:ext uri="{FF2B5EF4-FFF2-40B4-BE49-F238E27FC236}">
                  <a16:creationId xmlns:a16="http://schemas.microsoft.com/office/drawing/2014/main" id="{62746DB8-40A7-4113-97D4-38850E8C90FA}"/>
                </a:ext>
              </a:extLst>
            </p:cNvPr>
            <p:cNvSpPr txBox="1"/>
            <p:nvPr/>
          </p:nvSpPr>
          <p:spPr>
            <a:xfrm>
              <a:off x="9484648" y="3322807"/>
              <a:ext cx="778582" cy="307777"/>
            </a:xfrm>
            <a:prstGeom prst="rect">
              <a:avLst/>
            </a:prstGeom>
            <a:noFill/>
          </p:spPr>
          <p:txBody>
            <a:bodyPr wrap="square" rtlCol="0">
              <a:spAutoFit/>
            </a:bodyPr>
            <a:lstStyle/>
            <a:p>
              <a:pPr algn="ctr"/>
              <a:r>
                <a:rPr lang="en-US" altLang="ko-KR" sz="1400" b="1" dirty="0">
                  <a:solidFill>
                    <a:schemeClr val="tx1">
                      <a:lumMod val="85000"/>
                      <a:lumOff val="15000"/>
                    </a:schemeClr>
                  </a:solidFill>
                  <a:cs typeface="Arial" pitchFamily="34" charset="0"/>
                </a:rPr>
                <a:t>START</a:t>
              </a:r>
              <a:endParaRPr lang="ko-KR" altLang="en-US" sz="1400" b="1" dirty="0">
                <a:solidFill>
                  <a:schemeClr val="tx1">
                    <a:lumMod val="85000"/>
                    <a:lumOff val="15000"/>
                  </a:schemeClr>
                </a:solidFill>
                <a:cs typeface="Arial" pitchFamily="34" charset="0"/>
              </a:endParaRPr>
            </a:p>
          </p:txBody>
        </p:sp>
      </p:grpSp>
      <p:grpSp>
        <p:nvGrpSpPr>
          <p:cNvPr id="36" name="Group 35">
            <a:extLst>
              <a:ext uri="{FF2B5EF4-FFF2-40B4-BE49-F238E27FC236}">
                <a16:creationId xmlns:a16="http://schemas.microsoft.com/office/drawing/2014/main" id="{C68F8FDD-10E0-4B72-B551-DE2CA10F2D7E}"/>
              </a:ext>
            </a:extLst>
          </p:cNvPr>
          <p:cNvGrpSpPr/>
          <p:nvPr/>
        </p:nvGrpSpPr>
        <p:grpSpPr>
          <a:xfrm flipH="1">
            <a:off x="713078" y="1915480"/>
            <a:ext cx="5371734" cy="761971"/>
            <a:chOff x="6147655" y="2385508"/>
            <a:chExt cx="5371734" cy="761971"/>
          </a:xfrm>
        </p:grpSpPr>
        <p:sp>
          <p:nvSpPr>
            <p:cNvPr id="33" name="TextBox 32">
              <a:extLst>
                <a:ext uri="{FF2B5EF4-FFF2-40B4-BE49-F238E27FC236}">
                  <a16:creationId xmlns:a16="http://schemas.microsoft.com/office/drawing/2014/main" id="{4E2E45FF-A16A-49A3-A946-28B8A5858C69}"/>
                </a:ext>
              </a:extLst>
            </p:cNvPr>
            <p:cNvSpPr txBox="1"/>
            <p:nvPr/>
          </p:nvSpPr>
          <p:spPr>
            <a:xfrm>
              <a:off x="6147655" y="2385508"/>
              <a:ext cx="2356874" cy="584775"/>
            </a:xfrm>
            <a:prstGeom prst="rect">
              <a:avLst/>
            </a:prstGeom>
            <a:noFill/>
          </p:spPr>
          <p:txBody>
            <a:bodyPr wrap="square" lIns="108000" rIns="108000" rtlCol="0">
              <a:spAutoFit/>
            </a:bodyPr>
            <a:lstStyle/>
            <a:p>
              <a:pPr algn="r"/>
              <a:r>
                <a:rPr lang="fa-IR" altLang="ko-KR" sz="3200" b="1" dirty="0">
                  <a:solidFill>
                    <a:schemeClr val="tx1">
                      <a:lumMod val="85000"/>
                      <a:lumOff val="15000"/>
                    </a:schemeClr>
                  </a:solidFill>
                  <a:cs typeface="Arial" pitchFamily="34" charset="0"/>
                </a:rPr>
                <a:t>متن را بنویسید</a:t>
              </a:r>
              <a:endParaRPr lang="ko-KR" altLang="en-US" sz="3200" b="1" dirty="0">
                <a:solidFill>
                  <a:schemeClr val="tx1">
                    <a:lumMod val="85000"/>
                    <a:lumOff val="15000"/>
                  </a:schemeClr>
                </a:solidFill>
                <a:cs typeface="Arial" pitchFamily="34" charset="0"/>
              </a:endParaRPr>
            </a:p>
          </p:txBody>
        </p:sp>
        <p:sp>
          <p:nvSpPr>
            <p:cNvPr id="34" name="TextBox 33">
              <a:extLst>
                <a:ext uri="{FF2B5EF4-FFF2-40B4-BE49-F238E27FC236}">
                  <a16:creationId xmlns:a16="http://schemas.microsoft.com/office/drawing/2014/main" id="{73FCD858-444E-48E5-B6EC-E641950716F7}"/>
                </a:ext>
              </a:extLst>
            </p:cNvPr>
            <p:cNvSpPr txBox="1"/>
            <p:nvPr/>
          </p:nvSpPr>
          <p:spPr>
            <a:xfrm>
              <a:off x="8191289" y="2471752"/>
              <a:ext cx="3328100" cy="307777"/>
            </a:xfrm>
            <a:prstGeom prst="rect">
              <a:avLst/>
            </a:prstGeom>
            <a:noFill/>
          </p:spPr>
          <p:txBody>
            <a:bodyPr wrap="square" lIns="108000" rIns="108000" rtlCol="0">
              <a:spAutoFit/>
            </a:bodyPr>
            <a:lstStyle/>
            <a:p>
              <a:pPr marL="285750" indent="-285750">
                <a:buFont typeface="Wingdings" panose="05000000000000000000" pitchFamily="2" charset="2"/>
                <a:buChar char="q"/>
              </a:pPr>
              <a:r>
                <a:rPr lang="fa-IR" altLang="ko-KR" sz="1400" dirty="0">
                  <a:solidFill>
                    <a:schemeClr val="tx1">
                      <a:lumMod val="85000"/>
                      <a:lumOff val="15000"/>
                    </a:schemeClr>
                  </a:solidFill>
                  <a:cs typeface="Arial" pitchFamily="34" charset="0"/>
                </a:rPr>
                <a:t>ارائه پاورپوینت مدرن</a:t>
              </a:r>
              <a:endParaRPr lang="ko-KR" altLang="en-US" sz="1400" b="1" dirty="0">
                <a:solidFill>
                  <a:schemeClr val="tx1">
                    <a:lumMod val="85000"/>
                    <a:lumOff val="15000"/>
                  </a:schemeClr>
                </a:solidFill>
                <a:cs typeface="Arial" pitchFamily="34" charset="0"/>
              </a:endParaRPr>
            </a:p>
          </p:txBody>
        </p:sp>
        <p:sp>
          <p:nvSpPr>
            <p:cNvPr id="35" name="TextBox 34">
              <a:extLst>
                <a:ext uri="{FF2B5EF4-FFF2-40B4-BE49-F238E27FC236}">
                  <a16:creationId xmlns:a16="http://schemas.microsoft.com/office/drawing/2014/main" id="{8E307A19-F5EE-44A4-8EE7-CD830E6ECBED}"/>
                </a:ext>
              </a:extLst>
            </p:cNvPr>
            <p:cNvSpPr txBox="1"/>
            <p:nvPr/>
          </p:nvSpPr>
          <p:spPr>
            <a:xfrm>
              <a:off x="8191289" y="2839702"/>
              <a:ext cx="3328100" cy="307777"/>
            </a:xfrm>
            <a:prstGeom prst="rect">
              <a:avLst/>
            </a:prstGeom>
            <a:noFill/>
          </p:spPr>
          <p:txBody>
            <a:bodyPr wrap="square" lIns="108000" rIns="108000" rtlCol="0">
              <a:spAutoFit/>
            </a:bodyPr>
            <a:lstStyle/>
            <a:p>
              <a:pPr marL="285750" indent="-285750">
                <a:buFont typeface="Wingdings" panose="05000000000000000000" pitchFamily="2" charset="2"/>
                <a:buChar char="q"/>
              </a:pPr>
              <a:r>
                <a:rPr lang="fa-IR" altLang="ko-KR" sz="1400" dirty="0">
                  <a:solidFill>
                    <a:schemeClr val="tx1">
                      <a:lumMod val="85000"/>
                      <a:lumOff val="15000"/>
                    </a:schemeClr>
                  </a:solidFill>
                  <a:cs typeface="Arial" pitchFamily="34" charset="0"/>
                </a:rPr>
                <a:t>ارائه پاورپوینت مدرن</a:t>
              </a:r>
              <a:endParaRPr lang="ko-KR" altLang="en-US" sz="1400" b="1" dirty="0">
                <a:solidFill>
                  <a:schemeClr val="tx1">
                    <a:lumMod val="85000"/>
                    <a:lumOff val="15000"/>
                  </a:schemeClr>
                </a:solidFill>
                <a:cs typeface="Arial" pitchFamily="34" charset="0"/>
              </a:endParaRPr>
            </a:p>
          </p:txBody>
        </p:sp>
      </p:grpSp>
      <p:grpSp>
        <p:nvGrpSpPr>
          <p:cNvPr id="37" name="Group 36">
            <a:extLst>
              <a:ext uri="{FF2B5EF4-FFF2-40B4-BE49-F238E27FC236}">
                <a16:creationId xmlns:a16="http://schemas.microsoft.com/office/drawing/2014/main" id="{E5E0709B-A185-4A52-80A8-B90589FB5F0D}"/>
              </a:ext>
            </a:extLst>
          </p:cNvPr>
          <p:cNvGrpSpPr/>
          <p:nvPr/>
        </p:nvGrpSpPr>
        <p:grpSpPr>
          <a:xfrm flipH="1">
            <a:off x="713078" y="3018024"/>
            <a:ext cx="5371733" cy="761971"/>
            <a:chOff x="6147656" y="2385508"/>
            <a:chExt cx="5371733" cy="761971"/>
          </a:xfrm>
        </p:grpSpPr>
        <p:sp>
          <p:nvSpPr>
            <p:cNvPr id="38" name="TextBox 37">
              <a:extLst>
                <a:ext uri="{FF2B5EF4-FFF2-40B4-BE49-F238E27FC236}">
                  <a16:creationId xmlns:a16="http://schemas.microsoft.com/office/drawing/2014/main" id="{B471BC74-514F-4965-B924-ADFDF35423E8}"/>
                </a:ext>
              </a:extLst>
            </p:cNvPr>
            <p:cNvSpPr txBox="1"/>
            <p:nvPr/>
          </p:nvSpPr>
          <p:spPr>
            <a:xfrm>
              <a:off x="6147656" y="2385508"/>
              <a:ext cx="2356875" cy="584775"/>
            </a:xfrm>
            <a:prstGeom prst="rect">
              <a:avLst/>
            </a:prstGeom>
            <a:noFill/>
          </p:spPr>
          <p:txBody>
            <a:bodyPr wrap="square" lIns="108000" rIns="108000" rtlCol="0">
              <a:spAutoFit/>
            </a:bodyPr>
            <a:lstStyle/>
            <a:p>
              <a:pPr algn="r"/>
              <a:r>
                <a:rPr lang="fa-IR" altLang="ko-KR" sz="3200" b="1" dirty="0">
                  <a:solidFill>
                    <a:schemeClr val="tx1">
                      <a:lumMod val="85000"/>
                      <a:lumOff val="15000"/>
                    </a:schemeClr>
                  </a:solidFill>
                  <a:cs typeface="Arial" pitchFamily="34" charset="0"/>
                </a:rPr>
                <a:t>متن را بنویسید</a:t>
              </a:r>
              <a:endParaRPr lang="ko-KR" altLang="en-US" sz="3200" b="1" dirty="0">
                <a:solidFill>
                  <a:schemeClr val="tx1">
                    <a:lumMod val="85000"/>
                    <a:lumOff val="15000"/>
                  </a:schemeClr>
                </a:solidFill>
                <a:cs typeface="Arial" pitchFamily="34" charset="0"/>
              </a:endParaRPr>
            </a:p>
          </p:txBody>
        </p:sp>
        <p:sp>
          <p:nvSpPr>
            <p:cNvPr id="39" name="TextBox 38">
              <a:extLst>
                <a:ext uri="{FF2B5EF4-FFF2-40B4-BE49-F238E27FC236}">
                  <a16:creationId xmlns:a16="http://schemas.microsoft.com/office/drawing/2014/main" id="{0E1B113E-506D-40C4-BE7C-38FB1B01DB0C}"/>
                </a:ext>
              </a:extLst>
            </p:cNvPr>
            <p:cNvSpPr txBox="1"/>
            <p:nvPr/>
          </p:nvSpPr>
          <p:spPr>
            <a:xfrm>
              <a:off x="8191289" y="2471752"/>
              <a:ext cx="3328100" cy="307777"/>
            </a:xfrm>
            <a:prstGeom prst="rect">
              <a:avLst/>
            </a:prstGeom>
            <a:noFill/>
          </p:spPr>
          <p:txBody>
            <a:bodyPr wrap="square" lIns="108000" rIns="108000" rtlCol="0">
              <a:spAutoFit/>
            </a:bodyPr>
            <a:lstStyle/>
            <a:p>
              <a:pPr marL="285750" indent="-285750">
                <a:buFont typeface="Wingdings" panose="05000000000000000000" pitchFamily="2" charset="2"/>
                <a:buChar char="q"/>
              </a:pPr>
              <a:r>
                <a:rPr lang="fa-IR" altLang="ko-KR" sz="1400" dirty="0">
                  <a:solidFill>
                    <a:schemeClr val="tx1">
                      <a:lumMod val="85000"/>
                      <a:lumOff val="15000"/>
                    </a:schemeClr>
                  </a:solidFill>
                  <a:cs typeface="Arial" pitchFamily="34" charset="0"/>
                </a:rPr>
                <a:t>ارائه پاورپوینت مدرن</a:t>
              </a:r>
              <a:endParaRPr lang="ko-KR" altLang="en-US" sz="1400" b="1" dirty="0">
                <a:solidFill>
                  <a:schemeClr val="tx1">
                    <a:lumMod val="85000"/>
                    <a:lumOff val="15000"/>
                  </a:schemeClr>
                </a:solidFill>
                <a:cs typeface="Arial" pitchFamily="34" charset="0"/>
              </a:endParaRPr>
            </a:p>
          </p:txBody>
        </p:sp>
        <p:sp>
          <p:nvSpPr>
            <p:cNvPr id="40" name="TextBox 39">
              <a:extLst>
                <a:ext uri="{FF2B5EF4-FFF2-40B4-BE49-F238E27FC236}">
                  <a16:creationId xmlns:a16="http://schemas.microsoft.com/office/drawing/2014/main" id="{1D4C9661-2E69-492D-87DF-FE8E135B16BE}"/>
                </a:ext>
              </a:extLst>
            </p:cNvPr>
            <p:cNvSpPr txBox="1"/>
            <p:nvPr/>
          </p:nvSpPr>
          <p:spPr>
            <a:xfrm>
              <a:off x="8191289" y="2839702"/>
              <a:ext cx="3328100" cy="307777"/>
            </a:xfrm>
            <a:prstGeom prst="rect">
              <a:avLst/>
            </a:prstGeom>
            <a:noFill/>
          </p:spPr>
          <p:txBody>
            <a:bodyPr wrap="square" lIns="108000" rIns="108000" rtlCol="0">
              <a:spAutoFit/>
            </a:bodyPr>
            <a:lstStyle/>
            <a:p>
              <a:pPr marL="285750" indent="-285750">
                <a:buFont typeface="Wingdings" panose="05000000000000000000" pitchFamily="2" charset="2"/>
                <a:buChar char="q"/>
              </a:pPr>
              <a:r>
                <a:rPr lang="fa-IR" altLang="ko-KR" sz="1400" dirty="0">
                  <a:solidFill>
                    <a:schemeClr val="tx1">
                      <a:lumMod val="85000"/>
                      <a:lumOff val="15000"/>
                    </a:schemeClr>
                  </a:solidFill>
                  <a:cs typeface="Arial" pitchFamily="34" charset="0"/>
                </a:rPr>
                <a:t>ارائه پاورپوینت مدرن</a:t>
              </a:r>
              <a:endParaRPr lang="ko-KR" altLang="en-US" sz="1400" b="1" dirty="0">
                <a:solidFill>
                  <a:schemeClr val="tx1">
                    <a:lumMod val="85000"/>
                    <a:lumOff val="15000"/>
                  </a:schemeClr>
                </a:solidFill>
                <a:cs typeface="Arial" pitchFamily="34" charset="0"/>
              </a:endParaRPr>
            </a:p>
          </p:txBody>
        </p:sp>
      </p:grpSp>
      <p:grpSp>
        <p:nvGrpSpPr>
          <p:cNvPr id="41" name="Group 40">
            <a:extLst>
              <a:ext uri="{FF2B5EF4-FFF2-40B4-BE49-F238E27FC236}">
                <a16:creationId xmlns:a16="http://schemas.microsoft.com/office/drawing/2014/main" id="{FC1BD673-18CF-430E-95A0-BC12D30994D3}"/>
              </a:ext>
            </a:extLst>
          </p:cNvPr>
          <p:cNvGrpSpPr/>
          <p:nvPr/>
        </p:nvGrpSpPr>
        <p:grpSpPr>
          <a:xfrm flipH="1">
            <a:off x="713078" y="4120568"/>
            <a:ext cx="5371734" cy="761971"/>
            <a:chOff x="6147655" y="2385508"/>
            <a:chExt cx="5371734" cy="761971"/>
          </a:xfrm>
        </p:grpSpPr>
        <p:sp>
          <p:nvSpPr>
            <p:cNvPr id="42" name="TextBox 41">
              <a:extLst>
                <a:ext uri="{FF2B5EF4-FFF2-40B4-BE49-F238E27FC236}">
                  <a16:creationId xmlns:a16="http://schemas.microsoft.com/office/drawing/2014/main" id="{6536CD76-9ACF-46CA-81EC-F9228C8689B6}"/>
                </a:ext>
              </a:extLst>
            </p:cNvPr>
            <p:cNvSpPr txBox="1"/>
            <p:nvPr/>
          </p:nvSpPr>
          <p:spPr>
            <a:xfrm>
              <a:off x="6147655" y="2385508"/>
              <a:ext cx="2356876" cy="584775"/>
            </a:xfrm>
            <a:prstGeom prst="rect">
              <a:avLst/>
            </a:prstGeom>
            <a:noFill/>
          </p:spPr>
          <p:txBody>
            <a:bodyPr wrap="square" lIns="108000" rIns="108000" rtlCol="0">
              <a:spAutoFit/>
            </a:bodyPr>
            <a:lstStyle/>
            <a:p>
              <a:pPr algn="r"/>
              <a:r>
                <a:rPr lang="fa-IR" altLang="ko-KR" sz="3200" b="1" dirty="0">
                  <a:solidFill>
                    <a:schemeClr val="tx1">
                      <a:lumMod val="85000"/>
                      <a:lumOff val="15000"/>
                    </a:schemeClr>
                  </a:solidFill>
                  <a:cs typeface="Arial" pitchFamily="34" charset="0"/>
                </a:rPr>
                <a:t>متن را بنویسید</a:t>
              </a:r>
              <a:endParaRPr lang="ko-KR" altLang="en-US" sz="3200" b="1" dirty="0">
                <a:solidFill>
                  <a:schemeClr val="tx1">
                    <a:lumMod val="85000"/>
                    <a:lumOff val="15000"/>
                  </a:schemeClr>
                </a:solidFill>
                <a:cs typeface="Arial" pitchFamily="34" charset="0"/>
              </a:endParaRPr>
            </a:p>
          </p:txBody>
        </p:sp>
        <p:sp>
          <p:nvSpPr>
            <p:cNvPr id="43" name="TextBox 42">
              <a:extLst>
                <a:ext uri="{FF2B5EF4-FFF2-40B4-BE49-F238E27FC236}">
                  <a16:creationId xmlns:a16="http://schemas.microsoft.com/office/drawing/2014/main" id="{B9B8CA6B-B4F2-417A-95CA-6F7007393204}"/>
                </a:ext>
              </a:extLst>
            </p:cNvPr>
            <p:cNvSpPr txBox="1"/>
            <p:nvPr/>
          </p:nvSpPr>
          <p:spPr>
            <a:xfrm>
              <a:off x="8191289" y="2471752"/>
              <a:ext cx="3328100" cy="307777"/>
            </a:xfrm>
            <a:prstGeom prst="rect">
              <a:avLst/>
            </a:prstGeom>
            <a:noFill/>
          </p:spPr>
          <p:txBody>
            <a:bodyPr wrap="square" lIns="108000" rIns="108000" rtlCol="0">
              <a:spAutoFit/>
            </a:bodyPr>
            <a:lstStyle/>
            <a:p>
              <a:pPr marL="285750" indent="-285750">
                <a:buFont typeface="Wingdings" panose="05000000000000000000" pitchFamily="2" charset="2"/>
                <a:buChar char="q"/>
              </a:pPr>
              <a:r>
                <a:rPr lang="fa-IR" altLang="ko-KR" sz="1400" dirty="0">
                  <a:solidFill>
                    <a:schemeClr val="tx1">
                      <a:lumMod val="85000"/>
                      <a:lumOff val="15000"/>
                    </a:schemeClr>
                  </a:solidFill>
                  <a:cs typeface="Arial" pitchFamily="34" charset="0"/>
                </a:rPr>
                <a:t>ارائه پاورپوینت مدرن</a:t>
              </a:r>
              <a:endParaRPr lang="ko-KR" altLang="en-US" sz="1400" b="1" dirty="0">
                <a:solidFill>
                  <a:schemeClr val="tx1">
                    <a:lumMod val="85000"/>
                    <a:lumOff val="15000"/>
                  </a:schemeClr>
                </a:solidFill>
                <a:cs typeface="Arial" pitchFamily="34" charset="0"/>
              </a:endParaRPr>
            </a:p>
          </p:txBody>
        </p:sp>
        <p:sp>
          <p:nvSpPr>
            <p:cNvPr id="44" name="TextBox 43">
              <a:extLst>
                <a:ext uri="{FF2B5EF4-FFF2-40B4-BE49-F238E27FC236}">
                  <a16:creationId xmlns:a16="http://schemas.microsoft.com/office/drawing/2014/main" id="{E8A29442-95BF-47FA-B30A-177E50351E04}"/>
                </a:ext>
              </a:extLst>
            </p:cNvPr>
            <p:cNvSpPr txBox="1"/>
            <p:nvPr/>
          </p:nvSpPr>
          <p:spPr>
            <a:xfrm>
              <a:off x="8191289" y="2839702"/>
              <a:ext cx="3328100" cy="307777"/>
            </a:xfrm>
            <a:prstGeom prst="rect">
              <a:avLst/>
            </a:prstGeom>
            <a:noFill/>
          </p:spPr>
          <p:txBody>
            <a:bodyPr wrap="square" lIns="108000" rIns="108000" rtlCol="0">
              <a:spAutoFit/>
            </a:bodyPr>
            <a:lstStyle/>
            <a:p>
              <a:pPr marL="285750" indent="-285750">
                <a:buFont typeface="Wingdings" panose="05000000000000000000" pitchFamily="2" charset="2"/>
                <a:buChar char="q"/>
              </a:pPr>
              <a:r>
                <a:rPr lang="fa-IR" altLang="ko-KR" sz="1400" dirty="0">
                  <a:solidFill>
                    <a:schemeClr val="tx1">
                      <a:lumMod val="85000"/>
                      <a:lumOff val="15000"/>
                    </a:schemeClr>
                  </a:solidFill>
                  <a:cs typeface="Arial" pitchFamily="34" charset="0"/>
                </a:rPr>
                <a:t>ارائه پاورپوینت مدرن</a:t>
              </a:r>
              <a:endParaRPr lang="ko-KR" altLang="en-US" sz="1400" b="1" dirty="0">
                <a:solidFill>
                  <a:schemeClr val="tx1">
                    <a:lumMod val="85000"/>
                    <a:lumOff val="15000"/>
                  </a:schemeClr>
                </a:solidFill>
                <a:cs typeface="Arial" pitchFamily="34" charset="0"/>
              </a:endParaRPr>
            </a:p>
          </p:txBody>
        </p:sp>
      </p:grpSp>
      <p:grpSp>
        <p:nvGrpSpPr>
          <p:cNvPr id="45" name="Group 44">
            <a:extLst>
              <a:ext uri="{FF2B5EF4-FFF2-40B4-BE49-F238E27FC236}">
                <a16:creationId xmlns:a16="http://schemas.microsoft.com/office/drawing/2014/main" id="{59E010C3-F27B-4BFE-901A-800830F20BD4}"/>
              </a:ext>
            </a:extLst>
          </p:cNvPr>
          <p:cNvGrpSpPr/>
          <p:nvPr/>
        </p:nvGrpSpPr>
        <p:grpSpPr>
          <a:xfrm flipH="1">
            <a:off x="713078" y="5223112"/>
            <a:ext cx="5371733" cy="761971"/>
            <a:chOff x="6147656" y="2385508"/>
            <a:chExt cx="5371733" cy="761971"/>
          </a:xfrm>
        </p:grpSpPr>
        <p:sp>
          <p:nvSpPr>
            <p:cNvPr id="46" name="TextBox 45">
              <a:extLst>
                <a:ext uri="{FF2B5EF4-FFF2-40B4-BE49-F238E27FC236}">
                  <a16:creationId xmlns:a16="http://schemas.microsoft.com/office/drawing/2014/main" id="{5A7C9C61-09BE-4C62-B137-61BF7C34A290}"/>
                </a:ext>
              </a:extLst>
            </p:cNvPr>
            <p:cNvSpPr txBox="1"/>
            <p:nvPr/>
          </p:nvSpPr>
          <p:spPr>
            <a:xfrm>
              <a:off x="6147656" y="2385508"/>
              <a:ext cx="2356877" cy="584775"/>
            </a:xfrm>
            <a:prstGeom prst="rect">
              <a:avLst/>
            </a:prstGeom>
            <a:noFill/>
          </p:spPr>
          <p:txBody>
            <a:bodyPr wrap="square" lIns="108000" rIns="108000" rtlCol="0">
              <a:spAutoFit/>
            </a:bodyPr>
            <a:lstStyle/>
            <a:p>
              <a:pPr algn="r"/>
              <a:r>
                <a:rPr lang="fa-IR" altLang="ko-KR" sz="3200" b="1" dirty="0">
                  <a:solidFill>
                    <a:schemeClr val="tx1">
                      <a:lumMod val="85000"/>
                      <a:lumOff val="15000"/>
                    </a:schemeClr>
                  </a:solidFill>
                  <a:cs typeface="Arial" pitchFamily="34" charset="0"/>
                </a:rPr>
                <a:t>متن را بنویسید</a:t>
              </a:r>
              <a:endParaRPr lang="ko-KR" altLang="en-US" sz="3200" b="1" dirty="0">
                <a:solidFill>
                  <a:schemeClr val="tx1">
                    <a:lumMod val="85000"/>
                    <a:lumOff val="15000"/>
                  </a:schemeClr>
                </a:solidFill>
                <a:cs typeface="Arial" pitchFamily="34" charset="0"/>
              </a:endParaRPr>
            </a:p>
          </p:txBody>
        </p:sp>
        <p:sp>
          <p:nvSpPr>
            <p:cNvPr id="47" name="TextBox 46">
              <a:extLst>
                <a:ext uri="{FF2B5EF4-FFF2-40B4-BE49-F238E27FC236}">
                  <a16:creationId xmlns:a16="http://schemas.microsoft.com/office/drawing/2014/main" id="{DE4E801D-40CE-4017-A9D2-64F615657729}"/>
                </a:ext>
              </a:extLst>
            </p:cNvPr>
            <p:cNvSpPr txBox="1"/>
            <p:nvPr/>
          </p:nvSpPr>
          <p:spPr>
            <a:xfrm>
              <a:off x="8191289" y="2515305"/>
              <a:ext cx="3328100" cy="307777"/>
            </a:xfrm>
            <a:prstGeom prst="rect">
              <a:avLst/>
            </a:prstGeom>
            <a:noFill/>
          </p:spPr>
          <p:txBody>
            <a:bodyPr wrap="square" lIns="108000" rIns="108000" rtlCol="0">
              <a:spAutoFit/>
            </a:bodyPr>
            <a:lstStyle/>
            <a:p>
              <a:pPr marL="285750" indent="-285750">
                <a:buFont typeface="Wingdings" panose="05000000000000000000" pitchFamily="2" charset="2"/>
                <a:buChar char="q"/>
              </a:pPr>
              <a:r>
                <a:rPr lang="fa-IR" altLang="ko-KR" sz="1400" dirty="0">
                  <a:solidFill>
                    <a:schemeClr val="tx1">
                      <a:lumMod val="85000"/>
                      <a:lumOff val="15000"/>
                    </a:schemeClr>
                  </a:solidFill>
                  <a:cs typeface="Arial" pitchFamily="34" charset="0"/>
                </a:rPr>
                <a:t>ارائه پاورپوینت مدرن</a:t>
              </a:r>
              <a:endParaRPr lang="ko-KR" altLang="en-US" sz="1400" b="1" dirty="0">
                <a:solidFill>
                  <a:schemeClr val="tx1">
                    <a:lumMod val="85000"/>
                    <a:lumOff val="15000"/>
                  </a:schemeClr>
                </a:solidFill>
                <a:cs typeface="Arial" pitchFamily="34" charset="0"/>
              </a:endParaRPr>
            </a:p>
          </p:txBody>
        </p:sp>
        <p:sp>
          <p:nvSpPr>
            <p:cNvPr id="48" name="TextBox 47">
              <a:extLst>
                <a:ext uri="{FF2B5EF4-FFF2-40B4-BE49-F238E27FC236}">
                  <a16:creationId xmlns:a16="http://schemas.microsoft.com/office/drawing/2014/main" id="{957D7E0E-E33C-4BC0-98D7-BDE159C16DEA}"/>
                </a:ext>
              </a:extLst>
            </p:cNvPr>
            <p:cNvSpPr txBox="1"/>
            <p:nvPr/>
          </p:nvSpPr>
          <p:spPr>
            <a:xfrm>
              <a:off x="8191289" y="2839702"/>
              <a:ext cx="3328100" cy="307777"/>
            </a:xfrm>
            <a:prstGeom prst="rect">
              <a:avLst/>
            </a:prstGeom>
            <a:noFill/>
          </p:spPr>
          <p:txBody>
            <a:bodyPr wrap="square" lIns="108000" rIns="108000" rtlCol="0">
              <a:spAutoFit/>
            </a:bodyPr>
            <a:lstStyle/>
            <a:p>
              <a:pPr marL="285750" indent="-285750">
                <a:buFont typeface="Wingdings" panose="05000000000000000000" pitchFamily="2" charset="2"/>
                <a:buChar char="q"/>
              </a:pPr>
              <a:r>
                <a:rPr lang="fa-IR" altLang="ko-KR" sz="1400" dirty="0">
                  <a:solidFill>
                    <a:schemeClr val="tx1">
                      <a:lumMod val="85000"/>
                      <a:lumOff val="15000"/>
                    </a:schemeClr>
                  </a:solidFill>
                  <a:cs typeface="Arial" pitchFamily="34" charset="0"/>
                </a:rPr>
                <a:t>ارائه پاورپوینت مدرن</a:t>
              </a:r>
              <a:endParaRPr lang="ko-KR" altLang="en-US" sz="1400" b="1" dirty="0">
                <a:solidFill>
                  <a:schemeClr val="tx1">
                    <a:lumMod val="85000"/>
                    <a:lumOff val="15000"/>
                  </a:schemeClr>
                </a:solidFill>
                <a:cs typeface="Arial" pitchFamily="34" charset="0"/>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b="1" dirty="0">
                <a:cs typeface="B Nazanin" pitchFamily="2" charset="-78"/>
              </a:rPr>
              <a:t>مقدمه</a:t>
            </a:r>
            <a:endParaRPr lang="en-US" dirty="0">
              <a:cs typeface="B Nazanin" panose="00000700000000000000" pitchFamily="2" charset="-78"/>
            </a:endParaRPr>
          </a:p>
        </p:txBody>
      </p:sp>
      <p:sp>
        <p:nvSpPr>
          <p:cNvPr id="28" name="TextBox 27">
            <a:extLst>
              <a:ext uri="{FF2B5EF4-FFF2-40B4-BE49-F238E27FC236}">
                <a16:creationId xmlns:a16="http://schemas.microsoft.com/office/drawing/2014/main" id="{14317F36-78A7-8AED-96E2-0040035D44EF}"/>
              </a:ext>
            </a:extLst>
          </p:cNvPr>
          <p:cNvSpPr txBox="1"/>
          <p:nvPr/>
        </p:nvSpPr>
        <p:spPr>
          <a:xfrm>
            <a:off x="134112" y="1410250"/>
            <a:ext cx="11762614" cy="5032147"/>
          </a:xfrm>
          <a:prstGeom prst="rect">
            <a:avLst/>
          </a:prstGeom>
          <a:noFill/>
        </p:spPr>
        <p:txBody>
          <a:bodyPr wrap="square" rtlCol="0">
            <a:spAutoFit/>
          </a:bodyPr>
          <a:lstStyle/>
          <a:p>
            <a:pPr algn="r" rtl="1">
              <a:lnSpc>
                <a:spcPct val="150000"/>
              </a:lnSpc>
            </a:pPr>
            <a:r>
              <a:rPr lang="fa-IR" sz="2400" dirty="0">
                <a:cs typeface="B Nazanin" pitchFamily="2" charset="-78"/>
              </a:rPr>
              <a:t>معماری ارگانیک یکی از شاخه های معماری مدرن می باشد بدنه اصلی معماری مدرن،علم و تکنولوژی می باشد ولی معماری ارگانیک،طبیعت و تلفیق نمودن ساخته دست بشر با طبیعت را به عنوان ایده اصلی قلمداد میکند. </a:t>
            </a:r>
          </a:p>
          <a:p>
            <a:pPr algn="r" rtl="1">
              <a:lnSpc>
                <a:spcPct val="150000"/>
              </a:lnSpc>
            </a:pPr>
            <a:r>
              <a:rPr lang="fa-IR" sz="2400" dirty="0">
                <a:cs typeface="B Nazanin" pitchFamily="2" charset="-78"/>
              </a:rPr>
              <a:t>نظریه معماری ارگانیک ریشه در فلسفه قرون هجدهم و نوزدهم در غرب دارد. عقاید فلاسفه رمانتیک اروپا وآمریکا بالاخص نظرات آنها در مورد طبیعت و قوانین طبیعی زیربنای فکری معماری ارگانیک را تشکیل می دهد.  </a:t>
            </a:r>
          </a:p>
          <a:p>
            <a:pPr algn="r" rtl="1">
              <a:lnSpc>
                <a:spcPct val="150000"/>
              </a:lnSpc>
            </a:pPr>
            <a:r>
              <a:rPr lang="fa-IR" sz="2400" dirty="0">
                <a:cs typeface="B Nazanin" pitchFamily="2" charset="-78"/>
              </a:rPr>
              <a:t>معماری ارگانیک در آمریکا در قرن19 توسط فرانک فرنس و لویی سالیوان شکل گرفت اوج شکوفایی این نظریه را میتوان در نیمه اول قرن گذشته در نوشته ها و طرح های فرانک لویدرایت مشاهده کرد. </a:t>
            </a:r>
          </a:p>
          <a:p>
            <a:pPr algn="r" rtl="1">
              <a:lnSpc>
                <a:spcPct val="150000"/>
              </a:lnSpc>
            </a:pPr>
            <a:r>
              <a:rPr lang="fa-IR" sz="2400" dirty="0">
                <a:cs typeface="B Nazanin" pitchFamily="2" charset="-78"/>
              </a:rPr>
              <a:t>در ایران نیز از نیمه دهه 1960 میلادی ساختمان ها و محوطه هایی به سبک ارگانیک احداث شد،معماری سنتی ما خصوصا در روستاها در هماهنگی و همگونی با طبیعت خود ساخته شده است.</a:t>
            </a:r>
          </a:p>
          <a:p>
            <a:pPr algn="r" rtl="1">
              <a:lnSpc>
                <a:spcPct val="150000"/>
              </a:lnSpc>
            </a:pPr>
            <a:endParaRPr lang="fa-IR" sz="2400" dirty="0">
              <a:cs typeface="B Nazanin" pitchFamily="2" charset="-78"/>
            </a:endParaRPr>
          </a:p>
        </p:txBody>
      </p:sp>
    </p:spTree>
    <p:extLst>
      <p:ext uri="{BB962C8B-B14F-4D97-AF65-F5344CB8AC3E}">
        <p14:creationId xmlns:p14="http://schemas.microsoft.com/office/powerpoint/2010/main" val="1580439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C3F26069-2019-2E37-3767-7EA27E169925}"/>
              </a:ext>
            </a:extLst>
          </p:cNvPr>
          <p:cNvSpPr txBox="1">
            <a:spLocks/>
          </p:cNvSpPr>
          <p:nvPr/>
        </p:nvSpPr>
        <p:spPr>
          <a:xfrm>
            <a:off x="309400" y="0"/>
            <a:ext cx="11573197" cy="724247"/>
          </a:xfrm>
          <a:prstGeom prst="rect">
            <a:avLst/>
          </a:prstGeom>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5400" b="0" kern="1200" baseline="0">
                <a:solidFill>
                  <a:schemeClr val="tx1">
                    <a:lumMod val="85000"/>
                    <a:lumOff val="15000"/>
                  </a:schemeClr>
                </a:solidFill>
                <a:latin typeface="+mj-lt"/>
                <a:ea typeface="+mn-ea"/>
                <a:cs typeface="Arial"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1"/>
            <a:r>
              <a:rPr lang="fa-IR" sz="4800" b="1" dirty="0">
                <a:cs typeface="B Nazanin" pitchFamily="2" charset="-78"/>
              </a:rPr>
              <a:t>معماری ارگانیک در ایران-سابقه تاریخی</a:t>
            </a:r>
            <a:endParaRPr lang="en-US" sz="4800" dirty="0">
              <a:cs typeface="B Nazanin" panose="00000700000000000000" pitchFamily="2" charset="-78"/>
            </a:endParaRPr>
          </a:p>
        </p:txBody>
      </p:sp>
      <p:pic>
        <p:nvPicPr>
          <p:cNvPr id="4" name="Content Placeholder 6" descr="ماسوله.jpg">
            <a:extLst>
              <a:ext uri="{FF2B5EF4-FFF2-40B4-BE49-F238E27FC236}">
                <a16:creationId xmlns:a16="http://schemas.microsoft.com/office/drawing/2014/main" id="{4A18E8D4-CC7F-E68D-49C1-725C2127E1CE}"/>
              </a:ext>
            </a:extLst>
          </p:cNvPr>
          <p:cNvPicPr>
            <a:picLocks noChangeAspect="1"/>
          </p:cNvPicPr>
          <p:nvPr/>
        </p:nvPicPr>
        <p:blipFill>
          <a:blip r:embed="rId2" cstate="print"/>
          <a:stretch>
            <a:fillRect/>
          </a:stretch>
        </p:blipFill>
        <p:spPr>
          <a:xfrm>
            <a:off x="1291772" y="1011647"/>
            <a:ext cx="9202058" cy="5846353"/>
          </a:xfrm>
          <a:prstGeom prst="rect">
            <a:avLst/>
          </a:prstGeom>
        </p:spPr>
      </p:pic>
    </p:spTree>
    <p:extLst>
      <p:ext uri="{BB962C8B-B14F-4D97-AF65-F5344CB8AC3E}">
        <p14:creationId xmlns:p14="http://schemas.microsoft.com/office/powerpoint/2010/main" val="348306519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3A122949-7DAC-022E-FB5B-E04E578F1981}"/>
              </a:ext>
            </a:extLst>
          </p:cNvPr>
          <p:cNvSpPr txBox="1"/>
          <p:nvPr/>
        </p:nvSpPr>
        <p:spPr>
          <a:xfrm>
            <a:off x="991186" y="1990822"/>
            <a:ext cx="10677525" cy="4478149"/>
          </a:xfrm>
          <a:prstGeom prst="rect">
            <a:avLst/>
          </a:prstGeom>
          <a:noFill/>
        </p:spPr>
        <p:txBody>
          <a:bodyPr wrap="square" rtlCol="0">
            <a:spAutoFit/>
          </a:bodyPr>
          <a:lstStyle/>
          <a:p>
            <a:pPr algn="r" rtl="1">
              <a:lnSpc>
                <a:spcPct val="150000"/>
              </a:lnSpc>
            </a:pPr>
            <a:r>
              <a:rPr lang="fa-IR" sz="2400" dirty="0">
                <a:cs typeface="B Nazanin" pitchFamily="2" charset="-78"/>
              </a:rPr>
              <a:t>روستای ماسوله در استان گیلان یکی از بهترین نمونه های معماری ارگانیک در ایران میباشد. </a:t>
            </a:r>
          </a:p>
          <a:p>
            <a:pPr algn="r" rtl="1">
              <a:lnSpc>
                <a:spcPct val="150000"/>
              </a:lnSpc>
            </a:pPr>
            <a:r>
              <a:rPr lang="fa-IR" sz="2400" dirty="0">
                <a:cs typeface="B Nazanin" pitchFamily="2" charset="-78"/>
              </a:rPr>
              <a:t>کالبد روستا که در دامنه های کوههای طالش قرار دارد به صورت یک سری ساختمانهای ردیفی به هم چسبیده به موازات خط تراز زمین گسترش یا فته است. کلیه بناها پشت به شیب زمین ورو به آفتاب،دره و رودخانه دارند. </a:t>
            </a:r>
          </a:p>
          <a:p>
            <a:pPr algn="r" rtl="1">
              <a:lnSpc>
                <a:spcPct val="150000"/>
              </a:lnSpc>
            </a:pPr>
            <a:r>
              <a:rPr lang="fa-IR" sz="2400" dirty="0">
                <a:cs typeface="B Nazanin" pitchFamily="2" charset="-78"/>
              </a:rPr>
              <a:t>برای اجرای ساختمانها در ماسوله از مصالح بومی مانند سنگ،خشت،تیرچوبی،شاخه درختان و کاهگل استفاده شده است. </a:t>
            </a:r>
          </a:p>
          <a:p>
            <a:pPr algn="r" rtl="1">
              <a:lnSpc>
                <a:spcPct val="150000"/>
              </a:lnSpc>
              <a:buNone/>
            </a:pPr>
            <a:endParaRPr lang="fa-IR" sz="2400" dirty="0">
              <a:cs typeface="B Nazanin" pitchFamily="2" charset="-78"/>
            </a:endParaRPr>
          </a:p>
          <a:p>
            <a:pPr algn="r" rtl="1">
              <a:lnSpc>
                <a:spcPct val="150000"/>
              </a:lnSpc>
              <a:buNone/>
            </a:pPr>
            <a:endParaRPr lang="fa-IR" sz="2400" dirty="0">
              <a:cs typeface="B Nazanin" pitchFamily="2" charset="-78"/>
            </a:endParaRPr>
          </a:p>
        </p:txBody>
      </p:sp>
      <p:sp>
        <p:nvSpPr>
          <p:cNvPr id="8" name="Text Placeholder 1">
            <a:extLst>
              <a:ext uri="{FF2B5EF4-FFF2-40B4-BE49-F238E27FC236}">
                <a16:creationId xmlns:a16="http://schemas.microsoft.com/office/drawing/2014/main" id="{EF23E5CD-0D22-A4D0-35F3-01B591EF35D9}"/>
              </a:ext>
            </a:extLst>
          </p:cNvPr>
          <p:cNvSpPr txBox="1">
            <a:spLocks/>
          </p:cNvSpPr>
          <p:nvPr/>
        </p:nvSpPr>
        <p:spPr>
          <a:xfrm>
            <a:off x="432386" y="811223"/>
            <a:ext cx="11573197" cy="724247"/>
          </a:xfrm>
          <a:prstGeom prst="rect">
            <a:avLst/>
          </a:prstGeom>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5400" b="0" kern="1200" baseline="0">
                <a:solidFill>
                  <a:schemeClr val="tx1">
                    <a:lumMod val="85000"/>
                    <a:lumOff val="15000"/>
                  </a:schemeClr>
                </a:solidFill>
                <a:latin typeface="+mj-lt"/>
                <a:ea typeface="+mn-ea"/>
                <a:cs typeface="Arial"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1"/>
            <a:r>
              <a:rPr lang="fa-IR" sz="4800" b="1" dirty="0">
                <a:cs typeface="B Nazanin" pitchFamily="2" charset="-78"/>
              </a:rPr>
              <a:t>معماری ارگانیک در ایران-سابقه تاریخی</a:t>
            </a:r>
            <a:endParaRPr lang="en-US" sz="4800" dirty="0">
              <a:cs typeface="B Nazanin" panose="00000700000000000000" pitchFamily="2" charset="-78"/>
            </a:endParaRPr>
          </a:p>
        </p:txBody>
      </p:sp>
    </p:spTree>
    <p:extLst>
      <p:ext uri="{BB962C8B-B14F-4D97-AF65-F5344CB8AC3E}">
        <p14:creationId xmlns:p14="http://schemas.microsoft.com/office/powerpoint/2010/main" val="32312553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sz="4800" dirty="0">
                <a:cs typeface="B Nazanin" panose="00000700000000000000" pitchFamily="2" charset="-78"/>
              </a:rPr>
              <a:t>معماری ارگانیک در ایران-سابقه تاریخی</a:t>
            </a:r>
            <a:endParaRPr lang="en-US" sz="4800" dirty="0">
              <a:cs typeface="B Nazanin" panose="00000700000000000000" pitchFamily="2" charset="-78"/>
            </a:endParaRPr>
          </a:p>
        </p:txBody>
      </p:sp>
      <p:sp>
        <p:nvSpPr>
          <p:cNvPr id="28" name="TextBox 27">
            <a:extLst>
              <a:ext uri="{FF2B5EF4-FFF2-40B4-BE49-F238E27FC236}">
                <a16:creationId xmlns:a16="http://schemas.microsoft.com/office/drawing/2014/main" id="{14317F36-78A7-8AED-96E2-0040035D44EF}"/>
              </a:ext>
            </a:extLst>
          </p:cNvPr>
          <p:cNvSpPr txBox="1"/>
          <p:nvPr/>
        </p:nvSpPr>
        <p:spPr>
          <a:xfrm>
            <a:off x="841828" y="1410250"/>
            <a:ext cx="11054897" cy="3924151"/>
          </a:xfrm>
          <a:prstGeom prst="rect">
            <a:avLst/>
          </a:prstGeom>
          <a:noFill/>
        </p:spPr>
        <p:txBody>
          <a:bodyPr wrap="square" rtlCol="0">
            <a:spAutoFit/>
          </a:bodyPr>
          <a:lstStyle/>
          <a:p>
            <a:pPr algn="r" rtl="1">
              <a:lnSpc>
                <a:spcPct val="150000"/>
              </a:lnSpc>
            </a:pPr>
            <a:r>
              <a:rPr lang="fa-IR" sz="2400" b="1" dirty="0">
                <a:latin typeface="2  Nazanin"/>
                <a:cs typeface="B Nazanin" pitchFamily="2" charset="-78"/>
              </a:rPr>
              <a:t>لافــت یکی از روستاهای توابع بخش مرکزی شهرستان قشم در استان هرمزگان واقع در جنوب ایران است.</a:t>
            </a:r>
            <a:r>
              <a:rPr lang="en-US" sz="2400" b="1" dirty="0">
                <a:latin typeface="2  Nazanin"/>
                <a:cs typeface="B Nazanin" pitchFamily="2" charset="-78"/>
              </a:rPr>
              <a:t> </a:t>
            </a:r>
          </a:p>
          <a:p>
            <a:pPr algn="r" rtl="1">
              <a:lnSpc>
                <a:spcPct val="150000"/>
              </a:lnSpc>
            </a:pPr>
            <a:r>
              <a:rPr lang="fa-IR" sz="2400" b="1" dirty="0">
                <a:latin typeface="2  Nazanin"/>
                <a:cs typeface="B Nazanin" pitchFamily="2" charset="-78"/>
              </a:rPr>
              <a:t>تمام خانه ها حیاط مرکزی و بادگیر دارند. خانه‌ها هر چند سال یک بار به روش های سنتی مرمت شده و بنابراین به شکل اولیه خود باقی‌مانده‌اند و به همین علت ، حدس زدن سن آنها دشوار است. اهداف اصلی معماری لافت مقابله با شرایط طاقت فرسای اقلیمی، و نیز حفظ ارزش‌های مذهبی خانواده است. ترکیب اتاق ها و راهروها و ارتباط آن ها با حیاط ، تحت تاثیر معماری نواحی مرکزی و حاشیه کویری ایران است. مراکز محله‌ها، حول مساجد شکل گرفته‌اند و از میدان به مفهوم رایج آن در معماری ایرانی خبری نیست.</a:t>
            </a:r>
          </a:p>
        </p:txBody>
      </p:sp>
    </p:spTree>
    <p:extLst>
      <p:ext uri="{BB962C8B-B14F-4D97-AF65-F5344CB8AC3E}">
        <p14:creationId xmlns:p14="http://schemas.microsoft.com/office/powerpoint/2010/main" val="22125013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14317F36-78A7-8AED-96E2-0040035D44EF}"/>
              </a:ext>
            </a:extLst>
          </p:cNvPr>
          <p:cNvSpPr txBox="1"/>
          <p:nvPr/>
        </p:nvSpPr>
        <p:spPr>
          <a:xfrm>
            <a:off x="0" y="1061907"/>
            <a:ext cx="11762614" cy="4478149"/>
          </a:xfrm>
          <a:prstGeom prst="rect">
            <a:avLst/>
          </a:prstGeom>
          <a:noFill/>
        </p:spPr>
        <p:txBody>
          <a:bodyPr wrap="square" rtlCol="0">
            <a:spAutoFit/>
          </a:bodyPr>
          <a:lstStyle/>
          <a:p>
            <a:pPr algn="r" rtl="1">
              <a:lnSpc>
                <a:spcPct val="150000"/>
              </a:lnSpc>
            </a:pPr>
            <a:r>
              <a:rPr lang="fa-IR" sz="2400" b="1" dirty="0">
                <a:cs typeface="B Nazanin" pitchFamily="2" charset="-78"/>
              </a:rPr>
              <a:t>دسترسی اصلی به روستا از طرف قشم ، از بخش شمالی روستا است . در بافت قدیم روستا مسیرهای اصلی به صورت شمالی – جنوبی شکل گرفته‌اند . این مسیرها نقاط عطف روستا یعنی مساجد را به هم پیوند می دهند . همچنین یک مسیر ساحلی آسفالته ، دسترسی های سریع و سواره را تامین می کند .</a:t>
            </a:r>
          </a:p>
          <a:p>
            <a:pPr algn="r" rtl="1">
              <a:lnSpc>
                <a:spcPct val="150000"/>
              </a:lnSpc>
            </a:pPr>
            <a:r>
              <a:rPr lang="fa-IR" sz="2400" b="1" dirty="0">
                <a:cs typeface="B Nazanin" pitchFamily="2" charset="-78"/>
              </a:rPr>
              <a:t> در بالاترین لایه بافت جهت هدایت آبهای سطحی به سمت چاه های تلا و آب و انبار ، اغلب کوه های منتهی به خانه های بالایی بافت – واقع در دامنه تپه ها – بن بست هستند .</a:t>
            </a:r>
          </a:p>
          <a:p>
            <a:pPr algn="r" rtl="1">
              <a:lnSpc>
                <a:spcPct val="150000"/>
              </a:lnSpc>
            </a:pPr>
            <a:r>
              <a:rPr lang="fa-IR" sz="2400" b="1" dirty="0">
                <a:cs typeface="B Nazanin" pitchFamily="2" charset="-78"/>
              </a:rPr>
              <a:t> در بخش های جنوب شرقی وشمالی روستا ، معابر تعریف ویژه ای ندارند .فضاهای وسیع لابلای بافت پراکنده ، نقش معابر را دارند .</a:t>
            </a:r>
          </a:p>
          <a:p>
            <a:pPr algn="r" rtl="1">
              <a:lnSpc>
                <a:spcPct val="150000"/>
              </a:lnSpc>
            </a:pPr>
            <a:r>
              <a:rPr lang="fa-IR" sz="2400" b="1" dirty="0">
                <a:cs typeface="B Nazanin" pitchFamily="2" charset="-78"/>
              </a:rPr>
              <a:t> در حال حاضر راه آسفالت در امتداد ساحل دریا دسترسی اصلی سواره در کل روستا است .</a:t>
            </a:r>
            <a:endParaRPr lang="en-US" sz="2400" b="1" dirty="0">
              <a:cs typeface="B Nazanin" pitchFamily="2" charset="-78"/>
            </a:endParaRPr>
          </a:p>
        </p:txBody>
      </p:sp>
    </p:spTree>
    <p:extLst>
      <p:ext uri="{BB962C8B-B14F-4D97-AF65-F5344CB8AC3E}">
        <p14:creationId xmlns:p14="http://schemas.microsoft.com/office/powerpoint/2010/main" val="30110966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14317F36-78A7-8AED-96E2-0040035D44EF}"/>
              </a:ext>
            </a:extLst>
          </p:cNvPr>
          <p:cNvSpPr txBox="1"/>
          <p:nvPr/>
        </p:nvSpPr>
        <p:spPr>
          <a:xfrm>
            <a:off x="696686" y="1018363"/>
            <a:ext cx="10561412" cy="5170646"/>
          </a:xfrm>
          <a:prstGeom prst="rect">
            <a:avLst/>
          </a:prstGeom>
          <a:noFill/>
        </p:spPr>
        <p:txBody>
          <a:bodyPr wrap="square" rtlCol="0">
            <a:spAutoFit/>
          </a:bodyPr>
          <a:lstStyle/>
          <a:p>
            <a:pPr algn="r" rtl="1">
              <a:lnSpc>
                <a:spcPct val="200000"/>
              </a:lnSpc>
            </a:pPr>
            <a:r>
              <a:rPr lang="fa-IR" sz="2400" b="1" dirty="0">
                <a:cs typeface="B Nazanin" pitchFamily="2" charset="-78"/>
              </a:rPr>
              <a:t>دسترسی اصلی به روستا از طرف قشم ، از بخش شمالی روستا است . در بافت قدیم روستا مسیرهای اصلی به صورت شمالی – جنوبی شکل گرفته‌اند . این مسیرها نقاط عطف روستا یعنی مساجد را به هم پیوند می دهند . همچنین یک مسیر ساحلی آسفالته ، دسترسی های سریع و سواره را تامین می کند . در بالاترین لایه بافت جهت هدایت آبهای سطحی به سمت چاه های تلا و آب و انبار ، اغلب کوه های منتهی به خانه های بالایی بافت – واقع در دامنه تپه ها – بن بست هستند . در بخش های جنوب شرقی وشمالی روستا ، معابر تعریف ویژه ای ندارند .فضاهای وسیع لابلای بافت پراکنده ، نقش معابر را دارند . در حال حاضر راه آسفالت در امتداد ساحل دریا دسترسی اصلی سواره در کل روستا است .</a:t>
            </a:r>
            <a:endParaRPr lang="en-US" sz="2400" b="1" dirty="0">
              <a:cs typeface="B Nazanin" pitchFamily="2" charset="-78"/>
            </a:endParaRPr>
          </a:p>
        </p:txBody>
      </p:sp>
    </p:spTree>
    <p:extLst>
      <p:ext uri="{BB962C8B-B14F-4D97-AF65-F5344CB8AC3E}">
        <p14:creationId xmlns:p14="http://schemas.microsoft.com/office/powerpoint/2010/main" val="35780183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sz="6600" b="1" dirty="0">
                <a:latin typeface="2  Nazanin"/>
                <a:cs typeface="B Nazanin" pitchFamily="2" charset="-78"/>
              </a:rPr>
              <a:t>معماری ارگانیک-عصرقاجاریه</a:t>
            </a:r>
            <a:endParaRPr lang="en-US" sz="6600" dirty="0">
              <a:latin typeface="2  Nazanin"/>
              <a:cs typeface="B Nazanin" panose="00000700000000000000" pitchFamily="2" charset="-78"/>
            </a:endParaRPr>
          </a:p>
        </p:txBody>
      </p:sp>
      <p:sp>
        <p:nvSpPr>
          <p:cNvPr id="28" name="TextBox 27">
            <a:extLst>
              <a:ext uri="{FF2B5EF4-FFF2-40B4-BE49-F238E27FC236}">
                <a16:creationId xmlns:a16="http://schemas.microsoft.com/office/drawing/2014/main" id="{14317F36-78A7-8AED-96E2-0040035D44EF}"/>
              </a:ext>
            </a:extLst>
          </p:cNvPr>
          <p:cNvSpPr txBox="1"/>
          <p:nvPr/>
        </p:nvSpPr>
        <p:spPr>
          <a:xfrm>
            <a:off x="796581" y="1743923"/>
            <a:ext cx="10627091" cy="4431983"/>
          </a:xfrm>
          <a:prstGeom prst="rect">
            <a:avLst/>
          </a:prstGeom>
          <a:noFill/>
        </p:spPr>
        <p:txBody>
          <a:bodyPr wrap="square" rtlCol="0">
            <a:spAutoFit/>
          </a:bodyPr>
          <a:lstStyle/>
          <a:p>
            <a:pPr algn="r" rtl="1">
              <a:lnSpc>
                <a:spcPct val="200000"/>
              </a:lnSpc>
            </a:pPr>
            <a:r>
              <a:rPr lang="fa-IR" sz="2400" b="1" dirty="0">
                <a:latin typeface="2  Nazanin"/>
                <a:cs typeface="B Nazanin" pitchFamily="2" charset="-78"/>
              </a:rPr>
              <a:t>معماری ارگانیک در عصر قاجاریه بیشتر به باغ ها اختصاص دارد. </a:t>
            </a:r>
          </a:p>
          <a:p>
            <a:pPr algn="r" rtl="1">
              <a:lnSpc>
                <a:spcPct val="200000"/>
              </a:lnSpc>
            </a:pPr>
            <a:r>
              <a:rPr lang="fa-IR" sz="2400" b="1" dirty="0">
                <a:latin typeface="2  Nazanin"/>
                <a:cs typeface="B Nazanin" pitchFamily="2" charset="-78"/>
              </a:rPr>
              <a:t>به طور کلی در تاریخ باغ سازی در کشورهای مختلف جهان,سه نوع طرح باغ قابل ملاحضه می باشد. </a:t>
            </a:r>
          </a:p>
          <a:p>
            <a:pPr algn="r" rtl="1">
              <a:lnSpc>
                <a:spcPct val="200000"/>
              </a:lnSpc>
            </a:pPr>
            <a:r>
              <a:rPr lang="fa-IR" sz="2400" b="1" dirty="0">
                <a:latin typeface="2  Nazanin"/>
                <a:cs typeface="B Nazanin" pitchFamily="2" charset="-78"/>
              </a:rPr>
              <a:t>اول,طرح هایی با پلان هندسی می باشد.باغ های اسلامی,باغ های ایتالیایی و باغ های فرانسوی که تقلیدی از باغ های ایتالیایی است, دارای طرح های هندسی هستند. </a:t>
            </a:r>
          </a:p>
          <a:p>
            <a:pPr algn="r" rtl="1">
              <a:lnSpc>
                <a:spcPct val="200000"/>
              </a:lnSpc>
            </a:pPr>
            <a:r>
              <a:rPr lang="fa-IR" sz="2400" b="1" dirty="0">
                <a:latin typeface="2  Nazanin"/>
                <a:cs typeface="B Nazanin" pitchFamily="2" charset="-78"/>
              </a:rPr>
              <a:t>باغ های انگلیسی و باغ های ژاپنی دارای طرح های ارگانیک می باشند.باغ های چینی نوع سوم باغ هاست که طرح های هندسی و ارگانیک همزمان در آن اجرا گردیده است.</a:t>
            </a:r>
            <a:endParaRPr lang="en-US" sz="2400" b="1" dirty="0">
              <a:latin typeface="2  Nazanin"/>
              <a:cs typeface="B Nazanin" pitchFamily="2" charset="-78"/>
            </a:endParaRPr>
          </a:p>
        </p:txBody>
      </p:sp>
    </p:spTree>
    <p:extLst>
      <p:ext uri="{BB962C8B-B14F-4D97-AF65-F5344CB8AC3E}">
        <p14:creationId xmlns:p14="http://schemas.microsoft.com/office/powerpoint/2010/main" val="13196969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14317F36-78A7-8AED-96E2-0040035D44EF}"/>
              </a:ext>
            </a:extLst>
          </p:cNvPr>
          <p:cNvSpPr txBox="1"/>
          <p:nvPr/>
        </p:nvSpPr>
        <p:spPr>
          <a:xfrm>
            <a:off x="134112" y="1410250"/>
            <a:ext cx="11762614" cy="1862048"/>
          </a:xfrm>
          <a:prstGeom prst="rect">
            <a:avLst/>
          </a:prstGeom>
          <a:noFill/>
        </p:spPr>
        <p:txBody>
          <a:bodyPr wrap="square" rtlCol="0">
            <a:spAutoFit/>
          </a:bodyPr>
          <a:lstStyle/>
          <a:p>
            <a:pPr algn="r" rtl="1">
              <a:lnSpc>
                <a:spcPct val="200000"/>
              </a:lnSpc>
            </a:pPr>
            <a:r>
              <a:rPr lang="fa-IR" sz="2000" b="1" dirty="0">
                <a:latin typeface="2  Nazanin"/>
                <a:cs typeface="B Nazanin" pitchFamily="2" charset="-78"/>
              </a:rPr>
              <a:t>باغ های اسلامی در ایران دارای طرح های کاملا هندسی اند.استفاده از اشکال مربع و مستطیل,قرار داد</a:t>
            </a:r>
            <a:r>
              <a:rPr lang="en-US" sz="2000" b="1" dirty="0">
                <a:latin typeface="2  Nazanin"/>
                <a:cs typeface="B Nazanin" pitchFamily="2" charset="-78"/>
              </a:rPr>
              <a:t> </a:t>
            </a:r>
            <a:r>
              <a:rPr lang="fa-IR" sz="2000" b="1" dirty="0">
                <a:latin typeface="2  Nazanin"/>
                <a:cs typeface="B Nazanin" pitchFamily="2" charset="-78"/>
              </a:rPr>
              <a:t>یک ویا چند محور طولی و عرضی و رعایت تقارن در دو طرف این محور  از جمله اصول کلی در طراحی این باغ ها بوده است. </a:t>
            </a:r>
          </a:p>
          <a:p>
            <a:pPr algn="r" rtl="1">
              <a:lnSpc>
                <a:spcPct val="200000"/>
              </a:lnSpc>
            </a:pPr>
            <a:r>
              <a:rPr lang="fa-IR" sz="2000" b="1" dirty="0">
                <a:cs typeface="B Nazanin" pitchFamily="2" charset="-78"/>
              </a:rPr>
              <a:t>باغ فین کاشان,باغ دولت آباد یزد,باغ شازده کرمان و بسیاری دیگر از باغ های معروف ایران بر اساس همین اصول طراحی شده اند.</a:t>
            </a:r>
            <a:endParaRPr lang="en-US" sz="2000" b="1" dirty="0">
              <a:cs typeface="B Nazanin" pitchFamily="2" charset="-78"/>
            </a:endParaRPr>
          </a:p>
        </p:txBody>
      </p:sp>
      <p:sp>
        <p:nvSpPr>
          <p:cNvPr id="4" name="TextBox 3">
            <a:extLst>
              <a:ext uri="{FF2B5EF4-FFF2-40B4-BE49-F238E27FC236}">
                <a16:creationId xmlns:a16="http://schemas.microsoft.com/office/drawing/2014/main" id="{3DFDAC0F-FFFD-940D-643A-2285DDD7FBE0}"/>
              </a:ext>
            </a:extLst>
          </p:cNvPr>
          <p:cNvSpPr txBox="1"/>
          <p:nvPr/>
        </p:nvSpPr>
        <p:spPr>
          <a:xfrm>
            <a:off x="464457" y="3746680"/>
            <a:ext cx="11432269" cy="2262158"/>
          </a:xfrm>
          <a:prstGeom prst="rect">
            <a:avLst/>
          </a:prstGeom>
          <a:noFill/>
        </p:spPr>
        <p:txBody>
          <a:bodyPr wrap="square">
            <a:spAutoFit/>
          </a:bodyPr>
          <a:lstStyle/>
          <a:p>
            <a:pPr algn="r" rtl="1">
              <a:lnSpc>
                <a:spcPct val="150000"/>
              </a:lnSpc>
            </a:pPr>
            <a:r>
              <a:rPr lang="fa-IR" sz="2400" b="1" dirty="0">
                <a:cs typeface="B Nazanin" pitchFamily="2" charset="-78"/>
              </a:rPr>
              <a:t>با گرایش معماری ایران به سمت غرب در دوره ناصرالدین شاه,این امر در باغ سازی ایران نیز مشاهده شد.برای اولین دو باغ در دوره سلطنت ناصرالدین شاه قاجار به سبک باغ های انگلیسی و یا ارگانیک در تهران طراحی و اجرا شد.دو پارک ظلل السلطان و امین الدوله در شمال شرق دارالخلافه ناصری با توجه به خطوط و طرح های غیرهندسی و یا عبارتی ارگانیک اجرا شد.</a:t>
            </a:r>
          </a:p>
        </p:txBody>
      </p:sp>
    </p:spTree>
    <p:extLst>
      <p:ext uri="{BB962C8B-B14F-4D97-AF65-F5344CB8AC3E}">
        <p14:creationId xmlns:p14="http://schemas.microsoft.com/office/powerpoint/2010/main" val="27056924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2D703176-3230-5F8F-C727-7D12CC745060}"/>
              </a:ext>
            </a:extLst>
          </p:cNvPr>
          <p:cNvSpPr/>
          <p:nvPr/>
        </p:nvSpPr>
        <p:spPr>
          <a:xfrm>
            <a:off x="7025092" y="252270"/>
            <a:ext cx="4847195" cy="6467844"/>
          </a:xfrm>
          <a:custGeom>
            <a:avLst/>
            <a:gdLst/>
            <a:ahLst/>
            <a:cxnLst/>
            <a:rect l="l" t="t" r="r" b="b"/>
            <a:pathLst>
              <a:path w="8969375" h="691514">
                <a:moveTo>
                  <a:pt x="8968978" y="691157"/>
                </a:moveTo>
                <a:lnTo>
                  <a:pt x="0" y="691157"/>
                </a:lnTo>
                <a:lnTo>
                  <a:pt x="0" y="0"/>
                </a:lnTo>
                <a:lnTo>
                  <a:pt x="8968978" y="0"/>
                </a:lnTo>
                <a:lnTo>
                  <a:pt x="8968978" y="691157"/>
                </a:lnTo>
                <a:close/>
              </a:path>
            </a:pathLst>
          </a:custGeom>
          <a:solidFill>
            <a:srgbClr val="FFCC00">
              <a:alpha val="57000"/>
            </a:srgbClr>
          </a:solidFill>
        </p:spPr>
        <p:txBody>
          <a:bodyPr wrap="square" lIns="0" tIns="0" rIns="0" bIns="0" rtlCol="0"/>
          <a:lstStyle/>
          <a:p>
            <a:pPr algn="r" rtl="1"/>
            <a:endParaRPr dirty="0">
              <a:cs typeface="B Nazanin" panose="00000700000000000000" pitchFamily="2" charset="-78"/>
            </a:endParaRPr>
          </a:p>
        </p:txBody>
      </p:sp>
      <p:sp>
        <p:nvSpPr>
          <p:cNvPr id="3" name="TextBox 2">
            <a:extLst>
              <a:ext uri="{FF2B5EF4-FFF2-40B4-BE49-F238E27FC236}">
                <a16:creationId xmlns:a16="http://schemas.microsoft.com/office/drawing/2014/main" id="{19904866-B2BB-8643-67B5-81059A6B7523}"/>
              </a:ext>
            </a:extLst>
          </p:cNvPr>
          <p:cNvSpPr txBox="1"/>
          <p:nvPr/>
        </p:nvSpPr>
        <p:spPr>
          <a:xfrm>
            <a:off x="6917658" y="271603"/>
            <a:ext cx="4661840" cy="923330"/>
          </a:xfrm>
          <a:prstGeom prst="rect">
            <a:avLst/>
          </a:prstGeom>
          <a:noFill/>
        </p:spPr>
        <p:txBody>
          <a:bodyPr wrap="square" rtlCol="0" anchor="ctr">
            <a:spAutoFit/>
          </a:bodyPr>
          <a:lstStyle/>
          <a:p>
            <a:pPr algn="r"/>
            <a:r>
              <a:rPr lang="fa-IR" altLang="ko-KR" sz="5400" dirty="0">
                <a:cs typeface="B Nazanin" panose="00000700000000000000" pitchFamily="2" charset="-78"/>
              </a:rPr>
              <a:t>سبک دستور کار</a:t>
            </a:r>
            <a:endParaRPr lang="ko-KR" altLang="en-US" sz="5400" dirty="0">
              <a:cs typeface="B Nazanin" panose="00000700000000000000" pitchFamily="2" charset="-78"/>
            </a:endParaRPr>
          </a:p>
        </p:txBody>
      </p:sp>
      <p:sp>
        <p:nvSpPr>
          <p:cNvPr id="17" name="TextBox 16">
            <a:extLst>
              <a:ext uri="{FF2B5EF4-FFF2-40B4-BE49-F238E27FC236}">
                <a16:creationId xmlns:a16="http://schemas.microsoft.com/office/drawing/2014/main" id="{15376DF2-E389-4575-470C-666940C83557}"/>
              </a:ext>
            </a:extLst>
          </p:cNvPr>
          <p:cNvSpPr txBox="1"/>
          <p:nvPr/>
        </p:nvSpPr>
        <p:spPr>
          <a:xfrm>
            <a:off x="7025092" y="2356581"/>
            <a:ext cx="4661840"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85000"/>
                  <a:lumOff val="1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1274AA17-20DD-522A-A259-D44E98166E59}"/>
              </a:ext>
            </a:extLst>
          </p:cNvPr>
          <p:cNvSpPr txBox="1"/>
          <p:nvPr/>
        </p:nvSpPr>
        <p:spPr>
          <a:xfrm>
            <a:off x="8967616" y="1800365"/>
            <a:ext cx="1747766" cy="507831"/>
          </a:xfrm>
          <a:prstGeom prst="rect">
            <a:avLst/>
          </a:prstGeom>
          <a:noFill/>
        </p:spPr>
        <p:txBody>
          <a:bodyPr wrap="square" lIns="108000" rIns="108000" rtlCol="0">
            <a:spAutoFit/>
          </a:bodyPr>
          <a:lstStyle/>
          <a:p>
            <a:r>
              <a:rPr lang="fa-IR" altLang="ko-KR" sz="2700" b="1" dirty="0">
                <a:solidFill>
                  <a:schemeClr val="accent1"/>
                </a:solidFill>
                <a:cs typeface="B Nazanin" panose="00000700000000000000" pitchFamily="2" charset="-78"/>
              </a:rPr>
              <a:t>فهرست</a:t>
            </a:r>
            <a:endParaRPr lang="ko-KR" altLang="en-US" sz="2700" b="1" dirty="0">
              <a:solidFill>
                <a:schemeClr val="accent1"/>
              </a:solidFill>
              <a:cs typeface="B Nazanin" panose="00000700000000000000" pitchFamily="2" charset="-78"/>
            </a:endParaRPr>
          </a:p>
        </p:txBody>
      </p:sp>
      <p:sp>
        <p:nvSpPr>
          <p:cNvPr id="19" name="TextBox 18">
            <a:extLst>
              <a:ext uri="{FF2B5EF4-FFF2-40B4-BE49-F238E27FC236}">
                <a16:creationId xmlns:a16="http://schemas.microsoft.com/office/drawing/2014/main" id="{BF42D191-5E75-B3C8-1731-3FFDC8D91F75}"/>
              </a:ext>
            </a:extLst>
          </p:cNvPr>
          <p:cNvSpPr txBox="1"/>
          <p:nvPr/>
        </p:nvSpPr>
        <p:spPr>
          <a:xfrm>
            <a:off x="10714867" y="1605669"/>
            <a:ext cx="981106" cy="777510"/>
          </a:xfrm>
          <a:prstGeom prst="rect">
            <a:avLst/>
          </a:prstGeom>
          <a:noFill/>
        </p:spPr>
        <p:txBody>
          <a:bodyPr wrap="square" lIns="108000" rIns="108000" rtlCol="0">
            <a:spAutoFit/>
          </a:bodyPr>
          <a:lstStyle/>
          <a:p>
            <a:pPr algn="ctr"/>
            <a:r>
              <a:rPr lang="en-US" altLang="ko-KR" sz="4400" b="1" dirty="0">
                <a:solidFill>
                  <a:schemeClr val="accent1"/>
                </a:solidFill>
                <a:cs typeface="B Nazanin" panose="00000700000000000000" pitchFamily="2" charset="-78"/>
              </a:rPr>
              <a:t>01</a:t>
            </a:r>
            <a:endParaRPr lang="ko-KR" altLang="en-US" sz="4400" b="1" dirty="0">
              <a:solidFill>
                <a:schemeClr val="accent1"/>
              </a:solidFill>
              <a:cs typeface="B Nazanin" panose="00000700000000000000" pitchFamily="2" charset="-78"/>
            </a:endParaRPr>
          </a:p>
        </p:txBody>
      </p:sp>
      <p:sp>
        <p:nvSpPr>
          <p:cNvPr id="20" name="TextBox 19">
            <a:extLst>
              <a:ext uri="{FF2B5EF4-FFF2-40B4-BE49-F238E27FC236}">
                <a16:creationId xmlns:a16="http://schemas.microsoft.com/office/drawing/2014/main" id="{94EE30FA-78A8-7A79-7A9B-0490759B51AD}"/>
              </a:ext>
            </a:extLst>
          </p:cNvPr>
          <p:cNvSpPr txBox="1"/>
          <p:nvPr/>
        </p:nvSpPr>
        <p:spPr>
          <a:xfrm>
            <a:off x="7025092" y="3427581"/>
            <a:ext cx="4661840"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85000"/>
                  <a:lumOff val="1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C77FDC00-D91D-5AB9-123F-01B1499C2FFF}"/>
              </a:ext>
            </a:extLst>
          </p:cNvPr>
          <p:cNvSpPr txBox="1"/>
          <p:nvPr/>
        </p:nvSpPr>
        <p:spPr>
          <a:xfrm>
            <a:off x="8967616" y="2939357"/>
            <a:ext cx="1747766" cy="507831"/>
          </a:xfrm>
          <a:prstGeom prst="rect">
            <a:avLst/>
          </a:prstGeom>
          <a:noFill/>
        </p:spPr>
        <p:txBody>
          <a:bodyPr wrap="square" lIns="108000" rIns="108000" rtlCol="0">
            <a:spAutoFit/>
          </a:bodyPr>
          <a:lstStyle/>
          <a:p>
            <a:r>
              <a:rPr lang="fa-IR" altLang="ko-KR" sz="2700" b="1" dirty="0">
                <a:solidFill>
                  <a:schemeClr val="accent2"/>
                </a:solidFill>
                <a:cs typeface="B Nazanin" panose="00000700000000000000" pitchFamily="2" charset="-78"/>
              </a:rPr>
              <a:t>فهرست</a:t>
            </a:r>
            <a:endParaRPr lang="ko-KR" altLang="en-US" sz="2700" b="1" dirty="0">
              <a:solidFill>
                <a:schemeClr val="accent2"/>
              </a:solidFill>
              <a:cs typeface="B Nazanin" panose="00000700000000000000" pitchFamily="2" charset="-78"/>
            </a:endParaRPr>
          </a:p>
        </p:txBody>
      </p:sp>
      <p:sp>
        <p:nvSpPr>
          <p:cNvPr id="22" name="TextBox 21">
            <a:extLst>
              <a:ext uri="{FF2B5EF4-FFF2-40B4-BE49-F238E27FC236}">
                <a16:creationId xmlns:a16="http://schemas.microsoft.com/office/drawing/2014/main" id="{867046B1-1942-0F7B-574E-AB16E6A5FDB7}"/>
              </a:ext>
            </a:extLst>
          </p:cNvPr>
          <p:cNvSpPr txBox="1"/>
          <p:nvPr/>
        </p:nvSpPr>
        <p:spPr>
          <a:xfrm>
            <a:off x="10714867" y="2744661"/>
            <a:ext cx="981106" cy="777510"/>
          </a:xfrm>
          <a:prstGeom prst="rect">
            <a:avLst/>
          </a:prstGeom>
          <a:noFill/>
        </p:spPr>
        <p:txBody>
          <a:bodyPr wrap="square" lIns="108000" rIns="108000" rtlCol="0">
            <a:spAutoFit/>
          </a:bodyPr>
          <a:lstStyle/>
          <a:p>
            <a:pPr algn="ctr"/>
            <a:r>
              <a:rPr lang="en-US" altLang="ko-KR" sz="4400" b="1" dirty="0">
                <a:solidFill>
                  <a:schemeClr val="accent2"/>
                </a:solidFill>
                <a:cs typeface="B Nazanin" panose="00000700000000000000" pitchFamily="2" charset="-78"/>
              </a:rPr>
              <a:t>02</a:t>
            </a:r>
            <a:endParaRPr lang="ko-KR" altLang="en-US" sz="4400" b="1" dirty="0">
              <a:solidFill>
                <a:schemeClr val="accent2"/>
              </a:solidFill>
              <a:cs typeface="B Nazanin" panose="00000700000000000000" pitchFamily="2" charset="-78"/>
            </a:endParaRPr>
          </a:p>
        </p:txBody>
      </p:sp>
      <p:sp>
        <p:nvSpPr>
          <p:cNvPr id="23" name="TextBox 22">
            <a:extLst>
              <a:ext uri="{FF2B5EF4-FFF2-40B4-BE49-F238E27FC236}">
                <a16:creationId xmlns:a16="http://schemas.microsoft.com/office/drawing/2014/main" id="{2D2B3408-3EA3-AF40-ACEF-E508D997147C}"/>
              </a:ext>
            </a:extLst>
          </p:cNvPr>
          <p:cNvSpPr txBox="1"/>
          <p:nvPr/>
        </p:nvSpPr>
        <p:spPr>
          <a:xfrm>
            <a:off x="7025092" y="4566573"/>
            <a:ext cx="4661840"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85000"/>
                  <a:lumOff val="1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116BA5D4-096C-0F8E-179D-0864D29CDEEA}"/>
              </a:ext>
            </a:extLst>
          </p:cNvPr>
          <p:cNvSpPr txBox="1"/>
          <p:nvPr/>
        </p:nvSpPr>
        <p:spPr>
          <a:xfrm>
            <a:off x="8967616" y="4078349"/>
            <a:ext cx="1747766" cy="507831"/>
          </a:xfrm>
          <a:prstGeom prst="rect">
            <a:avLst/>
          </a:prstGeom>
          <a:noFill/>
        </p:spPr>
        <p:txBody>
          <a:bodyPr wrap="square" lIns="108000" rIns="108000" rtlCol="0">
            <a:spAutoFit/>
          </a:bodyPr>
          <a:lstStyle/>
          <a:p>
            <a:r>
              <a:rPr lang="fa-IR" altLang="ko-KR" sz="2700" b="1" dirty="0">
                <a:solidFill>
                  <a:schemeClr val="accent3"/>
                </a:solidFill>
                <a:cs typeface="B Nazanin" panose="00000700000000000000" pitchFamily="2" charset="-78"/>
              </a:rPr>
              <a:t>فهرست</a:t>
            </a:r>
            <a:endParaRPr lang="ko-KR" altLang="en-US" sz="2700" b="1" dirty="0">
              <a:solidFill>
                <a:schemeClr val="accent3"/>
              </a:solidFill>
              <a:cs typeface="B Nazanin" panose="00000700000000000000" pitchFamily="2" charset="-78"/>
            </a:endParaRPr>
          </a:p>
        </p:txBody>
      </p:sp>
      <p:sp>
        <p:nvSpPr>
          <p:cNvPr id="25" name="TextBox 24">
            <a:extLst>
              <a:ext uri="{FF2B5EF4-FFF2-40B4-BE49-F238E27FC236}">
                <a16:creationId xmlns:a16="http://schemas.microsoft.com/office/drawing/2014/main" id="{98E16E26-086C-9FBE-7EE5-063A0DBB9430}"/>
              </a:ext>
            </a:extLst>
          </p:cNvPr>
          <p:cNvSpPr txBox="1"/>
          <p:nvPr/>
        </p:nvSpPr>
        <p:spPr>
          <a:xfrm>
            <a:off x="10714867" y="3883653"/>
            <a:ext cx="981106" cy="777510"/>
          </a:xfrm>
          <a:prstGeom prst="rect">
            <a:avLst/>
          </a:prstGeom>
          <a:noFill/>
        </p:spPr>
        <p:txBody>
          <a:bodyPr wrap="square" lIns="108000" rIns="108000" rtlCol="0">
            <a:spAutoFit/>
          </a:bodyPr>
          <a:lstStyle/>
          <a:p>
            <a:pPr algn="ctr"/>
            <a:r>
              <a:rPr lang="en-US" altLang="ko-KR" sz="4400" b="1" dirty="0">
                <a:solidFill>
                  <a:schemeClr val="accent3"/>
                </a:solidFill>
                <a:cs typeface="B Nazanin" panose="00000700000000000000" pitchFamily="2" charset="-78"/>
              </a:rPr>
              <a:t>03</a:t>
            </a:r>
            <a:endParaRPr lang="ko-KR" altLang="en-US" sz="4400" b="1" dirty="0">
              <a:solidFill>
                <a:schemeClr val="accent3"/>
              </a:solidFill>
              <a:cs typeface="B Nazanin" panose="00000700000000000000" pitchFamily="2" charset="-78"/>
            </a:endParaRPr>
          </a:p>
        </p:txBody>
      </p:sp>
      <p:sp>
        <p:nvSpPr>
          <p:cNvPr id="26" name="TextBox 25">
            <a:extLst>
              <a:ext uri="{FF2B5EF4-FFF2-40B4-BE49-F238E27FC236}">
                <a16:creationId xmlns:a16="http://schemas.microsoft.com/office/drawing/2014/main" id="{D2C7E5DE-DAD1-3E73-C6FD-D2B385E1991D}"/>
              </a:ext>
            </a:extLst>
          </p:cNvPr>
          <p:cNvSpPr txBox="1"/>
          <p:nvPr/>
        </p:nvSpPr>
        <p:spPr>
          <a:xfrm>
            <a:off x="7025092" y="5705565"/>
            <a:ext cx="4661840" cy="461665"/>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85000"/>
                  <a:lumOff val="1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1B1557E3-4A62-EDF0-E117-018C52CBF895}"/>
              </a:ext>
            </a:extLst>
          </p:cNvPr>
          <p:cNvSpPr txBox="1"/>
          <p:nvPr/>
        </p:nvSpPr>
        <p:spPr>
          <a:xfrm>
            <a:off x="8967616" y="5217341"/>
            <a:ext cx="1747766" cy="507831"/>
          </a:xfrm>
          <a:prstGeom prst="rect">
            <a:avLst/>
          </a:prstGeom>
          <a:noFill/>
        </p:spPr>
        <p:txBody>
          <a:bodyPr wrap="square" lIns="108000" rIns="108000" rtlCol="0">
            <a:spAutoFit/>
          </a:bodyPr>
          <a:lstStyle/>
          <a:p>
            <a:r>
              <a:rPr lang="fa-IR" altLang="ko-KR" sz="2700" b="1" dirty="0">
                <a:solidFill>
                  <a:schemeClr val="accent4"/>
                </a:solidFill>
                <a:cs typeface="B Nazanin" panose="00000700000000000000" pitchFamily="2" charset="-78"/>
              </a:rPr>
              <a:t>فهرست</a:t>
            </a:r>
            <a:endParaRPr lang="ko-KR" altLang="en-US" sz="2700" b="1" dirty="0">
              <a:solidFill>
                <a:schemeClr val="accent4"/>
              </a:solidFill>
              <a:cs typeface="B Nazanin" panose="00000700000000000000" pitchFamily="2" charset="-78"/>
            </a:endParaRPr>
          </a:p>
        </p:txBody>
      </p:sp>
      <p:sp>
        <p:nvSpPr>
          <p:cNvPr id="28" name="TextBox 27">
            <a:extLst>
              <a:ext uri="{FF2B5EF4-FFF2-40B4-BE49-F238E27FC236}">
                <a16:creationId xmlns:a16="http://schemas.microsoft.com/office/drawing/2014/main" id="{6B16611F-2DC5-95BB-A143-5EC72A55AF8B}"/>
              </a:ext>
            </a:extLst>
          </p:cNvPr>
          <p:cNvSpPr txBox="1"/>
          <p:nvPr/>
        </p:nvSpPr>
        <p:spPr>
          <a:xfrm>
            <a:off x="10714867" y="5022645"/>
            <a:ext cx="981106" cy="777510"/>
          </a:xfrm>
          <a:prstGeom prst="rect">
            <a:avLst/>
          </a:prstGeom>
          <a:noFill/>
        </p:spPr>
        <p:txBody>
          <a:bodyPr wrap="square" lIns="108000" rIns="108000" rtlCol="0">
            <a:spAutoFit/>
          </a:bodyPr>
          <a:lstStyle/>
          <a:p>
            <a:pPr algn="ctr"/>
            <a:r>
              <a:rPr lang="en-US" altLang="ko-KR" sz="4400" b="1" dirty="0">
                <a:solidFill>
                  <a:schemeClr val="accent4"/>
                </a:solidFill>
                <a:cs typeface="B Nazanin" panose="00000700000000000000" pitchFamily="2" charset="-78"/>
              </a:rPr>
              <a:t>04</a:t>
            </a:r>
            <a:endParaRPr lang="ko-KR" altLang="en-US" sz="4400" b="1" dirty="0">
              <a:solidFill>
                <a:schemeClr val="accent4"/>
              </a:solidFill>
              <a:cs typeface="B Nazanin" panose="00000700000000000000" pitchFamily="2" charset="-78"/>
            </a:endParaRPr>
          </a:p>
        </p:txBody>
      </p:sp>
    </p:spTree>
    <p:extLst>
      <p:ext uri="{BB962C8B-B14F-4D97-AF65-F5344CB8AC3E}">
        <p14:creationId xmlns:p14="http://schemas.microsoft.com/office/powerpoint/2010/main" val="3148822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معماری ارگانیک-عصر پهلوی</a:t>
            </a:r>
            <a:endParaRPr lang="en-US" dirty="0">
              <a:cs typeface="B Nazanin" panose="00000700000000000000" pitchFamily="2" charset="-78"/>
            </a:endParaRPr>
          </a:p>
        </p:txBody>
      </p:sp>
      <p:sp>
        <p:nvSpPr>
          <p:cNvPr id="28" name="TextBox 27">
            <a:extLst>
              <a:ext uri="{FF2B5EF4-FFF2-40B4-BE49-F238E27FC236}">
                <a16:creationId xmlns:a16="http://schemas.microsoft.com/office/drawing/2014/main" id="{14317F36-78A7-8AED-96E2-0040035D44EF}"/>
              </a:ext>
            </a:extLst>
          </p:cNvPr>
          <p:cNvSpPr txBox="1"/>
          <p:nvPr/>
        </p:nvSpPr>
        <p:spPr>
          <a:xfrm>
            <a:off x="1395478" y="1584421"/>
            <a:ext cx="9429297" cy="4670509"/>
          </a:xfrm>
          <a:prstGeom prst="rect">
            <a:avLst/>
          </a:prstGeom>
          <a:noFill/>
        </p:spPr>
        <p:txBody>
          <a:bodyPr wrap="square" rtlCol="0">
            <a:spAutoFit/>
          </a:bodyPr>
          <a:lstStyle/>
          <a:p>
            <a:pPr algn="r">
              <a:lnSpc>
                <a:spcPct val="150000"/>
              </a:lnSpc>
            </a:pPr>
            <a:r>
              <a:rPr lang="fa-IR" altLang="ko-KR" sz="2000" dirty="0">
                <a:solidFill>
                  <a:schemeClr val="tx1">
                    <a:lumMod val="85000"/>
                    <a:lumOff val="15000"/>
                  </a:schemeClr>
                </a:solidFill>
                <a:cs typeface="B Nazanin" panose="00000700000000000000" pitchFamily="2" charset="-78"/>
              </a:rPr>
              <a:t>در زمان پهلویه اول هیچ ساختمان و یا محوطه با ارزشی به سبک ارگانیک در ایران اجرا نشده,ولی در دوره پهلوی دوم,نمود ساختمان های ارگانیک را تا حد زیادی می توان در ساختمان های طراحی شده توسط مهندس هوشنگ سیحون ملاحضه نمود.وی فارغ التحصیل رشته معماری از دانشگاه تهران و بوزآرت فرانسه است. </a:t>
            </a:r>
          </a:p>
          <a:p>
            <a:pPr algn="r">
              <a:lnSpc>
                <a:spcPct val="150000"/>
              </a:lnSpc>
            </a:pPr>
            <a:r>
              <a:rPr lang="fa-IR" altLang="ko-KR" sz="2000" dirty="0">
                <a:solidFill>
                  <a:schemeClr val="tx1">
                    <a:lumMod val="85000"/>
                    <a:lumOff val="15000"/>
                  </a:schemeClr>
                </a:solidFill>
                <a:cs typeface="B Nazanin" panose="00000700000000000000" pitchFamily="2" charset="-78"/>
              </a:rPr>
              <a:t>در طی این دوران شاید هیچ معماری همانند سیحون زیبایی نمایش مصالح ساختمانی بالاخص سنگ در حالت طبیعی آن را در کارهای خود نشان نداده است در مقبره بوعلی سینا و مقبره نادرشاه افشار سنگ های قواره و بادبر گرانیت به زیبا ترین شکل ممکن طراحی و اجرا شده است.</a:t>
            </a:r>
          </a:p>
          <a:p>
            <a:pPr algn="r">
              <a:lnSpc>
                <a:spcPct val="150000"/>
              </a:lnSpc>
            </a:pPr>
            <a:r>
              <a:rPr lang="fa-IR" altLang="ko-KR" sz="2000" dirty="0">
                <a:solidFill>
                  <a:schemeClr val="tx1">
                    <a:lumMod val="85000"/>
                    <a:lumOff val="15000"/>
                  </a:schemeClr>
                </a:solidFill>
                <a:cs typeface="B Nazanin" panose="00000700000000000000" pitchFamily="2" charset="-78"/>
              </a:rPr>
              <a:t>در دفتر کار خود-1333ه.ش-در تهران,سنگ وآجر درداخل و خارج بنا به صورت استادانه ای به نمایش گذارده شده است. </a:t>
            </a:r>
          </a:p>
          <a:p>
            <a:pPr algn="r">
              <a:lnSpc>
                <a:spcPct val="150000"/>
              </a:lnSpc>
            </a:pPr>
            <a:endParaRPr lang="fa-IR" altLang="ko-KR" sz="2000" dirty="0">
              <a:solidFill>
                <a:schemeClr val="tx1">
                  <a:lumMod val="85000"/>
                  <a:lumOff val="15000"/>
                </a:schemeClr>
              </a:solidFill>
              <a:cs typeface="B Nazanin" panose="00000700000000000000" pitchFamily="2" charset="-78"/>
            </a:endParaRPr>
          </a:p>
        </p:txBody>
      </p:sp>
    </p:spTree>
    <p:extLst>
      <p:ext uri="{BB962C8B-B14F-4D97-AF65-F5344CB8AC3E}">
        <p14:creationId xmlns:p14="http://schemas.microsoft.com/office/powerpoint/2010/main" val="14456096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B996E9CA-DC72-FDC6-C25F-F878897A2F5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
        <p:nvSpPr>
          <p:cNvPr id="8" name="TextBox 7">
            <a:extLst>
              <a:ext uri="{FF2B5EF4-FFF2-40B4-BE49-F238E27FC236}">
                <a16:creationId xmlns:a16="http://schemas.microsoft.com/office/drawing/2014/main" id="{3864E87E-C0D7-A43C-6F0E-D4957A5302D9}"/>
              </a:ext>
            </a:extLst>
          </p:cNvPr>
          <p:cNvSpPr txBox="1"/>
          <p:nvPr/>
        </p:nvSpPr>
        <p:spPr>
          <a:xfrm>
            <a:off x="6284685" y="5192877"/>
            <a:ext cx="5907315" cy="769441"/>
          </a:xfrm>
          <a:prstGeom prst="rect">
            <a:avLst/>
          </a:prstGeom>
          <a:noFill/>
        </p:spPr>
        <p:txBody>
          <a:bodyPr wrap="square">
            <a:spAutoFit/>
          </a:bodyPr>
          <a:lstStyle/>
          <a:p>
            <a:pPr rtl="1"/>
            <a:r>
              <a:rPr lang="fa-IR" sz="4400" dirty="0">
                <a:cs typeface="B Nazanin" panose="00000700000000000000" pitchFamily="2" charset="-78"/>
              </a:rPr>
              <a:t>معماری ارگانیک-عصر پهلوی</a:t>
            </a:r>
            <a:endParaRPr lang="en-US" sz="4400" dirty="0">
              <a:cs typeface="B Nazanin" panose="00000700000000000000" pitchFamily="2" charset="-78"/>
            </a:endParaRPr>
          </a:p>
        </p:txBody>
      </p:sp>
    </p:spTree>
    <p:extLst>
      <p:ext uri="{BB962C8B-B14F-4D97-AF65-F5344CB8AC3E}">
        <p14:creationId xmlns:p14="http://schemas.microsoft.com/office/powerpoint/2010/main" val="5045158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14317F36-78A7-8AED-96E2-0040035D44EF}"/>
              </a:ext>
            </a:extLst>
          </p:cNvPr>
          <p:cNvSpPr txBox="1"/>
          <p:nvPr/>
        </p:nvSpPr>
        <p:spPr>
          <a:xfrm>
            <a:off x="134112" y="1410250"/>
            <a:ext cx="11762614" cy="3747180"/>
          </a:xfrm>
          <a:prstGeom prst="rect">
            <a:avLst/>
          </a:prstGeom>
          <a:noFill/>
        </p:spPr>
        <p:txBody>
          <a:bodyPr wrap="square" rtlCol="0">
            <a:spAutoFit/>
          </a:bodyPr>
          <a:lstStyle/>
          <a:p>
            <a:pPr algn="r">
              <a:lnSpc>
                <a:spcPct val="150000"/>
              </a:lnSpc>
            </a:pPr>
            <a:r>
              <a:rPr lang="fa-IR" altLang="ko-KR" sz="2000" dirty="0">
                <a:solidFill>
                  <a:schemeClr val="tx1">
                    <a:lumMod val="85000"/>
                    <a:lumOff val="15000"/>
                  </a:schemeClr>
                </a:solidFill>
                <a:cs typeface="B Nazanin" panose="00000700000000000000" pitchFamily="2" charset="-78"/>
              </a:rPr>
              <a:t>بهترین طرح ارگانیک سیحون ساختمان ویلای شخصی وی-1353ه.ش-در کلوکن در نزدیکی تهران است در کتاب سیحون در رابطه این بنا آمده است که«معماری و طبیعت به زیبایی در این سایت با هم تلفیق شده اند. </a:t>
            </a:r>
          </a:p>
          <a:p>
            <a:pPr algn="r">
              <a:lnSpc>
                <a:spcPct val="150000"/>
              </a:lnSpc>
            </a:pPr>
            <a:r>
              <a:rPr lang="fa-IR" altLang="ko-KR" sz="2000" dirty="0">
                <a:solidFill>
                  <a:schemeClr val="tx1">
                    <a:lumMod val="85000"/>
                    <a:lumOff val="15000"/>
                  </a:schemeClr>
                </a:solidFill>
                <a:cs typeface="B Nazanin" panose="00000700000000000000" pitchFamily="2" charset="-78"/>
              </a:rPr>
              <a:t>وی در مصاحبه ای که در مورد این طرح خود بوده چنین عنوان میکند«بنایی که در اوشان انجام دادم کلبه ای خیلی کوچکی است  که در داخل کوه ساخنه شده است,سنگی است,سالن یا سرسرا یعنی همان جایی که همه زندگی در آن جمع است در داخل کوه است.یک بدنه مهم آن سالن,کوه است این بنا انسجام معماری در طبیعت است.می دانیم معماری ای همیشه موفق خواهد بود که با طبیعت اطراف خود دوگانگی نداشته باشد.این بنا واقعا با کوه و طبیعت منسجم است.تمام تصمیماتی که باید روی ساختمان گرفته میشد در محل انجام گرفت  وهیچ فکر قبلی و پلان و نقشه ای,وجود ندارد که این امر  خود شیرینی به کار می دهد,چون تصمیم گیری در محل است,معماری منطقی تر به وجود می آید نسبت به این که ما در عالم دو بعدی در دفتر بنشینیم و طرح بدهیم» بانی-مسعود سال1383</a:t>
            </a:r>
          </a:p>
        </p:txBody>
      </p:sp>
    </p:spTree>
    <p:extLst>
      <p:ext uri="{BB962C8B-B14F-4D97-AF65-F5344CB8AC3E}">
        <p14:creationId xmlns:p14="http://schemas.microsoft.com/office/powerpoint/2010/main" val="11239910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CFEA2EB-B7F2-4C94-359C-9DD54E08AEA1}"/>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
        <p:nvSpPr>
          <p:cNvPr id="6" name="TextBox 5">
            <a:extLst>
              <a:ext uri="{FF2B5EF4-FFF2-40B4-BE49-F238E27FC236}">
                <a16:creationId xmlns:a16="http://schemas.microsoft.com/office/drawing/2014/main" id="{8B2C06CF-994B-1673-DCAB-38C6AA16BB31}"/>
              </a:ext>
            </a:extLst>
          </p:cNvPr>
          <p:cNvSpPr txBox="1"/>
          <p:nvPr/>
        </p:nvSpPr>
        <p:spPr>
          <a:xfrm>
            <a:off x="0" y="3487847"/>
            <a:ext cx="11762614" cy="3370153"/>
          </a:xfrm>
          <a:prstGeom prst="rect">
            <a:avLst/>
          </a:prstGeom>
          <a:noFill/>
        </p:spPr>
        <p:txBody>
          <a:bodyPr wrap="square" rtlCol="0">
            <a:spAutoFit/>
          </a:bodyPr>
          <a:lstStyle/>
          <a:p>
            <a:pPr algn="r">
              <a:lnSpc>
                <a:spcPct val="150000"/>
              </a:lnSpc>
            </a:pPr>
            <a:r>
              <a:rPr lang="fa-IR" altLang="ko-KR" sz="2400" dirty="0">
                <a:solidFill>
                  <a:schemeClr val="bg1"/>
                </a:solidFill>
                <a:cs typeface="B Nazanin" panose="00000700000000000000" pitchFamily="2" charset="-78"/>
              </a:rPr>
              <a:t>از دیگر معماران مهمی که در این دوره میتوان نمادهای از معماری ارگانیک را در کارهای او ملاحضه نمود کامران دیبا می باشد.   </a:t>
            </a:r>
          </a:p>
          <a:p>
            <a:pPr algn="r">
              <a:lnSpc>
                <a:spcPct val="150000"/>
              </a:lnSpc>
            </a:pPr>
            <a:r>
              <a:rPr lang="fa-IR" altLang="ko-KR" sz="2400" dirty="0">
                <a:solidFill>
                  <a:schemeClr val="bg1"/>
                </a:solidFill>
                <a:cs typeface="B Nazanin" panose="00000700000000000000" pitchFamily="2" charset="-78"/>
              </a:rPr>
              <a:t>بخش عمده سطوح داخلی و خارجی دو ساختمان موزه هنرهای معاصر و فرهنگسرای نیاوران بتن نمایان است که هر دو به شیوه هنرمندانه ای به نمایش گذارده شده است,بعضی دیگر از دیوارهای این دو بنا با سنگ لاشه اجرا شده است.پارک شفق در یوسف آباد تهران از دیگر کارهای دیبا است که پلان محوطه پارک به صورت ارگانیک طراحی شده است.</a:t>
            </a:r>
          </a:p>
        </p:txBody>
      </p:sp>
    </p:spTree>
    <p:extLst>
      <p:ext uri="{BB962C8B-B14F-4D97-AF65-F5344CB8AC3E}">
        <p14:creationId xmlns:p14="http://schemas.microsoft.com/office/powerpoint/2010/main" val="3334296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CCD28598-2E44-383B-E9B0-2075579DBBCB}"/>
              </a:ext>
            </a:extLst>
          </p:cNvPr>
          <p:cNvSpPr txBox="1"/>
          <p:nvPr/>
        </p:nvSpPr>
        <p:spPr>
          <a:xfrm>
            <a:off x="214693" y="946529"/>
            <a:ext cx="11762614" cy="3285515"/>
          </a:xfrm>
          <a:prstGeom prst="rect">
            <a:avLst/>
          </a:prstGeom>
          <a:noFill/>
        </p:spPr>
        <p:txBody>
          <a:bodyPr wrap="square">
            <a:spAutoFit/>
          </a:bodyPr>
          <a:lstStyle/>
          <a:p>
            <a:pPr algn="r">
              <a:lnSpc>
                <a:spcPct val="150000"/>
              </a:lnSpc>
            </a:pPr>
            <a:r>
              <a:rPr lang="fa-IR" altLang="ko-KR" sz="2000" dirty="0">
                <a:solidFill>
                  <a:schemeClr val="tx1">
                    <a:lumMod val="85000"/>
                    <a:lumOff val="15000"/>
                  </a:schemeClr>
                </a:solidFill>
                <a:cs typeface="B Nazanin" panose="00000700000000000000" pitchFamily="2" charset="-78"/>
              </a:rPr>
              <a:t>اگرچه فرانک لوید رایت هیچگاه به ایران سفر نکرد و هیچ ساختمانی در ایران توسط وی ساخته نشد,ولی سه کاخ مهم توسط بنیاد فرانک لوید رایت در این دوره در ایران طراحی شده است که هر سه جز ساختمان های با ارزش سبک معماری ارگانیک محسوب می شوند. </a:t>
            </a:r>
          </a:p>
          <a:p>
            <a:pPr algn="r">
              <a:lnSpc>
                <a:spcPct val="150000"/>
              </a:lnSpc>
            </a:pPr>
            <a:r>
              <a:rPr lang="fa-IR" altLang="ko-KR" sz="2000" dirty="0">
                <a:solidFill>
                  <a:schemeClr val="tx1">
                    <a:lumMod val="85000"/>
                    <a:lumOff val="15000"/>
                  </a:schemeClr>
                </a:solidFill>
                <a:cs typeface="B Nazanin" panose="00000700000000000000" pitchFamily="2" charset="-78"/>
              </a:rPr>
              <a:t>کاخ مروارید در مهرشهر کرج,زیباترین و وسیع ترین کاخ از این مجموعه است. کاخ مروارید متعلق به شمس پهلوی-خواهر محمدرضا شاه-و مهرداد پهلبد –همسر شمس و وزیر فرهنگ و هنر وقت- بوده است.این کاخ توسط ویلیام وزلی پیترز-داماد فرانک لوید رایت و اولین شاگرد وی-طراحی شد.توماس کیسی-نماینده بنیاد فرانک لوید رایت در خاورمیانه-نیز در طراحی و اجرای کاخ همکاری نموده است.نظام عامری-از شاگردان فرانک لوید رایت-مجری بنای کاخ بوده است.</a:t>
            </a:r>
          </a:p>
        </p:txBody>
      </p:sp>
    </p:spTree>
    <p:extLst>
      <p:ext uri="{BB962C8B-B14F-4D97-AF65-F5344CB8AC3E}">
        <p14:creationId xmlns:p14="http://schemas.microsoft.com/office/powerpoint/2010/main" val="33451949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14317F36-78A7-8AED-96E2-0040035D44EF}"/>
              </a:ext>
            </a:extLst>
          </p:cNvPr>
          <p:cNvSpPr txBox="1"/>
          <p:nvPr/>
        </p:nvSpPr>
        <p:spPr>
          <a:xfrm>
            <a:off x="348342" y="365221"/>
            <a:ext cx="11414271" cy="3747180"/>
          </a:xfrm>
          <a:prstGeom prst="rect">
            <a:avLst/>
          </a:prstGeom>
          <a:noFill/>
        </p:spPr>
        <p:txBody>
          <a:bodyPr wrap="square" rtlCol="0">
            <a:spAutoFit/>
          </a:bodyPr>
          <a:lstStyle/>
          <a:p>
            <a:pPr algn="r">
              <a:lnSpc>
                <a:spcPct val="150000"/>
              </a:lnSpc>
            </a:pPr>
            <a:r>
              <a:rPr lang="fa-IR" altLang="ko-KR" sz="2000" dirty="0">
                <a:solidFill>
                  <a:schemeClr val="tx1">
                    <a:lumMod val="85000"/>
                    <a:lumOff val="15000"/>
                  </a:schemeClr>
                </a:solidFill>
                <a:cs typeface="B Nazanin" panose="00000700000000000000" pitchFamily="2" charset="-78"/>
              </a:rPr>
              <a:t>ایده های لوید رایت همچون تلفیق شدن محیط مصنوع با محیط طبیعی, استفاده از مصالح طبیعی به صورت طبیعی,استفاده از فضای آزاد و حرکت فضا و تداخل فضاها در یکدیگر در داخل بنا و همچنین استفاده از خطوط دایره و منحنی در این مجموعه به خوبی به نمایش گذارده شده است. با توجه به قرار گیری این ساختمان ارگانیک در ایران,نمادهایی از معماری ایران نیز در طرح بنا لحاظ شده است که بارزترین آن زیگورات دوار بربالای ساختمان است.کاخ مروارید حدود پنج هزار متر مربع زیر بنا دارد و یکی از زیبا ترین کاخ های دوران پهلوی است.این کاخ در سال 1345 احداث شده است. </a:t>
            </a:r>
          </a:p>
          <a:p>
            <a:pPr algn="r">
              <a:lnSpc>
                <a:spcPct val="150000"/>
              </a:lnSpc>
            </a:pPr>
            <a:r>
              <a:rPr lang="fa-IR" altLang="ko-KR" sz="2000" dirty="0">
                <a:solidFill>
                  <a:schemeClr val="tx1">
                    <a:lumMod val="85000"/>
                    <a:lumOff val="15000"/>
                  </a:schemeClr>
                </a:solidFill>
                <a:cs typeface="B Nazanin" panose="00000700000000000000" pitchFamily="2" charset="-78"/>
              </a:rPr>
              <a:t>کاخ مروارید پس از وقوع انقلا اسلامی,در اختیار بنیاد مستضعفان انقلاب اسلامی قرار گرفته است.در حال حاضر این کاخ در اختیار مقاومت بسیج است.تا چند سال قبل کاخ مروارید جهت بازدید عموم آزاد بود و محوطه آن به عنوان تفرجگاه دانش آموزی قرار  می گرفت.ولی متاسفانه چند سالی است که کاخ تعطیل است.</a:t>
            </a:r>
          </a:p>
        </p:txBody>
      </p:sp>
      <p:sp>
        <p:nvSpPr>
          <p:cNvPr id="6" name="TextBox 5">
            <a:extLst>
              <a:ext uri="{FF2B5EF4-FFF2-40B4-BE49-F238E27FC236}">
                <a16:creationId xmlns:a16="http://schemas.microsoft.com/office/drawing/2014/main" id="{3CE799D9-C607-503D-4BBE-0446596CA62B}"/>
              </a:ext>
            </a:extLst>
          </p:cNvPr>
          <p:cNvSpPr txBox="1"/>
          <p:nvPr/>
        </p:nvSpPr>
        <p:spPr>
          <a:xfrm>
            <a:off x="348343" y="4332053"/>
            <a:ext cx="11414271" cy="1900520"/>
          </a:xfrm>
          <a:prstGeom prst="rect">
            <a:avLst/>
          </a:prstGeom>
          <a:noFill/>
        </p:spPr>
        <p:txBody>
          <a:bodyPr wrap="square">
            <a:spAutoFit/>
          </a:bodyPr>
          <a:lstStyle/>
          <a:p>
            <a:pPr algn="r">
              <a:lnSpc>
                <a:spcPct val="150000"/>
              </a:lnSpc>
            </a:pPr>
            <a:r>
              <a:rPr lang="fa-IR" altLang="ko-KR" sz="2000" dirty="0">
                <a:solidFill>
                  <a:schemeClr val="tx1">
                    <a:lumMod val="85000"/>
                    <a:lumOff val="15000"/>
                  </a:schemeClr>
                </a:solidFill>
                <a:cs typeface="B Nazanin" panose="00000700000000000000" pitchFamily="2" charset="-78"/>
              </a:rPr>
              <a:t>شمس پهلوی دو کاخ زیبای دیگر هم داشته است که آن دو نیز توسط بنیاد فرانک لوید رایت به سبک معماری ارگانیک طراحی شده اند. کاخ مهرآفرین در نزدیکی شهر چالوس,کاخ ییلاقی شمس بود که در حال حاضر در اختیار نیروی انتظامی می باشد.کاخ دوم شمس در دماوند است که پس از انقلاب مورد استفاده موسسه آموزش عالی دماوند بوده و در حال حاضر محل دانشگاه پیام نور می باشد.</a:t>
            </a:r>
          </a:p>
        </p:txBody>
      </p:sp>
    </p:spTree>
    <p:extLst>
      <p:ext uri="{BB962C8B-B14F-4D97-AF65-F5344CB8AC3E}">
        <p14:creationId xmlns:p14="http://schemas.microsoft.com/office/powerpoint/2010/main" val="36547596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13">
            <a:extLst>
              <a:ext uri="{FF2B5EF4-FFF2-40B4-BE49-F238E27FC236}">
                <a16:creationId xmlns:a16="http://schemas.microsoft.com/office/drawing/2014/main" id="{30707C14-C283-A766-F2EF-9128D565E316}"/>
              </a:ext>
            </a:extLst>
          </p:cNvPr>
          <p:cNvPicPr>
            <a:picLocks noGrp="1" noChangeAspect="1"/>
          </p:cNvPicPr>
          <p:nvPr>
            <p:ph type="pic" sz="quarter" idx="17"/>
          </p:nvPr>
        </p:nvPicPr>
        <p:blipFill>
          <a:blip r:embed="rId2">
            <a:extLst>
              <a:ext uri="{28A0092B-C50C-407E-A947-70E740481C1C}">
                <a14:useLocalDpi xmlns:a14="http://schemas.microsoft.com/office/drawing/2010/main" val="0"/>
              </a:ext>
            </a:extLst>
          </a:blip>
          <a:srcRect/>
          <a:stretch>
            <a:fillRect/>
          </a:stretch>
        </p:blipFill>
        <p:spPr/>
      </p:pic>
      <p:pic>
        <p:nvPicPr>
          <p:cNvPr id="12" name="Picture Placeholder 11">
            <a:extLst>
              <a:ext uri="{FF2B5EF4-FFF2-40B4-BE49-F238E27FC236}">
                <a16:creationId xmlns:a16="http://schemas.microsoft.com/office/drawing/2014/main" id="{BF2BB1F4-82F5-703C-D3F4-867C43050309}"/>
              </a:ext>
            </a:extLst>
          </p:cNvPr>
          <p:cNvPicPr>
            <a:picLocks noGrp="1" noChangeAspect="1"/>
          </p:cNvPicPr>
          <p:nvPr>
            <p:ph type="pic" sz="quarter" idx="18"/>
          </p:nvPr>
        </p:nvPicPr>
        <p:blipFill>
          <a:blip r:embed="rId3">
            <a:extLst>
              <a:ext uri="{28A0092B-C50C-407E-A947-70E740481C1C}">
                <a14:useLocalDpi xmlns:a14="http://schemas.microsoft.com/office/drawing/2010/main" val="0"/>
              </a:ext>
            </a:extLst>
          </a:blip>
          <a:srcRect/>
          <a:stretch>
            <a:fillRect/>
          </a:stretch>
        </p:blipFill>
        <p:spPr/>
      </p:pic>
      <p:pic>
        <p:nvPicPr>
          <p:cNvPr id="10" name="Picture Placeholder 9">
            <a:extLst>
              <a:ext uri="{FF2B5EF4-FFF2-40B4-BE49-F238E27FC236}">
                <a16:creationId xmlns:a16="http://schemas.microsoft.com/office/drawing/2014/main" id="{D989DE7B-056E-E7DB-0D18-78132C3052EF}"/>
              </a:ext>
            </a:extLst>
          </p:cNvPr>
          <p:cNvPicPr>
            <a:picLocks noGrp="1" noChangeAspect="1"/>
          </p:cNvPicPr>
          <p:nvPr>
            <p:ph type="pic" sz="quarter" idx="19"/>
          </p:nvPr>
        </p:nvPicPr>
        <p:blipFill>
          <a:blip r:embed="rId4">
            <a:extLst>
              <a:ext uri="{28A0092B-C50C-407E-A947-70E740481C1C}">
                <a14:useLocalDpi xmlns:a14="http://schemas.microsoft.com/office/drawing/2010/main" val="0"/>
              </a:ext>
            </a:extLst>
          </a:blip>
          <a:srcRect/>
          <a:stretch>
            <a:fillRect/>
          </a:stretch>
        </p:blipFill>
        <p:spPr/>
      </p:pic>
      <p:pic>
        <p:nvPicPr>
          <p:cNvPr id="8" name="Picture Placeholder 7">
            <a:extLst>
              <a:ext uri="{FF2B5EF4-FFF2-40B4-BE49-F238E27FC236}">
                <a16:creationId xmlns:a16="http://schemas.microsoft.com/office/drawing/2014/main" id="{E91FEE0B-E060-6039-184F-7664A11FDFBD}"/>
              </a:ext>
            </a:extLst>
          </p:cNvPr>
          <p:cNvPicPr>
            <a:picLocks noGrp="1" noChangeAspect="1"/>
          </p:cNvPicPr>
          <p:nvPr>
            <p:ph type="pic" sz="quarter" idx="20"/>
          </p:nvPr>
        </p:nvPicPr>
        <p:blipFill>
          <a:blip r:embed="rId5">
            <a:extLst>
              <a:ext uri="{28A0092B-C50C-407E-A947-70E740481C1C}">
                <a14:useLocalDpi xmlns:a14="http://schemas.microsoft.com/office/drawing/2010/main" val="0"/>
              </a:ext>
            </a:extLst>
          </a:blip>
          <a:srcRect/>
          <a:stretch/>
        </p:blipFill>
        <p:spPr/>
      </p:pic>
      <p:sp>
        <p:nvSpPr>
          <p:cNvPr id="2" name="TextBox 1">
            <a:extLst>
              <a:ext uri="{FF2B5EF4-FFF2-40B4-BE49-F238E27FC236}">
                <a16:creationId xmlns:a16="http://schemas.microsoft.com/office/drawing/2014/main" id="{1DDF76FA-81BC-4C83-385C-656BB77CFA9D}"/>
              </a:ext>
            </a:extLst>
          </p:cNvPr>
          <p:cNvSpPr txBox="1"/>
          <p:nvPr/>
        </p:nvSpPr>
        <p:spPr>
          <a:xfrm>
            <a:off x="776526" y="394954"/>
            <a:ext cx="4384534" cy="769441"/>
          </a:xfrm>
          <a:prstGeom prst="rect">
            <a:avLst/>
          </a:prstGeom>
          <a:noFill/>
        </p:spPr>
        <p:txBody>
          <a:bodyPr wrap="square" rtlCol="0">
            <a:spAutoFit/>
          </a:bodyPr>
          <a:lstStyle/>
          <a:p>
            <a:pPr algn="r" rtl="1"/>
            <a:r>
              <a:rPr lang="fa-IR" altLang="ko-KR" sz="4400" b="1" dirty="0">
                <a:solidFill>
                  <a:schemeClr val="tx1">
                    <a:lumMod val="75000"/>
                    <a:lumOff val="25000"/>
                  </a:schemeClr>
                </a:solidFill>
                <a:latin typeface="+mj-lt"/>
                <a:cs typeface="B Nazanin" panose="00000700000000000000" pitchFamily="2" charset="-78"/>
              </a:rPr>
              <a:t>پاورپوینت باغ سنگی</a:t>
            </a:r>
            <a:endParaRPr lang="ko-KR" altLang="en-US" sz="4400" b="1" dirty="0">
              <a:solidFill>
                <a:schemeClr val="tx1">
                  <a:lumMod val="75000"/>
                  <a:lumOff val="25000"/>
                </a:schemeClr>
              </a:solidFill>
              <a:latin typeface="+mj-lt"/>
              <a:cs typeface="B Nazanin" panose="00000700000000000000" pitchFamily="2" charset="-78"/>
            </a:endParaRPr>
          </a:p>
        </p:txBody>
      </p:sp>
      <p:sp>
        <p:nvSpPr>
          <p:cNvPr id="3" name="직사각형 16">
            <a:extLst>
              <a:ext uri="{FF2B5EF4-FFF2-40B4-BE49-F238E27FC236}">
                <a16:creationId xmlns:a16="http://schemas.microsoft.com/office/drawing/2014/main" id="{C0DB0B4D-B8BB-A869-A774-16C16A3458AD}"/>
              </a:ext>
            </a:extLst>
          </p:cNvPr>
          <p:cNvSpPr/>
          <p:nvPr/>
        </p:nvSpPr>
        <p:spPr>
          <a:xfrm>
            <a:off x="906451" y="2478042"/>
            <a:ext cx="3918575" cy="1719702"/>
          </a:xfrm>
          <a:prstGeom prst="rect">
            <a:avLst/>
          </a:prstGeom>
        </p:spPr>
        <p:txBody>
          <a:bodyPr wrap="square">
            <a:spAutoFit/>
          </a:bodyPr>
          <a:lstStyle/>
          <a:p>
            <a:pPr algn="r" rtl="1">
              <a:lnSpc>
                <a:spcPct val="150000"/>
              </a:lnSpc>
            </a:pPr>
            <a:r>
              <a:rPr lang="fa-IR" altLang="ko-KR"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ko-KR" altLang="en-US" dirty="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CDF5D8AA-182B-8B17-F079-DEDF3CA4808E}"/>
              </a:ext>
            </a:extLst>
          </p:cNvPr>
          <p:cNvSpPr txBox="1"/>
          <p:nvPr/>
        </p:nvSpPr>
        <p:spPr>
          <a:xfrm>
            <a:off x="877985" y="5459503"/>
            <a:ext cx="3738970" cy="461665"/>
          </a:xfrm>
          <a:prstGeom prst="rect">
            <a:avLst/>
          </a:prstGeom>
          <a:noFill/>
        </p:spPr>
        <p:txBody>
          <a:bodyPr wrap="square" rtlCol="0" anchor="ctr">
            <a:spAutoFit/>
          </a:bodyPr>
          <a:lstStyle/>
          <a:p>
            <a:pPr algn="l" rtl="1"/>
            <a:r>
              <a:rPr lang="fa-IR" altLang="ko-KR" sz="2400" dirty="0">
                <a:solidFill>
                  <a:schemeClr val="tx1">
                    <a:lumMod val="85000"/>
                    <a:lumOff val="15000"/>
                  </a:schemeClr>
                </a:solidFill>
                <a:cs typeface="B Nazanin" panose="00000700000000000000" pitchFamily="2" charset="-78"/>
              </a:rPr>
              <a:t>ارائه عالی با </a:t>
            </a:r>
            <a:r>
              <a:rPr lang="en-US" altLang="ko-KR" sz="2400" dirty="0">
                <a:solidFill>
                  <a:schemeClr val="tx1">
                    <a:lumMod val="85000"/>
                    <a:lumOff val="15000"/>
                  </a:schemeClr>
                </a:solidFill>
                <a:cs typeface="B Nazanin" panose="00000700000000000000" pitchFamily="2" charset="-78"/>
              </a:rPr>
              <a:t>20begir.com</a:t>
            </a:r>
            <a:endParaRPr lang="ko-KR" altLang="en-US" sz="2400" dirty="0">
              <a:solidFill>
                <a:schemeClr val="accent4"/>
              </a:solidFill>
              <a:cs typeface="B Nazanin" panose="00000700000000000000" pitchFamily="2" charset="-78"/>
            </a:endParaRPr>
          </a:p>
        </p:txBody>
      </p:sp>
    </p:spTree>
    <p:extLst>
      <p:ext uri="{BB962C8B-B14F-4D97-AF65-F5344CB8AC3E}">
        <p14:creationId xmlns:p14="http://schemas.microsoft.com/office/powerpoint/2010/main" val="6726990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B1C71EF1-880B-6C3D-B110-6EE3C37C1CC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a:xfrm>
            <a:off x="0" y="0"/>
            <a:ext cx="12192000" cy="6561423"/>
          </a:xfrm>
        </p:spPr>
      </p:pic>
      <p:sp>
        <p:nvSpPr>
          <p:cNvPr id="12" name="TextBox 11">
            <a:extLst>
              <a:ext uri="{FF2B5EF4-FFF2-40B4-BE49-F238E27FC236}">
                <a16:creationId xmlns:a16="http://schemas.microsoft.com/office/drawing/2014/main" id="{B9B5F351-012A-97B1-C8ED-E951D0C85127}"/>
              </a:ext>
            </a:extLst>
          </p:cNvPr>
          <p:cNvSpPr txBox="1"/>
          <p:nvPr/>
        </p:nvSpPr>
        <p:spPr>
          <a:xfrm>
            <a:off x="145143" y="4426223"/>
            <a:ext cx="11901714" cy="2135200"/>
          </a:xfrm>
          <a:prstGeom prst="rect">
            <a:avLst/>
          </a:prstGeom>
          <a:noFill/>
        </p:spPr>
        <p:txBody>
          <a:bodyPr wrap="square">
            <a:spAutoFit/>
          </a:bodyPr>
          <a:lstStyle/>
          <a:p>
            <a:pPr algn="r">
              <a:lnSpc>
                <a:spcPct val="150000"/>
              </a:lnSpc>
            </a:pPr>
            <a:r>
              <a:rPr lang="fa-IR" altLang="ko-KR" sz="1800" dirty="0">
                <a:solidFill>
                  <a:schemeClr val="tx1">
                    <a:lumMod val="85000"/>
                    <a:lumOff val="15000"/>
                  </a:schemeClr>
                </a:solidFill>
                <a:cs typeface="B Nazanin" panose="00000700000000000000" pitchFamily="2" charset="-78"/>
              </a:rPr>
              <a:t>باغ سنگی در استان کرمان,شهر سیرجان واقع شده است. </a:t>
            </a:r>
          </a:p>
          <a:p>
            <a:pPr algn="r">
              <a:lnSpc>
                <a:spcPct val="150000"/>
              </a:lnSpc>
            </a:pPr>
            <a:r>
              <a:rPr lang="fa-IR" altLang="ko-KR" sz="1800" dirty="0">
                <a:solidFill>
                  <a:schemeClr val="tx1">
                    <a:lumMod val="85000"/>
                    <a:lumOff val="15000"/>
                  </a:schemeClr>
                </a:solidFill>
                <a:cs typeface="B Nazanin" panose="00000700000000000000" pitchFamily="2" charset="-78"/>
              </a:rPr>
              <a:t>باغ سنگی درویش خان همان توتم قبیله ی اوست.یک اثر سمبلیک, یک بیان مفهومی از آنچه </a:t>
            </a:r>
          </a:p>
          <a:p>
            <a:pPr algn="r">
              <a:lnSpc>
                <a:spcPct val="150000"/>
              </a:lnSpc>
            </a:pPr>
            <a:r>
              <a:rPr lang="fa-IR" altLang="ko-KR" sz="1800" dirty="0">
                <a:solidFill>
                  <a:schemeClr val="tx1">
                    <a:lumMod val="85000"/>
                    <a:lumOff val="15000"/>
                  </a:schemeClr>
                </a:solidFill>
                <a:cs typeface="B Nazanin" panose="00000700000000000000" pitchFamily="2" charset="-78"/>
              </a:rPr>
              <a:t>که او را به اعتراض واداشت.اعتراض به گرفتن زمین هایش در طرح اصلاحات اراضی,به خاطر بیاوریم که </a:t>
            </a:r>
          </a:p>
          <a:p>
            <a:pPr algn="r">
              <a:lnSpc>
                <a:spcPct val="150000"/>
              </a:lnSpc>
            </a:pPr>
            <a:r>
              <a:rPr lang="fa-IR" altLang="ko-KR" sz="1800" dirty="0">
                <a:solidFill>
                  <a:schemeClr val="tx1">
                    <a:lumMod val="85000"/>
                    <a:lumOff val="15000"/>
                  </a:schemeClr>
                </a:solidFill>
                <a:cs typeface="B Nazanin" panose="00000700000000000000" pitchFamily="2" charset="-78"/>
              </a:rPr>
              <a:t>درویش خان شاهد تجربه دردناک خشک شدن تک تک این درختان به دلیل نارسایی و بحرانهای کشاورزان  به تبع</a:t>
            </a:r>
          </a:p>
          <a:p>
            <a:pPr algn="r">
              <a:lnSpc>
                <a:spcPct val="150000"/>
              </a:lnSpc>
            </a:pPr>
            <a:r>
              <a:rPr lang="fa-IR" altLang="ko-KR" sz="1800" dirty="0">
                <a:solidFill>
                  <a:schemeClr val="tx1">
                    <a:lumMod val="85000"/>
                    <a:lumOff val="15000"/>
                  </a:schemeClr>
                </a:solidFill>
                <a:cs typeface="B Nazanin" panose="00000700000000000000" pitchFamily="2" charset="-78"/>
              </a:rPr>
              <a:t> برنامه های اصلاحات اراضی1342 بود.او نیز درشمار کشاورزانی بود که زمین های بسیاری را از دست داد.</a:t>
            </a:r>
          </a:p>
        </p:txBody>
      </p:sp>
    </p:spTree>
    <p:extLst>
      <p:ext uri="{BB962C8B-B14F-4D97-AF65-F5344CB8AC3E}">
        <p14:creationId xmlns:p14="http://schemas.microsoft.com/office/powerpoint/2010/main" val="37043180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7EFC4438-15E2-77F4-B37B-1199D5631B56}"/>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
        <p:nvSpPr>
          <p:cNvPr id="6" name="TextBox 5">
            <a:extLst>
              <a:ext uri="{FF2B5EF4-FFF2-40B4-BE49-F238E27FC236}">
                <a16:creationId xmlns:a16="http://schemas.microsoft.com/office/drawing/2014/main" id="{A520B365-9C05-E869-B466-40C1B98BD54D}"/>
              </a:ext>
            </a:extLst>
          </p:cNvPr>
          <p:cNvSpPr txBox="1"/>
          <p:nvPr/>
        </p:nvSpPr>
        <p:spPr>
          <a:xfrm>
            <a:off x="309401" y="3592287"/>
            <a:ext cx="11573197" cy="3370153"/>
          </a:xfrm>
          <a:prstGeom prst="rect">
            <a:avLst/>
          </a:prstGeom>
          <a:noFill/>
        </p:spPr>
        <p:txBody>
          <a:bodyPr wrap="square">
            <a:spAutoFit/>
          </a:bodyPr>
          <a:lstStyle/>
          <a:p>
            <a:pPr algn="r">
              <a:lnSpc>
                <a:spcPct val="150000"/>
              </a:lnSpc>
            </a:pPr>
            <a:r>
              <a:rPr lang="fa-IR" altLang="ko-KR" sz="2400" dirty="0">
                <a:solidFill>
                  <a:schemeClr val="bg1"/>
                </a:solidFill>
                <a:cs typeface="B Nazanin" panose="00000700000000000000" pitchFamily="2" charset="-78"/>
              </a:rPr>
              <a:t>درویش خان از عناصر بصری به خوبی برای بیان حرف های هیچ وقت نزده ی خود بهره برده است.گلهای سنگی باغ خلقی دیگر است از کنار هم نشاندن سنگ و چوب.سنگ سرد درکنار بافت چوب های در هم پیچ خورده تنه درختانی که او از اطراف میافته و در محوطه باغ می نشانده,ترکیب عجیبی است وآب که موجود نیست.این باغ  عملا خشک است و در قسمتی ازخاک کویر سربرآورده.اما نبود عنصر آب به گونه ای ذهن را به سمت عدم نیاز باغ یا در واقع لازم ندیدن آب برای باغ توسط باغبان سوق میدهد که این برشخصیت مستقل باغ تکیه می ورزد. </a:t>
            </a:r>
          </a:p>
          <a:p>
            <a:pPr algn="r">
              <a:lnSpc>
                <a:spcPct val="150000"/>
              </a:lnSpc>
            </a:pPr>
            <a:endParaRPr lang="fa-IR" altLang="ko-KR" sz="2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44268366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14317F36-78A7-8AED-96E2-0040035D44EF}"/>
              </a:ext>
            </a:extLst>
          </p:cNvPr>
          <p:cNvSpPr txBox="1"/>
          <p:nvPr/>
        </p:nvSpPr>
        <p:spPr>
          <a:xfrm>
            <a:off x="0" y="728079"/>
            <a:ext cx="11762614" cy="4670509"/>
          </a:xfrm>
          <a:prstGeom prst="rect">
            <a:avLst/>
          </a:prstGeom>
          <a:noFill/>
        </p:spPr>
        <p:txBody>
          <a:bodyPr wrap="square" rtlCol="0">
            <a:spAutoFit/>
          </a:bodyPr>
          <a:lstStyle/>
          <a:p>
            <a:pPr algn="r">
              <a:lnSpc>
                <a:spcPct val="150000"/>
              </a:lnSpc>
            </a:pPr>
            <a:r>
              <a:rPr lang="fa-IR" altLang="ko-KR" sz="2000" dirty="0">
                <a:solidFill>
                  <a:schemeClr val="tx1">
                    <a:lumMod val="85000"/>
                    <a:lumOff val="15000"/>
                  </a:schemeClr>
                </a:solidFill>
                <a:cs typeface="B Nazanin" panose="00000700000000000000" pitchFamily="2" charset="-78"/>
              </a:rPr>
              <a:t>با توجه به الگوی باغ ایرانی ومقایسه از لحاظ فرم بین آنچه تاکنون باغ می نامیده ایم وآنچه در اینجا شاهد آن هستیم میتوان گفت:«برخلاف برداشت رایج ما از باغ ایرانی,این باغ شاه نشین ندارد از «سلسله مراتب بالا و پست» و حتی«مرکزیتی» که در باغ ایرانی میشناسیم خبری نیست,با این همه ایرانی است. </a:t>
            </a:r>
          </a:p>
          <a:p>
            <a:pPr algn="r">
              <a:lnSpc>
                <a:spcPct val="150000"/>
              </a:lnSpc>
            </a:pPr>
            <a:r>
              <a:rPr lang="fa-IR" altLang="ko-KR" sz="2000" dirty="0">
                <a:solidFill>
                  <a:schemeClr val="tx1">
                    <a:lumMod val="85000"/>
                    <a:lumOff val="15000"/>
                  </a:schemeClr>
                </a:solidFill>
                <a:cs typeface="B Nazanin" panose="00000700000000000000" pitchFamily="2" charset="-78"/>
              </a:rPr>
              <a:t>در این باغ با حرکت دادن یک سنگ در گوشه باغ,سنگ دیگری بر درختی در دیگر سوی باغ به جنبش در می آید.به زحمت میتوان نقشه ای برای باغ متصور شد.مرزها بسیار مبهم و انعطاف پذیر است با این همه هندسه مربع گونه باغ را شاهد هستیم.نظم در عین بی نظمی.شکل باغ از لحاظ فرم تابع نحوه انتظام درختان و انتظام سنگ ها است. </a:t>
            </a:r>
          </a:p>
          <a:p>
            <a:pPr algn="r">
              <a:lnSpc>
                <a:spcPct val="150000"/>
              </a:lnSpc>
            </a:pPr>
            <a:r>
              <a:rPr lang="fa-IR" altLang="ko-KR" sz="2000" dirty="0">
                <a:solidFill>
                  <a:schemeClr val="tx1">
                    <a:lumMod val="85000"/>
                    <a:lumOff val="15000"/>
                  </a:schemeClr>
                </a:solidFill>
                <a:cs typeface="B Nazanin" panose="00000700000000000000" pitchFamily="2" charset="-78"/>
              </a:rPr>
              <a:t>درویش خان گاهی به جای سنگ,جمجه حیواناتی را که شکار کرده بود را هم به درختان آویخته.سنگی یاداور تولد اولین نوه خانواده و اشیا دیگر روایتگر داستان های طایفه وقومش بودند.در یک توتم,المان هایی به عنوان سمبل برای اختصار در بیان به پایه سنگی اضافه می شوند که داستان شکار,گاهی نماد اعتراض و گاهی حادثه قومی و قبیله ای هستند.درویش خان توتم نمیدانست و نهر کانسپچوال را نمی شناخت اما خالق یک اثر هنری ناب بود. </a:t>
            </a:r>
          </a:p>
        </p:txBody>
      </p:sp>
    </p:spTree>
    <p:extLst>
      <p:ext uri="{BB962C8B-B14F-4D97-AF65-F5344CB8AC3E}">
        <p14:creationId xmlns:p14="http://schemas.microsoft.com/office/powerpoint/2010/main" val="19277798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r>
              <a:rPr lang="fa-IR" dirty="0">
                <a:cs typeface="B Nazanin" panose="00000700000000000000" pitchFamily="2" charset="-78"/>
              </a:rPr>
              <a:t>سبک جدول زمانی</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A877B7D8-D765-4A5B-B555-1599403E73F8}"/>
              </a:ext>
            </a:extLst>
          </p:cNvPr>
          <p:cNvSpPr/>
          <p:nvPr/>
        </p:nvSpPr>
        <p:spPr>
          <a:xfrm>
            <a:off x="9120039" y="4093588"/>
            <a:ext cx="749248" cy="749248"/>
          </a:xfrm>
          <a:prstGeom prst="rect">
            <a:avLst/>
          </a:prstGeom>
          <a:solidFill>
            <a:schemeClr val="accent5"/>
          </a:solidFill>
          <a:ln>
            <a:noFill/>
          </a:ln>
          <a:scene3d>
            <a:camera prst="obliqueTopRight"/>
            <a:lightRig rig="balanced" dir="t"/>
          </a:scene3d>
          <a:sp3d extrusionH="527050" prstMaterial="matte">
            <a:extrusionClr>
              <a:schemeClr val="accent5"/>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4" name="Rectangle 3">
            <a:extLst>
              <a:ext uri="{FF2B5EF4-FFF2-40B4-BE49-F238E27FC236}">
                <a16:creationId xmlns:a16="http://schemas.microsoft.com/office/drawing/2014/main" id="{B2954296-53DD-4983-B807-53A553568167}"/>
              </a:ext>
            </a:extLst>
          </p:cNvPr>
          <p:cNvSpPr/>
          <p:nvPr/>
        </p:nvSpPr>
        <p:spPr>
          <a:xfrm>
            <a:off x="7344986" y="2992001"/>
            <a:ext cx="749248" cy="749248"/>
          </a:xfrm>
          <a:prstGeom prst="rect">
            <a:avLst/>
          </a:prstGeom>
          <a:solidFill>
            <a:schemeClr val="accent4"/>
          </a:solidFill>
          <a:ln>
            <a:noFill/>
          </a:ln>
          <a:scene3d>
            <a:camera prst="obliqueBottomRight">
              <a:rot lat="21299999" lon="0" rev="0"/>
            </a:camera>
            <a:lightRig rig="balanced" dir="t"/>
          </a:scene3d>
          <a:sp3d extrusionH="457200" prstMaterial="matte">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5" name="Rectangle 4">
            <a:extLst>
              <a:ext uri="{FF2B5EF4-FFF2-40B4-BE49-F238E27FC236}">
                <a16:creationId xmlns:a16="http://schemas.microsoft.com/office/drawing/2014/main" id="{975F1AFD-96F3-4E4C-BA85-A30803B3DF35}"/>
              </a:ext>
            </a:extLst>
          </p:cNvPr>
          <p:cNvSpPr/>
          <p:nvPr/>
        </p:nvSpPr>
        <p:spPr>
          <a:xfrm>
            <a:off x="5569932" y="4099198"/>
            <a:ext cx="749248" cy="749248"/>
          </a:xfrm>
          <a:prstGeom prst="rect">
            <a:avLst/>
          </a:prstGeom>
          <a:solidFill>
            <a:schemeClr val="accent3"/>
          </a:solidFill>
          <a:ln>
            <a:noFill/>
          </a:ln>
          <a:scene3d>
            <a:camera prst="obliqueTopRight"/>
            <a:lightRig rig="balanced" dir="t"/>
          </a:scene3d>
          <a:sp3d extrusionH="558800" prstMaterial="matte">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6" name="Rectangle 5">
            <a:extLst>
              <a:ext uri="{FF2B5EF4-FFF2-40B4-BE49-F238E27FC236}">
                <a16:creationId xmlns:a16="http://schemas.microsoft.com/office/drawing/2014/main" id="{484E7464-6FAE-4311-AF64-366104A56B67}"/>
              </a:ext>
            </a:extLst>
          </p:cNvPr>
          <p:cNvSpPr/>
          <p:nvPr/>
        </p:nvSpPr>
        <p:spPr>
          <a:xfrm>
            <a:off x="2019824" y="4096393"/>
            <a:ext cx="749248" cy="749248"/>
          </a:xfrm>
          <a:prstGeom prst="rect">
            <a:avLst/>
          </a:prstGeom>
          <a:solidFill>
            <a:schemeClr val="accent1"/>
          </a:solidFill>
          <a:ln>
            <a:noFill/>
          </a:ln>
          <a:scene3d>
            <a:camera prst="obliqueTopRight"/>
            <a:lightRig rig="balanced" dir="t"/>
          </a:scene3d>
          <a:sp3d extrusionH="558800" prstMaterial="matte">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7" name="Rectangle 6">
            <a:extLst>
              <a:ext uri="{FF2B5EF4-FFF2-40B4-BE49-F238E27FC236}">
                <a16:creationId xmlns:a16="http://schemas.microsoft.com/office/drawing/2014/main" id="{1646FD09-32BF-4C9A-AF2F-58E3F302015A}"/>
              </a:ext>
            </a:extLst>
          </p:cNvPr>
          <p:cNvSpPr/>
          <p:nvPr/>
        </p:nvSpPr>
        <p:spPr>
          <a:xfrm>
            <a:off x="3794878" y="2992001"/>
            <a:ext cx="749248" cy="749248"/>
          </a:xfrm>
          <a:prstGeom prst="rect">
            <a:avLst/>
          </a:prstGeom>
          <a:solidFill>
            <a:schemeClr val="accent2"/>
          </a:solidFill>
          <a:ln>
            <a:noFill/>
          </a:ln>
          <a:scene3d>
            <a:camera prst="obliqueBottomRight">
              <a:rot lat="21299999" lon="0" rev="0"/>
            </a:camera>
            <a:lightRig rig="balanced" dir="t"/>
          </a:scene3d>
          <a:sp3d extrusionH="457200" prstMaterial="matte">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grpSp>
        <p:nvGrpSpPr>
          <p:cNvPr id="8" name="Group 7">
            <a:extLst>
              <a:ext uri="{FF2B5EF4-FFF2-40B4-BE49-F238E27FC236}">
                <a16:creationId xmlns:a16="http://schemas.microsoft.com/office/drawing/2014/main" id="{1D1CCF08-197B-4E8C-9073-3757D46CD27C}"/>
              </a:ext>
            </a:extLst>
          </p:cNvPr>
          <p:cNvGrpSpPr/>
          <p:nvPr/>
        </p:nvGrpSpPr>
        <p:grpSpPr>
          <a:xfrm>
            <a:off x="891612" y="4919469"/>
            <a:ext cx="2676651" cy="923330"/>
            <a:chOff x="2783326" y="4283314"/>
            <a:chExt cx="2125382" cy="923330"/>
          </a:xfrm>
        </p:grpSpPr>
        <p:sp>
          <p:nvSpPr>
            <p:cNvPr id="9" name="TextBox 8">
              <a:extLst>
                <a:ext uri="{FF2B5EF4-FFF2-40B4-BE49-F238E27FC236}">
                  <a16:creationId xmlns:a16="http://schemas.microsoft.com/office/drawing/2014/main" id="{162C46B5-9566-42ED-B615-9C38E8E8C432}"/>
                </a:ext>
              </a:extLst>
            </p:cNvPr>
            <p:cNvSpPr txBox="1"/>
            <p:nvPr/>
          </p:nvSpPr>
          <p:spPr>
            <a:xfrm>
              <a:off x="2783326" y="4560313"/>
              <a:ext cx="2125382"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9BA1A5E1-4F83-4597-B6E4-2686A4E8F143}"/>
                </a:ext>
              </a:extLst>
            </p:cNvPr>
            <p:cNvSpPr txBox="1"/>
            <p:nvPr/>
          </p:nvSpPr>
          <p:spPr>
            <a:xfrm>
              <a:off x="3017859" y="4283314"/>
              <a:ext cx="187081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3E4B3D3D-0B69-4E7C-8F45-E97E9E8FABAA}"/>
              </a:ext>
            </a:extLst>
          </p:cNvPr>
          <p:cNvGrpSpPr/>
          <p:nvPr/>
        </p:nvGrpSpPr>
        <p:grpSpPr>
          <a:xfrm>
            <a:off x="8304021" y="4919469"/>
            <a:ext cx="2695970" cy="923330"/>
            <a:chOff x="3017859" y="4283314"/>
            <a:chExt cx="2140722" cy="923330"/>
          </a:xfrm>
        </p:grpSpPr>
        <p:sp>
          <p:nvSpPr>
            <p:cNvPr id="12" name="TextBox 11">
              <a:extLst>
                <a:ext uri="{FF2B5EF4-FFF2-40B4-BE49-F238E27FC236}">
                  <a16:creationId xmlns:a16="http://schemas.microsoft.com/office/drawing/2014/main" id="{E731B672-E1A5-4702-838E-572423DE4844}"/>
                </a:ext>
              </a:extLst>
            </p:cNvPr>
            <p:cNvSpPr txBox="1"/>
            <p:nvPr/>
          </p:nvSpPr>
          <p:spPr>
            <a:xfrm>
              <a:off x="3021856" y="4560313"/>
              <a:ext cx="2136725"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C7C18321-91D5-4E83-AAB2-CB9E958E4387}"/>
                </a:ext>
              </a:extLst>
            </p:cNvPr>
            <p:cNvSpPr txBox="1"/>
            <p:nvPr/>
          </p:nvSpPr>
          <p:spPr>
            <a:xfrm>
              <a:off x="3017859" y="4283314"/>
              <a:ext cx="187081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14" name="Group 13">
            <a:extLst>
              <a:ext uri="{FF2B5EF4-FFF2-40B4-BE49-F238E27FC236}">
                <a16:creationId xmlns:a16="http://schemas.microsoft.com/office/drawing/2014/main" id="{E6B2363A-000F-48CB-BA73-885C891D0F45}"/>
              </a:ext>
            </a:extLst>
          </p:cNvPr>
          <p:cNvGrpSpPr/>
          <p:nvPr/>
        </p:nvGrpSpPr>
        <p:grpSpPr>
          <a:xfrm>
            <a:off x="4544125" y="4919469"/>
            <a:ext cx="2745028" cy="923330"/>
            <a:chOff x="2729031" y="4283314"/>
            <a:chExt cx="2179677" cy="923330"/>
          </a:xfrm>
        </p:grpSpPr>
        <p:sp>
          <p:nvSpPr>
            <p:cNvPr id="15" name="TextBox 14">
              <a:extLst>
                <a:ext uri="{FF2B5EF4-FFF2-40B4-BE49-F238E27FC236}">
                  <a16:creationId xmlns:a16="http://schemas.microsoft.com/office/drawing/2014/main" id="{6A467C9D-6EB8-43EC-B346-1EFECF40C408}"/>
                </a:ext>
              </a:extLst>
            </p:cNvPr>
            <p:cNvSpPr txBox="1"/>
            <p:nvPr/>
          </p:nvSpPr>
          <p:spPr>
            <a:xfrm>
              <a:off x="2729031" y="4560313"/>
              <a:ext cx="2179677"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FA563111-B830-4678-8F3E-6B87DF37F6AF}"/>
                </a:ext>
              </a:extLst>
            </p:cNvPr>
            <p:cNvSpPr txBox="1"/>
            <p:nvPr/>
          </p:nvSpPr>
          <p:spPr>
            <a:xfrm>
              <a:off x="3017859" y="4283314"/>
              <a:ext cx="187081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D5383FD9-A5FD-48F4-80D1-8DC7E1C50874}"/>
              </a:ext>
            </a:extLst>
          </p:cNvPr>
          <p:cNvGrpSpPr/>
          <p:nvPr/>
        </p:nvGrpSpPr>
        <p:grpSpPr>
          <a:xfrm>
            <a:off x="3123028" y="1817353"/>
            <a:ext cx="2833978" cy="923330"/>
            <a:chOff x="2658401" y="4283314"/>
            <a:chExt cx="2250307" cy="923330"/>
          </a:xfrm>
        </p:grpSpPr>
        <p:sp>
          <p:nvSpPr>
            <p:cNvPr id="18" name="TextBox 17">
              <a:extLst>
                <a:ext uri="{FF2B5EF4-FFF2-40B4-BE49-F238E27FC236}">
                  <a16:creationId xmlns:a16="http://schemas.microsoft.com/office/drawing/2014/main" id="{8F0BD9A2-4E82-43EB-97A6-CF301B62019C}"/>
                </a:ext>
              </a:extLst>
            </p:cNvPr>
            <p:cNvSpPr txBox="1"/>
            <p:nvPr/>
          </p:nvSpPr>
          <p:spPr>
            <a:xfrm>
              <a:off x="2658401" y="4560313"/>
              <a:ext cx="2250307"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D26C0A89-8815-46FA-B61C-E13A6303EAE7}"/>
                </a:ext>
              </a:extLst>
            </p:cNvPr>
            <p:cNvSpPr txBox="1"/>
            <p:nvPr/>
          </p:nvSpPr>
          <p:spPr>
            <a:xfrm>
              <a:off x="3017859" y="4283314"/>
              <a:ext cx="187081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15A25AD0-280C-4A49-BF56-59D37436BE7E}"/>
              </a:ext>
            </a:extLst>
          </p:cNvPr>
          <p:cNvGrpSpPr/>
          <p:nvPr/>
        </p:nvGrpSpPr>
        <p:grpSpPr>
          <a:xfrm>
            <a:off x="6294022" y="1817353"/>
            <a:ext cx="2718302" cy="923330"/>
            <a:chOff x="3017859" y="4283314"/>
            <a:chExt cx="2158455" cy="923330"/>
          </a:xfrm>
        </p:grpSpPr>
        <p:sp>
          <p:nvSpPr>
            <p:cNvPr id="21" name="TextBox 20">
              <a:extLst>
                <a:ext uri="{FF2B5EF4-FFF2-40B4-BE49-F238E27FC236}">
                  <a16:creationId xmlns:a16="http://schemas.microsoft.com/office/drawing/2014/main" id="{AF84AA85-9888-4F0C-BC04-097F7DDA0500}"/>
                </a:ext>
              </a:extLst>
            </p:cNvPr>
            <p:cNvSpPr txBox="1"/>
            <p:nvPr/>
          </p:nvSpPr>
          <p:spPr>
            <a:xfrm>
              <a:off x="3021856" y="4560313"/>
              <a:ext cx="2154458"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49E353F1-5DC5-444F-80DF-D28BF6D26AC6}"/>
                </a:ext>
              </a:extLst>
            </p:cNvPr>
            <p:cNvSpPr txBox="1"/>
            <p:nvPr/>
          </p:nvSpPr>
          <p:spPr>
            <a:xfrm>
              <a:off x="3017859" y="4283314"/>
              <a:ext cx="1870812" cy="307777"/>
            </a:xfrm>
            <a:prstGeom prst="rect">
              <a:avLst/>
            </a:prstGeom>
            <a:noFill/>
          </p:spPr>
          <p:txBody>
            <a:bodyPr wrap="square" rtlCol="0">
              <a:spAutoFit/>
            </a:bodyPr>
            <a:lstStyle/>
            <a:p>
              <a:pPr algn="ct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sp>
        <p:nvSpPr>
          <p:cNvPr id="23" name="Oval 21">
            <a:extLst>
              <a:ext uri="{FF2B5EF4-FFF2-40B4-BE49-F238E27FC236}">
                <a16:creationId xmlns:a16="http://schemas.microsoft.com/office/drawing/2014/main" id="{CAF889E8-53B5-4B34-A77A-CEACBFE54186}"/>
              </a:ext>
            </a:extLst>
          </p:cNvPr>
          <p:cNvSpPr/>
          <p:nvPr/>
        </p:nvSpPr>
        <p:spPr>
          <a:xfrm rot="20700000">
            <a:off x="2184963" y="4277896"/>
            <a:ext cx="424009" cy="371614"/>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24" name="Isosceles Triangle 41">
            <a:extLst>
              <a:ext uri="{FF2B5EF4-FFF2-40B4-BE49-F238E27FC236}">
                <a16:creationId xmlns:a16="http://schemas.microsoft.com/office/drawing/2014/main" id="{662E8E2D-0FEE-479D-AE5A-D6B8AE3A30CD}"/>
              </a:ext>
            </a:extLst>
          </p:cNvPr>
          <p:cNvSpPr/>
          <p:nvPr/>
        </p:nvSpPr>
        <p:spPr>
          <a:xfrm>
            <a:off x="4026343" y="3185920"/>
            <a:ext cx="259592" cy="372887"/>
          </a:xfrm>
          <a:custGeom>
            <a:avLst/>
            <a:gdLst>
              <a:gd name="connsiteX0" fmla="*/ 1367278 w 2736000"/>
              <a:gd name="connsiteY0" fmla="*/ 2273826 h 3930092"/>
              <a:gd name="connsiteX1" fmla="*/ 1535821 w 2736000"/>
              <a:gd name="connsiteY1" fmla="*/ 2564417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67278 w 2736000"/>
              <a:gd name="connsiteY5" fmla="*/ 2273826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67278 w 2736000"/>
              <a:gd name="connsiteY0" fmla="*/ 2273826 h 3930092"/>
              <a:gd name="connsiteX1" fmla="*/ 1535821 w 2736000"/>
              <a:gd name="connsiteY1" fmla="*/ 2564417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67278 w 2736000"/>
              <a:gd name="connsiteY5" fmla="*/ 2273826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35821 w 2736000"/>
              <a:gd name="connsiteY1" fmla="*/ 2564417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35821 w 2736000"/>
              <a:gd name="connsiteY1" fmla="*/ 2564417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35821 w 2736000"/>
              <a:gd name="connsiteY1" fmla="*/ 2564417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35821 w 2736000"/>
              <a:gd name="connsiteY1" fmla="*/ 2564417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35821 w 2736000"/>
              <a:gd name="connsiteY1" fmla="*/ 2564417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35821 w 2736000"/>
              <a:gd name="connsiteY1" fmla="*/ 2564417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35821 w 2736000"/>
              <a:gd name="connsiteY1" fmla="*/ 2564417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54231 w 2736000"/>
              <a:gd name="connsiteY1" fmla="*/ 2567486 h 3930092"/>
              <a:gd name="connsiteX2" fmla="*/ 2088000 w 2736000"/>
              <a:gd name="connsiteY2" fmla="*/ 3520946 h 3930092"/>
              <a:gd name="connsiteX3" fmla="*/ 648080 w 2736000"/>
              <a:gd name="connsiteY3" fmla="*/ 3506285 h 3930092"/>
              <a:gd name="connsiteX4" fmla="*/ 1198105 w 2736000"/>
              <a:gd name="connsiteY4" fmla="*/ 2565503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54231 w 2736000"/>
              <a:gd name="connsiteY1" fmla="*/ 2567486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54231 w 2736000"/>
              <a:gd name="connsiteY1" fmla="*/ 2567486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45026 w 2736000"/>
              <a:gd name="connsiteY1" fmla="*/ 2558281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45026 w 2736000"/>
              <a:gd name="connsiteY1" fmla="*/ 2558281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66505 w 2736000"/>
              <a:gd name="connsiteY1" fmla="*/ 2573624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66505 w 2736000"/>
              <a:gd name="connsiteY1" fmla="*/ 2573624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78778 w 2736000"/>
              <a:gd name="connsiteY1" fmla="*/ 2576692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78778 w 2736000"/>
              <a:gd name="connsiteY1" fmla="*/ 2576692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97963 w 2736000"/>
              <a:gd name="connsiteY0" fmla="*/ 2421112 h 3930092"/>
              <a:gd name="connsiteX1" fmla="*/ 1578778 w 2736000"/>
              <a:gd name="connsiteY1" fmla="*/ 2576692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97963 w 2736000"/>
              <a:gd name="connsiteY5" fmla="*/ 2421112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79552 w 2736000"/>
              <a:gd name="connsiteY0" fmla="*/ 2418044 h 3930092"/>
              <a:gd name="connsiteX1" fmla="*/ 1578778 w 2736000"/>
              <a:gd name="connsiteY1" fmla="*/ 2576692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79552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79552 w 2736000"/>
              <a:gd name="connsiteY0" fmla="*/ 2418044 h 3930092"/>
              <a:gd name="connsiteX1" fmla="*/ 1578778 w 2736000"/>
              <a:gd name="connsiteY1" fmla="*/ 2576692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79552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79552 w 2736000"/>
              <a:gd name="connsiteY0" fmla="*/ 2418044 h 3930092"/>
              <a:gd name="connsiteX1" fmla="*/ 1578778 w 2736000"/>
              <a:gd name="connsiteY1" fmla="*/ 2576692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79552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79552 w 2736000"/>
              <a:gd name="connsiteY0" fmla="*/ 2418044 h 3930092"/>
              <a:gd name="connsiteX1" fmla="*/ 1578778 w 2736000"/>
              <a:gd name="connsiteY1" fmla="*/ 2576692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79552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79552 w 2736000"/>
              <a:gd name="connsiteY0" fmla="*/ 2418044 h 3930092"/>
              <a:gd name="connsiteX1" fmla="*/ 1578778 w 2736000"/>
              <a:gd name="connsiteY1" fmla="*/ 2576692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79552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79552 w 2736000"/>
              <a:gd name="connsiteY0" fmla="*/ 2418044 h 3930092"/>
              <a:gd name="connsiteX1" fmla="*/ 1563436 w 2736000"/>
              <a:gd name="connsiteY1" fmla="*/ 2564418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79552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79552 w 2736000"/>
              <a:gd name="connsiteY0" fmla="*/ 2418044 h 3930092"/>
              <a:gd name="connsiteX1" fmla="*/ 1554231 w 2736000"/>
              <a:gd name="connsiteY1" fmla="*/ 2552144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79552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79552 w 2736000"/>
              <a:gd name="connsiteY0" fmla="*/ 2418044 h 3930092"/>
              <a:gd name="connsiteX1" fmla="*/ 1554231 w 2736000"/>
              <a:gd name="connsiteY1" fmla="*/ 2552144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79552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67278 w 2736000"/>
              <a:gd name="connsiteY0" fmla="*/ 2418044 h 3930092"/>
              <a:gd name="connsiteX1" fmla="*/ 1554231 w 2736000"/>
              <a:gd name="connsiteY1" fmla="*/ 2552144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67278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67278 w 2736000"/>
              <a:gd name="connsiteY0" fmla="*/ 2418044 h 3930092"/>
              <a:gd name="connsiteX1" fmla="*/ 1554231 w 2736000"/>
              <a:gd name="connsiteY1" fmla="*/ 2552144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67278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67278 w 2736000"/>
              <a:gd name="connsiteY0" fmla="*/ 2418044 h 3930092"/>
              <a:gd name="connsiteX1" fmla="*/ 1532752 w 2736000"/>
              <a:gd name="connsiteY1" fmla="*/ 2552144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67278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67278 w 2736000"/>
              <a:gd name="connsiteY0" fmla="*/ 2418044 h 3930092"/>
              <a:gd name="connsiteX1" fmla="*/ 1526615 w 2736000"/>
              <a:gd name="connsiteY1" fmla="*/ 2567486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67278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67278 w 2736000"/>
              <a:gd name="connsiteY0" fmla="*/ 2418044 h 3930092"/>
              <a:gd name="connsiteX1" fmla="*/ 1526615 w 2736000"/>
              <a:gd name="connsiteY1" fmla="*/ 2567486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67278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67278 w 2736000"/>
              <a:gd name="connsiteY0" fmla="*/ 2418044 h 3930092"/>
              <a:gd name="connsiteX1" fmla="*/ 1526615 w 2736000"/>
              <a:gd name="connsiteY1" fmla="*/ 2567486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67278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67278 w 2736000"/>
              <a:gd name="connsiteY0" fmla="*/ 2418044 h 3930092"/>
              <a:gd name="connsiteX1" fmla="*/ 1552576 w 2736000"/>
              <a:gd name="connsiteY1" fmla="*/ 2576139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67278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 name="connsiteX0" fmla="*/ 1367278 w 2736000"/>
              <a:gd name="connsiteY0" fmla="*/ 2418044 h 3930092"/>
              <a:gd name="connsiteX1" fmla="*/ 1552576 w 2736000"/>
              <a:gd name="connsiteY1" fmla="*/ 2576139 h 3930092"/>
              <a:gd name="connsiteX2" fmla="*/ 2088000 w 2736000"/>
              <a:gd name="connsiteY2" fmla="*/ 3520946 h 3930092"/>
              <a:gd name="connsiteX3" fmla="*/ 648080 w 2736000"/>
              <a:gd name="connsiteY3" fmla="*/ 3506285 h 3930092"/>
              <a:gd name="connsiteX4" fmla="*/ 1182763 w 2736000"/>
              <a:gd name="connsiteY4" fmla="*/ 2571640 h 3930092"/>
              <a:gd name="connsiteX5" fmla="*/ 1367278 w 2736000"/>
              <a:gd name="connsiteY5" fmla="*/ 2418044 h 3930092"/>
              <a:gd name="connsiteX6" fmla="*/ 648003 w 2736000"/>
              <a:gd name="connsiteY6" fmla="*/ 793859 h 3930092"/>
              <a:gd name="connsiteX7" fmla="*/ 2087849 w 2736000"/>
              <a:gd name="connsiteY7" fmla="*/ 808518 h 3930092"/>
              <a:gd name="connsiteX8" fmla="*/ 1641214 w 2736000"/>
              <a:gd name="connsiteY8" fmla="*/ 1449982 h 3930092"/>
              <a:gd name="connsiteX9" fmla="*/ 1368003 w 2736000"/>
              <a:gd name="connsiteY9" fmla="*/ 1937706 h 3930092"/>
              <a:gd name="connsiteX10" fmla="*/ 1094068 w 2736000"/>
              <a:gd name="connsiteY10" fmla="*/ 1448735 h 3930092"/>
              <a:gd name="connsiteX11" fmla="*/ 648003 w 2736000"/>
              <a:gd name="connsiteY11" fmla="*/ 793859 h 3930092"/>
              <a:gd name="connsiteX12" fmla="*/ 516625 w 2736000"/>
              <a:gd name="connsiteY12" fmla="*/ 299874 h 3930092"/>
              <a:gd name="connsiteX13" fmla="*/ 516625 w 2736000"/>
              <a:gd name="connsiteY13" fmla="*/ 449580 h 3930092"/>
              <a:gd name="connsiteX14" fmla="*/ 1029987 w 2736000"/>
              <a:gd name="connsiteY14" fmla="*/ 1557992 h 3930092"/>
              <a:gd name="connsiteX15" fmla="*/ 1146996 w 2736000"/>
              <a:gd name="connsiteY15" fmla="*/ 2057479 h 3930092"/>
              <a:gd name="connsiteX16" fmla="*/ 1055065 w 2736000"/>
              <a:gd name="connsiteY16" fmla="*/ 2431585 h 3930092"/>
              <a:gd name="connsiteX17" fmla="*/ 539378 w 2736000"/>
              <a:gd name="connsiteY17" fmla="*/ 3468615 h 3930092"/>
              <a:gd name="connsiteX18" fmla="*/ 539378 w 2736000"/>
              <a:gd name="connsiteY18" fmla="*/ 3604591 h 3930092"/>
              <a:gd name="connsiteX19" fmla="*/ 2196077 w 2736000"/>
              <a:gd name="connsiteY19" fmla="*/ 3604591 h 3930092"/>
              <a:gd name="connsiteX20" fmla="*/ 2196077 w 2736000"/>
              <a:gd name="connsiteY20" fmla="*/ 3468615 h 3930092"/>
              <a:gd name="connsiteX21" fmla="*/ 1695313 w 2736000"/>
              <a:gd name="connsiteY21" fmla="*/ 2440912 h 3930092"/>
              <a:gd name="connsiteX22" fmla="*/ 1617547 w 2736000"/>
              <a:gd name="connsiteY22" fmla="*/ 2049252 h 3930092"/>
              <a:gd name="connsiteX23" fmla="*/ 1719395 w 2736000"/>
              <a:gd name="connsiteY23" fmla="*/ 1540961 h 3930092"/>
              <a:gd name="connsiteX24" fmla="*/ 2207952 w 2736000"/>
              <a:gd name="connsiteY24" fmla="*/ 449580 h 3930092"/>
              <a:gd name="connsiteX25" fmla="*/ 2207952 w 2736000"/>
              <a:gd name="connsiteY25" fmla="*/ 299874 h 3930092"/>
              <a:gd name="connsiteX26" fmla="*/ 516625 w 2736000"/>
              <a:gd name="connsiteY26" fmla="*/ 299874 h 3930092"/>
              <a:gd name="connsiteX27" fmla="*/ 144000 w 2736000"/>
              <a:gd name="connsiteY27" fmla="*/ 0 h 3930092"/>
              <a:gd name="connsiteX28" fmla="*/ 2592000 w 2736000"/>
              <a:gd name="connsiteY28" fmla="*/ 0 h 3930092"/>
              <a:gd name="connsiteX29" fmla="*/ 2736000 w 2736000"/>
              <a:gd name="connsiteY29" fmla="*/ 144000 h 3930092"/>
              <a:gd name="connsiteX30" fmla="*/ 2592000 w 2736000"/>
              <a:gd name="connsiteY30" fmla="*/ 288000 h 3930092"/>
              <a:gd name="connsiteX31" fmla="*/ 2396702 w 2736000"/>
              <a:gd name="connsiteY31" fmla="*/ 288000 h 3930092"/>
              <a:gd name="connsiteX32" fmla="*/ 2396702 w 2736000"/>
              <a:gd name="connsiteY32" fmla="*/ 413234 h 3930092"/>
              <a:gd name="connsiteX33" fmla="*/ 1815389 w 2736000"/>
              <a:gd name="connsiteY33" fmla="*/ 1665324 h 3930092"/>
              <a:gd name="connsiteX34" fmla="*/ 1753098 w 2736000"/>
              <a:gd name="connsiteY34" fmla="*/ 1974987 h 3930092"/>
              <a:gd name="connsiteX35" fmla="*/ 1825752 w 2736000"/>
              <a:gd name="connsiteY35" fmla="*/ 2312143 h 3930092"/>
              <a:gd name="connsiteX36" fmla="*/ 2395980 w 2736000"/>
              <a:gd name="connsiteY36" fmla="*/ 3557007 h 3930092"/>
              <a:gd name="connsiteX37" fmla="*/ 2395980 w 2736000"/>
              <a:gd name="connsiteY37" fmla="*/ 3642092 h 3930092"/>
              <a:gd name="connsiteX38" fmla="*/ 2592000 w 2736000"/>
              <a:gd name="connsiteY38" fmla="*/ 3642092 h 3930092"/>
              <a:gd name="connsiteX39" fmla="*/ 2736000 w 2736000"/>
              <a:gd name="connsiteY39" fmla="*/ 3786092 h 3930092"/>
              <a:gd name="connsiteX40" fmla="*/ 2592000 w 2736000"/>
              <a:gd name="connsiteY40" fmla="*/ 3930092 h 3930092"/>
              <a:gd name="connsiteX41" fmla="*/ 144000 w 2736000"/>
              <a:gd name="connsiteY41" fmla="*/ 3930092 h 3930092"/>
              <a:gd name="connsiteX42" fmla="*/ 0 w 2736000"/>
              <a:gd name="connsiteY42" fmla="*/ 3786092 h 3930092"/>
              <a:gd name="connsiteX43" fmla="*/ 144000 w 2736000"/>
              <a:gd name="connsiteY43" fmla="*/ 3642092 h 3930092"/>
              <a:gd name="connsiteX44" fmla="*/ 338578 w 2736000"/>
              <a:gd name="connsiteY44" fmla="*/ 3642092 h 3930092"/>
              <a:gd name="connsiteX45" fmla="*/ 338578 w 2736000"/>
              <a:gd name="connsiteY45" fmla="*/ 3557007 h 3930092"/>
              <a:gd name="connsiteX46" fmla="*/ 951672 w 2736000"/>
              <a:gd name="connsiteY46" fmla="*/ 2284199 h 3930092"/>
              <a:gd name="connsiteX47" fmla="*/ 1012216 w 2736000"/>
              <a:gd name="connsiteY47" fmla="*/ 1995181 h 3930092"/>
              <a:gd name="connsiteX48" fmla="*/ 943195 w 2736000"/>
              <a:gd name="connsiteY48" fmla="*/ 1693402 h 3930092"/>
              <a:gd name="connsiteX49" fmla="*/ 339300 w 2736000"/>
              <a:gd name="connsiteY49" fmla="*/ 413234 h 3930092"/>
              <a:gd name="connsiteX50" fmla="*/ 339300 w 2736000"/>
              <a:gd name="connsiteY50" fmla="*/ 288000 h 3930092"/>
              <a:gd name="connsiteX51" fmla="*/ 144000 w 2736000"/>
              <a:gd name="connsiteY51" fmla="*/ 288000 h 3930092"/>
              <a:gd name="connsiteX52" fmla="*/ 0 w 2736000"/>
              <a:gd name="connsiteY52" fmla="*/ 144000 h 3930092"/>
              <a:gd name="connsiteX53" fmla="*/ 144000 w 2736000"/>
              <a:gd name="connsiteY53" fmla="*/ 0 h 393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736000" h="3930092">
                <a:moveTo>
                  <a:pt x="1367278" y="2418044"/>
                </a:moveTo>
                <a:cubicBezTo>
                  <a:pt x="1475622" y="2496498"/>
                  <a:pt x="1442256" y="2523346"/>
                  <a:pt x="1552576" y="2576139"/>
                </a:cubicBezTo>
                <a:cubicBezTo>
                  <a:pt x="1866725" y="2636040"/>
                  <a:pt x="2088000" y="3057033"/>
                  <a:pt x="2088000" y="3520946"/>
                </a:cubicBezTo>
                <a:lnTo>
                  <a:pt x="648080" y="3506285"/>
                </a:lnTo>
                <a:cubicBezTo>
                  <a:pt x="653073" y="3048089"/>
                  <a:pt x="871005" y="2673776"/>
                  <a:pt x="1182763" y="2571640"/>
                </a:cubicBezTo>
                <a:cubicBezTo>
                  <a:pt x="1280064" y="2508169"/>
                  <a:pt x="1254632" y="2499927"/>
                  <a:pt x="1367278" y="2418044"/>
                </a:cubicBezTo>
                <a:close/>
                <a:moveTo>
                  <a:pt x="648003" y="793859"/>
                </a:moveTo>
                <a:lnTo>
                  <a:pt x="2087849" y="808518"/>
                </a:lnTo>
                <a:cubicBezTo>
                  <a:pt x="2081743" y="1099400"/>
                  <a:pt x="1898532" y="1346081"/>
                  <a:pt x="1641214" y="1449982"/>
                </a:cubicBezTo>
                <a:cubicBezTo>
                  <a:pt x="1581100" y="1476031"/>
                  <a:pt x="1454311" y="1749732"/>
                  <a:pt x="1368003" y="1937706"/>
                </a:cubicBezTo>
                <a:cubicBezTo>
                  <a:pt x="1290978" y="1744554"/>
                  <a:pt x="1168712" y="1479962"/>
                  <a:pt x="1094068" y="1448735"/>
                </a:cubicBezTo>
                <a:cubicBezTo>
                  <a:pt x="831917" y="1343398"/>
                  <a:pt x="648003" y="1089607"/>
                  <a:pt x="648003" y="793859"/>
                </a:cubicBezTo>
                <a:close/>
                <a:moveTo>
                  <a:pt x="516625" y="299874"/>
                </a:moveTo>
                <a:lnTo>
                  <a:pt x="516625" y="449580"/>
                </a:lnTo>
                <a:cubicBezTo>
                  <a:pt x="516625" y="947043"/>
                  <a:pt x="728081" y="1374116"/>
                  <a:pt x="1029987" y="1557992"/>
                </a:cubicBezTo>
                <a:cubicBezTo>
                  <a:pt x="1152140" y="1645374"/>
                  <a:pt x="1146996" y="1879118"/>
                  <a:pt x="1146996" y="2057479"/>
                </a:cubicBezTo>
                <a:cubicBezTo>
                  <a:pt x="1146996" y="2199170"/>
                  <a:pt x="1165085" y="2330604"/>
                  <a:pt x="1055065" y="2431585"/>
                </a:cubicBezTo>
                <a:cubicBezTo>
                  <a:pt x="746548" y="2590263"/>
                  <a:pt x="539378" y="3004916"/>
                  <a:pt x="539378" y="3468615"/>
                </a:cubicBezTo>
                <a:lnTo>
                  <a:pt x="539378" y="3604591"/>
                </a:lnTo>
                <a:lnTo>
                  <a:pt x="2196077" y="3604591"/>
                </a:lnTo>
                <a:lnTo>
                  <a:pt x="2196077" y="3468615"/>
                </a:lnTo>
                <a:cubicBezTo>
                  <a:pt x="2196077" y="3023625"/>
                  <a:pt x="1980552" y="2629673"/>
                  <a:pt x="1695313" y="2440912"/>
                </a:cubicBezTo>
                <a:cubicBezTo>
                  <a:pt x="1597256" y="2355530"/>
                  <a:pt x="1621109" y="2199255"/>
                  <a:pt x="1617547" y="2049252"/>
                </a:cubicBezTo>
                <a:cubicBezTo>
                  <a:pt x="1614246" y="1910233"/>
                  <a:pt x="1594005" y="1638458"/>
                  <a:pt x="1719395" y="1540961"/>
                </a:cubicBezTo>
                <a:cubicBezTo>
                  <a:pt x="2008283" y="1349911"/>
                  <a:pt x="2207952" y="932979"/>
                  <a:pt x="2207952" y="449580"/>
                </a:cubicBezTo>
                <a:lnTo>
                  <a:pt x="2207952" y="299874"/>
                </a:lnTo>
                <a:lnTo>
                  <a:pt x="516625" y="299874"/>
                </a:lnTo>
                <a:close/>
                <a:moveTo>
                  <a:pt x="144000" y="0"/>
                </a:moveTo>
                <a:lnTo>
                  <a:pt x="2592000" y="0"/>
                </a:lnTo>
                <a:cubicBezTo>
                  <a:pt x="2671529" y="0"/>
                  <a:pt x="2736000" y="64471"/>
                  <a:pt x="2736000" y="144000"/>
                </a:cubicBezTo>
                <a:cubicBezTo>
                  <a:pt x="2736000" y="223529"/>
                  <a:pt x="2671529" y="288000"/>
                  <a:pt x="2592000" y="288000"/>
                </a:cubicBezTo>
                <a:lnTo>
                  <a:pt x="2396702" y="288000"/>
                </a:lnTo>
                <a:lnTo>
                  <a:pt x="2396702" y="413234"/>
                </a:lnTo>
                <a:cubicBezTo>
                  <a:pt x="2396702" y="964640"/>
                  <a:pt x="2159804" y="1441170"/>
                  <a:pt x="1815389" y="1665324"/>
                </a:cubicBezTo>
                <a:cubicBezTo>
                  <a:pt x="1718143" y="1767020"/>
                  <a:pt x="1749155" y="1822697"/>
                  <a:pt x="1753098" y="1974987"/>
                </a:cubicBezTo>
                <a:cubicBezTo>
                  <a:pt x="1757412" y="2141597"/>
                  <a:pt x="1739638" y="2200230"/>
                  <a:pt x="1825752" y="2312143"/>
                </a:cubicBezTo>
                <a:cubicBezTo>
                  <a:pt x="2164142" y="2539312"/>
                  <a:pt x="2395980" y="3011520"/>
                  <a:pt x="2395980" y="3557007"/>
                </a:cubicBezTo>
                <a:lnTo>
                  <a:pt x="2395980" y="3642092"/>
                </a:lnTo>
                <a:lnTo>
                  <a:pt x="2592000" y="3642092"/>
                </a:lnTo>
                <a:cubicBezTo>
                  <a:pt x="2671529" y="3642092"/>
                  <a:pt x="2736000" y="3706563"/>
                  <a:pt x="2736000" y="3786092"/>
                </a:cubicBezTo>
                <a:cubicBezTo>
                  <a:pt x="2736000" y="3865621"/>
                  <a:pt x="2671529" y="3930092"/>
                  <a:pt x="2592000" y="3930092"/>
                </a:cubicBezTo>
                <a:lnTo>
                  <a:pt x="144000" y="3930092"/>
                </a:lnTo>
                <a:cubicBezTo>
                  <a:pt x="64471" y="3930092"/>
                  <a:pt x="0" y="3865621"/>
                  <a:pt x="0" y="3786092"/>
                </a:cubicBezTo>
                <a:cubicBezTo>
                  <a:pt x="0" y="3706563"/>
                  <a:pt x="64471" y="3642092"/>
                  <a:pt x="144000" y="3642092"/>
                </a:cubicBezTo>
                <a:lnTo>
                  <a:pt x="338578" y="3642092"/>
                </a:lnTo>
                <a:lnTo>
                  <a:pt x="338578" y="3557007"/>
                </a:lnTo>
                <a:cubicBezTo>
                  <a:pt x="338578" y="2988551"/>
                  <a:pt x="590352" y="2499674"/>
                  <a:pt x="951672" y="2284199"/>
                </a:cubicBezTo>
                <a:cubicBezTo>
                  <a:pt x="1026597" y="2195332"/>
                  <a:pt x="1008559" y="2142287"/>
                  <a:pt x="1012216" y="1995181"/>
                </a:cubicBezTo>
                <a:cubicBezTo>
                  <a:pt x="1001243" y="1843296"/>
                  <a:pt x="1013640" y="1774963"/>
                  <a:pt x="943195" y="1693402"/>
                </a:cubicBezTo>
                <a:cubicBezTo>
                  <a:pt x="584785" y="1476413"/>
                  <a:pt x="339300" y="978710"/>
                  <a:pt x="339300" y="413234"/>
                </a:cubicBezTo>
                <a:lnTo>
                  <a:pt x="339300" y="288000"/>
                </a:lnTo>
                <a:lnTo>
                  <a:pt x="144000" y="288000"/>
                </a:lnTo>
                <a:cubicBezTo>
                  <a:pt x="64471" y="288000"/>
                  <a:pt x="0" y="223529"/>
                  <a:pt x="0" y="144000"/>
                </a:cubicBezTo>
                <a:cubicBezTo>
                  <a:pt x="0" y="64471"/>
                  <a:pt x="64471" y="0"/>
                  <a:pt x="144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25" name="Rounded Rectangle 29">
            <a:extLst>
              <a:ext uri="{FF2B5EF4-FFF2-40B4-BE49-F238E27FC236}">
                <a16:creationId xmlns:a16="http://schemas.microsoft.com/office/drawing/2014/main" id="{A7FCC6DF-8FDD-417E-8A4E-A9FE35B71BE5}"/>
              </a:ext>
            </a:extLst>
          </p:cNvPr>
          <p:cNvSpPr/>
          <p:nvPr/>
        </p:nvSpPr>
        <p:spPr>
          <a:xfrm>
            <a:off x="5780222" y="4285878"/>
            <a:ext cx="388726" cy="354774"/>
          </a:xfrm>
          <a:custGeom>
            <a:avLst/>
            <a:gdLst/>
            <a:ahLst/>
            <a:cxnLst/>
            <a:rect l="l" t="t" r="r" b="b"/>
            <a:pathLst>
              <a:path w="3912285" h="3570584">
                <a:moveTo>
                  <a:pt x="1735286" y="1923802"/>
                </a:moveTo>
                <a:cubicBezTo>
                  <a:pt x="1696807" y="1923802"/>
                  <a:pt x="1665614" y="1954995"/>
                  <a:pt x="1665614" y="1993474"/>
                </a:cubicBezTo>
                <a:lnTo>
                  <a:pt x="1665614" y="2272151"/>
                </a:lnTo>
                <a:cubicBezTo>
                  <a:pt x="1665614" y="2310630"/>
                  <a:pt x="1696807" y="2341823"/>
                  <a:pt x="1735286" y="2341823"/>
                </a:cubicBezTo>
                <a:lnTo>
                  <a:pt x="2120746" y="2341823"/>
                </a:lnTo>
                <a:cubicBezTo>
                  <a:pt x="2159225" y="2341823"/>
                  <a:pt x="2190418" y="2310630"/>
                  <a:pt x="2190418" y="2272151"/>
                </a:cubicBezTo>
                <a:lnTo>
                  <a:pt x="2190418" y="1993474"/>
                </a:lnTo>
                <a:cubicBezTo>
                  <a:pt x="2190418" y="1954995"/>
                  <a:pt x="2159225" y="1923802"/>
                  <a:pt x="2120746" y="1923802"/>
                </a:cubicBezTo>
                <a:close/>
                <a:moveTo>
                  <a:pt x="1562868" y="288032"/>
                </a:moveTo>
                <a:cubicBezTo>
                  <a:pt x="1509767" y="288032"/>
                  <a:pt x="1466720" y="331079"/>
                  <a:pt x="1466720" y="384180"/>
                </a:cubicBezTo>
                <a:lnTo>
                  <a:pt x="1466720" y="665962"/>
                </a:lnTo>
                <a:lnTo>
                  <a:pt x="2398596" y="665962"/>
                </a:lnTo>
                <a:lnTo>
                  <a:pt x="2398596" y="384180"/>
                </a:lnTo>
                <a:cubicBezTo>
                  <a:pt x="2398596" y="331079"/>
                  <a:pt x="2355549" y="288032"/>
                  <a:pt x="2302448" y="288032"/>
                </a:cubicBezTo>
                <a:close/>
                <a:moveTo>
                  <a:pt x="1328618" y="0"/>
                </a:moveTo>
                <a:lnTo>
                  <a:pt x="2528746" y="0"/>
                </a:lnTo>
                <a:cubicBezTo>
                  <a:pt x="2614913" y="0"/>
                  <a:pt x="2684766" y="69853"/>
                  <a:pt x="2684766" y="156020"/>
                </a:cubicBezTo>
                <a:lnTo>
                  <a:pt x="2684766" y="665962"/>
                </a:lnTo>
                <a:lnTo>
                  <a:pt x="3428172" y="665962"/>
                </a:lnTo>
                <a:cubicBezTo>
                  <a:pt x="3695540" y="665962"/>
                  <a:pt x="3912285" y="882707"/>
                  <a:pt x="3912285" y="1150075"/>
                </a:cubicBezTo>
                <a:lnTo>
                  <a:pt x="3912285" y="2061141"/>
                </a:lnTo>
                <a:lnTo>
                  <a:pt x="2398595" y="2061141"/>
                </a:lnTo>
                <a:lnTo>
                  <a:pt x="2398595" y="2204482"/>
                </a:lnTo>
                <a:lnTo>
                  <a:pt x="3912285" y="2204482"/>
                </a:lnTo>
                <a:lnTo>
                  <a:pt x="3912285" y="3086471"/>
                </a:lnTo>
                <a:cubicBezTo>
                  <a:pt x="3912285" y="3353839"/>
                  <a:pt x="3695540" y="3570584"/>
                  <a:pt x="3428172" y="3570584"/>
                </a:cubicBezTo>
                <a:lnTo>
                  <a:pt x="484113" y="3570584"/>
                </a:lnTo>
                <a:cubicBezTo>
                  <a:pt x="216745" y="3570584"/>
                  <a:pt x="0" y="3353839"/>
                  <a:pt x="0" y="3086471"/>
                </a:cubicBezTo>
                <a:lnTo>
                  <a:pt x="0" y="2204482"/>
                </a:lnTo>
                <a:lnTo>
                  <a:pt x="1495037" y="2204482"/>
                </a:lnTo>
                <a:lnTo>
                  <a:pt x="1495037" y="2061141"/>
                </a:lnTo>
                <a:lnTo>
                  <a:pt x="0" y="2061141"/>
                </a:lnTo>
                <a:lnTo>
                  <a:pt x="0" y="1150075"/>
                </a:lnTo>
                <a:cubicBezTo>
                  <a:pt x="0" y="882707"/>
                  <a:pt x="216745" y="665962"/>
                  <a:pt x="484113" y="665962"/>
                </a:cubicBezTo>
                <a:lnTo>
                  <a:pt x="1172598" y="665962"/>
                </a:lnTo>
                <a:lnTo>
                  <a:pt x="1172598" y="156020"/>
                </a:lnTo>
                <a:cubicBezTo>
                  <a:pt x="1172598" y="69853"/>
                  <a:pt x="1242451" y="0"/>
                  <a:pt x="13286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26" name="Rounded Rectangle 24">
            <a:extLst>
              <a:ext uri="{FF2B5EF4-FFF2-40B4-BE49-F238E27FC236}">
                <a16:creationId xmlns:a16="http://schemas.microsoft.com/office/drawing/2014/main" id="{A38F3F05-D8BD-40A8-8F27-23862BE66F21}"/>
              </a:ext>
            </a:extLst>
          </p:cNvPr>
          <p:cNvSpPr/>
          <p:nvPr/>
        </p:nvSpPr>
        <p:spPr>
          <a:xfrm>
            <a:off x="7535044" y="3227122"/>
            <a:ext cx="375422" cy="290481"/>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27" name="Donut 15">
            <a:extLst>
              <a:ext uri="{FF2B5EF4-FFF2-40B4-BE49-F238E27FC236}">
                <a16:creationId xmlns:a16="http://schemas.microsoft.com/office/drawing/2014/main" id="{33A96503-CA82-48B6-A520-146133617B59}"/>
              </a:ext>
            </a:extLst>
          </p:cNvPr>
          <p:cNvSpPr/>
          <p:nvPr/>
        </p:nvSpPr>
        <p:spPr>
          <a:xfrm>
            <a:off x="9302201" y="4281244"/>
            <a:ext cx="376557" cy="373936"/>
          </a:xfrm>
          <a:custGeom>
            <a:avLst/>
            <a:gdLst/>
            <a:ahLst/>
            <a:cxnLst/>
            <a:rect l="l" t="t" r="r" b="b"/>
            <a:pathLst>
              <a:path w="3821708" h="379511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28" name="직사각형 113">
            <a:extLst>
              <a:ext uri="{FF2B5EF4-FFF2-40B4-BE49-F238E27FC236}">
                <a16:creationId xmlns:a16="http://schemas.microsoft.com/office/drawing/2014/main" id="{0217C180-7CB3-48EA-9FEC-94C28A4B6A04}"/>
              </a:ext>
            </a:extLst>
          </p:cNvPr>
          <p:cNvSpPr>
            <a:spLocks noChangeArrowheads="1"/>
          </p:cNvSpPr>
          <p:nvPr/>
        </p:nvSpPr>
        <p:spPr bwMode="auto">
          <a:xfrm>
            <a:off x="2113042" y="3443740"/>
            <a:ext cx="840464" cy="40011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sz="2000" b="1" dirty="0">
                <a:solidFill>
                  <a:schemeClr val="tx1">
                    <a:lumMod val="75000"/>
                    <a:lumOff val="25000"/>
                  </a:schemeClr>
                </a:solidFill>
                <a:cs typeface="B Nazanin" panose="00000700000000000000" pitchFamily="2" charset="-78"/>
              </a:rPr>
              <a:t>2017</a:t>
            </a:r>
            <a:endParaRPr lang="ko-KR" altLang="en-US" sz="2000"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4E59997B-D3EC-4367-9A1A-A03043DF3EF2}"/>
              </a:ext>
            </a:extLst>
          </p:cNvPr>
          <p:cNvSpPr txBox="1"/>
          <p:nvPr/>
        </p:nvSpPr>
        <p:spPr>
          <a:xfrm>
            <a:off x="4421759" y="4029130"/>
            <a:ext cx="853040" cy="400110"/>
          </a:xfrm>
          <a:prstGeom prst="rect">
            <a:avLst/>
          </a:prstGeom>
          <a:noFill/>
        </p:spPr>
        <p:txBody>
          <a:bodyPr wrap="square" rtlCol="0">
            <a:spAutoFit/>
          </a:bodyPr>
          <a:lstStyle/>
          <a:p>
            <a:pPr algn="ctr"/>
            <a:r>
              <a:rPr lang="en-US" altLang="ko-KR" sz="2000" b="1" dirty="0">
                <a:solidFill>
                  <a:schemeClr val="tx1">
                    <a:lumMod val="75000"/>
                    <a:lumOff val="25000"/>
                  </a:schemeClr>
                </a:solidFill>
                <a:cs typeface="B Nazanin" panose="00000700000000000000" pitchFamily="2" charset="-78"/>
              </a:rPr>
              <a:t>2018</a:t>
            </a:r>
            <a:endParaRPr lang="ko-KR" altLang="en-US" sz="2000" b="1"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664696BD-C48E-41B5-B39B-3B4964A36D3F}"/>
              </a:ext>
            </a:extLst>
          </p:cNvPr>
          <p:cNvSpPr txBox="1"/>
          <p:nvPr/>
        </p:nvSpPr>
        <p:spPr>
          <a:xfrm>
            <a:off x="5794467" y="3443740"/>
            <a:ext cx="853040" cy="400110"/>
          </a:xfrm>
          <a:prstGeom prst="rect">
            <a:avLst/>
          </a:prstGeom>
          <a:noFill/>
        </p:spPr>
        <p:txBody>
          <a:bodyPr wrap="square" rtlCol="0">
            <a:spAutoFit/>
          </a:bodyPr>
          <a:lstStyle/>
          <a:p>
            <a:pPr algn="ctr"/>
            <a:r>
              <a:rPr lang="en-US" altLang="ko-KR" sz="2000" b="1" dirty="0">
                <a:solidFill>
                  <a:schemeClr val="tx1">
                    <a:lumMod val="75000"/>
                    <a:lumOff val="25000"/>
                  </a:schemeClr>
                </a:solidFill>
                <a:cs typeface="B Nazanin" panose="00000700000000000000" pitchFamily="2" charset="-78"/>
              </a:rPr>
              <a:t>2019</a:t>
            </a:r>
            <a:endParaRPr lang="ko-KR" altLang="en-US" sz="2000" b="1"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289D0A89-4D76-4897-B39F-6C44D5D9AB35}"/>
              </a:ext>
            </a:extLst>
          </p:cNvPr>
          <p:cNvSpPr txBox="1"/>
          <p:nvPr/>
        </p:nvSpPr>
        <p:spPr>
          <a:xfrm>
            <a:off x="7167175" y="4029130"/>
            <a:ext cx="853040" cy="400110"/>
          </a:xfrm>
          <a:prstGeom prst="rect">
            <a:avLst/>
          </a:prstGeom>
          <a:noFill/>
        </p:spPr>
        <p:txBody>
          <a:bodyPr wrap="square" rtlCol="0">
            <a:spAutoFit/>
          </a:bodyPr>
          <a:lstStyle/>
          <a:p>
            <a:pPr algn="ctr"/>
            <a:r>
              <a:rPr lang="en-US" altLang="ko-KR" sz="2000" b="1" dirty="0">
                <a:solidFill>
                  <a:schemeClr val="tx1">
                    <a:lumMod val="75000"/>
                    <a:lumOff val="25000"/>
                  </a:schemeClr>
                </a:solidFill>
                <a:cs typeface="B Nazanin" panose="00000700000000000000" pitchFamily="2" charset="-78"/>
              </a:rPr>
              <a:t>2020</a:t>
            </a:r>
            <a:endParaRPr lang="ko-KR" altLang="en-US" sz="2000" b="1"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91366FC3-DF25-4180-AAC7-0498F7E8FC2C}"/>
              </a:ext>
            </a:extLst>
          </p:cNvPr>
          <p:cNvSpPr txBox="1"/>
          <p:nvPr/>
        </p:nvSpPr>
        <p:spPr>
          <a:xfrm>
            <a:off x="9163726" y="3443740"/>
            <a:ext cx="853040" cy="400110"/>
          </a:xfrm>
          <a:prstGeom prst="rect">
            <a:avLst/>
          </a:prstGeom>
          <a:noFill/>
        </p:spPr>
        <p:txBody>
          <a:bodyPr wrap="square" rtlCol="0">
            <a:spAutoFit/>
          </a:bodyPr>
          <a:lstStyle/>
          <a:p>
            <a:pPr algn="ctr"/>
            <a:r>
              <a:rPr lang="en-US" altLang="ko-KR" sz="2000" b="1" dirty="0">
                <a:solidFill>
                  <a:schemeClr val="tx1">
                    <a:lumMod val="75000"/>
                    <a:lumOff val="25000"/>
                  </a:schemeClr>
                </a:solidFill>
                <a:cs typeface="B Nazanin" panose="00000700000000000000" pitchFamily="2" charset="-78"/>
              </a:rPr>
              <a:t>2021</a:t>
            </a:r>
            <a:endParaRPr lang="ko-KR" altLang="en-US" sz="2000" b="1" dirty="0">
              <a:solidFill>
                <a:schemeClr val="tx1">
                  <a:lumMod val="75000"/>
                  <a:lumOff val="25000"/>
                </a:schemeClr>
              </a:solidFill>
              <a:cs typeface="B Nazanin" panose="00000700000000000000" pitchFamily="2" charset="-78"/>
            </a:endParaRPr>
          </a:p>
        </p:txBody>
      </p:sp>
      <p:sp>
        <p:nvSpPr>
          <p:cNvPr id="33" name="Rectangle 32">
            <a:extLst>
              <a:ext uri="{FF2B5EF4-FFF2-40B4-BE49-F238E27FC236}">
                <a16:creationId xmlns:a16="http://schemas.microsoft.com/office/drawing/2014/main" id="{DF8559C0-0FFF-45E1-A546-DDEFEEFB1D59}"/>
              </a:ext>
            </a:extLst>
          </p:cNvPr>
          <p:cNvSpPr/>
          <p:nvPr/>
        </p:nvSpPr>
        <p:spPr>
          <a:xfrm>
            <a:off x="891611" y="3872893"/>
            <a:ext cx="1995464" cy="1117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34" name="Rectangle 33">
            <a:extLst>
              <a:ext uri="{FF2B5EF4-FFF2-40B4-BE49-F238E27FC236}">
                <a16:creationId xmlns:a16="http://schemas.microsoft.com/office/drawing/2014/main" id="{14D2D8FE-0FE0-4478-ACF8-0943BAA7EB88}"/>
              </a:ext>
            </a:extLst>
          </p:cNvPr>
          <p:cNvSpPr/>
          <p:nvPr/>
        </p:nvSpPr>
        <p:spPr>
          <a:xfrm>
            <a:off x="2887076" y="3872493"/>
            <a:ext cx="1748868" cy="1117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35" name="Rectangle 34">
            <a:extLst>
              <a:ext uri="{FF2B5EF4-FFF2-40B4-BE49-F238E27FC236}">
                <a16:creationId xmlns:a16="http://schemas.microsoft.com/office/drawing/2014/main" id="{187FEB40-DA39-49C4-9464-1637D30BA56D}"/>
              </a:ext>
            </a:extLst>
          </p:cNvPr>
          <p:cNvSpPr/>
          <p:nvPr/>
        </p:nvSpPr>
        <p:spPr>
          <a:xfrm>
            <a:off x="4635944" y="3872893"/>
            <a:ext cx="1803222" cy="1117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36" name="Rectangle 35">
            <a:extLst>
              <a:ext uri="{FF2B5EF4-FFF2-40B4-BE49-F238E27FC236}">
                <a16:creationId xmlns:a16="http://schemas.microsoft.com/office/drawing/2014/main" id="{CEF8CB0A-259C-4E06-8736-9F5A1FC3ED7D}"/>
              </a:ext>
            </a:extLst>
          </p:cNvPr>
          <p:cNvSpPr/>
          <p:nvPr/>
        </p:nvSpPr>
        <p:spPr>
          <a:xfrm>
            <a:off x="6439167" y="3872893"/>
            <a:ext cx="1752067" cy="1117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37" name="Rectangle 36">
            <a:extLst>
              <a:ext uri="{FF2B5EF4-FFF2-40B4-BE49-F238E27FC236}">
                <a16:creationId xmlns:a16="http://schemas.microsoft.com/office/drawing/2014/main" id="{00225696-425F-4C02-A742-42D294CF6901}"/>
              </a:ext>
            </a:extLst>
          </p:cNvPr>
          <p:cNvSpPr/>
          <p:nvPr/>
        </p:nvSpPr>
        <p:spPr>
          <a:xfrm>
            <a:off x="8191234" y="3872893"/>
            <a:ext cx="3083523" cy="11173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sz="4800" b="1" dirty="0">
                <a:cs typeface="B Nazanin" pitchFamily="2" charset="-78"/>
              </a:rPr>
              <a:t>معماری ارگانیک-عصر جمهوری اسلامی</a:t>
            </a:r>
            <a:endParaRPr lang="en-US" sz="4800" dirty="0">
              <a:cs typeface="B Nazanin" panose="00000700000000000000" pitchFamily="2" charset="-78"/>
            </a:endParaRPr>
          </a:p>
        </p:txBody>
      </p:sp>
      <p:sp>
        <p:nvSpPr>
          <p:cNvPr id="28" name="TextBox 27">
            <a:extLst>
              <a:ext uri="{FF2B5EF4-FFF2-40B4-BE49-F238E27FC236}">
                <a16:creationId xmlns:a16="http://schemas.microsoft.com/office/drawing/2014/main" id="{14317F36-78A7-8AED-96E2-0040035D44EF}"/>
              </a:ext>
            </a:extLst>
          </p:cNvPr>
          <p:cNvSpPr txBox="1"/>
          <p:nvPr/>
        </p:nvSpPr>
        <p:spPr>
          <a:xfrm>
            <a:off x="134112" y="1410250"/>
            <a:ext cx="11762614" cy="2550698"/>
          </a:xfrm>
          <a:prstGeom prst="rect">
            <a:avLst/>
          </a:prstGeom>
          <a:noFill/>
        </p:spPr>
        <p:txBody>
          <a:bodyPr wrap="square" rtlCol="0">
            <a:spAutoFit/>
          </a:bodyPr>
          <a:lstStyle/>
          <a:p>
            <a:pPr algn="r">
              <a:lnSpc>
                <a:spcPct val="150000"/>
              </a:lnSpc>
            </a:pPr>
            <a:r>
              <a:rPr lang="fa-IR" altLang="ko-KR" dirty="0">
                <a:solidFill>
                  <a:schemeClr val="tx1">
                    <a:lumMod val="85000"/>
                    <a:lumOff val="15000"/>
                  </a:schemeClr>
                </a:solidFill>
                <a:cs typeface="B Nazanin" panose="00000700000000000000" pitchFamily="2" charset="-78"/>
              </a:rPr>
              <a:t>موفق ترین و زیباترین طرح در عصر جمهوری اسلامی دو باغ جمشیدیه و فردوسی در دامنه کوهپایه های البرز در شمال تهران می باشد. </a:t>
            </a:r>
          </a:p>
          <a:p>
            <a:pPr algn="r">
              <a:lnSpc>
                <a:spcPct val="150000"/>
              </a:lnSpc>
            </a:pPr>
            <a:r>
              <a:rPr lang="fa-IR" altLang="ko-KR" dirty="0">
                <a:solidFill>
                  <a:schemeClr val="tx1">
                    <a:lumMod val="85000"/>
                    <a:lumOff val="15000"/>
                  </a:schemeClr>
                </a:solidFill>
                <a:cs typeface="B Nazanin" panose="00000700000000000000" pitchFamily="2" charset="-78"/>
              </a:rPr>
              <a:t>باغ جمشیدیه که در بستر یک باغ مخروبه احداث شده در سال1355 افتتاح شد.باغ فردوسی نیز که کوهپایه های شمالی و غربی باغ جمشیدیه را شامل میشود در سال1375 افتتاح گردید باغ جمشیدیه توسط مهندس نیک خصال,پاسبان حضرت و برقعی طراحی شد.باغ فردوسی نیز توسط مهندس مشاور بافت شهر,به سرپرستی مهندس پاسبان حضرت طراحی گردیده. </a:t>
            </a:r>
          </a:p>
          <a:p>
            <a:pPr algn="r">
              <a:lnSpc>
                <a:spcPct val="150000"/>
              </a:lnSpc>
            </a:pPr>
            <a:r>
              <a:rPr lang="fa-IR" altLang="ko-KR" dirty="0">
                <a:solidFill>
                  <a:schemeClr val="tx1">
                    <a:lumMod val="85000"/>
                    <a:lumOff val="15000"/>
                  </a:schemeClr>
                </a:solidFill>
                <a:cs typeface="B Nazanin" panose="00000700000000000000" pitchFamily="2" charset="-78"/>
              </a:rPr>
              <a:t>در این مجموعه تلفیق بستر طبیعت با ساخته دست بشر به نحو استادانه انجام شده است.ترکیب عوامل طبیعی مانند کوه,خاک,گیاه وآب باساخته دست بشر مانند سنگ فرش,سایه بان,پله,تندیس و...منظره های زیباو دلپسندی را ایجاد نموده است.</a:t>
            </a:r>
          </a:p>
        </p:txBody>
      </p:sp>
      <p:sp>
        <p:nvSpPr>
          <p:cNvPr id="4" name="TextBox 3">
            <a:extLst>
              <a:ext uri="{FF2B5EF4-FFF2-40B4-BE49-F238E27FC236}">
                <a16:creationId xmlns:a16="http://schemas.microsoft.com/office/drawing/2014/main" id="{A6AE9FB3-82C5-900E-DB2B-5226CABFCDAA}"/>
              </a:ext>
            </a:extLst>
          </p:cNvPr>
          <p:cNvSpPr txBox="1"/>
          <p:nvPr/>
        </p:nvSpPr>
        <p:spPr>
          <a:xfrm>
            <a:off x="53531" y="4172401"/>
            <a:ext cx="11923776" cy="2550698"/>
          </a:xfrm>
          <a:prstGeom prst="rect">
            <a:avLst/>
          </a:prstGeom>
          <a:noFill/>
        </p:spPr>
        <p:txBody>
          <a:bodyPr wrap="square">
            <a:spAutoFit/>
          </a:bodyPr>
          <a:lstStyle/>
          <a:p>
            <a:pPr algn="r">
              <a:lnSpc>
                <a:spcPct val="150000"/>
              </a:lnSpc>
            </a:pPr>
            <a:r>
              <a:rPr lang="fa-IR" altLang="ko-KR" sz="1800" dirty="0">
                <a:solidFill>
                  <a:schemeClr val="tx1">
                    <a:lumMod val="85000"/>
                    <a:lumOff val="15000"/>
                  </a:schemeClr>
                </a:solidFill>
                <a:cs typeface="B Nazanin" panose="00000700000000000000" pitchFamily="2" charset="-78"/>
              </a:rPr>
              <a:t>از دیگر معماران موفق در حوزه سبک ارگانیک مهرداد ایروانیان می باشد. پارک های طراحی شده توسط او در شهر شیراز به زیبایی این شهر افزوده است.از جمله این پارک ها می توان از باغ بلندچمران در امتداد رودخانه خشک,پارک دروازه قرآن در دو طرف سردر دروازه قرآن,حافظیه و گورستان دارالسلام نام برد.در این طرح ها,خطوط شکسته,منحنی و طبیعی به کرات دیده میشود. </a:t>
            </a:r>
          </a:p>
          <a:p>
            <a:pPr algn="r">
              <a:lnSpc>
                <a:spcPct val="150000"/>
              </a:lnSpc>
            </a:pPr>
            <a:r>
              <a:rPr lang="fa-IR" altLang="ko-KR" sz="1800" dirty="0">
                <a:solidFill>
                  <a:schemeClr val="tx1">
                    <a:lumMod val="85000"/>
                    <a:lumOff val="15000"/>
                  </a:schemeClr>
                </a:solidFill>
                <a:cs typeface="B Nazanin" panose="00000700000000000000" pitchFamily="2" charset="-78"/>
              </a:rPr>
              <a:t>ایروانیان در این پارک ها,مصالح طبیعی بالاخص سنگ را به صورت های گوناگون در تلفیق با آب ساکن و جاری به نمایش گذارده است.او در پارک دروازه قرآن بدنه کوه را باسنگ به صورت لایه لایه, پلکانی و مکعب های حجیم به تصویر کشیده است.نورپردازی این سنگها در شب زیبایی آنرا دوچندان کرده است.این طرح وی برنده اول جایزه معماری مرمر در سال2002در ایتالیا شد.</a:t>
            </a:r>
          </a:p>
        </p:txBody>
      </p:sp>
    </p:spTree>
    <p:extLst>
      <p:ext uri="{BB962C8B-B14F-4D97-AF65-F5344CB8AC3E}">
        <p14:creationId xmlns:p14="http://schemas.microsoft.com/office/powerpoint/2010/main" val="18993238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595CD4E6-3721-46C4-A604-4D93C1936BFE}"/>
              </a:ext>
            </a:extLst>
          </p:cNvPr>
          <p:cNvGrpSpPr/>
          <p:nvPr/>
        </p:nvGrpSpPr>
        <p:grpSpPr>
          <a:xfrm>
            <a:off x="847505" y="4790469"/>
            <a:ext cx="2100084" cy="1077218"/>
            <a:chOff x="592509" y="1556792"/>
            <a:chExt cx="2033531" cy="1077218"/>
          </a:xfrm>
        </p:grpSpPr>
        <p:sp>
          <p:nvSpPr>
            <p:cNvPr id="4" name="TextBox 3">
              <a:extLst>
                <a:ext uri="{FF2B5EF4-FFF2-40B4-BE49-F238E27FC236}">
                  <a16:creationId xmlns:a16="http://schemas.microsoft.com/office/drawing/2014/main" id="{B230AFFD-1606-4B25-B3BA-549594AFC069}"/>
                </a:ext>
              </a:extLst>
            </p:cNvPr>
            <p:cNvSpPr txBox="1"/>
            <p:nvPr/>
          </p:nvSpPr>
          <p:spPr>
            <a:xfrm>
              <a:off x="621084" y="1803013"/>
              <a:ext cx="2004956"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3FA114F3-C9A6-4EED-97A1-1939AE87FDA7}"/>
                </a:ext>
              </a:extLst>
            </p:cNvPr>
            <p:cNvSpPr txBox="1"/>
            <p:nvPr/>
          </p:nvSpPr>
          <p:spPr>
            <a:xfrm>
              <a:off x="592509" y="1556792"/>
              <a:ext cx="2019115" cy="584775"/>
            </a:xfrm>
            <a:prstGeom prst="rect">
              <a:avLst/>
            </a:prstGeom>
            <a:noFill/>
          </p:spPr>
          <p:txBody>
            <a:bodyPr wrap="square" lIns="108000" rIns="108000" rtlCol="0">
              <a:spAutoFit/>
            </a:bodyPr>
            <a:lstStyle/>
            <a:p>
              <a:pPr algn="r" rtl="1"/>
              <a:r>
                <a:rPr lang="fa-IR" altLang="ko-KR" sz="1600" b="1" dirty="0">
                  <a:solidFill>
                    <a:schemeClr val="tx1">
                      <a:lumMod val="75000"/>
                      <a:lumOff val="25000"/>
                    </a:schemeClr>
                  </a:solidFill>
                  <a:cs typeface="B Nazanin" panose="00000700000000000000" pitchFamily="2" charset="-78"/>
                </a:rPr>
                <a:t>عنوان مطالب</a:t>
              </a:r>
            </a:p>
            <a:p>
              <a:pPr algn="r" rtl="1"/>
              <a:endParaRPr lang="ko-KR" altLang="en-US" sz="1600" b="1" dirty="0">
                <a:solidFill>
                  <a:schemeClr val="tx1">
                    <a:lumMod val="75000"/>
                    <a:lumOff val="25000"/>
                  </a:schemeClr>
                </a:solidFill>
                <a:cs typeface="B Nazanin" panose="00000700000000000000" pitchFamily="2" charset="-78"/>
              </a:endParaRPr>
            </a:p>
          </p:txBody>
        </p:sp>
      </p:grpSp>
      <p:grpSp>
        <p:nvGrpSpPr>
          <p:cNvPr id="6" name="Group 5">
            <a:extLst>
              <a:ext uri="{FF2B5EF4-FFF2-40B4-BE49-F238E27FC236}">
                <a16:creationId xmlns:a16="http://schemas.microsoft.com/office/drawing/2014/main" id="{04104D1D-7EA3-415F-8A3C-7F71D98D48EF}"/>
              </a:ext>
            </a:extLst>
          </p:cNvPr>
          <p:cNvGrpSpPr/>
          <p:nvPr/>
        </p:nvGrpSpPr>
        <p:grpSpPr>
          <a:xfrm>
            <a:off x="1907962" y="1420953"/>
            <a:ext cx="8376076" cy="3917007"/>
            <a:chOff x="-59660" y="2248297"/>
            <a:chExt cx="8376076" cy="3917007"/>
          </a:xfrm>
        </p:grpSpPr>
        <p:sp>
          <p:nvSpPr>
            <p:cNvPr id="7" name="Block Arc 6">
              <a:extLst>
                <a:ext uri="{FF2B5EF4-FFF2-40B4-BE49-F238E27FC236}">
                  <a16:creationId xmlns:a16="http://schemas.microsoft.com/office/drawing/2014/main" id="{E1F623BC-8B34-45D1-9048-E0145A75512E}"/>
                </a:ext>
              </a:extLst>
            </p:cNvPr>
            <p:cNvSpPr/>
            <p:nvPr/>
          </p:nvSpPr>
          <p:spPr>
            <a:xfrm>
              <a:off x="5220072" y="3068960"/>
              <a:ext cx="3096344" cy="3096344"/>
            </a:xfrm>
            <a:prstGeom prst="blockArc">
              <a:avLst>
                <a:gd name="adj1" fmla="val 10800000"/>
                <a:gd name="adj2" fmla="val 7278567"/>
                <a:gd name="adj3" fmla="val 9314"/>
              </a:avLst>
            </a:prstGeom>
            <a:solidFill>
              <a:schemeClr val="accent1"/>
            </a:solidFill>
            <a:ln>
              <a:noFill/>
            </a:ln>
            <a:effectLst>
              <a:outerShdw blurRad="190500" dist="38100" dir="7380000" algn="tr" rotWithShape="0">
                <a:prstClr val="black">
                  <a:alpha val="63000"/>
                </a:prstClr>
              </a:outerShdw>
            </a:effectLst>
            <a:scene3d>
              <a:camera prst="isometricOffAxis1Top"/>
              <a:lightRig rig="threePt" dir="t"/>
            </a:scene3d>
            <a:sp3d extrusionH="3238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tx1"/>
                </a:solidFill>
                <a:cs typeface="B Nazanin" panose="00000700000000000000" pitchFamily="2" charset="-78"/>
              </a:endParaRPr>
            </a:p>
          </p:txBody>
        </p:sp>
        <p:sp>
          <p:nvSpPr>
            <p:cNvPr id="8" name="Block Arc 7">
              <a:extLst>
                <a:ext uri="{FF2B5EF4-FFF2-40B4-BE49-F238E27FC236}">
                  <a16:creationId xmlns:a16="http://schemas.microsoft.com/office/drawing/2014/main" id="{A0FF65BD-736B-4C7F-9633-3751208832E0}"/>
                </a:ext>
              </a:extLst>
            </p:cNvPr>
            <p:cNvSpPr/>
            <p:nvPr/>
          </p:nvSpPr>
          <p:spPr>
            <a:xfrm>
              <a:off x="5220022" y="2595761"/>
              <a:ext cx="3096344" cy="3096344"/>
            </a:xfrm>
            <a:prstGeom prst="blockArc">
              <a:avLst>
                <a:gd name="adj1" fmla="val 10800000"/>
                <a:gd name="adj2" fmla="val 4945976"/>
                <a:gd name="adj3" fmla="val 9659"/>
              </a:avLst>
            </a:prstGeom>
            <a:solidFill>
              <a:schemeClr val="accent2"/>
            </a:solidFill>
            <a:ln>
              <a:noFill/>
            </a:ln>
            <a:scene3d>
              <a:camera prst="isometricOffAxis1Top"/>
              <a:lightRig rig="threePt" dir="t"/>
            </a:scene3d>
            <a:sp3d extrusionH="3238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tx1"/>
                </a:solidFill>
                <a:cs typeface="B Nazanin" panose="00000700000000000000" pitchFamily="2" charset="-78"/>
              </a:endParaRPr>
            </a:p>
          </p:txBody>
        </p:sp>
        <p:sp>
          <p:nvSpPr>
            <p:cNvPr id="9" name="Block Arc 8">
              <a:extLst>
                <a:ext uri="{FF2B5EF4-FFF2-40B4-BE49-F238E27FC236}">
                  <a16:creationId xmlns:a16="http://schemas.microsoft.com/office/drawing/2014/main" id="{ED718249-8BFE-4684-AD41-EE909D3F459D}"/>
                </a:ext>
              </a:extLst>
            </p:cNvPr>
            <p:cNvSpPr/>
            <p:nvPr/>
          </p:nvSpPr>
          <p:spPr>
            <a:xfrm>
              <a:off x="5004048" y="2464321"/>
              <a:ext cx="3096344" cy="3096344"/>
            </a:xfrm>
            <a:prstGeom prst="blockArc">
              <a:avLst>
                <a:gd name="adj1" fmla="val 10800000"/>
                <a:gd name="adj2" fmla="val 1271000"/>
                <a:gd name="adj3" fmla="val 9992"/>
              </a:avLst>
            </a:prstGeom>
            <a:solidFill>
              <a:schemeClr val="accent3"/>
            </a:solidFill>
            <a:ln>
              <a:noFill/>
            </a:ln>
            <a:scene3d>
              <a:camera prst="isometricOffAxis1Top"/>
              <a:lightRig rig="threePt" dir="t"/>
            </a:scene3d>
            <a:sp3d extrusionH="3238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tx1"/>
                </a:solidFill>
                <a:cs typeface="B Nazanin" panose="00000700000000000000" pitchFamily="2" charset="-78"/>
              </a:endParaRPr>
            </a:p>
          </p:txBody>
        </p:sp>
        <p:sp>
          <p:nvSpPr>
            <p:cNvPr id="10" name="Block Arc 9">
              <a:extLst>
                <a:ext uri="{FF2B5EF4-FFF2-40B4-BE49-F238E27FC236}">
                  <a16:creationId xmlns:a16="http://schemas.microsoft.com/office/drawing/2014/main" id="{2B51014E-474A-49A8-B6F7-73704E944D89}"/>
                </a:ext>
              </a:extLst>
            </p:cNvPr>
            <p:cNvSpPr/>
            <p:nvPr/>
          </p:nvSpPr>
          <p:spPr>
            <a:xfrm>
              <a:off x="4932040" y="2248297"/>
              <a:ext cx="3096344" cy="3096344"/>
            </a:xfrm>
            <a:prstGeom prst="blockArc">
              <a:avLst>
                <a:gd name="adj1" fmla="val 10800000"/>
                <a:gd name="adj2" fmla="val 18219940"/>
                <a:gd name="adj3" fmla="val 9341"/>
              </a:avLst>
            </a:prstGeom>
            <a:solidFill>
              <a:schemeClr val="accent4"/>
            </a:solidFill>
            <a:ln>
              <a:noFill/>
            </a:ln>
            <a:scene3d>
              <a:camera prst="isometricOffAxis1Top"/>
              <a:lightRig rig="threePt" dir="t"/>
            </a:scene3d>
            <a:sp3d extrusionH="3238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tx1"/>
                </a:solidFill>
                <a:cs typeface="B Nazanin" panose="00000700000000000000" pitchFamily="2" charset="-78"/>
              </a:endParaRPr>
            </a:p>
          </p:txBody>
        </p:sp>
        <p:sp>
          <p:nvSpPr>
            <p:cNvPr id="11" name="Rectangle 10">
              <a:extLst>
                <a:ext uri="{FF2B5EF4-FFF2-40B4-BE49-F238E27FC236}">
                  <a16:creationId xmlns:a16="http://schemas.microsoft.com/office/drawing/2014/main" id="{5A7CDCB7-E8E1-42E0-98FC-ED899215F37B}"/>
                </a:ext>
              </a:extLst>
            </p:cNvPr>
            <p:cNvSpPr/>
            <p:nvPr/>
          </p:nvSpPr>
          <p:spPr>
            <a:xfrm>
              <a:off x="-59660" y="4831060"/>
              <a:ext cx="5458425" cy="3124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2" name="Rectangle 11">
              <a:extLst>
                <a:ext uri="{FF2B5EF4-FFF2-40B4-BE49-F238E27FC236}">
                  <a16:creationId xmlns:a16="http://schemas.microsoft.com/office/drawing/2014/main" id="{D3BE5259-D02E-4C30-9B56-9D46D49B0CF8}"/>
                </a:ext>
              </a:extLst>
            </p:cNvPr>
            <p:cNvSpPr/>
            <p:nvPr/>
          </p:nvSpPr>
          <p:spPr>
            <a:xfrm>
              <a:off x="1116670" y="4348497"/>
              <a:ext cx="4282095" cy="3124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3" name="Rectangle 12">
              <a:extLst>
                <a:ext uri="{FF2B5EF4-FFF2-40B4-BE49-F238E27FC236}">
                  <a16:creationId xmlns:a16="http://schemas.microsoft.com/office/drawing/2014/main" id="{BEEFC3A9-F084-4829-B2A8-9FD79B38CEA5}"/>
                </a:ext>
              </a:extLst>
            </p:cNvPr>
            <p:cNvSpPr/>
            <p:nvPr/>
          </p:nvSpPr>
          <p:spPr>
            <a:xfrm>
              <a:off x="2329977" y="3856273"/>
              <a:ext cx="3068788" cy="31243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4" name="Rectangle 13">
              <a:extLst>
                <a:ext uri="{FF2B5EF4-FFF2-40B4-BE49-F238E27FC236}">
                  <a16:creationId xmlns:a16="http://schemas.microsoft.com/office/drawing/2014/main" id="{EA024EE3-B7F8-430D-9D3B-E7483148F66D}"/>
                </a:ext>
              </a:extLst>
            </p:cNvPr>
            <p:cNvSpPr/>
            <p:nvPr/>
          </p:nvSpPr>
          <p:spPr>
            <a:xfrm>
              <a:off x="3520846" y="3404592"/>
              <a:ext cx="1877920" cy="31243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5" name="TextBox 14">
              <a:extLst>
                <a:ext uri="{FF2B5EF4-FFF2-40B4-BE49-F238E27FC236}">
                  <a16:creationId xmlns:a16="http://schemas.microsoft.com/office/drawing/2014/main" id="{B3A29054-3952-41B3-A6A1-99A93ECC1FAD}"/>
                </a:ext>
              </a:extLst>
            </p:cNvPr>
            <p:cNvSpPr txBox="1"/>
            <p:nvPr/>
          </p:nvSpPr>
          <p:spPr>
            <a:xfrm>
              <a:off x="-41136" y="4366076"/>
              <a:ext cx="1006893" cy="276999"/>
            </a:xfrm>
            <a:prstGeom prst="rect">
              <a:avLst/>
            </a:prstGeom>
            <a:noFill/>
          </p:spPr>
          <p:txBody>
            <a:bodyPr wrap="square" tIns="0" bIns="0" rtlCol="0" anchor="ctr">
              <a:spAutoFit/>
            </a:bodyPr>
            <a:lstStyle/>
            <a:p>
              <a:pPr algn="ctr" rtl="1"/>
              <a:r>
                <a:rPr lang="en-US" altLang="ko-KR" b="1" dirty="0">
                  <a:solidFill>
                    <a:schemeClr val="accent1"/>
                  </a:solidFill>
                  <a:cs typeface="B Nazanin" panose="00000700000000000000" pitchFamily="2" charset="-78"/>
                </a:rPr>
                <a:t>85%</a:t>
              </a:r>
              <a:endParaRPr lang="ko-KR" altLang="en-US" b="1" dirty="0">
                <a:solidFill>
                  <a:schemeClr val="accent1"/>
                </a:solidFill>
                <a:cs typeface="B Nazanin" panose="00000700000000000000" pitchFamily="2" charset="-78"/>
              </a:endParaRPr>
            </a:p>
          </p:txBody>
        </p:sp>
        <p:sp>
          <p:nvSpPr>
            <p:cNvPr id="16" name="TextBox 15">
              <a:extLst>
                <a:ext uri="{FF2B5EF4-FFF2-40B4-BE49-F238E27FC236}">
                  <a16:creationId xmlns:a16="http://schemas.microsoft.com/office/drawing/2014/main" id="{68326ADB-8453-4C10-BDC3-BDA107175092}"/>
                </a:ext>
              </a:extLst>
            </p:cNvPr>
            <p:cNvSpPr txBox="1"/>
            <p:nvPr/>
          </p:nvSpPr>
          <p:spPr>
            <a:xfrm>
              <a:off x="1148466" y="3873992"/>
              <a:ext cx="1006893" cy="276999"/>
            </a:xfrm>
            <a:prstGeom prst="rect">
              <a:avLst/>
            </a:prstGeom>
            <a:noFill/>
          </p:spPr>
          <p:txBody>
            <a:bodyPr wrap="square" tIns="0" bIns="0" rtlCol="0" anchor="ctr">
              <a:spAutoFit/>
            </a:bodyPr>
            <a:lstStyle/>
            <a:p>
              <a:pPr algn="ctr" rtl="1"/>
              <a:r>
                <a:rPr lang="en-US" altLang="ko-KR" b="1" dirty="0">
                  <a:solidFill>
                    <a:schemeClr val="accent2"/>
                  </a:solidFill>
                  <a:cs typeface="B Nazanin" panose="00000700000000000000" pitchFamily="2" charset="-78"/>
                </a:rPr>
                <a:t>65%</a:t>
              </a:r>
              <a:endParaRPr lang="ko-KR" altLang="en-US" b="1" dirty="0">
                <a:solidFill>
                  <a:schemeClr val="accent2"/>
                </a:solidFill>
                <a:cs typeface="B Nazanin" panose="00000700000000000000" pitchFamily="2" charset="-78"/>
              </a:endParaRPr>
            </a:p>
          </p:txBody>
        </p:sp>
        <p:sp>
          <p:nvSpPr>
            <p:cNvPr id="17" name="TextBox 16">
              <a:extLst>
                <a:ext uri="{FF2B5EF4-FFF2-40B4-BE49-F238E27FC236}">
                  <a16:creationId xmlns:a16="http://schemas.microsoft.com/office/drawing/2014/main" id="{51B43354-0BA7-442A-99D7-34AB0BDCF103}"/>
                </a:ext>
              </a:extLst>
            </p:cNvPr>
            <p:cNvSpPr txBox="1"/>
            <p:nvPr/>
          </p:nvSpPr>
          <p:spPr>
            <a:xfrm>
              <a:off x="2338068" y="3381908"/>
              <a:ext cx="1006893" cy="276999"/>
            </a:xfrm>
            <a:prstGeom prst="rect">
              <a:avLst/>
            </a:prstGeom>
            <a:noFill/>
          </p:spPr>
          <p:txBody>
            <a:bodyPr wrap="square" tIns="0" bIns="0" rtlCol="0" anchor="ctr">
              <a:spAutoFit/>
            </a:bodyPr>
            <a:lstStyle/>
            <a:p>
              <a:pPr algn="ctr" rtl="1"/>
              <a:r>
                <a:rPr lang="en-US" altLang="ko-KR" b="1" dirty="0">
                  <a:solidFill>
                    <a:schemeClr val="accent3"/>
                  </a:solidFill>
                  <a:cs typeface="B Nazanin" panose="00000700000000000000" pitchFamily="2" charset="-78"/>
                </a:rPr>
                <a:t>50%</a:t>
              </a:r>
              <a:endParaRPr lang="ko-KR" altLang="en-US" b="1" dirty="0">
                <a:solidFill>
                  <a:schemeClr val="accent3"/>
                </a:solidFill>
                <a:cs typeface="B Nazanin" panose="00000700000000000000" pitchFamily="2" charset="-78"/>
              </a:endParaRPr>
            </a:p>
          </p:txBody>
        </p:sp>
        <p:sp>
          <p:nvSpPr>
            <p:cNvPr id="18" name="TextBox 17">
              <a:extLst>
                <a:ext uri="{FF2B5EF4-FFF2-40B4-BE49-F238E27FC236}">
                  <a16:creationId xmlns:a16="http://schemas.microsoft.com/office/drawing/2014/main" id="{0527F4FA-56D4-40D0-B8E3-F2F7C891B001}"/>
                </a:ext>
              </a:extLst>
            </p:cNvPr>
            <p:cNvSpPr txBox="1"/>
            <p:nvPr/>
          </p:nvSpPr>
          <p:spPr>
            <a:xfrm>
              <a:off x="3527670" y="2889824"/>
              <a:ext cx="1006893" cy="276999"/>
            </a:xfrm>
            <a:prstGeom prst="rect">
              <a:avLst/>
            </a:prstGeom>
            <a:noFill/>
          </p:spPr>
          <p:txBody>
            <a:bodyPr wrap="square" tIns="0" bIns="0" rtlCol="0" anchor="ctr">
              <a:spAutoFit/>
            </a:bodyPr>
            <a:lstStyle/>
            <a:p>
              <a:pPr algn="ctr" rtl="1"/>
              <a:r>
                <a:rPr lang="en-US" altLang="ko-KR" b="1" dirty="0">
                  <a:solidFill>
                    <a:schemeClr val="accent4"/>
                  </a:solidFill>
                  <a:cs typeface="B Nazanin" panose="00000700000000000000" pitchFamily="2" charset="-78"/>
                </a:rPr>
                <a:t>30%</a:t>
              </a:r>
              <a:endParaRPr lang="ko-KR" altLang="en-US" b="1" dirty="0">
                <a:solidFill>
                  <a:schemeClr val="accent4"/>
                </a:solidFill>
                <a:cs typeface="B Nazanin" panose="00000700000000000000" pitchFamily="2" charset="-78"/>
              </a:endParaRPr>
            </a:p>
          </p:txBody>
        </p:sp>
      </p:grpSp>
      <p:grpSp>
        <p:nvGrpSpPr>
          <p:cNvPr id="19" name="Group 18">
            <a:extLst>
              <a:ext uri="{FF2B5EF4-FFF2-40B4-BE49-F238E27FC236}">
                <a16:creationId xmlns:a16="http://schemas.microsoft.com/office/drawing/2014/main" id="{7A9A92E3-5254-4BC2-A17B-CA720491A096}"/>
              </a:ext>
            </a:extLst>
          </p:cNvPr>
          <p:cNvGrpSpPr/>
          <p:nvPr/>
        </p:nvGrpSpPr>
        <p:grpSpPr>
          <a:xfrm>
            <a:off x="3640270" y="4790469"/>
            <a:ext cx="2100084" cy="1077218"/>
            <a:chOff x="592509" y="1556792"/>
            <a:chExt cx="2033531" cy="1077218"/>
          </a:xfrm>
        </p:grpSpPr>
        <p:sp>
          <p:nvSpPr>
            <p:cNvPr id="20" name="TextBox 19">
              <a:extLst>
                <a:ext uri="{FF2B5EF4-FFF2-40B4-BE49-F238E27FC236}">
                  <a16:creationId xmlns:a16="http://schemas.microsoft.com/office/drawing/2014/main" id="{3BB8911C-4F17-4350-A12E-D4991472D911}"/>
                </a:ext>
              </a:extLst>
            </p:cNvPr>
            <p:cNvSpPr txBox="1"/>
            <p:nvPr/>
          </p:nvSpPr>
          <p:spPr>
            <a:xfrm>
              <a:off x="621084" y="1803013"/>
              <a:ext cx="2004956"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9E49C47D-B8BE-460D-A150-D6942C8A03EA}"/>
                </a:ext>
              </a:extLst>
            </p:cNvPr>
            <p:cNvSpPr txBox="1"/>
            <p:nvPr/>
          </p:nvSpPr>
          <p:spPr>
            <a:xfrm>
              <a:off x="592509" y="1556792"/>
              <a:ext cx="2019115" cy="338554"/>
            </a:xfrm>
            <a:prstGeom prst="rect">
              <a:avLst/>
            </a:prstGeom>
            <a:noFill/>
          </p:spPr>
          <p:txBody>
            <a:bodyPr wrap="square" lIns="108000" rIns="108000" rtlCol="0">
              <a:spAutoFit/>
            </a:bodyPr>
            <a:lstStyle/>
            <a:p>
              <a:pPr algn="r" rtl="1"/>
              <a:r>
                <a:rPr lang="fa-IR" altLang="ko-KR" sz="1600" b="1" dirty="0">
                  <a:solidFill>
                    <a:schemeClr val="tx1">
                      <a:lumMod val="75000"/>
                      <a:lumOff val="25000"/>
                    </a:schemeClr>
                  </a:solidFill>
                  <a:cs typeface="B Nazanin" panose="00000700000000000000" pitchFamily="2" charset="-78"/>
                </a:rPr>
                <a:t>عنوان مطالب</a:t>
              </a:r>
              <a:endParaRPr lang="ko-KR" altLang="en-US" sz="16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12C7BC66-CF90-42A3-83B2-7951A4EC0506}"/>
              </a:ext>
            </a:extLst>
          </p:cNvPr>
          <p:cNvGrpSpPr/>
          <p:nvPr/>
        </p:nvGrpSpPr>
        <p:grpSpPr>
          <a:xfrm>
            <a:off x="6433035" y="4790469"/>
            <a:ext cx="2100084" cy="1077218"/>
            <a:chOff x="592509" y="1556792"/>
            <a:chExt cx="2033531" cy="1077218"/>
          </a:xfrm>
        </p:grpSpPr>
        <p:sp>
          <p:nvSpPr>
            <p:cNvPr id="23" name="TextBox 22">
              <a:extLst>
                <a:ext uri="{FF2B5EF4-FFF2-40B4-BE49-F238E27FC236}">
                  <a16:creationId xmlns:a16="http://schemas.microsoft.com/office/drawing/2014/main" id="{006D4A02-6836-494E-A4EE-E4BE1D76B716}"/>
                </a:ext>
              </a:extLst>
            </p:cNvPr>
            <p:cNvSpPr txBox="1"/>
            <p:nvPr/>
          </p:nvSpPr>
          <p:spPr>
            <a:xfrm>
              <a:off x="621084" y="1803013"/>
              <a:ext cx="2004956"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EC4B1980-A804-487E-82D5-5F530D5E1C2A}"/>
                </a:ext>
              </a:extLst>
            </p:cNvPr>
            <p:cNvSpPr txBox="1"/>
            <p:nvPr/>
          </p:nvSpPr>
          <p:spPr>
            <a:xfrm>
              <a:off x="592509" y="1556792"/>
              <a:ext cx="2019115" cy="338554"/>
            </a:xfrm>
            <a:prstGeom prst="rect">
              <a:avLst/>
            </a:prstGeom>
            <a:noFill/>
          </p:spPr>
          <p:txBody>
            <a:bodyPr wrap="square" lIns="108000" rIns="108000" rtlCol="0">
              <a:spAutoFit/>
            </a:bodyPr>
            <a:lstStyle/>
            <a:p>
              <a:pPr algn="r" rtl="1"/>
              <a:r>
                <a:rPr lang="fa-IR" altLang="ko-KR" sz="1600" b="1" dirty="0">
                  <a:solidFill>
                    <a:schemeClr val="tx1">
                      <a:lumMod val="75000"/>
                      <a:lumOff val="25000"/>
                    </a:schemeClr>
                  </a:solidFill>
                  <a:cs typeface="B Nazanin" panose="00000700000000000000" pitchFamily="2" charset="-78"/>
                </a:rPr>
                <a:t>عنوان مطالب</a:t>
              </a:r>
              <a:endParaRPr lang="ko-KR" altLang="en-US" sz="16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BA9D744D-BDB4-40D9-8CBA-3453F7B61B2B}"/>
              </a:ext>
            </a:extLst>
          </p:cNvPr>
          <p:cNvGrpSpPr/>
          <p:nvPr/>
        </p:nvGrpSpPr>
        <p:grpSpPr>
          <a:xfrm>
            <a:off x="9225799" y="4790469"/>
            <a:ext cx="2100084" cy="1077218"/>
            <a:chOff x="592509" y="1556792"/>
            <a:chExt cx="2033531" cy="1077218"/>
          </a:xfrm>
        </p:grpSpPr>
        <p:sp>
          <p:nvSpPr>
            <p:cNvPr id="26" name="TextBox 25">
              <a:extLst>
                <a:ext uri="{FF2B5EF4-FFF2-40B4-BE49-F238E27FC236}">
                  <a16:creationId xmlns:a16="http://schemas.microsoft.com/office/drawing/2014/main" id="{15F2F5E1-676F-4693-88FC-A982E14F5139}"/>
                </a:ext>
              </a:extLst>
            </p:cNvPr>
            <p:cNvSpPr txBox="1"/>
            <p:nvPr/>
          </p:nvSpPr>
          <p:spPr>
            <a:xfrm>
              <a:off x="621084" y="1803013"/>
              <a:ext cx="2004956"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78C77C39-1469-4495-AACA-790476FBCBF2}"/>
                </a:ext>
              </a:extLst>
            </p:cNvPr>
            <p:cNvSpPr txBox="1"/>
            <p:nvPr/>
          </p:nvSpPr>
          <p:spPr>
            <a:xfrm>
              <a:off x="592509" y="1556792"/>
              <a:ext cx="2019115" cy="338554"/>
            </a:xfrm>
            <a:prstGeom prst="rect">
              <a:avLst/>
            </a:prstGeom>
            <a:noFill/>
          </p:spPr>
          <p:txBody>
            <a:bodyPr wrap="square" lIns="108000" rIns="108000" rtlCol="0">
              <a:spAutoFit/>
            </a:bodyPr>
            <a:lstStyle/>
            <a:p>
              <a:pPr algn="r" rtl="1"/>
              <a:r>
                <a:rPr lang="fa-IR" altLang="ko-KR" sz="1600" b="1" dirty="0">
                  <a:solidFill>
                    <a:schemeClr val="tx1">
                      <a:lumMod val="75000"/>
                      <a:lumOff val="25000"/>
                    </a:schemeClr>
                  </a:solidFill>
                  <a:cs typeface="B Nazanin" panose="00000700000000000000" pitchFamily="2" charset="-78"/>
                </a:rPr>
                <a:t>عنوان مطالب</a:t>
              </a:r>
              <a:endParaRPr lang="ko-KR" altLang="en-US" sz="16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16">
            <a:extLst>
              <a:ext uri="{FF2B5EF4-FFF2-40B4-BE49-F238E27FC236}">
                <a16:creationId xmlns:a16="http://schemas.microsoft.com/office/drawing/2014/main" id="{C9EF98BB-7909-42CE-B8FD-0D9C81729DA6}"/>
              </a:ext>
            </a:extLst>
          </p:cNvPr>
          <p:cNvGrpSpPr/>
          <p:nvPr/>
        </p:nvGrpSpPr>
        <p:grpSpPr>
          <a:xfrm>
            <a:off x="9959105" y="1605967"/>
            <a:ext cx="1207911" cy="1207911"/>
            <a:chOff x="1259632" y="1927684"/>
            <a:chExt cx="2005372" cy="2005372"/>
          </a:xfrm>
        </p:grpSpPr>
        <p:sp>
          <p:nvSpPr>
            <p:cNvPr id="4" name="Oval 13">
              <a:extLst>
                <a:ext uri="{FF2B5EF4-FFF2-40B4-BE49-F238E27FC236}">
                  <a16:creationId xmlns:a16="http://schemas.microsoft.com/office/drawing/2014/main" id="{BB3A1286-099A-4F36-AAA0-00C0401AF47F}"/>
                </a:ext>
              </a:extLst>
            </p:cNvPr>
            <p:cNvSpPr/>
            <p:nvPr/>
          </p:nvSpPr>
          <p:spPr>
            <a:xfrm>
              <a:off x="1541124" y="2209176"/>
              <a:ext cx="1442389" cy="1442389"/>
            </a:xfrm>
            <a:prstGeom prst="ellipse">
              <a:avLst/>
            </a:prstGeom>
            <a:noFill/>
            <a:ln w="127000">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Oval 14">
              <a:extLst>
                <a:ext uri="{FF2B5EF4-FFF2-40B4-BE49-F238E27FC236}">
                  <a16:creationId xmlns:a16="http://schemas.microsoft.com/office/drawing/2014/main" id="{0764372B-9DB8-417E-91E5-CB096DA25098}"/>
                </a:ext>
              </a:extLst>
            </p:cNvPr>
            <p:cNvSpPr/>
            <p:nvPr/>
          </p:nvSpPr>
          <p:spPr>
            <a:xfrm>
              <a:off x="1832924" y="2500976"/>
              <a:ext cx="858789" cy="858789"/>
            </a:xfrm>
            <a:prstGeom prst="ellipse">
              <a:avLst/>
            </a:prstGeom>
            <a:noFill/>
            <a:ln w="1270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6" name="Oval 15">
              <a:extLst>
                <a:ext uri="{FF2B5EF4-FFF2-40B4-BE49-F238E27FC236}">
                  <a16:creationId xmlns:a16="http://schemas.microsoft.com/office/drawing/2014/main" id="{CC2E453C-CD9F-4F59-9E5B-8943310A4596}"/>
                </a:ext>
              </a:extLst>
            </p:cNvPr>
            <p:cNvSpPr/>
            <p:nvPr/>
          </p:nvSpPr>
          <p:spPr>
            <a:xfrm>
              <a:off x="1259632" y="1927684"/>
              <a:ext cx="2005372" cy="2005372"/>
            </a:xfrm>
            <a:prstGeom prst="ellipse">
              <a:avLst/>
            </a:prstGeom>
            <a:noFill/>
            <a:ln w="127000">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7" name="Group 12">
            <a:extLst>
              <a:ext uri="{FF2B5EF4-FFF2-40B4-BE49-F238E27FC236}">
                <a16:creationId xmlns:a16="http://schemas.microsoft.com/office/drawing/2014/main" id="{D3F37F54-FC8D-4F7D-8D0F-9FD0019792C6}"/>
              </a:ext>
            </a:extLst>
          </p:cNvPr>
          <p:cNvGrpSpPr/>
          <p:nvPr/>
        </p:nvGrpSpPr>
        <p:grpSpPr>
          <a:xfrm>
            <a:off x="7048323" y="2088069"/>
            <a:ext cx="4267377" cy="4034152"/>
            <a:chOff x="5220072" y="1700808"/>
            <a:chExt cx="3085299" cy="4229422"/>
          </a:xfrm>
        </p:grpSpPr>
        <p:sp>
          <p:nvSpPr>
            <p:cNvPr id="8" name="Flowchart: Process 9">
              <a:extLst>
                <a:ext uri="{FF2B5EF4-FFF2-40B4-BE49-F238E27FC236}">
                  <a16:creationId xmlns:a16="http://schemas.microsoft.com/office/drawing/2014/main" id="{D4187C75-C129-426D-BE8C-EF807BE588F2}"/>
                </a:ext>
              </a:extLst>
            </p:cNvPr>
            <p:cNvSpPr/>
            <p:nvPr/>
          </p:nvSpPr>
          <p:spPr>
            <a:xfrm rot="19958372">
              <a:off x="5652279" y="4911423"/>
              <a:ext cx="2653092" cy="646469"/>
            </a:xfrm>
            <a:prstGeom prst="flowChartProcess">
              <a:avLst/>
            </a:prstGeom>
            <a:gradFill>
              <a:gsLst>
                <a:gs pos="99000">
                  <a:schemeClr val="bg1">
                    <a:lumMod val="49000"/>
                  </a:schemeClr>
                </a:gs>
                <a:gs pos="0">
                  <a:schemeClr val="bg1">
                    <a:lumMod val="95000"/>
                  </a:schemeClr>
                </a:gs>
              </a:gsLst>
              <a:lin ang="10800000" scaled="1"/>
            </a:gradFill>
            <a:ln>
              <a:noFill/>
            </a:ln>
            <a:effectLst>
              <a:glow>
                <a:schemeClr val="bg1">
                  <a:lumMod val="65000"/>
                  <a:alpha val="48000"/>
                </a:schemeClr>
              </a:glow>
              <a:softEdge rad="292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nvGrpSpPr>
            <p:cNvPr id="9" name="Group 11">
              <a:extLst>
                <a:ext uri="{FF2B5EF4-FFF2-40B4-BE49-F238E27FC236}">
                  <a16:creationId xmlns:a16="http://schemas.microsoft.com/office/drawing/2014/main" id="{9694F3B8-C4E5-4E67-B4A4-B0D06A1E2067}"/>
                </a:ext>
              </a:extLst>
            </p:cNvPr>
            <p:cNvGrpSpPr/>
            <p:nvPr/>
          </p:nvGrpSpPr>
          <p:grpSpPr>
            <a:xfrm>
              <a:off x="5710368" y="1700808"/>
              <a:ext cx="2528707" cy="4176464"/>
              <a:chOff x="5710368" y="1700808"/>
              <a:chExt cx="2528707" cy="4176464"/>
            </a:xfrm>
          </p:grpSpPr>
          <p:sp>
            <p:nvSpPr>
              <p:cNvPr id="11" name="Up Arrow 3">
                <a:extLst>
                  <a:ext uri="{FF2B5EF4-FFF2-40B4-BE49-F238E27FC236}">
                    <a16:creationId xmlns:a16="http://schemas.microsoft.com/office/drawing/2014/main" id="{A11B1411-8FA4-4D5E-8B57-D137B44C3D3C}"/>
                  </a:ext>
                </a:extLst>
              </p:cNvPr>
              <p:cNvSpPr/>
              <p:nvPr/>
            </p:nvSpPr>
            <p:spPr>
              <a:xfrm>
                <a:off x="6870923" y="1700808"/>
                <a:ext cx="1368152" cy="2035274"/>
              </a:xfrm>
              <a:prstGeom prst="upArrow">
                <a:avLst/>
              </a:prstGeom>
              <a:gradFill flip="none" rotWithShape="1">
                <a:gsLst>
                  <a:gs pos="99000">
                    <a:schemeClr val="accent4"/>
                  </a:gs>
                  <a:gs pos="0">
                    <a:schemeClr val="accent4">
                      <a:lumMod val="86000"/>
                    </a:schemeClr>
                  </a:gs>
                </a:gsLst>
                <a:lin ang="16200000" scaled="1"/>
                <a:tileRect/>
              </a:gradFill>
              <a:ln>
                <a:noFill/>
              </a:ln>
              <a:scene3d>
                <a:camera prst="orthographicFront">
                  <a:rot lat="20466618" lon="2567695" rev="20598856"/>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2" name="Flowchart: Data 6">
                <a:extLst>
                  <a:ext uri="{FF2B5EF4-FFF2-40B4-BE49-F238E27FC236}">
                    <a16:creationId xmlns:a16="http://schemas.microsoft.com/office/drawing/2014/main" id="{16C98C62-3FD4-420D-BF0F-72099FAA9C22}"/>
                  </a:ext>
                </a:extLst>
              </p:cNvPr>
              <p:cNvSpPr/>
              <p:nvPr/>
            </p:nvSpPr>
            <p:spPr>
              <a:xfrm flipH="1">
                <a:off x="6592296" y="3500344"/>
                <a:ext cx="1030423" cy="154661"/>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2315 h 12315"/>
                  <a:gd name="connsiteX1" fmla="*/ 2000 w 10000"/>
                  <a:gd name="connsiteY1" fmla="*/ 0 h 12315"/>
                  <a:gd name="connsiteX2" fmla="*/ 10000 w 10000"/>
                  <a:gd name="connsiteY2" fmla="*/ 2315 h 12315"/>
                  <a:gd name="connsiteX3" fmla="*/ 8000 w 10000"/>
                  <a:gd name="connsiteY3" fmla="*/ 12315 h 12315"/>
                  <a:gd name="connsiteX4" fmla="*/ 0 w 10000"/>
                  <a:gd name="connsiteY4" fmla="*/ 12315 h 12315"/>
                  <a:gd name="connsiteX0" fmla="*/ 0 w 10000"/>
                  <a:gd name="connsiteY0" fmla="*/ 16614 h 16614"/>
                  <a:gd name="connsiteX1" fmla="*/ 4728 w 10000"/>
                  <a:gd name="connsiteY1" fmla="*/ 0 h 16614"/>
                  <a:gd name="connsiteX2" fmla="*/ 10000 w 10000"/>
                  <a:gd name="connsiteY2" fmla="*/ 6614 h 16614"/>
                  <a:gd name="connsiteX3" fmla="*/ 8000 w 10000"/>
                  <a:gd name="connsiteY3" fmla="*/ 16614 h 16614"/>
                  <a:gd name="connsiteX4" fmla="*/ 0 w 10000"/>
                  <a:gd name="connsiteY4" fmla="*/ 16614 h 16614"/>
                  <a:gd name="connsiteX0" fmla="*/ 0 w 8016"/>
                  <a:gd name="connsiteY0" fmla="*/ 5370 h 16614"/>
                  <a:gd name="connsiteX1" fmla="*/ 2744 w 8016"/>
                  <a:gd name="connsiteY1" fmla="*/ 0 h 16614"/>
                  <a:gd name="connsiteX2" fmla="*/ 8016 w 8016"/>
                  <a:gd name="connsiteY2" fmla="*/ 6614 h 16614"/>
                  <a:gd name="connsiteX3" fmla="*/ 6016 w 8016"/>
                  <a:gd name="connsiteY3" fmla="*/ 16614 h 16614"/>
                  <a:gd name="connsiteX4" fmla="*/ 0 w 8016"/>
                  <a:gd name="connsiteY4" fmla="*/ 5370 h 16614"/>
                  <a:gd name="connsiteX0" fmla="*/ 0 w 9175"/>
                  <a:gd name="connsiteY0" fmla="*/ 3431 h 10199"/>
                  <a:gd name="connsiteX1" fmla="*/ 3423 w 9175"/>
                  <a:gd name="connsiteY1" fmla="*/ 199 h 10199"/>
                  <a:gd name="connsiteX2" fmla="*/ 9175 w 9175"/>
                  <a:gd name="connsiteY2" fmla="*/ 0 h 10199"/>
                  <a:gd name="connsiteX3" fmla="*/ 7505 w 9175"/>
                  <a:gd name="connsiteY3" fmla="*/ 10199 h 10199"/>
                  <a:gd name="connsiteX4" fmla="*/ 0 w 9175"/>
                  <a:gd name="connsiteY4" fmla="*/ 3431 h 10199"/>
                  <a:gd name="connsiteX0" fmla="*/ 0 w 10000"/>
                  <a:gd name="connsiteY0" fmla="*/ 3364 h 3364"/>
                  <a:gd name="connsiteX1" fmla="*/ 3731 w 10000"/>
                  <a:gd name="connsiteY1" fmla="*/ 195 h 3364"/>
                  <a:gd name="connsiteX2" fmla="*/ 10000 w 10000"/>
                  <a:gd name="connsiteY2" fmla="*/ 0 h 3364"/>
                  <a:gd name="connsiteX3" fmla="*/ 6831 w 10000"/>
                  <a:gd name="connsiteY3" fmla="*/ 3169 h 3364"/>
                  <a:gd name="connsiteX4" fmla="*/ 0 w 10000"/>
                  <a:gd name="connsiteY4" fmla="*/ 3364 h 3364"/>
                  <a:gd name="connsiteX0" fmla="*/ 0 w 10000"/>
                  <a:gd name="connsiteY0" fmla="*/ 11741 h 11741"/>
                  <a:gd name="connsiteX1" fmla="*/ 4068 w 10000"/>
                  <a:gd name="connsiteY1" fmla="*/ 0 h 11741"/>
                  <a:gd name="connsiteX2" fmla="*/ 10000 w 10000"/>
                  <a:gd name="connsiteY2" fmla="*/ 1741 h 11741"/>
                  <a:gd name="connsiteX3" fmla="*/ 6831 w 10000"/>
                  <a:gd name="connsiteY3" fmla="*/ 11161 h 11741"/>
                  <a:gd name="connsiteX4" fmla="*/ 0 w 10000"/>
                  <a:gd name="connsiteY4" fmla="*/ 11741 h 11741"/>
                  <a:gd name="connsiteX0" fmla="*/ 0 w 10000"/>
                  <a:gd name="connsiteY0" fmla="*/ 10000 h 10000"/>
                  <a:gd name="connsiteX1" fmla="*/ 4068 w 10000"/>
                  <a:gd name="connsiteY1" fmla="*/ 580 h 10000"/>
                  <a:gd name="connsiteX2" fmla="*/ 10000 w 10000"/>
                  <a:gd name="connsiteY2" fmla="*/ 0 h 10000"/>
                  <a:gd name="connsiteX3" fmla="*/ 6831 w 10000"/>
                  <a:gd name="connsiteY3" fmla="*/ 9420 h 10000"/>
                  <a:gd name="connsiteX4" fmla="*/ 0 w 10000"/>
                  <a:gd name="connsiteY4" fmla="*/ 10000 h 10000"/>
                  <a:gd name="connsiteX0" fmla="*/ 0 w 9830"/>
                  <a:gd name="connsiteY0" fmla="*/ 8685 h 9420"/>
                  <a:gd name="connsiteX1" fmla="*/ 3898 w 9830"/>
                  <a:gd name="connsiteY1" fmla="*/ 580 h 9420"/>
                  <a:gd name="connsiteX2" fmla="*/ 9830 w 9830"/>
                  <a:gd name="connsiteY2" fmla="*/ 0 h 9420"/>
                  <a:gd name="connsiteX3" fmla="*/ 6661 w 9830"/>
                  <a:gd name="connsiteY3" fmla="*/ 9420 h 9420"/>
                  <a:gd name="connsiteX4" fmla="*/ 0 w 9830"/>
                  <a:gd name="connsiteY4" fmla="*/ 8685 h 9420"/>
                  <a:gd name="connsiteX0" fmla="*/ 0 w 10000"/>
                  <a:gd name="connsiteY0" fmla="*/ 9220 h 10000"/>
                  <a:gd name="connsiteX1" fmla="*/ 3965 w 10000"/>
                  <a:gd name="connsiteY1" fmla="*/ 616 h 10000"/>
                  <a:gd name="connsiteX2" fmla="*/ 10000 w 10000"/>
                  <a:gd name="connsiteY2" fmla="*/ 0 h 10000"/>
                  <a:gd name="connsiteX3" fmla="*/ 6776 w 10000"/>
                  <a:gd name="connsiteY3" fmla="*/ 10000 h 10000"/>
                  <a:gd name="connsiteX4" fmla="*/ 0 w 10000"/>
                  <a:gd name="connsiteY4" fmla="*/ 9220 h 10000"/>
                  <a:gd name="connsiteX0" fmla="*/ 0 w 10000"/>
                  <a:gd name="connsiteY0" fmla="*/ 9499 h 10000"/>
                  <a:gd name="connsiteX1" fmla="*/ 3965 w 10000"/>
                  <a:gd name="connsiteY1" fmla="*/ 616 h 10000"/>
                  <a:gd name="connsiteX2" fmla="*/ 10000 w 10000"/>
                  <a:gd name="connsiteY2" fmla="*/ 0 h 10000"/>
                  <a:gd name="connsiteX3" fmla="*/ 6776 w 10000"/>
                  <a:gd name="connsiteY3" fmla="*/ 10000 h 10000"/>
                  <a:gd name="connsiteX4" fmla="*/ 0 w 10000"/>
                  <a:gd name="connsiteY4" fmla="*/ 9499 h 10000"/>
                  <a:gd name="connsiteX0" fmla="*/ 0 w 10000"/>
                  <a:gd name="connsiteY0" fmla="*/ 9499 h 10000"/>
                  <a:gd name="connsiteX1" fmla="*/ 4601 w 10000"/>
                  <a:gd name="connsiteY1" fmla="*/ 58 h 10000"/>
                  <a:gd name="connsiteX2" fmla="*/ 10000 w 10000"/>
                  <a:gd name="connsiteY2" fmla="*/ 0 h 10000"/>
                  <a:gd name="connsiteX3" fmla="*/ 6776 w 10000"/>
                  <a:gd name="connsiteY3" fmla="*/ 10000 h 10000"/>
                  <a:gd name="connsiteX4" fmla="*/ 0 w 10000"/>
                  <a:gd name="connsiteY4" fmla="*/ 949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9499"/>
                    </a:moveTo>
                    <a:lnTo>
                      <a:pt x="4601" y="58"/>
                    </a:lnTo>
                    <a:lnTo>
                      <a:pt x="10000" y="0"/>
                    </a:lnTo>
                    <a:lnTo>
                      <a:pt x="6776" y="10000"/>
                    </a:lnTo>
                    <a:cubicBezTo>
                      <a:pt x="4517" y="9740"/>
                      <a:pt x="2403" y="9480"/>
                      <a:pt x="0" y="9499"/>
                    </a:cubicBezTo>
                    <a:close/>
                  </a:path>
                </a:pathLst>
              </a:custGeom>
              <a:gradFill>
                <a:gsLst>
                  <a:gs pos="99000">
                    <a:schemeClr val="accent4">
                      <a:lumMod val="48000"/>
                    </a:schemeClr>
                  </a:gs>
                  <a:gs pos="0">
                    <a:schemeClr val="accent4">
                      <a:lumMod val="9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13" name="Rectangle 5">
                <a:extLst>
                  <a:ext uri="{FF2B5EF4-FFF2-40B4-BE49-F238E27FC236}">
                    <a16:creationId xmlns:a16="http://schemas.microsoft.com/office/drawing/2014/main" id="{CF9B6646-F53A-42A5-A09A-3A4CCCF2DED3}"/>
                  </a:ext>
                </a:extLst>
              </p:cNvPr>
              <p:cNvSpPr/>
              <p:nvPr/>
            </p:nvSpPr>
            <p:spPr>
              <a:xfrm>
                <a:off x="6372200" y="3429000"/>
                <a:ext cx="720080" cy="1368152"/>
              </a:xfrm>
              <a:prstGeom prst="rect">
                <a:avLst/>
              </a:prstGeom>
              <a:gradFill flip="none" rotWithShape="1">
                <a:gsLst>
                  <a:gs pos="99000">
                    <a:schemeClr val="accent4">
                      <a:lumMod val="73000"/>
                    </a:schemeClr>
                  </a:gs>
                  <a:gs pos="0">
                    <a:schemeClr val="accent4">
                      <a:lumMod val="94000"/>
                    </a:schemeClr>
                  </a:gs>
                </a:gsLst>
                <a:lin ang="5400000" scaled="1"/>
                <a:tileRect/>
              </a:gradFill>
              <a:ln>
                <a:noFill/>
              </a:ln>
              <a:scene3d>
                <a:camera prst="orthographicFront">
                  <a:rot lat="20466618" lon="2567695" rev="20598856"/>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 name="Flowchart: Data 6">
                <a:extLst>
                  <a:ext uri="{FF2B5EF4-FFF2-40B4-BE49-F238E27FC236}">
                    <a16:creationId xmlns:a16="http://schemas.microsoft.com/office/drawing/2014/main" id="{7BF97771-D5A8-4ADA-A0F0-71684CB89102}"/>
                  </a:ext>
                </a:extLst>
              </p:cNvPr>
              <p:cNvSpPr/>
              <p:nvPr/>
            </p:nvSpPr>
            <p:spPr>
              <a:xfrm flipH="1">
                <a:off x="5916298" y="4572715"/>
                <a:ext cx="954624" cy="164183"/>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2315 h 12315"/>
                  <a:gd name="connsiteX1" fmla="*/ 2000 w 10000"/>
                  <a:gd name="connsiteY1" fmla="*/ 0 h 12315"/>
                  <a:gd name="connsiteX2" fmla="*/ 10000 w 10000"/>
                  <a:gd name="connsiteY2" fmla="*/ 2315 h 12315"/>
                  <a:gd name="connsiteX3" fmla="*/ 8000 w 10000"/>
                  <a:gd name="connsiteY3" fmla="*/ 12315 h 12315"/>
                  <a:gd name="connsiteX4" fmla="*/ 0 w 10000"/>
                  <a:gd name="connsiteY4" fmla="*/ 12315 h 12315"/>
                  <a:gd name="connsiteX0" fmla="*/ 0 w 10000"/>
                  <a:gd name="connsiteY0" fmla="*/ 16614 h 16614"/>
                  <a:gd name="connsiteX1" fmla="*/ 4728 w 10000"/>
                  <a:gd name="connsiteY1" fmla="*/ 0 h 16614"/>
                  <a:gd name="connsiteX2" fmla="*/ 10000 w 10000"/>
                  <a:gd name="connsiteY2" fmla="*/ 6614 h 16614"/>
                  <a:gd name="connsiteX3" fmla="*/ 8000 w 10000"/>
                  <a:gd name="connsiteY3" fmla="*/ 16614 h 16614"/>
                  <a:gd name="connsiteX4" fmla="*/ 0 w 10000"/>
                  <a:gd name="connsiteY4" fmla="*/ 16614 h 16614"/>
                  <a:gd name="connsiteX0" fmla="*/ 0 w 8016"/>
                  <a:gd name="connsiteY0" fmla="*/ 5370 h 16614"/>
                  <a:gd name="connsiteX1" fmla="*/ 2744 w 8016"/>
                  <a:gd name="connsiteY1" fmla="*/ 0 h 16614"/>
                  <a:gd name="connsiteX2" fmla="*/ 8016 w 8016"/>
                  <a:gd name="connsiteY2" fmla="*/ 6614 h 16614"/>
                  <a:gd name="connsiteX3" fmla="*/ 6016 w 8016"/>
                  <a:gd name="connsiteY3" fmla="*/ 16614 h 16614"/>
                  <a:gd name="connsiteX4" fmla="*/ 0 w 8016"/>
                  <a:gd name="connsiteY4" fmla="*/ 5370 h 16614"/>
                  <a:gd name="connsiteX0" fmla="*/ 0 w 9175"/>
                  <a:gd name="connsiteY0" fmla="*/ 3431 h 10199"/>
                  <a:gd name="connsiteX1" fmla="*/ 3423 w 9175"/>
                  <a:gd name="connsiteY1" fmla="*/ 199 h 10199"/>
                  <a:gd name="connsiteX2" fmla="*/ 9175 w 9175"/>
                  <a:gd name="connsiteY2" fmla="*/ 0 h 10199"/>
                  <a:gd name="connsiteX3" fmla="*/ 7505 w 9175"/>
                  <a:gd name="connsiteY3" fmla="*/ 10199 h 10199"/>
                  <a:gd name="connsiteX4" fmla="*/ 0 w 9175"/>
                  <a:gd name="connsiteY4" fmla="*/ 3431 h 10199"/>
                  <a:gd name="connsiteX0" fmla="*/ 0 w 10000"/>
                  <a:gd name="connsiteY0" fmla="*/ 3364 h 3364"/>
                  <a:gd name="connsiteX1" fmla="*/ 3731 w 10000"/>
                  <a:gd name="connsiteY1" fmla="*/ 195 h 3364"/>
                  <a:gd name="connsiteX2" fmla="*/ 10000 w 10000"/>
                  <a:gd name="connsiteY2" fmla="*/ 0 h 3364"/>
                  <a:gd name="connsiteX3" fmla="*/ 6831 w 10000"/>
                  <a:gd name="connsiteY3" fmla="*/ 3169 h 3364"/>
                  <a:gd name="connsiteX4" fmla="*/ 0 w 10000"/>
                  <a:gd name="connsiteY4" fmla="*/ 3364 h 3364"/>
                  <a:gd name="connsiteX0" fmla="*/ 0 w 10000"/>
                  <a:gd name="connsiteY0" fmla="*/ 11741 h 11741"/>
                  <a:gd name="connsiteX1" fmla="*/ 4068 w 10000"/>
                  <a:gd name="connsiteY1" fmla="*/ 0 h 11741"/>
                  <a:gd name="connsiteX2" fmla="*/ 10000 w 10000"/>
                  <a:gd name="connsiteY2" fmla="*/ 1741 h 11741"/>
                  <a:gd name="connsiteX3" fmla="*/ 6831 w 10000"/>
                  <a:gd name="connsiteY3" fmla="*/ 11161 h 11741"/>
                  <a:gd name="connsiteX4" fmla="*/ 0 w 10000"/>
                  <a:gd name="connsiteY4" fmla="*/ 11741 h 11741"/>
                  <a:gd name="connsiteX0" fmla="*/ 0 w 10000"/>
                  <a:gd name="connsiteY0" fmla="*/ 10000 h 10000"/>
                  <a:gd name="connsiteX1" fmla="*/ 4068 w 10000"/>
                  <a:gd name="connsiteY1" fmla="*/ 580 h 10000"/>
                  <a:gd name="connsiteX2" fmla="*/ 10000 w 10000"/>
                  <a:gd name="connsiteY2" fmla="*/ 0 h 10000"/>
                  <a:gd name="connsiteX3" fmla="*/ 6831 w 10000"/>
                  <a:gd name="connsiteY3" fmla="*/ 9420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4068" y="580"/>
                    </a:lnTo>
                    <a:lnTo>
                      <a:pt x="10000" y="0"/>
                    </a:lnTo>
                    <a:lnTo>
                      <a:pt x="6831" y="9420"/>
                    </a:lnTo>
                    <a:lnTo>
                      <a:pt x="0" y="10000"/>
                    </a:lnTo>
                    <a:close/>
                  </a:path>
                </a:pathLst>
              </a:custGeom>
              <a:gradFill>
                <a:gsLst>
                  <a:gs pos="99000">
                    <a:schemeClr val="accent4">
                      <a:lumMod val="17000"/>
                    </a:schemeClr>
                  </a:gs>
                  <a:gs pos="0">
                    <a:schemeClr val="accent4">
                      <a:lumMod val="78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5" name="Rectangle 8">
                <a:extLst>
                  <a:ext uri="{FF2B5EF4-FFF2-40B4-BE49-F238E27FC236}">
                    <a16:creationId xmlns:a16="http://schemas.microsoft.com/office/drawing/2014/main" id="{7E5083B1-2F21-4727-A1A6-3A9BC5D897F5}"/>
                  </a:ext>
                </a:extLst>
              </p:cNvPr>
              <p:cNvSpPr/>
              <p:nvPr/>
            </p:nvSpPr>
            <p:spPr>
              <a:xfrm>
                <a:off x="5710368" y="4509120"/>
                <a:ext cx="720080" cy="1368152"/>
              </a:xfrm>
              <a:prstGeom prst="rect">
                <a:avLst/>
              </a:prstGeom>
              <a:gradFill flip="none" rotWithShape="1">
                <a:gsLst>
                  <a:gs pos="99000">
                    <a:schemeClr val="accent4">
                      <a:lumMod val="62000"/>
                    </a:schemeClr>
                  </a:gs>
                  <a:gs pos="44000">
                    <a:schemeClr val="accent4">
                      <a:lumMod val="80000"/>
                    </a:schemeClr>
                  </a:gs>
                </a:gsLst>
                <a:lin ang="5400000" scaled="1"/>
                <a:tileRect/>
              </a:gradFill>
              <a:ln>
                <a:noFill/>
              </a:ln>
              <a:scene3d>
                <a:camera prst="orthographicFront">
                  <a:rot lat="20466618" lon="2567695" rev="20598856"/>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pic>
          <p:nvPicPr>
            <p:cNvPr id="10" name="Picture 2" descr="E:\002-KIMS BUSINESS\007-04-1-FIVERR\01-PPT-TEMPLATE\COVER-PSD\05-cut-01.png">
              <a:extLst>
                <a:ext uri="{FF2B5EF4-FFF2-40B4-BE49-F238E27FC236}">
                  <a16:creationId xmlns:a16="http://schemas.microsoft.com/office/drawing/2014/main" id="{6F895A26-8CCF-440F-819E-4671AD544614}"/>
                </a:ext>
              </a:extLst>
            </p:cNvPr>
            <p:cNvPicPr>
              <a:picLocks noChangeAspect="1" noChangeArrowheads="1"/>
            </p:cNvPicPr>
            <p:nvPr/>
          </p:nvPicPr>
          <p:blipFill>
            <a:blip r:embed="rId2" cstate="print">
              <a:duotone>
                <a:schemeClr val="bg2">
                  <a:shade val="45000"/>
                  <a:satMod val="135000"/>
                </a:schemeClr>
                <a:prstClr val="white"/>
              </a:duotone>
              <a:extLst>
                <a:ext uri="{BEBA8EAE-BF5A-486C-A8C5-ECC9F3942E4B}">
                  <a14:imgProps xmlns:a14="http://schemas.microsoft.com/office/drawing/2010/main">
                    <a14:imgLayer r:embed="rId3">
                      <a14:imgEffect>
                        <a14:sharpenSoften amount="50000"/>
                      </a14:imgEffect>
                      <a14:imgEffect>
                        <a14:colorTemperature colorTemp="11200"/>
                      </a14:imgEffect>
                    </a14:imgLayer>
                  </a14:imgProps>
                </a:ext>
                <a:ext uri="{28A0092B-C50C-407E-A947-70E740481C1C}">
                  <a14:useLocalDpi xmlns:a14="http://schemas.microsoft.com/office/drawing/2010/main" val="0"/>
                </a:ext>
              </a:extLst>
            </a:blip>
            <a:srcRect/>
            <a:stretch>
              <a:fillRect/>
            </a:stretch>
          </p:blipFill>
          <p:spPr bwMode="auto">
            <a:xfrm>
              <a:off x="5220072" y="5703821"/>
              <a:ext cx="1338808" cy="226409"/>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6" name="Straight Connector 18">
            <a:extLst>
              <a:ext uri="{FF2B5EF4-FFF2-40B4-BE49-F238E27FC236}">
                <a16:creationId xmlns:a16="http://schemas.microsoft.com/office/drawing/2014/main" id="{7B6F3450-88B3-4D0F-917C-F79E6BE34DDB}"/>
              </a:ext>
            </a:extLst>
          </p:cNvPr>
          <p:cNvCxnSpPr>
            <a:cxnSpLocks/>
          </p:cNvCxnSpPr>
          <p:nvPr/>
        </p:nvCxnSpPr>
        <p:spPr>
          <a:xfrm flipV="1">
            <a:off x="3682380" y="3116460"/>
            <a:ext cx="5112000" cy="9524"/>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17" name="Group 22">
            <a:extLst>
              <a:ext uri="{FF2B5EF4-FFF2-40B4-BE49-F238E27FC236}">
                <a16:creationId xmlns:a16="http://schemas.microsoft.com/office/drawing/2014/main" id="{EFBAAB9F-689D-4B6F-B9B1-13FBF06AED87}"/>
              </a:ext>
            </a:extLst>
          </p:cNvPr>
          <p:cNvGrpSpPr/>
          <p:nvPr/>
        </p:nvGrpSpPr>
        <p:grpSpPr>
          <a:xfrm>
            <a:off x="3773846" y="2262186"/>
            <a:ext cx="4660036" cy="853045"/>
            <a:chOff x="6372201" y="2011203"/>
            <a:chExt cx="2736305" cy="853045"/>
          </a:xfrm>
        </p:grpSpPr>
        <p:sp>
          <p:nvSpPr>
            <p:cNvPr id="18" name="TextBox 17">
              <a:extLst>
                <a:ext uri="{FF2B5EF4-FFF2-40B4-BE49-F238E27FC236}">
                  <a16:creationId xmlns:a16="http://schemas.microsoft.com/office/drawing/2014/main" id="{1576685F-89F2-43B4-835F-654AC5B34E70}"/>
                </a:ext>
              </a:extLst>
            </p:cNvPr>
            <p:cNvSpPr txBox="1"/>
            <p:nvPr/>
          </p:nvSpPr>
          <p:spPr>
            <a:xfrm>
              <a:off x="6372202" y="2217917"/>
              <a:ext cx="2736304" cy="646331"/>
            </a:xfrm>
            <a:prstGeom prst="rect">
              <a:avLst/>
            </a:prstGeom>
            <a:noFill/>
          </p:spPr>
          <p:txBody>
            <a:bodyPr wrap="square" rtlCol="0">
              <a:spAutoFit/>
            </a:bodyPr>
            <a:lstStyle/>
            <a:p>
              <a:r>
                <a:rPr lang="fa-IR" altLang="ko-KR" sz="1200" dirty="0">
                  <a:solidFill>
                    <a:schemeClr val="tx1">
                      <a:lumMod val="65000"/>
                      <a:lumOff val="3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C76BB25B-5AC9-4D17-9CC7-8B45EAB64FE9}"/>
                </a:ext>
              </a:extLst>
            </p:cNvPr>
            <p:cNvSpPr txBox="1"/>
            <p:nvPr/>
          </p:nvSpPr>
          <p:spPr>
            <a:xfrm>
              <a:off x="6372201" y="2011203"/>
              <a:ext cx="2736304"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700000000000000" pitchFamily="2" charset="-78"/>
                </a:rPr>
                <a:t>عنوان محتوا را اضافه کنید</a:t>
              </a:r>
              <a:endParaRPr lang="ko-KR" altLang="en-US" sz="1400" b="1" dirty="0">
                <a:solidFill>
                  <a:schemeClr val="tx1">
                    <a:lumMod val="65000"/>
                    <a:lumOff val="35000"/>
                  </a:schemeClr>
                </a:solidFill>
                <a:cs typeface="B Nazanin" panose="00000700000000000000" pitchFamily="2" charset="-78"/>
              </a:endParaRPr>
            </a:p>
          </p:txBody>
        </p:sp>
      </p:grpSp>
      <p:sp>
        <p:nvSpPr>
          <p:cNvPr id="20" name="Rectangle 26">
            <a:extLst>
              <a:ext uri="{FF2B5EF4-FFF2-40B4-BE49-F238E27FC236}">
                <a16:creationId xmlns:a16="http://schemas.microsoft.com/office/drawing/2014/main" id="{BD81A988-177A-4E3E-96A1-E62897F91560}"/>
              </a:ext>
            </a:extLst>
          </p:cNvPr>
          <p:cNvSpPr/>
          <p:nvPr/>
        </p:nvSpPr>
        <p:spPr>
          <a:xfrm>
            <a:off x="2818285" y="2271712"/>
            <a:ext cx="864096" cy="86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cxnSp>
        <p:nvCxnSpPr>
          <p:cNvPr id="21" name="Straight Connector 28">
            <a:extLst>
              <a:ext uri="{FF2B5EF4-FFF2-40B4-BE49-F238E27FC236}">
                <a16:creationId xmlns:a16="http://schemas.microsoft.com/office/drawing/2014/main" id="{64A9223E-FBC9-4121-9754-B2F5ED59252D}"/>
              </a:ext>
            </a:extLst>
          </p:cNvPr>
          <p:cNvCxnSpPr>
            <a:cxnSpLocks/>
          </p:cNvCxnSpPr>
          <p:nvPr/>
        </p:nvCxnSpPr>
        <p:spPr>
          <a:xfrm flipV="1">
            <a:off x="2695370" y="4424988"/>
            <a:ext cx="5112000" cy="9524"/>
          </a:xfrm>
          <a:prstGeom prst="line">
            <a:avLst/>
          </a:prstGeom>
          <a:ln>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nvGrpSpPr>
          <p:cNvPr id="22" name="Group 29">
            <a:extLst>
              <a:ext uri="{FF2B5EF4-FFF2-40B4-BE49-F238E27FC236}">
                <a16:creationId xmlns:a16="http://schemas.microsoft.com/office/drawing/2014/main" id="{B9D3BDC9-B781-4E18-B254-F486A7002DE0}"/>
              </a:ext>
            </a:extLst>
          </p:cNvPr>
          <p:cNvGrpSpPr/>
          <p:nvPr/>
        </p:nvGrpSpPr>
        <p:grpSpPr>
          <a:xfrm>
            <a:off x="2856040" y="3570713"/>
            <a:ext cx="4660036" cy="853045"/>
            <a:chOff x="6372201" y="2011203"/>
            <a:chExt cx="2736305" cy="853045"/>
          </a:xfrm>
        </p:grpSpPr>
        <p:sp>
          <p:nvSpPr>
            <p:cNvPr id="23" name="TextBox 22">
              <a:extLst>
                <a:ext uri="{FF2B5EF4-FFF2-40B4-BE49-F238E27FC236}">
                  <a16:creationId xmlns:a16="http://schemas.microsoft.com/office/drawing/2014/main" id="{3650866E-0F4B-40E2-8259-6053E0E9DD89}"/>
                </a:ext>
              </a:extLst>
            </p:cNvPr>
            <p:cNvSpPr txBox="1"/>
            <p:nvPr/>
          </p:nvSpPr>
          <p:spPr>
            <a:xfrm>
              <a:off x="6372202" y="2217917"/>
              <a:ext cx="2736304" cy="646331"/>
            </a:xfrm>
            <a:prstGeom prst="rect">
              <a:avLst/>
            </a:prstGeom>
            <a:noFill/>
          </p:spPr>
          <p:txBody>
            <a:bodyPr wrap="square" rtlCol="0">
              <a:spAutoFit/>
            </a:bodyPr>
            <a:lstStyle/>
            <a:p>
              <a:r>
                <a:rPr lang="fa-IR" altLang="ko-KR" sz="1200" dirty="0">
                  <a:solidFill>
                    <a:schemeClr val="tx1">
                      <a:lumMod val="65000"/>
                      <a:lumOff val="3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65000"/>
                    <a:lumOff val="3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E1260CC6-6193-4918-A39D-D4EC8CCCBA4C}"/>
                </a:ext>
              </a:extLst>
            </p:cNvPr>
            <p:cNvSpPr txBox="1"/>
            <p:nvPr/>
          </p:nvSpPr>
          <p:spPr>
            <a:xfrm>
              <a:off x="6372201" y="2011203"/>
              <a:ext cx="2736304"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700000000000000" pitchFamily="2" charset="-78"/>
                </a:rPr>
                <a:t>عنوان محتوا را اضافه کنید</a:t>
              </a:r>
              <a:endParaRPr lang="ko-KR" altLang="en-US" sz="1400" b="1" dirty="0">
                <a:solidFill>
                  <a:schemeClr val="tx1">
                    <a:lumMod val="65000"/>
                    <a:lumOff val="35000"/>
                  </a:schemeClr>
                </a:solidFill>
                <a:cs typeface="B Nazanin" panose="00000700000000000000" pitchFamily="2" charset="-78"/>
              </a:endParaRPr>
            </a:p>
          </p:txBody>
        </p:sp>
      </p:grpSp>
      <p:sp>
        <p:nvSpPr>
          <p:cNvPr id="25" name="Rectangle 32">
            <a:extLst>
              <a:ext uri="{FF2B5EF4-FFF2-40B4-BE49-F238E27FC236}">
                <a16:creationId xmlns:a16="http://schemas.microsoft.com/office/drawing/2014/main" id="{2F157EDF-832C-4BA5-8339-BEE4B10D7543}"/>
              </a:ext>
            </a:extLst>
          </p:cNvPr>
          <p:cNvSpPr/>
          <p:nvPr/>
        </p:nvSpPr>
        <p:spPr>
          <a:xfrm>
            <a:off x="1901585" y="3580240"/>
            <a:ext cx="864000" cy="86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cxnSp>
        <p:nvCxnSpPr>
          <p:cNvPr id="26" name="Straight Connector 33">
            <a:extLst>
              <a:ext uri="{FF2B5EF4-FFF2-40B4-BE49-F238E27FC236}">
                <a16:creationId xmlns:a16="http://schemas.microsoft.com/office/drawing/2014/main" id="{6CF04826-7D88-4718-91BC-B2F9BCEEF38B}"/>
              </a:ext>
            </a:extLst>
          </p:cNvPr>
          <p:cNvCxnSpPr>
            <a:cxnSpLocks/>
          </p:cNvCxnSpPr>
          <p:nvPr/>
        </p:nvCxnSpPr>
        <p:spPr>
          <a:xfrm flipV="1">
            <a:off x="1778671" y="5733515"/>
            <a:ext cx="5112000" cy="9524"/>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grpSp>
        <p:nvGrpSpPr>
          <p:cNvPr id="27" name="Group 34">
            <a:extLst>
              <a:ext uri="{FF2B5EF4-FFF2-40B4-BE49-F238E27FC236}">
                <a16:creationId xmlns:a16="http://schemas.microsoft.com/office/drawing/2014/main" id="{C96CCA6F-57D9-4256-B1E0-6E4237647F04}"/>
              </a:ext>
            </a:extLst>
          </p:cNvPr>
          <p:cNvGrpSpPr/>
          <p:nvPr/>
        </p:nvGrpSpPr>
        <p:grpSpPr>
          <a:xfrm>
            <a:off x="1938233" y="4879241"/>
            <a:ext cx="4660036" cy="853045"/>
            <a:chOff x="6372201" y="2011203"/>
            <a:chExt cx="2736305" cy="853045"/>
          </a:xfrm>
        </p:grpSpPr>
        <p:sp>
          <p:nvSpPr>
            <p:cNvPr id="28" name="TextBox 27">
              <a:extLst>
                <a:ext uri="{FF2B5EF4-FFF2-40B4-BE49-F238E27FC236}">
                  <a16:creationId xmlns:a16="http://schemas.microsoft.com/office/drawing/2014/main" id="{E41939AF-A87B-4C45-8E74-DFB096AB7375}"/>
                </a:ext>
              </a:extLst>
            </p:cNvPr>
            <p:cNvSpPr txBox="1"/>
            <p:nvPr/>
          </p:nvSpPr>
          <p:spPr>
            <a:xfrm>
              <a:off x="6372202" y="2217917"/>
              <a:ext cx="2736304" cy="646331"/>
            </a:xfrm>
            <a:prstGeom prst="rect">
              <a:avLst/>
            </a:prstGeom>
            <a:noFill/>
          </p:spPr>
          <p:txBody>
            <a:bodyPr wrap="square" rtlCol="0">
              <a:spAutoFit/>
            </a:bodyPr>
            <a:lstStyle/>
            <a:p>
              <a:r>
                <a:rPr lang="fa-IR" altLang="ko-KR" sz="1200" dirty="0">
                  <a:solidFill>
                    <a:schemeClr val="tx1">
                      <a:lumMod val="65000"/>
                      <a:lumOff val="3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65000"/>
                    <a:lumOff val="3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C973CFBD-2766-4D47-AE0F-D7379F7DE512}"/>
                </a:ext>
              </a:extLst>
            </p:cNvPr>
            <p:cNvSpPr txBox="1"/>
            <p:nvPr/>
          </p:nvSpPr>
          <p:spPr>
            <a:xfrm>
              <a:off x="6372201" y="2011203"/>
              <a:ext cx="2736304"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700000000000000" pitchFamily="2" charset="-78"/>
                </a:rPr>
                <a:t>عنوان محتوا را اضافه کنید</a:t>
              </a:r>
              <a:endParaRPr lang="ko-KR" altLang="en-US" sz="1400" b="1" dirty="0">
                <a:solidFill>
                  <a:schemeClr val="tx1">
                    <a:lumMod val="65000"/>
                    <a:lumOff val="35000"/>
                  </a:schemeClr>
                </a:solidFill>
                <a:cs typeface="B Nazanin" panose="00000700000000000000" pitchFamily="2" charset="-78"/>
              </a:endParaRPr>
            </a:p>
          </p:txBody>
        </p:sp>
      </p:grpSp>
      <p:sp>
        <p:nvSpPr>
          <p:cNvPr id="30" name="Rectangle 37">
            <a:extLst>
              <a:ext uri="{FF2B5EF4-FFF2-40B4-BE49-F238E27FC236}">
                <a16:creationId xmlns:a16="http://schemas.microsoft.com/office/drawing/2014/main" id="{913145F9-34FA-48EA-A59F-B21618D59D3C}"/>
              </a:ext>
            </a:extLst>
          </p:cNvPr>
          <p:cNvSpPr/>
          <p:nvPr/>
        </p:nvSpPr>
        <p:spPr>
          <a:xfrm>
            <a:off x="990856" y="4888767"/>
            <a:ext cx="864000" cy="86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1" name="Rounded Rectangle 5">
            <a:extLst>
              <a:ext uri="{FF2B5EF4-FFF2-40B4-BE49-F238E27FC236}">
                <a16:creationId xmlns:a16="http://schemas.microsoft.com/office/drawing/2014/main" id="{6E0655AD-C96E-4219-B6EA-D4E7B726B420}"/>
              </a:ext>
            </a:extLst>
          </p:cNvPr>
          <p:cNvSpPr/>
          <p:nvPr/>
        </p:nvSpPr>
        <p:spPr>
          <a:xfrm flipH="1">
            <a:off x="2122372" y="3859972"/>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2" name="Rectangle 9">
            <a:extLst>
              <a:ext uri="{FF2B5EF4-FFF2-40B4-BE49-F238E27FC236}">
                <a16:creationId xmlns:a16="http://schemas.microsoft.com/office/drawing/2014/main" id="{D6200EE9-E826-4727-857F-8CABEE3CC009}"/>
              </a:ext>
            </a:extLst>
          </p:cNvPr>
          <p:cNvSpPr/>
          <p:nvPr/>
        </p:nvSpPr>
        <p:spPr>
          <a:xfrm>
            <a:off x="3080535" y="2539185"/>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3" name="Rounded Rectangle 27">
            <a:extLst>
              <a:ext uri="{FF2B5EF4-FFF2-40B4-BE49-F238E27FC236}">
                <a16:creationId xmlns:a16="http://schemas.microsoft.com/office/drawing/2014/main" id="{7D7CDC4F-1322-4041-8C5F-560B8941415E}"/>
              </a:ext>
            </a:extLst>
          </p:cNvPr>
          <p:cNvSpPr/>
          <p:nvPr/>
        </p:nvSpPr>
        <p:spPr>
          <a:xfrm>
            <a:off x="1209331" y="5187727"/>
            <a:ext cx="346396" cy="266079"/>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49">
            <a:extLst>
              <a:ext uri="{FF2B5EF4-FFF2-40B4-BE49-F238E27FC236}">
                <a16:creationId xmlns:a16="http://schemas.microsoft.com/office/drawing/2014/main" id="{84042521-0471-452F-BF1A-537E12652749}"/>
              </a:ext>
            </a:extLst>
          </p:cNvPr>
          <p:cNvGrpSpPr/>
          <p:nvPr/>
        </p:nvGrpSpPr>
        <p:grpSpPr>
          <a:xfrm>
            <a:off x="3447052" y="2536593"/>
            <a:ext cx="5824915" cy="2803056"/>
            <a:chOff x="1528207" y="1282474"/>
            <a:chExt cx="5839823" cy="2810230"/>
          </a:xfrm>
        </p:grpSpPr>
        <p:sp>
          <p:nvSpPr>
            <p:cNvPr id="4" name="Round Same Side Corner Rectangle 50">
              <a:extLst>
                <a:ext uri="{FF2B5EF4-FFF2-40B4-BE49-F238E27FC236}">
                  <a16:creationId xmlns:a16="http://schemas.microsoft.com/office/drawing/2014/main" id="{8A03C538-F71F-4BF0-A54C-C6455A1389DC}"/>
                </a:ext>
              </a:extLst>
            </p:cNvPr>
            <p:cNvSpPr/>
            <p:nvPr/>
          </p:nvSpPr>
          <p:spPr>
            <a:xfrm rot="18900000">
              <a:off x="1528207" y="1784882"/>
              <a:ext cx="1260000" cy="12600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5" name="Round Single Corner Rectangle 51">
              <a:extLst>
                <a:ext uri="{FF2B5EF4-FFF2-40B4-BE49-F238E27FC236}">
                  <a16:creationId xmlns:a16="http://schemas.microsoft.com/office/drawing/2014/main" id="{2A813AD8-5B75-43B5-B7DB-A7D474EEA82B}"/>
                </a:ext>
              </a:extLst>
            </p:cNvPr>
            <p:cNvSpPr/>
            <p:nvPr/>
          </p:nvSpPr>
          <p:spPr>
            <a:xfrm rot="8100000">
              <a:off x="2528698" y="2797259"/>
              <a:ext cx="1260000" cy="1260000"/>
            </a:xfrm>
            <a:prstGeom prst="round1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accent6"/>
                </a:solidFill>
                <a:cs typeface="B Nazanin" panose="00000700000000000000" pitchFamily="2" charset="-78"/>
              </a:endParaRPr>
            </a:p>
          </p:txBody>
        </p:sp>
        <p:sp>
          <p:nvSpPr>
            <p:cNvPr id="6" name="Round Single Corner Rectangle 52">
              <a:extLst>
                <a:ext uri="{FF2B5EF4-FFF2-40B4-BE49-F238E27FC236}">
                  <a16:creationId xmlns:a16="http://schemas.microsoft.com/office/drawing/2014/main" id="{7A1F976B-7BE1-4648-8AFC-4A2E478F4057}"/>
                </a:ext>
              </a:extLst>
            </p:cNvPr>
            <p:cNvSpPr/>
            <p:nvPr/>
          </p:nvSpPr>
          <p:spPr>
            <a:xfrm rot="18900000">
              <a:off x="3536812" y="1824593"/>
              <a:ext cx="1260000" cy="1260000"/>
            </a:xfrm>
            <a:prstGeom prst="round1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7" name="Round Single Corner Rectangle 53">
              <a:extLst>
                <a:ext uri="{FF2B5EF4-FFF2-40B4-BE49-F238E27FC236}">
                  <a16:creationId xmlns:a16="http://schemas.microsoft.com/office/drawing/2014/main" id="{757AD132-7F49-4455-B812-65DFE81FBC99}"/>
                </a:ext>
              </a:extLst>
            </p:cNvPr>
            <p:cNvSpPr/>
            <p:nvPr/>
          </p:nvSpPr>
          <p:spPr>
            <a:xfrm rot="8100000">
              <a:off x="4544923" y="2832704"/>
              <a:ext cx="1260000" cy="1260000"/>
            </a:xfrm>
            <a:prstGeom prst="round1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8" name="Right Arrow 54">
              <a:extLst>
                <a:ext uri="{FF2B5EF4-FFF2-40B4-BE49-F238E27FC236}">
                  <a16:creationId xmlns:a16="http://schemas.microsoft.com/office/drawing/2014/main" id="{42A6BB4E-B799-49CA-86B3-39542CD6ABC0}"/>
                </a:ext>
              </a:extLst>
            </p:cNvPr>
            <p:cNvSpPr/>
            <p:nvPr/>
          </p:nvSpPr>
          <p:spPr>
            <a:xfrm rot="18900000">
              <a:off x="5451565" y="1282474"/>
              <a:ext cx="1916465" cy="1907654"/>
            </a:xfrm>
            <a:prstGeom prst="rightArrow">
              <a:avLst>
                <a:gd name="adj1" fmla="val 65252"/>
                <a:gd name="adj2" fmla="val 4769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grpSp>
        <p:nvGrpSpPr>
          <p:cNvPr id="9" name="Group 55">
            <a:extLst>
              <a:ext uri="{FF2B5EF4-FFF2-40B4-BE49-F238E27FC236}">
                <a16:creationId xmlns:a16="http://schemas.microsoft.com/office/drawing/2014/main" id="{F26DE7E9-F076-440A-AD6B-0722F1C83932}"/>
              </a:ext>
            </a:extLst>
          </p:cNvPr>
          <p:cNvGrpSpPr/>
          <p:nvPr/>
        </p:nvGrpSpPr>
        <p:grpSpPr>
          <a:xfrm>
            <a:off x="7870056" y="4954928"/>
            <a:ext cx="3409176" cy="729692"/>
            <a:chOff x="910640" y="3263935"/>
            <a:chExt cx="2448272" cy="729692"/>
          </a:xfrm>
        </p:grpSpPr>
        <p:sp>
          <p:nvSpPr>
            <p:cNvPr id="10" name="TextBox 9">
              <a:extLst>
                <a:ext uri="{FF2B5EF4-FFF2-40B4-BE49-F238E27FC236}">
                  <a16:creationId xmlns:a16="http://schemas.microsoft.com/office/drawing/2014/main" id="{E98A049E-1DCE-45DA-B289-84DD7361B522}"/>
                </a:ext>
              </a:extLst>
            </p:cNvPr>
            <p:cNvSpPr txBox="1"/>
            <p:nvPr/>
          </p:nvSpPr>
          <p:spPr>
            <a:xfrm>
              <a:off x="910640" y="3263935"/>
              <a:ext cx="2448272"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4723BF7B-D6F4-48EA-A737-3B4F923B7AB4}"/>
                </a:ext>
              </a:extLst>
            </p:cNvPr>
            <p:cNvSpPr txBox="1"/>
            <p:nvPr/>
          </p:nvSpPr>
          <p:spPr>
            <a:xfrm>
              <a:off x="910640" y="3531962"/>
              <a:ext cx="244827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2" name="Group 58">
            <a:extLst>
              <a:ext uri="{FF2B5EF4-FFF2-40B4-BE49-F238E27FC236}">
                <a16:creationId xmlns:a16="http://schemas.microsoft.com/office/drawing/2014/main" id="{563C1821-4DD3-4B79-8F36-8788A3DD0364}"/>
              </a:ext>
            </a:extLst>
          </p:cNvPr>
          <p:cNvGrpSpPr/>
          <p:nvPr/>
        </p:nvGrpSpPr>
        <p:grpSpPr>
          <a:xfrm>
            <a:off x="703233" y="4954928"/>
            <a:ext cx="3605178" cy="729692"/>
            <a:chOff x="1126664" y="3263935"/>
            <a:chExt cx="2232248" cy="729692"/>
          </a:xfrm>
        </p:grpSpPr>
        <p:sp>
          <p:nvSpPr>
            <p:cNvPr id="13" name="TextBox 12">
              <a:extLst>
                <a:ext uri="{FF2B5EF4-FFF2-40B4-BE49-F238E27FC236}">
                  <a16:creationId xmlns:a16="http://schemas.microsoft.com/office/drawing/2014/main" id="{9A1FA526-FAFD-4DDA-AEA1-C5E4B30262CE}"/>
                </a:ext>
              </a:extLst>
            </p:cNvPr>
            <p:cNvSpPr txBox="1"/>
            <p:nvPr/>
          </p:nvSpPr>
          <p:spPr>
            <a:xfrm>
              <a:off x="1126664" y="3263935"/>
              <a:ext cx="2232248"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61A58991-DAE7-48B4-B0B3-FE27E954C7B0}"/>
                </a:ext>
              </a:extLst>
            </p:cNvPr>
            <p:cNvSpPr txBox="1"/>
            <p:nvPr/>
          </p:nvSpPr>
          <p:spPr>
            <a:xfrm>
              <a:off x="1126664" y="3531962"/>
              <a:ext cx="2232248"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5" name="Group 61">
            <a:extLst>
              <a:ext uri="{FF2B5EF4-FFF2-40B4-BE49-F238E27FC236}">
                <a16:creationId xmlns:a16="http://schemas.microsoft.com/office/drawing/2014/main" id="{F2B454DA-5360-4727-8EAB-3BC993F3CABC}"/>
              </a:ext>
            </a:extLst>
          </p:cNvPr>
          <p:cNvGrpSpPr/>
          <p:nvPr/>
        </p:nvGrpSpPr>
        <p:grpSpPr>
          <a:xfrm>
            <a:off x="695614" y="1849890"/>
            <a:ext cx="3497772" cy="729692"/>
            <a:chOff x="1126664" y="3263935"/>
            <a:chExt cx="2232248" cy="729692"/>
          </a:xfrm>
        </p:grpSpPr>
        <p:sp>
          <p:nvSpPr>
            <p:cNvPr id="16" name="TextBox 15">
              <a:extLst>
                <a:ext uri="{FF2B5EF4-FFF2-40B4-BE49-F238E27FC236}">
                  <a16:creationId xmlns:a16="http://schemas.microsoft.com/office/drawing/2014/main" id="{1031E0B7-2A4F-4723-BE43-37E4E56B39A2}"/>
                </a:ext>
              </a:extLst>
            </p:cNvPr>
            <p:cNvSpPr txBox="1"/>
            <p:nvPr/>
          </p:nvSpPr>
          <p:spPr>
            <a:xfrm>
              <a:off x="1126664" y="3263935"/>
              <a:ext cx="2232248"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4F0A0CA4-BEB8-4ED3-9BCC-66E6ECBB56F4}"/>
                </a:ext>
              </a:extLst>
            </p:cNvPr>
            <p:cNvSpPr txBox="1"/>
            <p:nvPr/>
          </p:nvSpPr>
          <p:spPr>
            <a:xfrm>
              <a:off x="1126664" y="3531962"/>
              <a:ext cx="2232248"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8" name="Group 64">
            <a:extLst>
              <a:ext uri="{FF2B5EF4-FFF2-40B4-BE49-F238E27FC236}">
                <a16:creationId xmlns:a16="http://schemas.microsoft.com/office/drawing/2014/main" id="{67F80BA9-04C4-4D9F-BBB5-A88FB952E18A}"/>
              </a:ext>
            </a:extLst>
          </p:cNvPr>
          <p:cNvGrpSpPr/>
          <p:nvPr/>
        </p:nvGrpSpPr>
        <p:grpSpPr>
          <a:xfrm>
            <a:off x="4357419" y="1849890"/>
            <a:ext cx="3456844" cy="729692"/>
            <a:chOff x="1126664" y="3263935"/>
            <a:chExt cx="2232248" cy="729692"/>
          </a:xfrm>
        </p:grpSpPr>
        <p:sp>
          <p:nvSpPr>
            <p:cNvPr id="19" name="TextBox 18">
              <a:extLst>
                <a:ext uri="{FF2B5EF4-FFF2-40B4-BE49-F238E27FC236}">
                  <a16:creationId xmlns:a16="http://schemas.microsoft.com/office/drawing/2014/main" id="{2CA9AB4D-12A9-4D56-B88E-EB30ED1D49CA}"/>
                </a:ext>
              </a:extLst>
            </p:cNvPr>
            <p:cNvSpPr txBox="1"/>
            <p:nvPr/>
          </p:nvSpPr>
          <p:spPr>
            <a:xfrm>
              <a:off x="1126664" y="3263935"/>
              <a:ext cx="2232248" cy="307777"/>
            </a:xfrm>
            <a:prstGeom prst="rect">
              <a:avLst/>
            </a:prstGeom>
            <a:noFill/>
          </p:spPr>
          <p:txBody>
            <a:bodyPr wrap="square" rtlCol="0" anchor="ctr">
              <a:spAutoFit/>
            </a:bodyPr>
            <a:lstStyle/>
            <a:p>
              <a:pPr algn="ct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2FFF56F1-815E-4570-AAB1-7DCCCAF36158}"/>
                </a:ext>
              </a:extLst>
            </p:cNvPr>
            <p:cNvSpPr txBox="1"/>
            <p:nvPr/>
          </p:nvSpPr>
          <p:spPr>
            <a:xfrm>
              <a:off x="1126664" y="3531962"/>
              <a:ext cx="2232248" cy="461665"/>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1" name="Group 67">
            <a:extLst>
              <a:ext uri="{FF2B5EF4-FFF2-40B4-BE49-F238E27FC236}">
                <a16:creationId xmlns:a16="http://schemas.microsoft.com/office/drawing/2014/main" id="{6DC8ACB3-54E6-4B06-AE32-A929BCF6F0B9}"/>
              </a:ext>
            </a:extLst>
          </p:cNvPr>
          <p:cNvGrpSpPr/>
          <p:nvPr/>
        </p:nvGrpSpPr>
        <p:grpSpPr>
          <a:xfrm>
            <a:off x="7985452" y="1849890"/>
            <a:ext cx="3409176" cy="729692"/>
            <a:chOff x="910640" y="3263935"/>
            <a:chExt cx="2448272" cy="729692"/>
          </a:xfrm>
        </p:grpSpPr>
        <p:sp>
          <p:nvSpPr>
            <p:cNvPr id="22" name="TextBox 21">
              <a:extLst>
                <a:ext uri="{FF2B5EF4-FFF2-40B4-BE49-F238E27FC236}">
                  <a16:creationId xmlns:a16="http://schemas.microsoft.com/office/drawing/2014/main" id="{34D88CC2-B172-4AE4-BD8A-BFA44581B134}"/>
                </a:ext>
              </a:extLst>
            </p:cNvPr>
            <p:cNvSpPr txBox="1"/>
            <p:nvPr/>
          </p:nvSpPr>
          <p:spPr>
            <a:xfrm>
              <a:off x="910640" y="3263935"/>
              <a:ext cx="2448272" cy="307777"/>
            </a:xfrm>
            <a:prstGeom prst="rect">
              <a:avLst/>
            </a:prstGeom>
            <a:noFill/>
          </p:spPr>
          <p:txBody>
            <a:bodyPr wrap="square" rtlCol="0" anchor="ctr">
              <a:spAutoFit/>
            </a:bodyPr>
            <a:lstStyle/>
            <a:p>
              <a:pPr algn="r"/>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AC84557B-B106-4B80-849F-18D4825BCEAC}"/>
                </a:ext>
              </a:extLst>
            </p:cNvPr>
            <p:cNvSpPr txBox="1"/>
            <p:nvPr/>
          </p:nvSpPr>
          <p:spPr>
            <a:xfrm>
              <a:off x="910640" y="3531962"/>
              <a:ext cx="244827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4" name="TextBox 23">
            <a:extLst>
              <a:ext uri="{FF2B5EF4-FFF2-40B4-BE49-F238E27FC236}">
                <a16:creationId xmlns:a16="http://schemas.microsoft.com/office/drawing/2014/main" id="{CD2DC512-B81E-421F-BDF3-0691CFAE5A9D}"/>
              </a:ext>
            </a:extLst>
          </p:cNvPr>
          <p:cNvSpPr txBox="1"/>
          <p:nvPr/>
        </p:nvSpPr>
        <p:spPr>
          <a:xfrm>
            <a:off x="3608599" y="3679251"/>
            <a:ext cx="918574" cy="461665"/>
          </a:xfrm>
          <a:prstGeom prst="rect">
            <a:avLst/>
          </a:prstGeom>
          <a:noFill/>
        </p:spPr>
        <p:txBody>
          <a:bodyPr wrap="square" rtlCol="0" anchor="ctr">
            <a:spAutoFit/>
          </a:bodyPr>
          <a:lstStyle/>
          <a:p>
            <a:pPr algn="ctr"/>
            <a:r>
              <a:rPr lang="fa-IR" altLang="ko-KR" sz="1200" b="1" dirty="0">
                <a:solidFill>
                  <a:schemeClr val="bg1"/>
                </a:solidFill>
                <a:cs typeface="B Nazanin" panose="00000700000000000000" pitchFamily="2" charset="-78"/>
              </a:rPr>
              <a:t>محتوا</a:t>
            </a:r>
          </a:p>
          <a:p>
            <a:pPr algn="ctr"/>
            <a:r>
              <a:rPr lang="en-US" altLang="ko-KR" sz="1200" b="1" dirty="0">
                <a:solidFill>
                  <a:schemeClr val="bg1"/>
                </a:solidFill>
                <a:cs typeface="B Nazanin" panose="00000700000000000000" pitchFamily="2" charset="-78"/>
              </a:rPr>
              <a:t>  A</a:t>
            </a:r>
            <a:endParaRPr lang="ko-KR" altLang="en-US" sz="12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172F2BE3-00A2-43AA-BAB9-B3B953A8DD4B}"/>
              </a:ext>
            </a:extLst>
          </p:cNvPr>
          <p:cNvSpPr txBox="1"/>
          <p:nvPr/>
        </p:nvSpPr>
        <p:spPr>
          <a:xfrm>
            <a:off x="4617186" y="4640449"/>
            <a:ext cx="918574" cy="461665"/>
          </a:xfrm>
          <a:prstGeom prst="rect">
            <a:avLst/>
          </a:prstGeom>
          <a:noFill/>
        </p:spPr>
        <p:txBody>
          <a:bodyPr wrap="square" rtlCol="0" anchor="ctr">
            <a:spAutoFit/>
          </a:bodyPr>
          <a:lstStyle/>
          <a:p>
            <a:pPr algn="ctr"/>
            <a:r>
              <a:rPr lang="fa-IR" altLang="ko-KR" sz="1200" b="1" dirty="0">
                <a:solidFill>
                  <a:schemeClr val="bg1"/>
                </a:solidFill>
                <a:cs typeface="B Nazanin" panose="00000700000000000000" pitchFamily="2" charset="-78"/>
              </a:rPr>
              <a:t>محتوا</a:t>
            </a:r>
          </a:p>
          <a:p>
            <a:pPr algn="ctr"/>
            <a:r>
              <a:rPr lang="en-US" altLang="ko-KR" sz="1200" b="1" dirty="0">
                <a:solidFill>
                  <a:schemeClr val="bg1"/>
                </a:solidFill>
                <a:cs typeface="B Nazanin" panose="00000700000000000000" pitchFamily="2" charset="-78"/>
              </a:rPr>
              <a:t>  B</a:t>
            </a:r>
            <a:endParaRPr lang="ko-KR" altLang="en-US" sz="1200" b="1"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3DB8B46D-25C7-40C9-BF42-27773BA0B01B}"/>
              </a:ext>
            </a:extLst>
          </p:cNvPr>
          <p:cNvSpPr txBox="1"/>
          <p:nvPr/>
        </p:nvSpPr>
        <p:spPr>
          <a:xfrm>
            <a:off x="5625773" y="3645523"/>
            <a:ext cx="918574" cy="461665"/>
          </a:xfrm>
          <a:prstGeom prst="rect">
            <a:avLst/>
          </a:prstGeom>
          <a:noFill/>
        </p:spPr>
        <p:txBody>
          <a:bodyPr wrap="square" rtlCol="0" anchor="ctr">
            <a:spAutoFit/>
          </a:bodyPr>
          <a:lstStyle/>
          <a:p>
            <a:pPr algn="ctr"/>
            <a:r>
              <a:rPr lang="fa-IR" altLang="ko-KR" sz="1200" b="1" dirty="0">
                <a:solidFill>
                  <a:schemeClr val="bg1"/>
                </a:solidFill>
                <a:cs typeface="B Nazanin" panose="00000700000000000000" pitchFamily="2" charset="-78"/>
              </a:rPr>
              <a:t>محتوا</a:t>
            </a:r>
          </a:p>
          <a:p>
            <a:pPr algn="ctr"/>
            <a:r>
              <a:rPr lang="en-US" altLang="ko-KR" sz="1200" b="1" dirty="0">
                <a:solidFill>
                  <a:schemeClr val="bg1"/>
                </a:solidFill>
                <a:cs typeface="B Nazanin" panose="00000700000000000000" pitchFamily="2" charset="-78"/>
              </a:rPr>
              <a:t>  C</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BA68222C-61DC-470C-82EF-9EEF9AA7F04A}"/>
              </a:ext>
            </a:extLst>
          </p:cNvPr>
          <p:cNvSpPr txBox="1"/>
          <p:nvPr/>
        </p:nvSpPr>
        <p:spPr>
          <a:xfrm>
            <a:off x="6634360" y="4689902"/>
            <a:ext cx="918574" cy="461665"/>
          </a:xfrm>
          <a:prstGeom prst="rect">
            <a:avLst/>
          </a:prstGeom>
          <a:noFill/>
        </p:spPr>
        <p:txBody>
          <a:bodyPr wrap="square" rtlCol="0" anchor="ctr">
            <a:spAutoFit/>
          </a:bodyPr>
          <a:lstStyle/>
          <a:p>
            <a:pPr algn="ctr"/>
            <a:r>
              <a:rPr lang="en-US" altLang="ko-KR" sz="1200" b="1" dirty="0">
                <a:solidFill>
                  <a:schemeClr val="bg1"/>
                </a:solidFill>
                <a:cs typeface="B Nazanin" panose="00000700000000000000" pitchFamily="2" charset="-78"/>
              </a:rPr>
              <a:t>Content  D</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5D363014-8D1E-4E70-B6AA-29F43B2E16CD}"/>
              </a:ext>
            </a:extLst>
          </p:cNvPr>
          <p:cNvSpPr txBox="1"/>
          <p:nvPr/>
        </p:nvSpPr>
        <p:spPr>
          <a:xfrm>
            <a:off x="7642945" y="3677598"/>
            <a:ext cx="918574" cy="461665"/>
          </a:xfrm>
          <a:prstGeom prst="rect">
            <a:avLst/>
          </a:prstGeom>
          <a:noFill/>
        </p:spPr>
        <p:txBody>
          <a:bodyPr wrap="square" rtlCol="0" anchor="ctr">
            <a:spAutoFit/>
          </a:bodyPr>
          <a:lstStyle/>
          <a:p>
            <a:pPr algn="ctr"/>
            <a:r>
              <a:rPr lang="fa-IR" altLang="ko-KR" sz="1200" b="1" dirty="0">
                <a:solidFill>
                  <a:schemeClr val="bg1"/>
                </a:solidFill>
                <a:cs typeface="B Nazanin" panose="00000700000000000000" pitchFamily="2" charset="-78"/>
              </a:rPr>
              <a:t>محتوا</a:t>
            </a:r>
          </a:p>
          <a:p>
            <a:pPr algn="ctr"/>
            <a:r>
              <a:rPr lang="en-US" altLang="ko-KR" sz="1200" b="1" dirty="0">
                <a:solidFill>
                  <a:schemeClr val="bg1"/>
                </a:solidFill>
                <a:cs typeface="B Nazanin" panose="00000700000000000000" pitchFamily="2" charset="-78"/>
              </a:rPr>
              <a:t>  E</a:t>
            </a:r>
            <a:endParaRPr lang="ko-KR" altLang="en-US" sz="1200" b="1" dirty="0">
              <a:solidFill>
                <a:schemeClr val="bg1"/>
              </a:solidFill>
              <a:cs typeface="B Nazanin" panose="00000700000000000000" pitchFamily="2" charset="-78"/>
            </a:endParaRPr>
          </a:p>
        </p:txBody>
      </p:sp>
      <p:sp>
        <p:nvSpPr>
          <p:cNvPr id="29" name="Freeform 18">
            <a:extLst>
              <a:ext uri="{FF2B5EF4-FFF2-40B4-BE49-F238E27FC236}">
                <a16:creationId xmlns:a16="http://schemas.microsoft.com/office/drawing/2014/main" id="{ABDCE3BB-75BB-4558-A121-A5E40131D417}"/>
              </a:ext>
            </a:extLst>
          </p:cNvPr>
          <p:cNvSpPr/>
          <p:nvPr/>
        </p:nvSpPr>
        <p:spPr>
          <a:xfrm>
            <a:off x="3880973" y="3269519"/>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0" name="Oval 7">
            <a:extLst>
              <a:ext uri="{FF2B5EF4-FFF2-40B4-BE49-F238E27FC236}">
                <a16:creationId xmlns:a16="http://schemas.microsoft.com/office/drawing/2014/main" id="{F1FA1E8C-9967-4881-A3B3-BB87493A4230}"/>
              </a:ext>
            </a:extLst>
          </p:cNvPr>
          <p:cNvSpPr/>
          <p:nvPr/>
        </p:nvSpPr>
        <p:spPr>
          <a:xfrm>
            <a:off x="4892310" y="4190753"/>
            <a:ext cx="361277" cy="361277"/>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1" name="Rounded Rectangle 25">
            <a:extLst>
              <a:ext uri="{FF2B5EF4-FFF2-40B4-BE49-F238E27FC236}">
                <a16:creationId xmlns:a16="http://schemas.microsoft.com/office/drawing/2014/main" id="{04612299-6526-40BF-AE10-968475A57D6C}"/>
              </a:ext>
            </a:extLst>
          </p:cNvPr>
          <p:cNvSpPr/>
          <p:nvPr/>
        </p:nvSpPr>
        <p:spPr>
          <a:xfrm>
            <a:off x="5872498" y="3237371"/>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2" name="Trapezoid 22">
            <a:extLst>
              <a:ext uri="{FF2B5EF4-FFF2-40B4-BE49-F238E27FC236}">
                <a16:creationId xmlns:a16="http://schemas.microsoft.com/office/drawing/2014/main" id="{925297C5-E350-4B51-B531-0937BF66A625}"/>
              </a:ext>
            </a:extLst>
          </p:cNvPr>
          <p:cNvSpPr>
            <a:spLocks noChangeAspect="1"/>
          </p:cNvSpPr>
          <p:nvPr/>
        </p:nvSpPr>
        <p:spPr>
          <a:xfrm>
            <a:off x="6851491" y="4323278"/>
            <a:ext cx="449662" cy="228752"/>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3" name="Freeform 53">
            <a:extLst>
              <a:ext uri="{FF2B5EF4-FFF2-40B4-BE49-F238E27FC236}">
                <a16:creationId xmlns:a16="http://schemas.microsoft.com/office/drawing/2014/main" id="{682C9B9F-5C32-4525-B254-372517D8C901}"/>
              </a:ext>
            </a:extLst>
          </p:cNvPr>
          <p:cNvSpPr/>
          <p:nvPr/>
        </p:nvSpPr>
        <p:spPr>
          <a:xfrm>
            <a:off x="7907624" y="3255391"/>
            <a:ext cx="380519" cy="390132"/>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6D0FDF8F-D25E-4CB0-8E60-C13C20A472F5}"/>
              </a:ext>
            </a:extLst>
          </p:cNvPr>
          <p:cNvSpPr/>
          <p:nvPr/>
        </p:nvSpPr>
        <p:spPr>
          <a:xfrm>
            <a:off x="6035783" y="2940308"/>
            <a:ext cx="108000" cy="205479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9EC895F2-199F-4AA7-9816-829F92E8A8FD}"/>
              </a:ext>
            </a:extLst>
          </p:cNvPr>
          <p:cNvSpPr/>
          <p:nvPr/>
        </p:nvSpPr>
        <p:spPr>
          <a:xfrm>
            <a:off x="5630398" y="3264982"/>
            <a:ext cx="108000" cy="17301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B2BCE07A-E272-4331-A941-4A6B2E7577CE}"/>
              </a:ext>
            </a:extLst>
          </p:cNvPr>
          <p:cNvSpPr/>
          <p:nvPr/>
        </p:nvSpPr>
        <p:spPr>
          <a:xfrm>
            <a:off x="6441168" y="3264982"/>
            <a:ext cx="108000" cy="17301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987D8C96-CD43-4E9D-B551-CA43A7156406}"/>
              </a:ext>
            </a:extLst>
          </p:cNvPr>
          <p:cNvSpPr/>
          <p:nvPr/>
        </p:nvSpPr>
        <p:spPr>
          <a:xfrm>
            <a:off x="5225013" y="4059101"/>
            <a:ext cx="108000" cy="936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 name="Rectangle 6">
            <a:extLst>
              <a:ext uri="{FF2B5EF4-FFF2-40B4-BE49-F238E27FC236}">
                <a16:creationId xmlns:a16="http://schemas.microsoft.com/office/drawing/2014/main" id="{0CA4EB28-41F2-4611-9468-07BCAD70FB41}"/>
              </a:ext>
            </a:extLst>
          </p:cNvPr>
          <p:cNvSpPr/>
          <p:nvPr/>
        </p:nvSpPr>
        <p:spPr>
          <a:xfrm>
            <a:off x="6846553" y="4059101"/>
            <a:ext cx="108000" cy="936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Freeform 18">
            <a:extLst>
              <a:ext uri="{FF2B5EF4-FFF2-40B4-BE49-F238E27FC236}">
                <a16:creationId xmlns:a16="http://schemas.microsoft.com/office/drawing/2014/main" id="{B9D0E16C-BA8E-436E-90D8-C47EF82968B6}"/>
              </a:ext>
            </a:extLst>
          </p:cNvPr>
          <p:cNvSpPr>
            <a:spLocks/>
          </p:cNvSpPr>
          <p:nvPr/>
        </p:nvSpPr>
        <p:spPr bwMode="auto">
          <a:xfrm flipH="1">
            <a:off x="5068173" y="4806847"/>
            <a:ext cx="2304256" cy="1690935"/>
          </a:xfrm>
          <a:custGeom>
            <a:avLst/>
            <a:gdLst/>
            <a:ahLst/>
            <a:cxnLst/>
            <a:rect l="l" t="t" r="r" b="b"/>
            <a:pathLst>
              <a:path w="2304256" h="1690935">
                <a:moveTo>
                  <a:pt x="2302739" y="0"/>
                </a:moveTo>
                <a:lnTo>
                  <a:pt x="270214" y="0"/>
                </a:lnTo>
                <a:lnTo>
                  <a:pt x="270214" y="25876"/>
                </a:lnTo>
                <a:lnTo>
                  <a:pt x="266297" y="60666"/>
                </a:lnTo>
                <a:lnTo>
                  <a:pt x="254549" y="96265"/>
                </a:lnTo>
                <a:lnTo>
                  <a:pt x="233402" y="139146"/>
                </a:lnTo>
                <a:lnTo>
                  <a:pt x="207556" y="178790"/>
                </a:lnTo>
                <a:lnTo>
                  <a:pt x="179359" y="213579"/>
                </a:lnTo>
                <a:lnTo>
                  <a:pt x="149597" y="249179"/>
                </a:lnTo>
                <a:lnTo>
                  <a:pt x="118268" y="281542"/>
                </a:lnTo>
                <a:lnTo>
                  <a:pt x="86938" y="313904"/>
                </a:lnTo>
                <a:lnTo>
                  <a:pt x="57176" y="349503"/>
                </a:lnTo>
                <a:lnTo>
                  <a:pt x="46994" y="359212"/>
                </a:lnTo>
                <a:lnTo>
                  <a:pt x="34462" y="371348"/>
                </a:lnTo>
                <a:lnTo>
                  <a:pt x="21148" y="385911"/>
                </a:lnTo>
                <a:lnTo>
                  <a:pt x="10182" y="400475"/>
                </a:lnTo>
                <a:lnTo>
                  <a:pt x="3134" y="418274"/>
                </a:lnTo>
                <a:lnTo>
                  <a:pt x="0" y="437691"/>
                </a:lnTo>
                <a:lnTo>
                  <a:pt x="3916" y="457918"/>
                </a:lnTo>
                <a:lnTo>
                  <a:pt x="14099" y="477336"/>
                </a:lnTo>
                <a:lnTo>
                  <a:pt x="31329" y="493517"/>
                </a:lnTo>
                <a:lnTo>
                  <a:pt x="50910" y="504844"/>
                </a:lnTo>
                <a:lnTo>
                  <a:pt x="75190" y="515362"/>
                </a:lnTo>
                <a:lnTo>
                  <a:pt x="101037" y="524261"/>
                </a:lnTo>
                <a:lnTo>
                  <a:pt x="126883" y="533162"/>
                </a:lnTo>
                <a:lnTo>
                  <a:pt x="151947" y="542060"/>
                </a:lnTo>
                <a:lnTo>
                  <a:pt x="176227" y="552579"/>
                </a:lnTo>
                <a:lnTo>
                  <a:pt x="198157" y="563906"/>
                </a:lnTo>
                <a:lnTo>
                  <a:pt x="213822" y="578469"/>
                </a:lnTo>
                <a:lnTo>
                  <a:pt x="209123" y="597886"/>
                </a:lnTo>
                <a:lnTo>
                  <a:pt x="200507" y="615686"/>
                </a:lnTo>
                <a:lnTo>
                  <a:pt x="191891" y="634295"/>
                </a:lnTo>
                <a:lnTo>
                  <a:pt x="182493" y="652094"/>
                </a:lnTo>
                <a:lnTo>
                  <a:pt x="173877" y="669893"/>
                </a:lnTo>
                <a:lnTo>
                  <a:pt x="167611" y="687693"/>
                </a:lnTo>
                <a:lnTo>
                  <a:pt x="165262" y="703874"/>
                </a:lnTo>
                <a:lnTo>
                  <a:pt x="166828" y="721673"/>
                </a:lnTo>
                <a:lnTo>
                  <a:pt x="175443" y="737855"/>
                </a:lnTo>
                <a:lnTo>
                  <a:pt x="191108" y="754036"/>
                </a:lnTo>
                <a:lnTo>
                  <a:pt x="213822" y="770218"/>
                </a:lnTo>
                <a:lnTo>
                  <a:pt x="209123" y="783163"/>
                </a:lnTo>
                <a:lnTo>
                  <a:pt x="202073" y="796108"/>
                </a:lnTo>
                <a:lnTo>
                  <a:pt x="196591" y="811480"/>
                </a:lnTo>
                <a:lnTo>
                  <a:pt x="195024" y="827661"/>
                </a:lnTo>
                <a:lnTo>
                  <a:pt x="198157" y="843843"/>
                </a:lnTo>
                <a:lnTo>
                  <a:pt x="206773" y="858406"/>
                </a:lnTo>
                <a:lnTo>
                  <a:pt x="217738" y="869733"/>
                </a:lnTo>
                <a:lnTo>
                  <a:pt x="231836" y="880250"/>
                </a:lnTo>
                <a:lnTo>
                  <a:pt x="245934" y="887532"/>
                </a:lnTo>
                <a:lnTo>
                  <a:pt x="259249" y="896432"/>
                </a:lnTo>
                <a:lnTo>
                  <a:pt x="271781" y="908568"/>
                </a:lnTo>
                <a:lnTo>
                  <a:pt x="278829" y="921513"/>
                </a:lnTo>
                <a:lnTo>
                  <a:pt x="285878" y="944976"/>
                </a:lnTo>
                <a:lnTo>
                  <a:pt x="285878" y="971675"/>
                </a:lnTo>
                <a:lnTo>
                  <a:pt x="283529" y="996756"/>
                </a:lnTo>
                <a:lnTo>
                  <a:pt x="277263" y="1022646"/>
                </a:lnTo>
                <a:lnTo>
                  <a:pt x="271781" y="1047727"/>
                </a:lnTo>
                <a:lnTo>
                  <a:pt x="267865" y="1070381"/>
                </a:lnTo>
                <a:lnTo>
                  <a:pt x="264732" y="1102744"/>
                </a:lnTo>
                <a:lnTo>
                  <a:pt x="267865" y="1131870"/>
                </a:lnTo>
                <a:lnTo>
                  <a:pt x="276480" y="1158569"/>
                </a:lnTo>
                <a:lnTo>
                  <a:pt x="287445" y="1182033"/>
                </a:lnTo>
                <a:lnTo>
                  <a:pt x="303109" y="1200640"/>
                </a:lnTo>
                <a:lnTo>
                  <a:pt x="323474" y="1218440"/>
                </a:lnTo>
                <a:lnTo>
                  <a:pt x="343054" y="1233004"/>
                </a:lnTo>
                <a:lnTo>
                  <a:pt x="365767" y="1245140"/>
                </a:lnTo>
                <a:lnTo>
                  <a:pt x="388482" y="1255658"/>
                </a:lnTo>
                <a:lnTo>
                  <a:pt x="411195" y="1261321"/>
                </a:lnTo>
                <a:lnTo>
                  <a:pt x="452706" y="1268603"/>
                </a:lnTo>
                <a:lnTo>
                  <a:pt x="496567" y="1271839"/>
                </a:lnTo>
                <a:lnTo>
                  <a:pt x="542777" y="1270221"/>
                </a:lnTo>
                <a:lnTo>
                  <a:pt x="588205" y="1265367"/>
                </a:lnTo>
                <a:lnTo>
                  <a:pt x="633632" y="1259702"/>
                </a:lnTo>
                <a:lnTo>
                  <a:pt x="676710" y="1250803"/>
                </a:lnTo>
                <a:lnTo>
                  <a:pt x="715087" y="1240286"/>
                </a:lnTo>
                <a:lnTo>
                  <a:pt x="748766" y="1228958"/>
                </a:lnTo>
                <a:lnTo>
                  <a:pt x="762864" y="1224104"/>
                </a:lnTo>
                <a:lnTo>
                  <a:pt x="781662" y="1218440"/>
                </a:lnTo>
                <a:lnTo>
                  <a:pt x="802025" y="1212777"/>
                </a:lnTo>
                <a:lnTo>
                  <a:pt x="823173" y="1207113"/>
                </a:lnTo>
                <a:lnTo>
                  <a:pt x="845886" y="1203877"/>
                </a:lnTo>
                <a:lnTo>
                  <a:pt x="868600" y="1202259"/>
                </a:lnTo>
                <a:lnTo>
                  <a:pt x="888180" y="1205495"/>
                </a:lnTo>
                <a:lnTo>
                  <a:pt x="905412" y="1212777"/>
                </a:lnTo>
                <a:lnTo>
                  <a:pt x="921076" y="1227340"/>
                </a:lnTo>
                <a:lnTo>
                  <a:pt x="935175" y="1250803"/>
                </a:lnTo>
                <a:lnTo>
                  <a:pt x="948489" y="1280738"/>
                </a:lnTo>
                <a:lnTo>
                  <a:pt x="961021" y="1315528"/>
                </a:lnTo>
                <a:lnTo>
                  <a:pt x="971203" y="1355173"/>
                </a:lnTo>
                <a:lnTo>
                  <a:pt x="981385" y="1396435"/>
                </a:lnTo>
                <a:lnTo>
                  <a:pt x="990000" y="1439316"/>
                </a:lnTo>
                <a:lnTo>
                  <a:pt x="997832" y="1483005"/>
                </a:lnTo>
                <a:lnTo>
                  <a:pt x="1005665" y="1525886"/>
                </a:lnTo>
                <a:lnTo>
                  <a:pt x="1011148" y="1565530"/>
                </a:lnTo>
                <a:lnTo>
                  <a:pt x="1018196" y="1602747"/>
                </a:lnTo>
                <a:lnTo>
                  <a:pt x="1023680" y="1633491"/>
                </a:lnTo>
                <a:lnTo>
                  <a:pt x="1028379" y="1660191"/>
                </a:lnTo>
                <a:lnTo>
                  <a:pt x="1134898" y="1678799"/>
                </a:lnTo>
                <a:lnTo>
                  <a:pt x="1242983" y="1689317"/>
                </a:lnTo>
                <a:lnTo>
                  <a:pt x="1354201" y="1690935"/>
                </a:lnTo>
                <a:lnTo>
                  <a:pt x="1467769" y="1685272"/>
                </a:lnTo>
                <a:lnTo>
                  <a:pt x="1585253" y="1669090"/>
                </a:lnTo>
                <a:lnTo>
                  <a:pt x="1705871" y="1646436"/>
                </a:lnTo>
                <a:lnTo>
                  <a:pt x="1829621" y="1615692"/>
                </a:lnTo>
                <a:lnTo>
                  <a:pt x="1959636" y="1577666"/>
                </a:lnTo>
                <a:lnTo>
                  <a:pt x="2093568" y="1533168"/>
                </a:lnTo>
                <a:lnTo>
                  <a:pt x="2078686" y="1496759"/>
                </a:lnTo>
                <a:lnTo>
                  <a:pt x="2064589" y="1455497"/>
                </a:lnTo>
                <a:lnTo>
                  <a:pt x="2052057" y="1410189"/>
                </a:lnTo>
                <a:lnTo>
                  <a:pt x="2039525" y="1365691"/>
                </a:lnTo>
                <a:lnTo>
                  <a:pt x="2027777" y="1326046"/>
                </a:lnTo>
                <a:lnTo>
                  <a:pt x="2015246" y="1293683"/>
                </a:lnTo>
                <a:lnTo>
                  <a:pt x="2006630" y="1271839"/>
                </a:lnTo>
                <a:lnTo>
                  <a:pt x="1996448" y="1241903"/>
                </a:lnTo>
                <a:lnTo>
                  <a:pt x="1986266" y="1207922"/>
                </a:lnTo>
                <a:lnTo>
                  <a:pt x="1975300" y="1169896"/>
                </a:lnTo>
                <a:lnTo>
                  <a:pt x="1965119" y="1130252"/>
                </a:lnTo>
                <a:lnTo>
                  <a:pt x="1954937" y="1088990"/>
                </a:lnTo>
                <a:lnTo>
                  <a:pt x="1946321" y="1047727"/>
                </a:lnTo>
                <a:lnTo>
                  <a:pt x="1940839" y="1009701"/>
                </a:lnTo>
                <a:lnTo>
                  <a:pt x="1936923" y="973293"/>
                </a:lnTo>
                <a:lnTo>
                  <a:pt x="1935356" y="943358"/>
                </a:lnTo>
                <a:lnTo>
                  <a:pt x="1936923" y="918276"/>
                </a:lnTo>
                <a:lnTo>
                  <a:pt x="1949455" y="865687"/>
                </a:lnTo>
                <a:lnTo>
                  <a:pt x="1965119" y="817143"/>
                </a:lnTo>
                <a:lnTo>
                  <a:pt x="1984700" y="771026"/>
                </a:lnTo>
                <a:lnTo>
                  <a:pt x="2008980" y="730573"/>
                </a:lnTo>
                <a:lnTo>
                  <a:pt x="2045008" y="680412"/>
                </a:lnTo>
                <a:lnTo>
                  <a:pt x="2081820" y="630249"/>
                </a:lnTo>
                <a:lnTo>
                  <a:pt x="2118631" y="581705"/>
                </a:lnTo>
                <a:lnTo>
                  <a:pt x="2156226" y="529925"/>
                </a:lnTo>
                <a:lnTo>
                  <a:pt x="2189904" y="477336"/>
                </a:lnTo>
                <a:lnTo>
                  <a:pt x="2222800" y="423128"/>
                </a:lnTo>
                <a:lnTo>
                  <a:pt x="2250214" y="364066"/>
                </a:lnTo>
                <a:lnTo>
                  <a:pt x="2272927" y="300959"/>
                </a:lnTo>
                <a:lnTo>
                  <a:pt x="2290158" y="227334"/>
                </a:lnTo>
                <a:lnTo>
                  <a:pt x="2299557" y="152091"/>
                </a:lnTo>
                <a:lnTo>
                  <a:pt x="2304256" y="7522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9" name="Pentagon 10">
            <a:extLst>
              <a:ext uri="{FF2B5EF4-FFF2-40B4-BE49-F238E27FC236}">
                <a16:creationId xmlns:a16="http://schemas.microsoft.com/office/drawing/2014/main" id="{A3C9BA5E-64C6-4631-8856-255952B5FD98}"/>
              </a:ext>
            </a:extLst>
          </p:cNvPr>
          <p:cNvSpPr/>
          <p:nvPr/>
        </p:nvSpPr>
        <p:spPr>
          <a:xfrm>
            <a:off x="6865962" y="4059101"/>
            <a:ext cx="1898526" cy="484632"/>
          </a:xfrm>
          <a:prstGeom prst="homePlat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0" name="Group 9">
            <a:extLst>
              <a:ext uri="{FF2B5EF4-FFF2-40B4-BE49-F238E27FC236}">
                <a16:creationId xmlns:a16="http://schemas.microsoft.com/office/drawing/2014/main" id="{62D77824-7094-4196-8673-8045EEB12079}"/>
              </a:ext>
            </a:extLst>
          </p:cNvPr>
          <p:cNvGrpSpPr/>
          <p:nvPr/>
        </p:nvGrpSpPr>
        <p:grpSpPr>
          <a:xfrm>
            <a:off x="7555603" y="4802317"/>
            <a:ext cx="2552860" cy="923330"/>
            <a:chOff x="2551704" y="4283314"/>
            <a:chExt cx="2357003" cy="923330"/>
          </a:xfrm>
        </p:grpSpPr>
        <p:sp>
          <p:nvSpPr>
            <p:cNvPr id="11" name="TextBox 10">
              <a:extLst>
                <a:ext uri="{FF2B5EF4-FFF2-40B4-BE49-F238E27FC236}">
                  <a16:creationId xmlns:a16="http://schemas.microsoft.com/office/drawing/2014/main" id="{B19314C1-62FC-413F-B5CF-7B9DA9258769}"/>
                </a:ext>
              </a:extLst>
            </p:cNvPr>
            <p:cNvSpPr txBox="1"/>
            <p:nvPr/>
          </p:nvSpPr>
          <p:spPr>
            <a:xfrm>
              <a:off x="2551705" y="4560313"/>
              <a:ext cx="23570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B7BE9FA4-49BB-49A0-8D78-11BC1918F024}"/>
                </a:ext>
              </a:extLst>
            </p:cNvPr>
            <p:cNvSpPr txBox="1"/>
            <p:nvPr/>
          </p:nvSpPr>
          <p:spPr>
            <a:xfrm>
              <a:off x="2551704" y="4283314"/>
              <a:ext cx="235700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sp>
        <p:nvSpPr>
          <p:cNvPr id="13" name="Pentagon 14">
            <a:extLst>
              <a:ext uri="{FF2B5EF4-FFF2-40B4-BE49-F238E27FC236}">
                <a16:creationId xmlns:a16="http://schemas.microsoft.com/office/drawing/2014/main" id="{8D0EAD2F-CF67-4591-BB34-B59CCA0D3581}"/>
              </a:ext>
            </a:extLst>
          </p:cNvPr>
          <p:cNvSpPr/>
          <p:nvPr/>
        </p:nvSpPr>
        <p:spPr>
          <a:xfrm>
            <a:off x="6456040" y="3274505"/>
            <a:ext cx="1898526" cy="484632"/>
          </a:xfrm>
          <a:prstGeom prst="homePlat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Pentagon 15">
            <a:extLst>
              <a:ext uri="{FF2B5EF4-FFF2-40B4-BE49-F238E27FC236}">
                <a16:creationId xmlns:a16="http://schemas.microsoft.com/office/drawing/2014/main" id="{C5D75A09-42CA-4A57-A4B9-DFB9728489EA}"/>
              </a:ext>
            </a:extLst>
          </p:cNvPr>
          <p:cNvSpPr/>
          <p:nvPr/>
        </p:nvSpPr>
        <p:spPr>
          <a:xfrm flipH="1">
            <a:off x="3415406" y="4059101"/>
            <a:ext cx="1898526" cy="484632"/>
          </a:xfrm>
          <a:prstGeom prst="homePlat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5" name="Pentagon 16">
            <a:extLst>
              <a:ext uri="{FF2B5EF4-FFF2-40B4-BE49-F238E27FC236}">
                <a16:creationId xmlns:a16="http://schemas.microsoft.com/office/drawing/2014/main" id="{5A0A52AF-D986-4103-87F7-7901638EBE16}"/>
              </a:ext>
            </a:extLst>
          </p:cNvPr>
          <p:cNvSpPr/>
          <p:nvPr/>
        </p:nvSpPr>
        <p:spPr>
          <a:xfrm flipH="1">
            <a:off x="3818906" y="3274505"/>
            <a:ext cx="1898526" cy="484632"/>
          </a:xfrm>
          <a:prstGeom prst="homePlat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6" name="Group 15">
            <a:extLst>
              <a:ext uri="{FF2B5EF4-FFF2-40B4-BE49-F238E27FC236}">
                <a16:creationId xmlns:a16="http://schemas.microsoft.com/office/drawing/2014/main" id="{B9B34E2D-57E1-4B5C-9702-F5B6AFE352F3}"/>
              </a:ext>
            </a:extLst>
          </p:cNvPr>
          <p:cNvGrpSpPr/>
          <p:nvPr/>
        </p:nvGrpSpPr>
        <p:grpSpPr>
          <a:xfrm>
            <a:off x="2091093" y="4802317"/>
            <a:ext cx="2552859" cy="923330"/>
            <a:chOff x="2551706" y="4283314"/>
            <a:chExt cx="2357002" cy="923330"/>
          </a:xfrm>
        </p:grpSpPr>
        <p:sp>
          <p:nvSpPr>
            <p:cNvPr id="17" name="TextBox 16">
              <a:extLst>
                <a:ext uri="{FF2B5EF4-FFF2-40B4-BE49-F238E27FC236}">
                  <a16:creationId xmlns:a16="http://schemas.microsoft.com/office/drawing/2014/main" id="{1CE55901-FABA-4211-8413-DE00F6D6D78D}"/>
                </a:ext>
              </a:extLst>
            </p:cNvPr>
            <p:cNvSpPr txBox="1"/>
            <p:nvPr/>
          </p:nvSpPr>
          <p:spPr>
            <a:xfrm>
              <a:off x="2551706" y="4560313"/>
              <a:ext cx="23570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19292484-9721-42C1-8926-6FB01523F0D3}"/>
                </a:ext>
              </a:extLst>
            </p:cNvPr>
            <p:cNvSpPr txBox="1"/>
            <p:nvPr/>
          </p:nvSpPr>
          <p:spPr>
            <a:xfrm>
              <a:off x="2551706" y="4283314"/>
              <a:ext cx="235700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E652FE30-1F9E-474D-9D29-E9A9C8F2338E}"/>
              </a:ext>
            </a:extLst>
          </p:cNvPr>
          <p:cNvGrpSpPr/>
          <p:nvPr/>
        </p:nvGrpSpPr>
        <p:grpSpPr>
          <a:xfrm>
            <a:off x="8922754" y="3041003"/>
            <a:ext cx="2552859" cy="923330"/>
            <a:chOff x="2551704" y="4283314"/>
            <a:chExt cx="2357003" cy="923330"/>
          </a:xfrm>
        </p:grpSpPr>
        <p:sp>
          <p:nvSpPr>
            <p:cNvPr id="20" name="TextBox 19">
              <a:extLst>
                <a:ext uri="{FF2B5EF4-FFF2-40B4-BE49-F238E27FC236}">
                  <a16:creationId xmlns:a16="http://schemas.microsoft.com/office/drawing/2014/main" id="{33169A0D-E9FE-4677-83F8-A94A63DE98EA}"/>
                </a:ext>
              </a:extLst>
            </p:cNvPr>
            <p:cNvSpPr txBox="1"/>
            <p:nvPr/>
          </p:nvSpPr>
          <p:spPr>
            <a:xfrm>
              <a:off x="2551706" y="4560313"/>
              <a:ext cx="235700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3C86880E-A02D-4B47-B6CE-CE25714EFAFD}"/>
                </a:ext>
              </a:extLst>
            </p:cNvPr>
            <p:cNvSpPr txBox="1"/>
            <p:nvPr/>
          </p:nvSpPr>
          <p:spPr>
            <a:xfrm>
              <a:off x="2551704" y="4283314"/>
              <a:ext cx="235700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5749CB69-990B-4312-A899-8016A4744F22}"/>
              </a:ext>
            </a:extLst>
          </p:cNvPr>
          <p:cNvGrpSpPr/>
          <p:nvPr/>
        </p:nvGrpSpPr>
        <p:grpSpPr>
          <a:xfrm>
            <a:off x="734830" y="3041003"/>
            <a:ext cx="2552859" cy="923330"/>
            <a:chOff x="2551704" y="4283314"/>
            <a:chExt cx="2357003" cy="923330"/>
          </a:xfrm>
        </p:grpSpPr>
        <p:sp>
          <p:nvSpPr>
            <p:cNvPr id="23" name="TextBox 22">
              <a:extLst>
                <a:ext uri="{FF2B5EF4-FFF2-40B4-BE49-F238E27FC236}">
                  <a16:creationId xmlns:a16="http://schemas.microsoft.com/office/drawing/2014/main" id="{D3E8BA28-9EA8-4A7A-80CE-566886AEC26F}"/>
                </a:ext>
              </a:extLst>
            </p:cNvPr>
            <p:cNvSpPr txBox="1"/>
            <p:nvPr/>
          </p:nvSpPr>
          <p:spPr>
            <a:xfrm>
              <a:off x="2551706" y="4560313"/>
              <a:ext cx="2357001"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0DDD83A2-479E-45B8-BE41-4F7665987614}"/>
                </a:ext>
              </a:extLst>
            </p:cNvPr>
            <p:cNvSpPr txBox="1"/>
            <p:nvPr/>
          </p:nvSpPr>
          <p:spPr>
            <a:xfrm>
              <a:off x="2551704" y="4283314"/>
              <a:ext cx="235700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331E2DD0-C28A-44A6-B958-4E8D19826149}"/>
              </a:ext>
            </a:extLst>
          </p:cNvPr>
          <p:cNvGrpSpPr/>
          <p:nvPr/>
        </p:nvGrpSpPr>
        <p:grpSpPr>
          <a:xfrm>
            <a:off x="4819570" y="1683861"/>
            <a:ext cx="2552860" cy="923330"/>
            <a:chOff x="2551704" y="4283314"/>
            <a:chExt cx="2357003" cy="923330"/>
          </a:xfrm>
        </p:grpSpPr>
        <p:sp>
          <p:nvSpPr>
            <p:cNvPr id="26" name="TextBox 25">
              <a:extLst>
                <a:ext uri="{FF2B5EF4-FFF2-40B4-BE49-F238E27FC236}">
                  <a16:creationId xmlns:a16="http://schemas.microsoft.com/office/drawing/2014/main" id="{5AAA325D-DFF2-49D1-82CD-912AAC20DCE6}"/>
                </a:ext>
              </a:extLst>
            </p:cNvPr>
            <p:cNvSpPr txBox="1"/>
            <p:nvPr/>
          </p:nvSpPr>
          <p:spPr>
            <a:xfrm>
              <a:off x="2551705" y="4560313"/>
              <a:ext cx="23570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468EC74D-4664-4152-AA29-8780973A1C85}"/>
                </a:ext>
              </a:extLst>
            </p:cNvPr>
            <p:cNvSpPr txBox="1"/>
            <p:nvPr/>
          </p:nvSpPr>
          <p:spPr>
            <a:xfrm>
              <a:off x="2551704" y="4283314"/>
              <a:ext cx="235700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Pentagon 30">
            <a:extLst>
              <a:ext uri="{FF2B5EF4-FFF2-40B4-BE49-F238E27FC236}">
                <a16:creationId xmlns:a16="http://schemas.microsoft.com/office/drawing/2014/main" id="{1E11A068-B787-4E72-8802-1F804E4190BB}"/>
              </a:ext>
            </a:extLst>
          </p:cNvPr>
          <p:cNvSpPr/>
          <p:nvPr/>
        </p:nvSpPr>
        <p:spPr>
          <a:xfrm>
            <a:off x="4476002" y="2470860"/>
            <a:ext cx="3211003" cy="484632"/>
          </a:xfrm>
          <a:custGeom>
            <a:avLst/>
            <a:gdLst/>
            <a:ahLst/>
            <a:cxnLst/>
            <a:rect l="l" t="t" r="r" b="b"/>
            <a:pathLst>
              <a:path w="3211003" h="484632">
                <a:moveTo>
                  <a:pt x="242316" y="0"/>
                </a:moveTo>
                <a:lnTo>
                  <a:pt x="1591003" y="0"/>
                </a:lnTo>
                <a:lnTo>
                  <a:pt x="1620000" y="0"/>
                </a:lnTo>
                <a:lnTo>
                  <a:pt x="2968687" y="0"/>
                </a:lnTo>
                <a:lnTo>
                  <a:pt x="3211003" y="242316"/>
                </a:lnTo>
                <a:lnTo>
                  <a:pt x="2968687" y="484632"/>
                </a:lnTo>
                <a:lnTo>
                  <a:pt x="1620000" y="484632"/>
                </a:lnTo>
                <a:lnTo>
                  <a:pt x="1591003" y="484632"/>
                </a:lnTo>
                <a:lnTo>
                  <a:pt x="242316" y="484632"/>
                </a:lnTo>
                <a:lnTo>
                  <a:pt x="0" y="242316"/>
                </a:lnTo>
                <a:close/>
              </a:path>
            </a:pathLst>
          </a:custGeom>
          <a:solidFill>
            <a:schemeClr val="accent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9" name="TextBox 28">
            <a:extLst>
              <a:ext uri="{FF2B5EF4-FFF2-40B4-BE49-F238E27FC236}">
                <a16:creationId xmlns:a16="http://schemas.microsoft.com/office/drawing/2014/main" id="{66211AE8-341A-4EC7-89F5-3DF90693C771}"/>
              </a:ext>
            </a:extLst>
          </p:cNvPr>
          <p:cNvSpPr txBox="1"/>
          <p:nvPr/>
        </p:nvSpPr>
        <p:spPr>
          <a:xfrm>
            <a:off x="5291448" y="2559288"/>
            <a:ext cx="1609106"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متن شما در اینجا</a:t>
            </a:r>
            <a:endParaRPr lang="ko-KR" altLang="en-US" sz="1600" b="1"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6ACD983D-30E0-4E38-B01C-D11114875EEA}"/>
              </a:ext>
            </a:extLst>
          </p:cNvPr>
          <p:cNvSpPr txBox="1"/>
          <p:nvPr/>
        </p:nvSpPr>
        <p:spPr>
          <a:xfrm>
            <a:off x="4039646" y="3366594"/>
            <a:ext cx="159206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960D5D1F-5E15-4418-94FB-A504AC62D9AD}"/>
              </a:ext>
            </a:extLst>
          </p:cNvPr>
          <p:cNvSpPr txBox="1"/>
          <p:nvPr/>
        </p:nvSpPr>
        <p:spPr>
          <a:xfrm>
            <a:off x="3657972" y="4147530"/>
            <a:ext cx="159206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983E875B-CA1C-48CE-9360-0BBF008593FD}"/>
              </a:ext>
            </a:extLst>
          </p:cNvPr>
          <p:cNvSpPr txBox="1"/>
          <p:nvPr/>
        </p:nvSpPr>
        <p:spPr>
          <a:xfrm>
            <a:off x="6954554" y="4147530"/>
            <a:ext cx="159206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3D68DC4F-6C57-4033-AD85-E705874ADB27}"/>
              </a:ext>
            </a:extLst>
          </p:cNvPr>
          <p:cNvSpPr txBox="1"/>
          <p:nvPr/>
        </p:nvSpPr>
        <p:spPr>
          <a:xfrm>
            <a:off x="6576398" y="3366594"/>
            <a:ext cx="159206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198E3D0D-23B1-4240-A6C8-D0CC78A7ECCA}"/>
              </a:ext>
            </a:extLst>
          </p:cNvPr>
          <p:cNvSpPr>
            <a:spLocks noGrp="1"/>
          </p:cNvSpPr>
          <p:nvPr>
            <p:ph type="body" sz="quarter" idx="12"/>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15" name="Group 14">
            <a:extLst>
              <a:ext uri="{FF2B5EF4-FFF2-40B4-BE49-F238E27FC236}">
                <a16:creationId xmlns:a16="http://schemas.microsoft.com/office/drawing/2014/main" id="{F5821A57-047D-4AF4-997A-44F7668FC569}"/>
              </a:ext>
            </a:extLst>
          </p:cNvPr>
          <p:cNvGrpSpPr/>
          <p:nvPr/>
        </p:nvGrpSpPr>
        <p:grpSpPr>
          <a:xfrm>
            <a:off x="655984" y="2731673"/>
            <a:ext cx="4938858" cy="2130069"/>
            <a:chOff x="3017859" y="4213741"/>
            <a:chExt cx="1249476" cy="2130069"/>
          </a:xfrm>
        </p:grpSpPr>
        <p:sp>
          <p:nvSpPr>
            <p:cNvPr id="16" name="TextBox 15">
              <a:extLst>
                <a:ext uri="{FF2B5EF4-FFF2-40B4-BE49-F238E27FC236}">
                  <a16:creationId xmlns:a16="http://schemas.microsoft.com/office/drawing/2014/main" id="{B8D36A08-A438-4034-AAA0-918C81CA22D5}"/>
                </a:ext>
              </a:extLst>
            </p:cNvPr>
            <p:cNvSpPr txBox="1"/>
            <p:nvPr/>
          </p:nvSpPr>
          <p:spPr>
            <a:xfrm>
              <a:off x="3017859" y="4612567"/>
              <a:ext cx="1245478" cy="1731243"/>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E5C4B6CC-F8D4-4B39-A9CE-24A05F715949}"/>
                </a:ext>
              </a:extLst>
            </p:cNvPr>
            <p:cNvSpPr txBox="1"/>
            <p:nvPr/>
          </p:nvSpPr>
          <p:spPr>
            <a:xfrm>
              <a:off x="3017859" y="4213741"/>
              <a:ext cx="1249476" cy="507831"/>
            </a:xfrm>
            <a:prstGeom prst="rect">
              <a:avLst/>
            </a:prstGeom>
            <a:noFill/>
          </p:spPr>
          <p:txBody>
            <a:bodyPr wrap="square" rtlCol="0">
              <a:spAutoFit/>
            </a:bodyPr>
            <a:lstStyle/>
            <a:p>
              <a:pPr algn="r"/>
              <a:r>
                <a:rPr lang="fa-IR" altLang="ko-KR" sz="2700" b="1" dirty="0">
                  <a:solidFill>
                    <a:schemeClr val="accent2"/>
                  </a:solidFill>
                  <a:cs typeface="B Nazanin" panose="00000700000000000000" pitchFamily="2" charset="-78"/>
                </a:rPr>
                <a:t>عنوان محتوا را اضافه کنید</a:t>
              </a:r>
              <a:endParaRPr lang="ko-KR" altLang="en-US" sz="2700" b="1" dirty="0">
                <a:solidFill>
                  <a:schemeClr val="accent2"/>
                </a:solidFill>
                <a:cs typeface="B Nazanin" panose="00000700000000000000" pitchFamily="2" charset="-78"/>
              </a:endParaRPr>
            </a:p>
          </p:txBody>
        </p:sp>
      </p:grpSp>
      <p:grpSp>
        <p:nvGrpSpPr>
          <p:cNvPr id="18" name="Group 17">
            <a:extLst>
              <a:ext uri="{FF2B5EF4-FFF2-40B4-BE49-F238E27FC236}">
                <a16:creationId xmlns:a16="http://schemas.microsoft.com/office/drawing/2014/main" id="{AD972AFD-F17B-4D9C-AC17-803AA906DEFE}"/>
              </a:ext>
            </a:extLst>
          </p:cNvPr>
          <p:cNvGrpSpPr/>
          <p:nvPr/>
        </p:nvGrpSpPr>
        <p:grpSpPr>
          <a:xfrm>
            <a:off x="655984" y="5183719"/>
            <a:ext cx="4082652" cy="1177245"/>
            <a:chOff x="3049206" y="4283314"/>
            <a:chExt cx="1839465" cy="1177245"/>
          </a:xfrm>
        </p:grpSpPr>
        <p:sp>
          <p:nvSpPr>
            <p:cNvPr id="19" name="TextBox 18">
              <a:extLst>
                <a:ext uri="{FF2B5EF4-FFF2-40B4-BE49-F238E27FC236}">
                  <a16:creationId xmlns:a16="http://schemas.microsoft.com/office/drawing/2014/main" id="{654A0FF6-FD0E-49E0-85A9-44945FD7062C}"/>
                </a:ext>
              </a:extLst>
            </p:cNvPr>
            <p:cNvSpPr txBox="1"/>
            <p:nvPr/>
          </p:nvSpPr>
          <p:spPr>
            <a:xfrm>
              <a:off x="3049206" y="4560313"/>
              <a:ext cx="1839465" cy="900246"/>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ECFA0B44-57D2-41BC-B170-08994C4C9CC7}"/>
                </a:ext>
              </a:extLst>
            </p:cNvPr>
            <p:cNvSpPr txBox="1"/>
            <p:nvPr/>
          </p:nvSpPr>
          <p:spPr>
            <a:xfrm>
              <a:off x="3049206" y="4283314"/>
              <a:ext cx="1839465"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sp>
        <p:nvSpPr>
          <p:cNvPr id="21" name="TextBox 20">
            <a:extLst>
              <a:ext uri="{FF2B5EF4-FFF2-40B4-BE49-F238E27FC236}">
                <a16:creationId xmlns:a16="http://schemas.microsoft.com/office/drawing/2014/main" id="{47F9956B-8F33-4B3F-9DB7-4A753D89DC04}"/>
              </a:ext>
            </a:extLst>
          </p:cNvPr>
          <p:cNvSpPr txBox="1"/>
          <p:nvPr/>
        </p:nvSpPr>
        <p:spPr>
          <a:xfrm>
            <a:off x="1371600" y="1049305"/>
            <a:ext cx="9448800" cy="46166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22" name="Block Arc 14">
            <a:extLst>
              <a:ext uri="{FF2B5EF4-FFF2-40B4-BE49-F238E27FC236}">
                <a16:creationId xmlns:a16="http://schemas.microsoft.com/office/drawing/2014/main" id="{7CF00A27-BCEC-4E6E-A210-3FAFE3995FAD}"/>
              </a:ext>
            </a:extLst>
          </p:cNvPr>
          <p:cNvSpPr/>
          <p:nvPr/>
        </p:nvSpPr>
        <p:spPr>
          <a:xfrm rot="16200000">
            <a:off x="5833121" y="1664764"/>
            <a:ext cx="525759" cy="526105"/>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23" name="Freeform 55">
            <a:extLst>
              <a:ext uri="{FF2B5EF4-FFF2-40B4-BE49-F238E27FC236}">
                <a16:creationId xmlns:a16="http://schemas.microsoft.com/office/drawing/2014/main" id="{CE735CF8-4CE8-4DF2-9BF8-DA5B50E09064}"/>
              </a:ext>
            </a:extLst>
          </p:cNvPr>
          <p:cNvSpPr/>
          <p:nvPr/>
        </p:nvSpPr>
        <p:spPr>
          <a:xfrm>
            <a:off x="5027264" y="5210016"/>
            <a:ext cx="358858" cy="879324"/>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pic>
        <p:nvPicPr>
          <p:cNvPr id="5" name="Picture Placeholder 4">
            <a:extLst>
              <a:ext uri="{FF2B5EF4-FFF2-40B4-BE49-F238E27FC236}">
                <a16:creationId xmlns:a16="http://schemas.microsoft.com/office/drawing/2014/main" id="{8A98E88D-2EB7-B74A-403A-FBD68B8E8CA1}"/>
              </a:ext>
            </a:extLst>
          </p:cNvPr>
          <p:cNvPicPr>
            <a:picLocks noGrp="1" noChangeAspect="1"/>
          </p:cNvPicPr>
          <p:nvPr>
            <p:ph type="pic" idx="11"/>
          </p:nvPr>
        </p:nvPicPr>
        <p:blipFill>
          <a:blip r:embed="rId2">
            <a:extLst>
              <a:ext uri="{28A0092B-C50C-407E-A947-70E740481C1C}">
                <a14:useLocalDpi xmlns:a14="http://schemas.microsoft.com/office/drawing/2010/main" val="0"/>
              </a:ext>
            </a:extLst>
          </a:blip>
          <a:srcRect/>
          <a:stretch>
            <a:fillRect/>
          </a:stretch>
        </p:blipFill>
        <p:spPr>
          <a:xfrm>
            <a:off x="7159550" y="2674179"/>
            <a:ext cx="1624041" cy="2663428"/>
          </a:xfrm>
        </p:spPr>
      </p:pic>
      <p:pic>
        <p:nvPicPr>
          <p:cNvPr id="8" name="Picture Placeholder 7">
            <a:extLst>
              <a:ext uri="{FF2B5EF4-FFF2-40B4-BE49-F238E27FC236}">
                <a16:creationId xmlns:a16="http://schemas.microsoft.com/office/drawing/2014/main" id="{C44DA86A-D023-86F5-4314-B52184536F94}"/>
              </a:ext>
            </a:extLst>
          </p:cNvPr>
          <p:cNvPicPr>
            <a:picLocks noGrp="1" noChangeAspect="1"/>
          </p:cNvPicPr>
          <p:nvPr>
            <p:ph type="pic" idx="10"/>
          </p:nvPr>
        </p:nvPicPr>
        <p:blipFill>
          <a:blip r:embed="rId3">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5F48E8FD-CD9C-4F3D-84C9-682C9CDD8FF4}"/>
              </a:ext>
            </a:extLst>
          </p:cNvPr>
          <p:cNvCxnSpPr/>
          <p:nvPr/>
        </p:nvCxnSpPr>
        <p:spPr>
          <a:xfrm flipV="1">
            <a:off x="981112" y="3709066"/>
            <a:ext cx="11363" cy="1800000"/>
          </a:xfrm>
          <a:prstGeom prst="line">
            <a:avLst/>
          </a:prstGeom>
          <a:ln w="25400">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74AF5935-8BC3-49EB-BB4D-F7786E8A555B}"/>
              </a:ext>
            </a:extLst>
          </p:cNvPr>
          <p:cNvCxnSpPr/>
          <p:nvPr/>
        </p:nvCxnSpPr>
        <p:spPr>
          <a:xfrm flipV="1">
            <a:off x="3301544" y="3064493"/>
            <a:ext cx="11363" cy="1800000"/>
          </a:xfrm>
          <a:prstGeom prst="line">
            <a:avLst/>
          </a:prstGeom>
          <a:ln w="25400">
            <a:solidFill>
              <a:schemeClr val="accent2"/>
            </a:solidFill>
            <a:tailEnd type="oval" w="lg" len="lg"/>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8A14BFB3-3BD2-4643-A720-A74E101B5862}"/>
              </a:ext>
            </a:extLst>
          </p:cNvPr>
          <p:cNvCxnSpPr/>
          <p:nvPr/>
        </p:nvCxnSpPr>
        <p:spPr>
          <a:xfrm flipV="1">
            <a:off x="5621976" y="2419921"/>
            <a:ext cx="11363" cy="1800000"/>
          </a:xfrm>
          <a:prstGeom prst="line">
            <a:avLst/>
          </a:prstGeom>
          <a:ln w="25400">
            <a:solidFill>
              <a:schemeClr val="accent3"/>
            </a:solidFill>
            <a:tailEnd type="oval" w="lg" len="lg"/>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D44D0EF-0883-4665-A1FB-BCFB3D3B90DE}"/>
              </a:ext>
            </a:extLst>
          </p:cNvPr>
          <p:cNvCxnSpPr/>
          <p:nvPr/>
        </p:nvCxnSpPr>
        <p:spPr>
          <a:xfrm flipV="1">
            <a:off x="7942408" y="1775349"/>
            <a:ext cx="11363" cy="1800000"/>
          </a:xfrm>
          <a:prstGeom prst="line">
            <a:avLst/>
          </a:prstGeom>
          <a:ln w="25400">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08B9FF69-5EB7-4B3E-AC75-4781B161EF20}"/>
              </a:ext>
            </a:extLst>
          </p:cNvPr>
          <p:cNvSpPr/>
          <p:nvPr/>
        </p:nvSpPr>
        <p:spPr>
          <a:xfrm>
            <a:off x="2330118" y="5525027"/>
            <a:ext cx="1656184" cy="360040"/>
          </a:xfrm>
          <a:prstGeom prst="rect">
            <a:avLst/>
          </a:prstGeom>
          <a:solidFill>
            <a:schemeClr val="accent1"/>
          </a:solidFill>
          <a:ln>
            <a:noFill/>
          </a:ln>
          <a:scene3d>
            <a:camera prst="orthographicFront">
              <a:rot lat="297669" lon="18624798" rev="52620"/>
            </a:camera>
            <a:lightRig rig="threePt" dir="t">
              <a:rot lat="0" lon="0" rev="1800000"/>
            </a:lightRig>
          </a:scene3d>
          <a:sp3d extrusionH="2171700">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ectangle 7">
            <a:extLst>
              <a:ext uri="{FF2B5EF4-FFF2-40B4-BE49-F238E27FC236}">
                <a16:creationId xmlns:a16="http://schemas.microsoft.com/office/drawing/2014/main" id="{D9B96070-8D32-4230-9283-3165B67BBB00}"/>
              </a:ext>
            </a:extLst>
          </p:cNvPr>
          <p:cNvSpPr/>
          <p:nvPr/>
        </p:nvSpPr>
        <p:spPr>
          <a:xfrm>
            <a:off x="4650550" y="4876955"/>
            <a:ext cx="1656184" cy="360040"/>
          </a:xfrm>
          <a:prstGeom prst="rect">
            <a:avLst/>
          </a:prstGeom>
          <a:solidFill>
            <a:schemeClr val="accent2"/>
          </a:solidFill>
          <a:ln>
            <a:noFill/>
          </a:ln>
          <a:scene3d>
            <a:camera prst="orthographicFront">
              <a:rot lat="297669" lon="18624798" rev="52620"/>
            </a:camera>
            <a:lightRig rig="threePt" dir="t">
              <a:rot lat="0" lon="0" rev="1800000"/>
            </a:lightRig>
          </a:scene3d>
          <a:sp3d extrusionH="2171700">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Rectangle 8">
            <a:extLst>
              <a:ext uri="{FF2B5EF4-FFF2-40B4-BE49-F238E27FC236}">
                <a16:creationId xmlns:a16="http://schemas.microsoft.com/office/drawing/2014/main" id="{0980F264-D8C6-4A4E-95AA-27DB7B12EF2B}"/>
              </a:ext>
            </a:extLst>
          </p:cNvPr>
          <p:cNvSpPr/>
          <p:nvPr/>
        </p:nvSpPr>
        <p:spPr>
          <a:xfrm>
            <a:off x="6970982" y="4228883"/>
            <a:ext cx="1656184" cy="360040"/>
          </a:xfrm>
          <a:prstGeom prst="rect">
            <a:avLst/>
          </a:prstGeom>
          <a:solidFill>
            <a:schemeClr val="accent3"/>
          </a:solidFill>
          <a:ln>
            <a:noFill/>
          </a:ln>
          <a:scene3d>
            <a:camera prst="orthographicFront">
              <a:rot lat="297669" lon="18624798" rev="52620"/>
            </a:camera>
            <a:lightRig rig="threePt" dir="t">
              <a:rot lat="0" lon="0" rev="1800000"/>
            </a:lightRig>
          </a:scene3d>
          <a:sp3d extrusionH="2171700">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Rectangle 9">
            <a:extLst>
              <a:ext uri="{FF2B5EF4-FFF2-40B4-BE49-F238E27FC236}">
                <a16:creationId xmlns:a16="http://schemas.microsoft.com/office/drawing/2014/main" id="{4415A0B2-98BC-41CE-B451-63C659984440}"/>
              </a:ext>
            </a:extLst>
          </p:cNvPr>
          <p:cNvSpPr/>
          <p:nvPr/>
        </p:nvSpPr>
        <p:spPr>
          <a:xfrm>
            <a:off x="9291414" y="3580811"/>
            <a:ext cx="1656184" cy="360040"/>
          </a:xfrm>
          <a:prstGeom prst="rect">
            <a:avLst/>
          </a:prstGeom>
          <a:solidFill>
            <a:schemeClr val="accent4"/>
          </a:solidFill>
          <a:ln>
            <a:noFill/>
          </a:ln>
          <a:scene3d>
            <a:camera prst="orthographicFront">
              <a:rot lat="297669" lon="18624798" rev="52620"/>
            </a:camera>
            <a:lightRig rig="threePt" dir="t">
              <a:rot lat="0" lon="0" rev="1800000"/>
            </a:lightRig>
          </a:scene3d>
          <a:sp3d extrusionH="2171700">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Arc 10">
            <a:extLst>
              <a:ext uri="{FF2B5EF4-FFF2-40B4-BE49-F238E27FC236}">
                <a16:creationId xmlns:a16="http://schemas.microsoft.com/office/drawing/2014/main" id="{1DCB8D4E-C1F7-48C1-9C1C-698A4A7DCB25}"/>
              </a:ext>
            </a:extLst>
          </p:cNvPr>
          <p:cNvSpPr/>
          <p:nvPr/>
        </p:nvSpPr>
        <p:spPr>
          <a:xfrm>
            <a:off x="3386312" y="5287987"/>
            <a:ext cx="2274213" cy="777093"/>
          </a:xfrm>
          <a:prstGeom prst="arc">
            <a:avLst>
              <a:gd name="adj1" fmla="val 20633190"/>
              <a:gd name="adj2" fmla="val 9870224"/>
            </a:avLst>
          </a:prstGeom>
          <a:ln w="12700">
            <a:solidFill>
              <a:schemeClr val="tx1">
                <a:lumMod val="75000"/>
                <a:lumOff val="25000"/>
              </a:schemeClr>
            </a:solidFill>
            <a:prstDash val="dash"/>
            <a:headEnd type="triangle"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grpSp>
        <p:nvGrpSpPr>
          <p:cNvPr id="12" name="Group 11">
            <a:extLst>
              <a:ext uri="{FF2B5EF4-FFF2-40B4-BE49-F238E27FC236}">
                <a16:creationId xmlns:a16="http://schemas.microsoft.com/office/drawing/2014/main" id="{B7B5BB48-E4FF-4986-9DFF-E57A32DB5C8B}"/>
              </a:ext>
            </a:extLst>
          </p:cNvPr>
          <p:cNvGrpSpPr/>
          <p:nvPr/>
        </p:nvGrpSpPr>
        <p:grpSpPr>
          <a:xfrm>
            <a:off x="1153588" y="3796418"/>
            <a:ext cx="2000666" cy="1096075"/>
            <a:chOff x="4965552" y="1736224"/>
            <a:chExt cx="1374974" cy="1096075"/>
          </a:xfrm>
        </p:grpSpPr>
        <p:sp>
          <p:nvSpPr>
            <p:cNvPr id="13" name="TextBox 12">
              <a:extLst>
                <a:ext uri="{FF2B5EF4-FFF2-40B4-BE49-F238E27FC236}">
                  <a16:creationId xmlns:a16="http://schemas.microsoft.com/office/drawing/2014/main" id="{DF27DED6-70A9-41AE-B2F8-65E9D9E632DF}"/>
                </a:ext>
              </a:extLst>
            </p:cNvPr>
            <p:cNvSpPr txBox="1"/>
            <p:nvPr/>
          </p:nvSpPr>
          <p:spPr>
            <a:xfrm>
              <a:off x="4965552" y="2001302"/>
              <a:ext cx="137497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F5FBF18D-D936-46B8-BF6B-12BAD98471AB}"/>
                </a:ext>
              </a:extLst>
            </p:cNvPr>
            <p:cNvSpPr txBox="1"/>
            <p:nvPr/>
          </p:nvSpPr>
          <p:spPr>
            <a:xfrm>
              <a:off x="4965552" y="1736224"/>
              <a:ext cx="137497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FE35A4BA-234F-4CCA-A5D4-F4E3133EB0F6}"/>
              </a:ext>
            </a:extLst>
          </p:cNvPr>
          <p:cNvGrpSpPr/>
          <p:nvPr/>
        </p:nvGrpSpPr>
        <p:grpSpPr>
          <a:xfrm>
            <a:off x="3474020" y="3151845"/>
            <a:ext cx="2000666" cy="1096075"/>
            <a:chOff x="4965552" y="1736224"/>
            <a:chExt cx="1374974" cy="1096075"/>
          </a:xfrm>
        </p:grpSpPr>
        <p:sp>
          <p:nvSpPr>
            <p:cNvPr id="16" name="TextBox 15">
              <a:extLst>
                <a:ext uri="{FF2B5EF4-FFF2-40B4-BE49-F238E27FC236}">
                  <a16:creationId xmlns:a16="http://schemas.microsoft.com/office/drawing/2014/main" id="{5E369FB3-5C6C-4099-913E-FE3FE4DEF66C}"/>
                </a:ext>
              </a:extLst>
            </p:cNvPr>
            <p:cNvSpPr txBox="1"/>
            <p:nvPr/>
          </p:nvSpPr>
          <p:spPr>
            <a:xfrm>
              <a:off x="4965552" y="2001302"/>
              <a:ext cx="137497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E0B0AF69-0E60-4A51-8F50-C366626BD0D5}"/>
                </a:ext>
              </a:extLst>
            </p:cNvPr>
            <p:cNvSpPr txBox="1"/>
            <p:nvPr/>
          </p:nvSpPr>
          <p:spPr>
            <a:xfrm>
              <a:off x="4965552" y="1736224"/>
              <a:ext cx="137497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731F8245-423D-41D9-84D4-BE7A159D30A2}"/>
              </a:ext>
            </a:extLst>
          </p:cNvPr>
          <p:cNvGrpSpPr/>
          <p:nvPr/>
        </p:nvGrpSpPr>
        <p:grpSpPr>
          <a:xfrm>
            <a:off x="5922219" y="2479274"/>
            <a:ext cx="2000666" cy="1096075"/>
            <a:chOff x="4965552" y="1736224"/>
            <a:chExt cx="1374974" cy="1096075"/>
          </a:xfrm>
        </p:grpSpPr>
        <p:sp>
          <p:nvSpPr>
            <p:cNvPr id="19" name="TextBox 18">
              <a:extLst>
                <a:ext uri="{FF2B5EF4-FFF2-40B4-BE49-F238E27FC236}">
                  <a16:creationId xmlns:a16="http://schemas.microsoft.com/office/drawing/2014/main" id="{6A214534-075A-43E9-B378-6B6E0A998404}"/>
                </a:ext>
              </a:extLst>
            </p:cNvPr>
            <p:cNvSpPr txBox="1"/>
            <p:nvPr/>
          </p:nvSpPr>
          <p:spPr>
            <a:xfrm>
              <a:off x="4965552" y="2001302"/>
              <a:ext cx="137497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31CB645D-982B-4DCB-B243-1412FCA7BD16}"/>
                </a:ext>
              </a:extLst>
            </p:cNvPr>
            <p:cNvSpPr txBox="1"/>
            <p:nvPr/>
          </p:nvSpPr>
          <p:spPr>
            <a:xfrm>
              <a:off x="4965552" y="1736224"/>
              <a:ext cx="137497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7B03E2D3-9F1F-4A3E-A8F6-EBC283CC4A92}"/>
              </a:ext>
            </a:extLst>
          </p:cNvPr>
          <p:cNvGrpSpPr/>
          <p:nvPr/>
        </p:nvGrpSpPr>
        <p:grpSpPr>
          <a:xfrm>
            <a:off x="8114884" y="1862701"/>
            <a:ext cx="2000666" cy="1096075"/>
            <a:chOff x="4965552" y="1736224"/>
            <a:chExt cx="1374974" cy="1096075"/>
          </a:xfrm>
        </p:grpSpPr>
        <p:sp>
          <p:nvSpPr>
            <p:cNvPr id="22" name="TextBox 21">
              <a:extLst>
                <a:ext uri="{FF2B5EF4-FFF2-40B4-BE49-F238E27FC236}">
                  <a16:creationId xmlns:a16="http://schemas.microsoft.com/office/drawing/2014/main" id="{9995AFAA-48A1-4EDD-96C9-F0286757BD3B}"/>
                </a:ext>
              </a:extLst>
            </p:cNvPr>
            <p:cNvSpPr txBox="1"/>
            <p:nvPr/>
          </p:nvSpPr>
          <p:spPr>
            <a:xfrm>
              <a:off x="4965552" y="2001302"/>
              <a:ext cx="137497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8F10708B-371E-432B-91BF-BA8D5D3A8EB5}"/>
                </a:ext>
              </a:extLst>
            </p:cNvPr>
            <p:cNvSpPr txBox="1"/>
            <p:nvPr/>
          </p:nvSpPr>
          <p:spPr>
            <a:xfrm>
              <a:off x="4965552" y="1736224"/>
              <a:ext cx="137497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4" name="TextBox 23">
            <a:extLst>
              <a:ext uri="{FF2B5EF4-FFF2-40B4-BE49-F238E27FC236}">
                <a16:creationId xmlns:a16="http://schemas.microsoft.com/office/drawing/2014/main" id="{FA71F310-DBBB-42E6-8B1D-0E2CD30F5F0F}"/>
              </a:ext>
            </a:extLst>
          </p:cNvPr>
          <p:cNvSpPr txBox="1"/>
          <p:nvPr/>
        </p:nvSpPr>
        <p:spPr>
          <a:xfrm>
            <a:off x="5790434" y="5718466"/>
            <a:ext cx="137497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DA248779-63F0-4218-B460-29A48834156C}"/>
              </a:ext>
            </a:extLst>
          </p:cNvPr>
          <p:cNvSpPr txBox="1"/>
          <p:nvPr/>
        </p:nvSpPr>
        <p:spPr>
          <a:xfrm>
            <a:off x="7865686" y="5220766"/>
            <a:ext cx="137497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F824BFF0-1DF1-4268-9A22-7F6D7121668D}"/>
              </a:ext>
            </a:extLst>
          </p:cNvPr>
          <p:cNvSpPr txBox="1"/>
          <p:nvPr/>
        </p:nvSpPr>
        <p:spPr>
          <a:xfrm>
            <a:off x="9940938" y="4723068"/>
            <a:ext cx="137497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sp>
        <p:nvSpPr>
          <p:cNvPr id="27" name="Arc 59">
            <a:extLst>
              <a:ext uri="{FF2B5EF4-FFF2-40B4-BE49-F238E27FC236}">
                <a16:creationId xmlns:a16="http://schemas.microsoft.com/office/drawing/2014/main" id="{4DA34EEC-2553-41F3-9383-E58222DCCDD4}"/>
              </a:ext>
            </a:extLst>
          </p:cNvPr>
          <p:cNvSpPr/>
          <p:nvPr/>
        </p:nvSpPr>
        <p:spPr>
          <a:xfrm>
            <a:off x="5681341" y="4641922"/>
            <a:ext cx="2274213" cy="777093"/>
          </a:xfrm>
          <a:prstGeom prst="arc">
            <a:avLst>
              <a:gd name="adj1" fmla="val 20633190"/>
              <a:gd name="adj2" fmla="val 9870224"/>
            </a:avLst>
          </a:prstGeom>
          <a:ln w="12700">
            <a:solidFill>
              <a:schemeClr val="tx1">
                <a:lumMod val="75000"/>
                <a:lumOff val="25000"/>
              </a:schemeClr>
            </a:solidFill>
            <a:prstDash val="dash"/>
            <a:headEnd type="triangle"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28" name="Arc 59">
            <a:extLst>
              <a:ext uri="{FF2B5EF4-FFF2-40B4-BE49-F238E27FC236}">
                <a16:creationId xmlns:a16="http://schemas.microsoft.com/office/drawing/2014/main" id="{B8806C48-5C4F-48D7-9F8D-3B18E9C021B9}"/>
              </a:ext>
            </a:extLst>
          </p:cNvPr>
          <p:cNvSpPr/>
          <p:nvPr/>
        </p:nvSpPr>
        <p:spPr>
          <a:xfrm>
            <a:off x="7976370" y="3995857"/>
            <a:ext cx="2274213" cy="777093"/>
          </a:xfrm>
          <a:prstGeom prst="arc">
            <a:avLst>
              <a:gd name="adj1" fmla="val 20633190"/>
              <a:gd name="adj2" fmla="val 9870224"/>
            </a:avLst>
          </a:prstGeom>
          <a:ln w="12700">
            <a:solidFill>
              <a:schemeClr val="tx1">
                <a:lumMod val="75000"/>
                <a:lumOff val="25000"/>
              </a:schemeClr>
            </a:solidFill>
            <a:prstDash val="dash"/>
            <a:headEnd type="triangle"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29" name="Rectangle 16">
            <a:extLst>
              <a:ext uri="{FF2B5EF4-FFF2-40B4-BE49-F238E27FC236}">
                <a16:creationId xmlns:a16="http://schemas.microsoft.com/office/drawing/2014/main" id="{4F387310-6EB9-4314-9EFE-ED9E6FFB0F17}"/>
              </a:ext>
            </a:extLst>
          </p:cNvPr>
          <p:cNvSpPr/>
          <p:nvPr/>
        </p:nvSpPr>
        <p:spPr>
          <a:xfrm rot="2700000">
            <a:off x="4506291" y="4408603"/>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ectangle 9">
            <a:extLst>
              <a:ext uri="{FF2B5EF4-FFF2-40B4-BE49-F238E27FC236}">
                <a16:creationId xmlns:a16="http://schemas.microsoft.com/office/drawing/2014/main" id="{AEA15025-7F72-4C59-A06D-42E92594500C}"/>
              </a:ext>
            </a:extLst>
          </p:cNvPr>
          <p:cNvSpPr/>
          <p:nvPr/>
        </p:nvSpPr>
        <p:spPr>
          <a:xfrm>
            <a:off x="2146323" y="5145456"/>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ectangle 36">
            <a:extLst>
              <a:ext uri="{FF2B5EF4-FFF2-40B4-BE49-F238E27FC236}">
                <a16:creationId xmlns:a16="http://schemas.microsoft.com/office/drawing/2014/main" id="{519DECE5-A5B9-4F60-BEEE-BF2178BBC9D0}"/>
              </a:ext>
            </a:extLst>
          </p:cNvPr>
          <p:cNvSpPr/>
          <p:nvPr/>
        </p:nvSpPr>
        <p:spPr>
          <a:xfrm>
            <a:off x="6704192" y="3823714"/>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Oval 21">
            <a:extLst>
              <a:ext uri="{FF2B5EF4-FFF2-40B4-BE49-F238E27FC236}">
                <a16:creationId xmlns:a16="http://schemas.microsoft.com/office/drawing/2014/main" id="{E2D725D8-93FC-4335-B61C-174F77CA84EB}"/>
              </a:ext>
            </a:extLst>
          </p:cNvPr>
          <p:cNvSpPr>
            <a:spLocks noChangeAspect="1"/>
          </p:cNvSpPr>
          <p:nvPr/>
        </p:nvSpPr>
        <p:spPr>
          <a:xfrm>
            <a:off x="9141799" y="3107580"/>
            <a:ext cx="381905" cy="38509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9" name="Group 12">
            <a:extLst>
              <a:ext uri="{FF2B5EF4-FFF2-40B4-BE49-F238E27FC236}">
                <a16:creationId xmlns:a16="http://schemas.microsoft.com/office/drawing/2014/main" id="{B6E5D3BF-D5D4-47EF-B964-D83F6CC42230}"/>
              </a:ext>
            </a:extLst>
          </p:cNvPr>
          <p:cNvGrpSpPr/>
          <p:nvPr/>
        </p:nvGrpSpPr>
        <p:grpSpPr>
          <a:xfrm>
            <a:off x="3433472" y="1850617"/>
            <a:ext cx="5281738" cy="3068671"/>
            <a:chOff x="637381" y="1143000"/>
            <a:chExt cx="7869238" cy="4572000"/>
          </a:xfrm>
          <a:solidFill>
            <a:schemeClr val="bg1">
              <a:lumMod val="75000"/>
            </a:schemeClr>
          </a:solidFill>
          <a:effectLst/>
        </p:grpSpPr>
        <p:sp>
          <p:nvSpPr>
            <p:cNvPr id="310" name="Freeform 13">
              <a:extLst>
                <a:ext uri="{FF2B5EF4-FFF2-40B4-BE49-F238E27FC236}">
                  <a16:creationId xmlns:a16="http://schemas.microsoft.com/office/drawing/2014/main" id="{E16FE5CD-81E6-4B61-BC42-26A72835F316}"/>
                </a:ext>
              </a:extLst>
            </p:cNvPr>
            <p:cNvSpPr>
              <a:spLocks noEditPoints="1"/>
            </p:cNvSpPr>
            <p:nvPr/>
          </p:nvSpPr>
          <p:spPr bwMode="auto">
            <a:xfrm>
              <a:off x="637381" y="1982787"/>
              <a:ext cx="3430588" cy="3732213"/>
            </a:xfrm>
            <a:custGeom>
              <a:avLst/>
              <a:gdLst>
                <a:gd name="T0" fmla="*/ 1503 w 2161"/>
                <a:gd name="T1" fmla="*/ 2272 h 2351"/>
                <a:gd name="T2" fmla="*/ 1677 w 2161"/>
                <a:gd name="T3" fmla="*/ 1440 h 2351"/>
                <a:gd name="T4" fmla="*/ 1475 w 2161"/>
                <a:gd name="T5" fmla="*/ 1175 h 2351"/>
                <a:gd name="T6" fmla="*/ 1401 w 2161"/>
                <a:gd name="T7" fmla="*/ 1164 h 2351"/>
                <a:gd name="T8" fmla="*/ 253 w 2161"/>
                <a:gd name="T9" fmla="*/ 1129 h 2351"/>
                <a:gd name="T10" fmla="*/ 1279 w 2161"/>
                <a:gd name="T11" fmla="*/ 1145 h 2351"/>
                <a:gd name="T12" fmla="*/ 117 w 2161"/>
                <a:gd name="T13" fmla="*/ 1077 h 2351"/>
                <a:gd name="T14" fmla="*/ 1283 w 2161"/>
                <a:gd name="T15" fmla="*/ 1061 h 2351"/>
                <a:gd name="T16" fmla="*/ 1501 w 2161"/>
                <a:gd name="T17" fmla="*/ 726 h 2351"/>
                <a:gd name="T18" fmla="*/ 1141 w 2161"/>
                <a:gd name="T19" fmla="*/ 792 h 2351"/>
                <a:gd name="T20" fmla="*/ 1302 w 2161"/>
                <a:gd name="T21" fmla="*/ 745 h 2351"/>
                <a:gd name="T22" fmla="*/ 1187 w 2161"/>
                <a:gd name="T23" fmla="*/ 712 h 2351"/>
                <a:gd name="T24" fmla="*/ 1595 w 2161"/>
                <a:gd name="T25" fmla="*/ 689 h 2351"/>
                <a:gd name="T26" fmla="*/ 1558 w 2161"/>
                <a:gd name="T27" fmla="*/ 717 h 2351"/>
                <a:gd name="T28" fmla="*/ 541 w 2161"/>
                <a:gd name="T29" fmla="*/ 553 h 2351"/>
                <a:gd name="T30" fmla="*/ 49 w 2161"/>
                <a:gd name="T31" fmla="*/ 386 h 2351"/>
                <a:gd name="T32" fmla="*/ 1215 w 2161"/>
                <a:gd name="T33" fmla="*/ 326 h 2351"/>
                <a:gd name="T34" fmla="*/ 1283 w 2161"/>
                <a:gd name="T35" fmla="*/ 295 h 2351"/>
                <a:gd name="T36" fmla="*/ 1234 w 2161"/>
                <a:gd name="T37" fmla="*/ 298 h 2351"/>
                <a:gd name="T38" fmla="*/ 1160 w 2161"/>
                <a:gd name="T39" fmla="*/ 251 h 2351"/>
                <a:gd name="T40" fmla="*/ 2021 w 2161"/>
                <a:gd name="T41" fmla="*/ 265 h 2351"/>
                <a:gd name="T42" fmla="*/ 2136 w 2161"/>
                <a:gd name="T43" fmla="*/ 199 h 2351"/>
                <a:gd name="T44" fmla="*/ 1630 w 2161"/>
                <a:gd name="T45" fmla="*/ 129 h 2351"/>
                <a:gd name="T46" fmla="*/ 979 w 2161"/>
                <a:gd name="T47" fmla="*/ 101 h 2351"/>
                <a:gd name="T48" fmla="*/ 1094 w 2161"/>
                <a:gd name="T49" fmla="*/ 127 h 2351"/>
                <a:gd name="T50" fmla="*/ 1201 w 2161"/>
                <a:gd name="T51" fmla="*/ 98 h 2351"/>
                <a:gd name="T52" fmla="*/ 1113 w 2161"/>
                <a:gd name="T53" fmla="*/ 239 h 2351"/>
                <a:gd name="T54" fmla="*/ 1043 w 2161"/>
                <a:gd name="T55" fmla="*/ 400 h 2351"/>
                <a:gd name="T56" fmla="*/ 1216 w 2161"/>
                <a:gd name="T57" fmla="*/ 565 h 2351"/>
                <a:gd name="T58" fmla="*/ 1274 w 2161"/>
                <a:gd name="T59" fmla="*/ 415 h 2351"/>
                <a:gd name="T60" fmla="*/ 1441 w 2161"/>
                <a:gd name="T61" fmla="*/ 400 h 2351"/>
                <a:gd name="T62" fmla="*/ 1546 w 2161"/>
                <a:gd name="T63" fmla="*/ 530 h 2351"/>
                <a:gd name="T64" fmla="*/ 1459 w 2161"/>
                <a:gd name="T65" fmla="*/ 651 h 2351"/>
                <a:gd name="T66" fmla="*/ 1414 w 2161"/>
                <a:gd name="T67" fmla="*/ 747 h 2351"/>
                <a:gd name="T68" fmla="*/ 1223 w 2161"/>
                <a:gd name="T69" fmla="*/ 995 h 2351"/>
                <a:gd name="T70" fmla="*/ 1021 w 2161"/>
                <a:gd name="T71" fmla="*/ 1023 h 2351"/>
                <a:gd name="T72" fmla="*/ 1133 w 2161"/>
                <a:gd name="T73" fmla="*/ 1122 h 2351"/>
                <a:gd name="T74" fmla="*/ 1267 w 2161"/>
                <a:gd name="T75" fmla="*/ 1295 h 2351"/>
                <a:gd name="T76" fmla="*/ 1398 w 2161"/>
                <a:gd name="T77" fmla="*/ 1274 h 2351"/>
                <a:gd name="T78" fmla="*/ 1703 w 2161"/>
                <a:gd name="T79" fmla="*/ 1442 h 2351"/>
                <a:gd name="T80" fmla="*/ 1805 w 2161"/>
                <a:gd name="T81" fmla="*/ 1688 h 2351"/>
                <a:gd name="T82" fmla="*/ 1632 w 2161"/>
                <a:gd name="T83" fmla="*/ 1878 h 2351"/>
                <a:gd name="T84" fmla="*/ 1469 w 2161"/>
                <a:gd name="T85" fmla="*/ 2061 h 2351"/>
                <a:gd name="T86" fmla="*/ 1393 w 2161"/>
                <a:gd name="T87" fmla="*/ 2243 h 2351"/>
                <a:gd name="T88" fmla="*/ 1417 w 2161"/>
                <a:gd name="T89" fmla="*/ 2339 h 2351"/>
                <a:gd name="T90" fmla="*/ 1335 w 2161"/>
                <a:gd name="T91" fmla="*/ 2070 h 2351"/>
                <a:gd name="T92" fmla="*/ 1216 w 2161"/>
                <a:gd name="T93" fmla="*/ 1510 h 2351"/>
                <a:gd name="T94" fmla="*/ 1241 w 2161"/>
                <a:gd name="T95" fmla="*/ 1321 h 2351"/>
                <a:gd name="T96" fmla="*/ 986 w 2161"/>
                <a:gd name="T97" fmla="*/ 1204 h 2351"/>
                <a:gd name="T98" fmla="*/ 768 w 2161"/>
                <a:gd name="T99" fmla="*/ 974 h 2351"/>
                <a:gd name="T100" fmla="*/ 759 w 2161"/>
                <a:gd name="T101" fmla="*/ 1030 h 2351"/>
                <a:gd name="T102" fmla="*/ 628 w 2161"/>
                <a:gd name="T103" fmla="*/ 688 h 2351"/>
                <a:gd name="T104" fmla="*/ 614 w 2161"/>
                <a:gd name="T105" fmla="*/ 668 h 2351"/>
                <a:gd name="T106" fmla="*/ 323 w 2161"/>
                <a:gd name="T107" fmla="*/ 375 h 2351"/>
                <a:gd name="T108" fmla="*/ 139 w 2161"/>
                <a:gd name="T109" fmla="*/ 490 h 2351"/>
                <a:gd name="T110" fmla="*/ 63 w 2161"/>
                <a:gd name="T111" fmla="*/ 344 h 2351"/>
                <a:gd name="T112" fmla="*/ 61 w 2161"/>
                <a:gd name="T113" fmla="*/ 211 h 2351"/>
                <a:gd name="T114" fmla="*/ 70 w 2161"/>
                <a:gd name="T115" fmla="*/ 103 h 2351"/>
                <a:gd name="T116" fmla="*/ 275 w 2161"/>
                <a:gd name="T117" fmla="*/ 54 h 2351"/>
                <a:gd name="T118" fmla="*/ 539 w 2161"/>
                <a:gd name="T119" fmla="*/ 61 h 2351"/>
                <a:gd name="T120" fmla="*/ 682 w 2161"/>
                <a:gd name="T121" fmla="*/ 82 h 2351"/>
                <a:gd name="T122" fmla="*/ 867 w 2161"/>
                <a:gd name="T123" fmla="*/ 146 h 2351"/>
                <a:gd name="T124" fmla="*/ 1026 w 2161"/>
                <a:gd name="T125" fmla="*/ 15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1" h="2351">
                  <a:moveTo>
                    <a:pt x="1401" y="2278"/>
                  </a:moveTo>
                  <a:lnTo>
                    <a:pt x="1415" y="2286"/>
                  </a:lnTo>
                  <a:lnTo>
                    <a:pt x="1429" y="2299"/>
                  </a:lnTo>
                  <a:lnTo>
                    <a:pt x="1443" y="2311"/>
                  </a:lnTo>
                  <a:lnTo>
                    <a:pt x="1459" y="2320"/>
                  </a:lnTo>
                  <a:lnTo>
                    <a:pt x="1459" y="2328"/>
                  </a:lnTo>
                  <a:lnTo>
                    <a:pt x="1450" y="2328"/>
                  </a:lnTo>
                  <a:lnTo>
                    <a:pt x="1441" y="2330"/>
                  </a:lnTo>
                  <a:lnTo>
                    <a:pt x="1427" y="2330"/>
                  </a:lnTo>
                  <a:lnTo>
                    <a:pt x="1415" y="2327"/>
                  </a:lnTo>
                  <a:lnTo>
                    <a:pt x="1408" y="2325"/>
                  </a:lnTo>
                  <a:lnTo>
                    <a:pt x="1405" y="2311"/>
                  </a:lnTo>
                  <a:lnTo>
                    <a:pt x="1401" y="2293"/>
                  </a:lnTo>
                  <a:lnTo>
                    <a:pt x="1401" y="2278"/>
                  </a:lnTo>
                  <a:close/>
                  <a:moveTo>
                    <a:pt x="1513" y="2248"/>
                  </a:moveTo>
                  <a:lnTo>
                    <a:pt x="1527" y="2251"/>
                  </a:lnTo>
                  <a:lnTo>
                    <a:pt x="1543" y="2257"/>
                  </a:lnTo>
                  <a:lnTo>
                    <a:pt x="1555" y="2262"/>
                  </a:lnTo>
                  <a:lnTo>
                    <a:pt x="1551" y="2262"/>
                  </a:lnTo>
                  <a:lnTo>
                    <a:pt x="1539" y="2269"/>
                  </a:lnTo>
                  <a:lnTo>
                    <a:pt x="1527" y="2274"/>
                  </a:lnTo>
                  <a:lnTo>
                    <a:pt x="1513" y="2278"/>
                  </a:lnTo>
                  <a:lnTo>
                    <a:pt x="1513" y="2271"/>
                  </a:lnTo>
                  <a:lnTo>
                    <a:pt x="1515" y="2269"/>
                  </a:lnTo>
                  <a:lnTo>
                    <a:pt x="1518" y="2267"/>
                  </a:lnTo>
                  <a:lnTo>
                    <a:pt x="1520" y="2265"/>
                  </a:lnTo>
                  <a:lnTo>
                    <a:pt x="1520" y="2264"/>
                  </a:lnTo>
                  <a:lnTo>
                    <a:pt x="1522" y="2262"/>
                  </a:lnTo>
                  <a:lnTo>
                    <a:pt x="1523" y="2258"/>
                  </a:lnTo>
                  <a:lnTo>
                    <a:pt x="1520" y="2258"/>
                  </a:lnTo>
                  <a:lnTo>
                    <a:pt x="1511" y="2267"/>
                  </a:lnTo>
                  <a:lnTo>
                    <a:pt x="1503" y="2272"/>
                  </a:lnTo>
                  <a:lnTo>
                    <a:pt x="1494" y="2274"/>
                  </a:lnTo>
                  <a:lnTo>
                    <a:pt x="1482" y="2278"/>
                  </a:lnTo>
                  <a:lnTo>
                    <a:pt x="1482" y="2262"/>
                  </a:lnTo>
                  <a:lnTo>
                    <a:pt x="1492" y="2258"/>
                  </a:lnTo>
                  <a:lnTo>
                    <a:pt x="1503" y="2253"/>
                  </a:lnTo>
                  <a:lnTo>
                    <a:pt x="1513" y="2248"/>
                  </a:lnTo>
                  <a:close/>
                  <a:moveTo>
                    <a:pt x="1485" y="2051"/>
                  </a:moveTo>
                  <a:lnTo>
                    <a:pt x="1489" y="2054"/>
                  </a:lnTo>
                  <a:lnTo>
                    <a:pt x="1492" y="2056"/>
                  </a:lnTo>
                  <a:lnTo>
                    <a:pt x="1494" y="2058"/>
                  </a:lnTo>
                  <a:lnTo>
                    <a:pt x="1496" y="2061"/>
                  </a:lnTo>
                  <a:lnTo>
                    <a:pt x="1496" y="2065"/>
                  </a:lnTo>
                  <a:lnTo>
                    <a:pt x="1497" y="2070"/>
                  </a:lnTo>
                  <a:lnTo>
                    <a:pt x="1489" y="2070"/>
                  </a:lnTo>
                  <a:lnTo>
                    <a:pt x="1487" y="2066"/>
                  </a:lnTo>
                  <a:lnTo>
                    <a:pt x="1485" y="2063"/>
                  </a:lnTo>
                  <a:lnTo>
                    <a:pt x="1485" y="2061"/>
                  </a:lnTo>
                  <a:lnTo>
                    <a:pt x="1483" y="2059"/>
                  </a:lnTo>
                  <a:lnTo>
                    <a:pt x="1485" y="2056"/>
                  </a:lnTo>
                  <a:lnTo>
                    <a:pt x="1485" y="2051"/>
                  </a:lnTo>
                  <a:close/>
                  <a:moveTo>
                    <a:pt x="1654" y="1414"/>
                  </a:moveTo>
                  <a:lnTo>
                    <a:pt x="1647" y="1426"/>
                  </a:lnTo>
                  <a:lnTo>
                    <a:pt x="1642" y="1426"/>
                  </a:lnTo>
                  <a:lnTo>
                    <a:pt x="1642" y="1429"/>
                  </a:lnTo>
                  <a:lnTo>
                    <a:pt x="1653" y="1433"/>
                  </a:lnTo>
                  <a:lnTo>
                    <a:pt x="1663" y="1438"/>
                  </a:lnTo>
                  <a:lnTo>
                    <a:pt x="1670" y="1443"/>
                  </a:lnTo>
                  <a:lnTo>
                    <a:pt x="1674" y="1445"/>
                  </a:lnTo>
                  <a:lnTo>
                    <a:pt x="1675" y="1443"/>
                  </a:lnTo>
                  <a:lnTo>
                    <a:pt x="1675" y="1442"/>
                  </a:lnTo>
                  <a:lnTo>
                    <a:pt x="1675" y="1442"/>
                  </a:lnTo>
                  <a:lnTo>
                    <a:pt x="1677" y="1440"/>
                  </a:lnTo>
                  <a:lnTo>
                    <a:pt x="1677" y="1436"/>
                  </a:lnTo>
                  <a:lnTo>
                    <a:pt x="1670" y="1436"/>
                  </a:lnTo>
                  <a:lnTo>
                    <a:pt x="1668" y="1436"/>
                  </a:lnTo>
                  <a:lnTo>
                    <a:pt x="1667" y="1435"/>
                  </a:lnTo>
                  <a:lnTo>
                    <a:pt x="1665" y="1435"/>
                  </a:lnTo>
                  <a:lnTo>
                    <a:pt x="1661" y="1435"/>
                  </a:lnTo>
                  <a:lnTo>
                    <a:pt x="1658" y="1433"/>
                  </a:lnTo>
                  <a:lnTo>
                    <a:pt x="1658" y="1414"/>
                  </a:lnTo>
                  <a:lnTo>
                    <a:pt x="1654" y="1414"/>
                  </a:lnTo>
                  <a:close/>
                  <a:moveTo>
                    <a:pt x="1354" y="1286"/>
                  </a:moveTo>
                  <a:lnTo>
                    <a:pt x="1356" y="1291"/>
                  </a:lnTo>
                  <a:lnTo>
                    <a:pt x="1356" y="1293"/>
                  </a:lnTo>
                  <a:lnTo>
                    <a:pt x="1356" y="1295"/>
                  </a:lnTo>
                  <a:lnTo>
                    <a:pt x="1356" y="1295"/>
                  </a:lnTo>
                  <a:lnTo>
                    <a:pt x="1358" y="1297"/>
                  </a:lnTo>
                  <a:lnTo>
                    <a:pt x="1359" y="1297"/>
                  </a:lnTo>
                  <a:lnTo>
                    <a:pt x="1363" y="1298"/>
                  </a:lnTo>
                  <a:lnTo>
                    <a:pt x="1363" y="1291"/>
                  </a:lnTo>
                  <a:lnTo>
                    <a:pt x="1354" y="1286"/>
                  </a:lnTo>
                  <a:close/>
                  <a:moveTo>
                    <a:pt x="1482" y="1175"/>
                  </a:moveTo>
                  <a:lnTo>
                    <a:pt x="1489" y="1176"/>
                  </a:lnTo>
                  <a:lnTo>
                    <a:pt x="1497" y="1180"/>
                  </a:lnTo>
                  <a:lnTo>
                    <a:pt x="1494" y="1182"/>
                  </a:lnTo>
                  <a:lnTo>
                    <a:pt x="1492" y="1185"/>
                  </a:lnTo>
                  <a:lnTo>
                    <a:pt x="1489" y="1187"/>
                  </a:lnTo>
                  <a:lnTo>
                    <a:pt x="1483" y="1187"/>
                  </a:lnTo>
                  <a:lnTo>
                    <a:pt x="1478" y="1185"/>
                  </a:lnTo>
                  <a:lnTo>
                    <a:pt x="1473" y="1185"/>
                  </a:lnTo>
                  <a:lnTo>
                    <a:pt x="1468" y="1185"/>
                  </a:lnTo>
                  <a:lnTo>
                    <a:pt x="1462" y="1187"/>
                  </a:lnTo>
                  <a:lnTo>
                    <a:pt x="1462" y="1176"/>
                  </a:lnTo>
                  <a:lnTo>
                    <a:pt x="1475" y="1175"/>
                  </a:lnTo>
                  <a:lnTo>
                    <a:pt x="1482" y="1175"/>
                  </a:lnTo>
                  <a:close/>
                  <a:moveTo>
                    <a:pt x="1417" y="1164"/>
                  </a:moveTo>
                  <a:lnTo>
                    <a:pt x="1424" y="1164"/>
                  </a:lnTo>
                  <a:lnTo>
                    <a:pt x="1431" y="1166"/>
                  </a:lnTo>
                  <a:lnTo>
                    <a:pt x="1438" y="1166"/>
                  </a:lnTo>
                  <a:lnTo>
                    <a:pt x="1443" y="1168"/>
                  </a:lnTo>
                  <a:lnTo>
                    <a:pt x="1443" y="1176"/>
                  </a:lnTo>
                  <a:lnTo>
                    <a:pt x="1417" y="1176"/>
                  </a:lnTo>
                  <a:lnTo>
                    <a:pt x="1417" y="1164"/>
                  </a:lnTo>
                  <a:close/>
                  <a:moveTo>
                    <a:pt x="1270" y="1164"/>
                  </a:moveTo>
                  <a:lnTo>
                    <a:pt x="1279" y="1166"/>
                  </a:lnTo>
                  <a:lnTo>
                    <a:pt x="1284" y="1169"/>
                  </a:lnTo>
                  <a:lnTo>
                    <a:pt x="1291" y="1173"/>
                  </a:lnTo>
                  <a:lnTo>
                    <a:pt x="1297" y="1176"/>
                  </a:lnTo>
                  <a:lnTo>
                    <a:pt x="1297" y="1180"/>
                  </a:lnTo>
                  <a:lnTo>
                    <a:pt x="1290" y="1180"/>
                  </a:lnTo>
                  <a:lnTo>
                    <a:pt x="1284" y="1182"/>
                  </a:lnTo>
                  <a:lnTo>
                    <a:pt x="1279" y="1183"/>
                  </a:lnTo>
                  <a:lnTo>
                    <a:pt x="1276" y="1182"/>
                  </a:lnTo>
                  <a:lnTo>
                    <a:pt x="1269" y="1182"/>
                  </a:lnTo>
                  <a:lnTo>
                    <a:pt x="1263" y="1180"/>
                  </a:lnTo>
                  <a:lnTo>
                    <a:pt x="1263" y="1168"/>
                  </a:lnTo>
                  <a:lnTo>
                    <a:pt x="1265" y="1168"/>
                  </a:lnTo>
                  <a:lnTo>
                    <a:pt x="1267" y="1166"/>
                  </a:lnTo>
                  <a:lnTo>
                    <a:pt x="1269" y="1166"/>
                  </a:lnTo>
                  <a:lnTo>
                    <a:pt x="1269" y="1166"/>
                  </a:lnTo>
                  <a:lnTo>
                    <a:pt x="1270" y="1164"/>
                  </a:lnTo>
                  <a:close/>
                  <a:moveTo>
                    <a:pt x="1331" y="1148"/>
                  </a:moveTo>
                  <a:lnTo>
                    <a:pt x="1352" y="1150"/>
                  </a:lnTo>
                  <a:lnTo>
                    <a:pt x="1370" y="1154"/>
                  </a:lnTo>
                  <a:lnTo>
                    <a:pt x="1384" y="1159"/>
                  </a:lnTo>
                  <a:lnTo>
                    <a:pt x="1401" y="1164"/>
                  </a:lnTo>
                  <a:lnTo>
                    <a:pt x="1401" y="1173"/>
                  </a:lnTo>
                  <a:lnTo>
                    <a:pt x="1394" y="1173"/>
                  </a:lnTo>
                  <a:lnTo>
                    <a:pt x="1391" y="1175"/>
                  </a:lnTo>
                  <a:lnTo>
                    <a:pt x="1386" y="1176"/>
                  </a:lnTo>
                  <a:lnTo>
                    <a:pt x="1382" y="1178"/>
                  </a:lnTo>
                  <a:lnTo>
                    <a:pt x="1379" y="1180"/>
                  </a:lnTo>
                  <a:lnTo>
                    <a:pt x="1373" y="1180"/>
                  </a:lnTo>
                  <a:lnTo>
                    <a:pt x="1373" y="1178"/>
                  </a:lnTo>
                  <a:lnTo>
                    <a:pt x="1373" y="1176"/>
                  </a:lnTo>
                  <a:lnTo>
                    <a:pt x="1372" y="1175"/>
                  </a:lnTo>
                  <a:lnTo>
                    <a:pt x="1370" y="1173"/>
                  </a:lnTo>
                  <a:lnTo>
                    <a:pt x="1368" y="1171"/>
                  </a:lnTo>
                  <a:lnTo>
                    <a:pt x="1366" y="1173"/>
                  </a:lnTo>
                  <a:lnTo>
                    <a:pt x="1363" y="1183"/>
                  </a:lnTo>
                  <a:lnTo>
                    <a:pt x="1358" y="1183"/>
                  </a:lnTo>
                  <a:lnTo>
                    <a:pt x="1345" y="1182"/>
                  </a:lnTo>
                  <a:lnTo>
                    <a:pt x="1331" y="1180"/>
                  </a:lnTo>
                  <a:lnTo>
                    <a:pt x="1321" y="1180"/>
                  </a:lnTo>
                  <a:lnTo>
                    <a:pt x="1316" y="1168"/>
                  </a:lnTo>
                  <a:lnTo>
                    <a:pt x="1325" y="1168"/>
                  </a:lnTo>
                  <a:lnTo>
                    <a:pt x="1331" y="1168"/>
                  </a:lnTo>
                  <a:lnTo>
                    <a:pt x="1338" y="1166"/>
                  </a:lnTo>
                  <a:lnTo>
                    <a:pt x="1344" y="1164"/>
                  </a:lnTo>
                  <a:lnTo>
                    <a:pt x="1340" y="1162"/>
                  </a:lnTo>
                  <a:lnTo>
                    <a:pt x="1337" y="1159"/>
                  </a:lnTo>
                  <a:lnTo>
                    <a:pt x="1335" y="1157"/>
                  </a:lnTo>
                  <a:lnTo>
                    <a:pt x="1333" y="1154"/>
                  </a:lnTo>
                  <a:lnTo>
                    <a:pt x="1331" y="1148"/>
                  </a:lnTo>
                  <a:close/>
                  <a:moveTo>
                    <a:pt x="211" y="1110"/>
                  </a:moveTo>
                  <a:lnTo>
                    <a:pt x="227" y="1115"/>
                  </a:lnTo>
                  <a:lnTo>
                    <a:pt x="239" y="1122"/>
                  </a:lnTo>
                  <a:lnTo>
                    <a:pt x="253" y="1129"/>
                  </a:lnTo>
                  <a:lnTo>
                    <a:pt x="253" y="1133"/>
                  </a:lnTo>
                  <a:lnTo>
                    <a:pt x="249" y="1133"/>
                  </a:lnTo>
                  <a:lnTo>
                    <a:pt x="237" y="1141"/>
                  </a:lnTo>
                  <a:lnTo>
                    <a:pt x="225" y="1143"/>
                  </a:lnTo>
                  <a:lnTo>
                    <a:pt x="214" y="1145"/>
                  </a:lnTo>
                  <a:lnTo>
                    <a:pt x="202" y="1148"/>
                  </a:lnTo>
                  <a:lnTo>
                    <a:pt x="202" y="1145"/>
                  </a:lnTo>
                  <a:lnTo>
                    <a:pt x="199" y="1145"/>
                  </a:lnTo>
                  <a:lnTo>
                    <a:pt x="202" y="1136"/>
                  </a:lnTo>
                  <a:lnTo>
                    <a:pt x="202" y="1127"/>
                  </a:lnTo>
                  <a:lnTo>
                    <a:pt x="202" y="1115"/>
                  </a:lnTo>
                  <a:lnTo>
                    <a:pt x="206" y="1113"/>
                  </a:lnTo>
                  <a:lnTo>
                    <a:pt x="207" y="1113"/>
                  </a:lnTo>
                  <a:lnTo>
                    <a:pt x="207" y="1112"/>
                  </a:lnTo>
                  <a:lnTo>
                    <a:pt x="209" y="1112"/>
                  </a:lnTo>
                  <a:lnTo>
                    <a:pt x="211" y="1110"/>
                  </a:lnTo>
                  <a:close/>
                  <a:moveTo>
                    <a:pt x="1209" y="1099"/>
                  </a:moveTo>
                  <a:lnTo>
                    <a:pt x="1237" y="1105"/>
                  </a:lnTo>
                  <a:lnTo>
                    <a:pt x="1262" y="1113"/>
                  </a:lnTo>
                  <a:lnTo>
                    <a:pt x="1281" y="1122"/>
                  </a:lnTo>
                  <a:lnTo>
                    <a:pt x="1300" y="1131"/>
                  </a:lnTo>
                  <a:lnTo>
                    <a:pt x="1321" y="1141"/>
                  </a:lnTo>
                  <a:lnTo>
                    <a:pt x="1321" y="1148"/>
                  </a:lnTo>
                  <a:lnTo>
                    <a:pt x="1312" y="1148"/>
                  </a:lnTo>
                  <a:lnTo>
                    <a:pt x="1302" y="1152"/>
                  </a:lnTo>
                  <a:lnTo>
                    <a:pt x="1290" y="1155"/>
                  </a:lnTo>
                  <a:lnTo>
                    <a:pt x="1277" y="1157"/>
                  </a:lnTo>
                  <a:lnTo>
                    <a:pt x="1279" y="1154"/>
                  </a:lnTo>
                  <a:lnTo>
                    <a:pt x="1279" y="1150"/>
                  </a:lnTo>
                  <a:lnTo>
                    <a:pt x="1279" y="1148"/>
                  </a:lnTo>
                  <a:lnTo>
                    <a:pt x="1279" y="1147"/>
                  </a:lnTo>
                  <a:lnTo>
                    <a:pt x="1279" y="1145"/>
                  </a:lnTo>
                  <a:lnTo>
                    <a:pt x="1277" y="1141"/>
                  </a:lnTo>
                  <a:lnTo>
                    <a:pt x="1251" y="1134"/>
                  </a:lnTo>
                  <a:lnTo>
                    <a:pt x="1227" y="1122"/>
                  </a:lnTo>
                  <a:lnTo>
                    <a:pt x="1201" y="1110"/>
                  </a:lnTo>
                  <a:lnTo>
                    <a:pt x="1195" y="1115"/>
                  </a:lnTo>
                  <a:lnTo>
                    <a:pt x="1192" y="1120"/>
                  </a:lnTo>
                  <a:lnTo>
                    <a:pt x="1187" y="1126"/>
                  </a:lnTo>
                  <a:lnTo>
                    <a:pt x="1181" y="1124"/>
                  </a:lnTo>
                  <a:lnTo>
                    <a:pt x="1174" y="1120"/>
                  </a:lnTo>
                  <a:lnTo>
                    <a:pt x="1171" y="1119"/>
                  </a:lnTo>
                  <a:lnTo>
                    <a:pt x="1178" y="1119"/>
                  </a:lnTo>
                  <a:lnTo>
                    <a:pt x="1183" y="1112"/>
                  </a:lnTo>
                  <a:lnTo>
                    <a:pt x="1188" y="1108"/>
                  </a:lnTo>
                  <a:lnTo>
                    <a:pt x="1194" y="1103"/>
                  </a:lnTo>
                  <a:lnTo>
                    <a:pt x="1199" y="1103"/>
                  </a:lnTo>
                  <a:lnTo>
                    <a:pt x="1202" y="1101"/>
                  </a:lnTo>
                  <a:lnTo>
                    <a:pt x="1206" y="1101"/>
                  </a:lnTo>
                  <a:lnTo>
                    <a:pt x="1209" y="1099"/>
                  </a:lnTo>
                  <a:close/>
                  <a:moveTo>
                    <a:pt x="188" y="1091"/>
                  </a:moveTo>
                  <a:lnTo>
                    <a:pt x="202" y="1096"/>
                  </a:lnTo>
                  <a:lnTo>
                    <a:pt x="202" y="1099"/>
                  </a:lnTo>
                  <a:lnTo>
                    <a:pt x="199" y="1099"/>
                  </a:lnTo>
                  <a:lnTo>
                    <a:pt x="188" y="1103"/>
                  </a:lnTo>
                  <a:lnTo>
                    <a:pt x="178" y="1103"/>
                  </a:lnTo>
                  <a:lnTo>
                    <a:pt x="169" y="1103"/>
                  </a:lnTo>
                  <a:lnTo>
                    <a:pt x="169" y="1096"/>
                  </a:lnTo>
                  <a:lnTo>
                    <a:pt x="174" y="1094"/>
                  </a:lnTo>
                  <a:lnTo>
                    <a:pt x="179" y="1094"/>
                  </a:lnTo>
                  <a:lnTo>
                    <a:pt x="183" y="1093"/>
                  </a:lnTo>
                  <a:lnTo>
                    <a:pt x="188" y="1091"/>
                  </a:lnTo>
                  <a:close/>
                  <a:moveTo>
                    <a:pt x="111" y="1075"/>
                  </a:moveTo>
                  <a:lnTo>
                    <a:pt x="117" y="1077"/>
                  </a:lnTo>
                  <a:lnTo>
                    <a:pt x="124" y="1077"/>
                  </a:lnTo>
                  <a:lnTo>
                    <a:pt x="127" y="1077"/>
                  </a:lnTo>
                  <a:lnTo>
                    <a:pt x="132" y="1079"/>
                  </a:lnTo>
                  <a:lnTo>
                    <a:pt x="138" y="1080"/>
                  </a:lnTo>
                  <a:lnTo>
                    <a:pt x="138" y="1087"/>
                  </a:lnTo>
                  <a:lnTo>
                    <a:pt x="134" y="1087"/>
                  </a:lnTo>
                  <a:lnTo>
                    <a:pt x="129" y="1089"/>
                  </a:lnTo>
                  <a:lnTo>
                    <a:pt x="124" y="1091"/>
                  </a:lnTo>
                  <a:lnTo>
                    <a:pt x="118" y="1091"/>
                  </a:lnTo>
                  <a:lnTo>
                    <a:pt x="111" y="1091"/>
                  </a:lnTo>
                  <a:lnTo>
                    <a:pt x="111" y="1075"/>
                  </a:lnTo>
                  <a:close/>
                  <a:moveTo>
                    <a:pt x="1263" y="1072"/>
                  </a:moveTo>
                  <a:lnTo>
                    <a:pt x="1269" y="1075"/>
                  </a:lnTo>
                  <a:lnTo>
                    <a:pt x="1272" y="1079"/>
                  </a:lnTo>
                  <a:lnTo>
                    <a:pt x="1276" y="1082"/>
                  </a:lnTo>
                  <a:lnTo>
                    <a:pt x="1277" y="1087"/>
                  </a:lnTo>
                  <a:lnTo>
                    <a:pt x="1277" y="1096"/>
                  </a:lnTo>
                  <a:lnTo>
                    <a:pt x="1270" y="1096"/>
                  </a:lnTo>
                  <a:lnTo>
                    <a:pt x="1269" y="1091"/>
                  </a:lnTo>
                  <a:lnTo>
                    <a:pt x="1267" y="1089"/>
                  </a:lnTo>
                  <a:lnTo>
                    <a:pt x="1265" y="1086"/>
                  </a:lnTo>
                  <a:lnTo>
                    <a:pt x="1263" y="1082"/>
                  </a:lnTo>
                  <a:lnTo>
                    <a:pt x="1263" y="1079"/>
                  </a:lnTo>
                  <a:lnTo>
                    <a:pt x="1263" y="1072"/>
                  </a:lnTo>
                  <a:close/>
                  <a:moveTo>
                    <a:pt x="1255" y="1049"/>
                  </a:moveTo>
                  <a:lnTo>
                    <a:pt x="1277" y="1049"/>
                  </a:lnTo>
                  <a:lnTo>
                    <a:pt x="1279" y="1052"/>
                  </a:lnTo>
                  <a:lnTo>
                    <a:pt x="1283" y="1054"/>
                  </a:lnTo>
                  <a:lnTo>
                    <a:pt x="1283" y="1056"/>
                  </a:lnTo>
                  <a:lnTo>
                    <a:pt x="1284" y="1058"/>
                  </a:lnTo>
                  <a:lnTo>
                    <a:pt x="1284" y="1059"/>
                  </a:lnTo>
                  <a:lnTo>
                    <a:pt x="1283" y="1061"/>
                  </a:lnTo>
                  <a:lnTo>
                    <a:pt x="1283" y="1065"/>
                  </a:lnTo>
                  <a:lnTo>
                    <a:pt x="1277" y="1061"/>
                  </a:lnTo>
                  <a:lnTo>
                    <a:pt x="1272" y="1059"/>
                  </a:lnTo>
                  <a:lnTo>
                    <a:pt x="1267" y="1059"/>
                  </a:lnTo>
                  <a:lnTo>
                    <a:pt x="1263" y="1058"/>
                  </a:lnTo>
                  <a:lnTo>
                    <a:pt x="1260" y="1058"/>
                  </a:lnTo>
                  <a:lnTo>
                    <a:pt x="1256" y="1056"/>
                  </a:lnTo>
                  <a:lnTo>
                    <a:pt x="1255" y="1052"/>
                  </a:lnTo>
                  <a:lnTo>
                    <a:pt x="1255" y="1049"/>
                  </a:lnTo>
                  <a:close/>
                  <a:moveTo>
                    <a:pt x="1328" y="722"/>
                  </a:moveTo>
                  <a:lnTo>
                    <a:pt x="1326" y="726"/>
                  </a:lnTo>
                  <a:lnTo>
                    <a:pt x="1323" y="729"/>
                  </a:lnTo>
                  <a:lnTo>
                    <a:pt x="1321" y="731"/>
                  </a:lnTo>
                  <a:lnTo>
                    <a:pt x="1319" y="733"/>
                  </a:lnTo>
                  <a:lnTo>
                    <a:pt x="1319" y="735"/>
                  </a:lnTo>
                  <a:lnTo>
                    <a:pt x="1321" y="736"/>
                  </a:lnTo>
                  <a:lnTo>
                    <a:pt x="1325" y="738"/>
                  </a:lnTo>
                  <a:lnTo>
                    <a:pt x="1326" y="733"/>
                  </a:lnTo>
                  <a:lnTo>
                    <a:pt x="1326" y="731"/>
                  </a:lnTo>
                  <a:lnTo>
                    <a:pt x="1328" y="728"/>
                  </a:lnTo>
                  <a:lnTo>
                    <a:pt x="1330" y="726"/>
                  </a:lnTo>
                  <a:lnTo>
                    <a:pt x="1331" y="722"/>
                  </a:lnTo>
                  <a:lnTo>
                    <a:pt x="1328" y="722"/>
                  </a:lnTo>
                  <a:close/>
                  <a:moveTo>
                    <a:pt x="1501" y="691"/>
                  </a:moveTo>
                  <a:lnTo>
                    <a:pt x="1504" y="700"/>
                  </a:lnTo>
                  <a:lnTo>
                    <a:pt x="1506" y="712"/>
                  </a:lnTo>
                  <a:lnTo>
                    <a:pt x="1508" y="722"/>
                  </a:lnTo>
                  <a:lnTo>
                    <a:pt x="1506" y="724"/>
                  </a:lnTo>
                  <a:lnTo>
                    <a:pt x="1504" y="724"/>
                  </a:lnTo>
                  <a:lnTo>
                    <a:pt x="1503" y="724"/>
                  </a:lnTo>
                  <a:lnTo>
                    <a:pt x="1503" y="726"/>
                  </a:lnTo>
                  <a:lnTo>
                    <a:pt x="1501" y="726"/>
                  </a:lnTo>
                  <a:lnTo>
                    <a:pt x="1494" y="726"/>
                  </a:lnTo>
                  <a:lnTo>
                    <a:pt x="1492" y="724"/>
                  </a:lnTo>
                  <a:lnTo>
                    <a:pt x="1492" y="722"/>
                  </a:lnTo>
                  <a:lnTo>
                    <a:pt x="1492" y="721"/>
                  </a:lnTo>
                  <a:lnTo>
                    <a:pt x="1490" y="721"/>
                  </a:lnTo>
                  <a:lnTo>
                    <a:pt x="1489" y="719"/>
                  </a:lnTo>
                  <a:lnTo>
                    <a:pt x="1501" y="691"/>
                  </a:lnTo>
                  <a:close/>
                  <a:moveTo>
                    <a:pt x="1113" y="658"/>
                  </a:moveTo>
                  <a:lnTo>
                    <a:pt x="1105" y="670"/>
                  </a:lnTo>
                  <a:lnTo>
                    <a:pt x="1096" y="681"/>
                  </a:lnTo>
                  <a:lnTo>
                    <a:pt x="1091" y="696"/>
                  </a:lnTo>
                  <a:lnTo>
                    <a:pt x="1101" y="695"/>
                  </a:lnTo>
                  <a:lnTo>
                    <a:pt x="1108" y="698"/>
                  </a:lnTo>
                  <a:lnTo>
                    <a:pt x="1113" y="703"/>
                  </a:lnTo>
                  <a:lnTo>
                    <a:pt x="1120" y="712"/>
                  </a:lnTo>
                  <a:lnTo>
                    <a:pt x="1122" y="705"/>
                  </a:lnTo>
                  <a:lnTo>
                    <a:pt x="1122" y="700"/>
                  </a:lnTo>
                  <a:lnTo>
                    <a:pt x="1124" y="696"/>
                  </a:lnTo>
                  <a:lnTo>
                    <a:pt x="1124" y="691"/>
                  </a:lnTo>
                  <a:lnTo>
                    <a:pt x="1133" y="691"/>
                  </a:lnTo>
                  <a:lnTo>
                    <a:pt x="1138" y="703"/>
                  </a:lnTo>
                  <a:lnTo>
                    <a:pt x="1146" y="707"/>
                  </a:lnTo>
                  <a:lnTo>
                    <a:pt x="1153" y="710"/>
                  </a:lnTo>
                  <a:lnTo>
                    <a:pt x="1160" y="714"/>
                  </a:lnTo>
                  <a:lnTo>
                    <a:pt x="1167" y="722"/>
                  </a:lnTo>
                  <a:lnTo>
                    <a:pt x="1160" y="733"/>
                  </a:lnTo>
                  <a:lnTo>
                    <a:pt x="1152" y="745"/>
                  </a:lnTo>
                  <a:lnTo>
                    <a:pt x="1145" y="761"/>
                  </a:lnTo>
                  <a:lnTo>
                    <a:pt x="1139" y="775"/>
                  </a:lnTo>
                  <a:lnTo>
                    <a:pt x="1139" y="784"/>
                  </a:lnTo>
                  <a:lnTo>
                    <a:pt x="1141" y="789"/>
                  </a:lnTo>
                  <a:lnTo>
                    <a:pt x="1141" y="792"/>
                  </a:lnTo>
                  <a:lnTo>
                    <a:pt x="1143" y="794"/>
                  </a:lnTo>
                  <a:lnTo>
                    <a:pt x="1145" y="796"/>
                  </a:lnTo>
                  <a:lnTo>
                    <a:pt x="1146" y="798"/>
                  </a:lnTo>
                  <a:lnTo>
                    <a:pt x="1152" y="799"/>
                  </a:lnTo>
                  <a:lnTo>
                    <a:pt x="1152" y="796"/>
                  </a:lnTo>
                  <a:lnTo>
                    <a:pt x="1155" y="789"/>
                  </a:lnTo>
                  <a:lnTo>
                    <a:pt x="1160" y="778"/>
                  </a:lnTo>
                  <a:lnTo>
                    <a:pt x="1166" y="764"/>
                  </a:lnTo>
                  <a:lnTo>
                    <a:pt x="1171" y="752"/>
                  </a:lnTo>
                  <a:lnTo>
                    <a:pt x="1176" y="742"/>
                  </a:lnTo>
                  <a:lnTo>
                    <a:pt x="1178" y="735"/>
                  </a:lnTo>
                  <a:lnTo>
                    <a:pt x="1190" y="735"/>
                  </a:lnTo>
                  <a:lnTo>
                    <a:pt x="1192" y="754"/>
                  </a:lnTo>
                  <a:lnTo>
                    <a:pt x="1192" y="771"/>
                  </a:lnTo>
                  <a:lnTo>
                    <a:pt x="1192" y="792"/>
                  </a:lnTo>
                  <a:lnTo>
                    <a:pt x="1194" y="815"/>
                  </a:lnTo>
                  <a:lnTo>
                    <a:pt x="1216" y="818"/>
                  </a:lnTo>
                  <a:lnTo>
                    <a:pt x="1225" y="805"/>
                  </a:lnTo>
                  <a:lnTo>
                    <a:pt x="1241" y="796"/>
                  </a:lnTo>
                  <a:lnTo>
                    <a:pt x="1258" y="787"/>
                  </a:lnTo>
                  <a:lnTo>
                    <a:pt x="1276" y="780"/>
                  </a:lnTo>
                  <a:lnTo>
                    <a:pt x="1293" y="773"/>
                  </a:lnTo>
                  <a:lnTo>
                    <a:pt x="1309" y="764"/>
                  </a:lnTo>
                  <a:lnTo>
                    <a:pt x="1316" y="754"/>
                  </a:lnTo>
                  <a:lnTo>
                    <a:pt x="1312" y="754"/>
                  </a:lnTo>
                  <a:lnTo>
                    <a:pt x="1311" y="750"/>
                  </a:lnTo>
                  <a:lnTo>
                    <a:pt x="1311" y="749"/>
                  </a:lnTo>
                  <a:lnTo>
                    <a:pt x="1309" y="747"/>
                  </a:lnTo>
                  <a:lnTo>
                    <a:pt x="1309" y="747"/>
                  </a:lnTo>
                  <a:lnTo>
                    <a:pt x="1307" y="747"/>
                  </a:lnTo>
                  <a:lnTo>
                    <a:pt x="1305" y="747"/>
                  </a:lnTo>
                  <a:lnTo>
                    <a:pt x="1302" y="745"/>
                  </a:lnTo>
                  <a:lnTo>
                    <a:pt x="1295" y="750"/>
                  </a:lnTo>
                  <a:lnTo>
                    <a:pt x="1283" y="757"/>
                  </a:lnTo>
                  <a:lnTo>
                    <a:pt x="1269" y="768"/>
                  </a:lnTo>
                  <a:lnTo>
                    <a:pt x="1251" y="777"/>
                  </a:lnTo>
                  <a:lnTo>
                    <a:pt x="1235" y="787"/>
                  </a:lnTo>
                  <a:lnTo>
                    <a:pt x="1220" y="794"/>
                  </a:lnTo>
                  <a:lnTo>
                    <a:pt x="1209" y="798"/>
                  </a:lnTo>
                  <a:lnTo>
                    <a:pt x="1206" y="799"/>
                  </a:lnTo>
                  <a:lnTo>
                    <a:pt x="1204" y="798"/>
                  </a:lnTo>
                  <a:lnTo>
                    <a:pt x="1202" y="796"/>
                  </a:lnTo>
                  <a:lnTo>
                    <a:pt x="1202" y="794"/>
                  </a:lnTo>
                  <a:lnTo>
                    <a:pt x="1202" y="792"/>
                  </a:lnTo>
                  <a:lnTo>
                    <a:pt x="1201" y="789"/>
                  </a:lnTo>
                  <a:lnTo>
                    <a:pt x="1206" y="780"/>
                  </a:lnTo>
                  <a:lnTo>
                    <a:pt x="1206" y="773"/>
                  </a:lnTo>
                  <a:lnTo>
                    <a:pt x="1204" y="768"/>
                  </a:lnTo>
                  <a:lnTo>
                    <a:pt x="1202" y="759"/>
                  </a:lnTo>
                  <a:lnTo>
                    <a:pt x="1206" y="749"/>
                  </a:lnTo>
                  <a:lnTo>
                    <a:pt x="1208" y="747"/>
                  </a:lnTo>
                  <a:lnTo>
                    <a:pt x="1209" y="745"/>
                  </a:lnTo>
                  <a:lnTo>
                    <a:pt x="1211" y="743"/>
                  </a:lnTo>
                  <a:lnTo>
                    <a:pt x="1213" y="743"/>
                  </a:lnTo>
                  <a:lnTo>
                    <a:pt x="1215" y="743"/>
                  </a:lnTo>
                  <a:lnTo>
                    <a:pt x="1216" y="742"/>
                  </a:lnTo>
                  <a:lnTo>
                    <a:pt x="1218" y="740"/>
                  </a:lnTo>
                  <a:lnTo>
                    <a:pt x="1218" y="736"/>
                  </a:lnTo>
                  <a:lnTo>
                    <a:pt x="1220" y="731"/>
                  </a:lnTo>
                  <a:lnTo>
                    <a:pt x="1220" y="722"/>
                  </a:lnTo>
                  <a:lnTo>
                    <a:pt x="1211" y="717"/>
                  </a:lnTo>
                  <a:lnTo>
                    <a:pt x="1202" y="715"/>
                  </a:lnTo>
                  <a:lnTo>
                    <a:pt x="1195" y="715"/>
                  </a:lnTo>
                  <a:lnTo>
                    <a:pt x="1187" y="712"/>
                  </a:lnTo>
                  <a:lnTo>
                    <a:pt x="1174" y="703"/>
                  </a:lnTo>
                  <a:lnTo>
                    <a:pt x="1166" y="695"/>
                  </a:lnTo>
                  <a:lnTo>
                    <a:pt x="1160" y="684"/>
                  </a:lnTo>
                  <a:lnTo>
                    <a:pt x="1153" y="674"/>
                  </a:lnTo>
                  <a:lnTo>
                    <a:pt x="1145" y="667"/>
                  </a:lnTo>
                  <a:lnTo>
                    <a:pt x="1131" y="660"/>
                  </a:lnTo>
                  <a:lnTo>
                    <a:pt x="1113" y="658"/>
                  </a:lnTo>
                  <a:close/>
                  <a:moveTo>
                    <a:pt x="1469" y="639"/>
                  </a:moveTo>
                  <a:lnTo>
                    <a:pt x="1482" y="640"/>
                  </a:lnTo>
                  <a:lnTo>
                    <a:pt x="1490" y="642"/>
                  </a:lnTo>
                  <a:lnTo>
                    <a:pt x="1501" y="646"/>
                  </a:lnTo>
                  <a:lnTo>
                    <a:pt x="1501" y="654"/>
                  </a:lnTo>
                  <a:lnTo>
                    <a:pt x="1497" y="654"/>
                  </a:lnTo>
                  <a:lnTo>
                    <a:pt x="1494" y="656"/>
                  </a:lnTo>
                  <a:lnTo>
                    <a:pt x="1490" y="656"/>
                  </a:lnTo>
                  <a:lnTo>
                    <a:pt x="1487" y="656"/>
                  </a:lnTo>
                  <a:lnTo>
                    <a:pt x="1482" y="658"/>
                  </a:lnTo>
                  <a:lnTo>
                    <a:pt x="1478" y="653"/>
                  </a:lnTo>
                  <a:lnTo>
                    <a:pt x="1476" y="651"/>
                  </a:lnTo>
                  <a:lnTo>
                    <a:pt x="1475" y="647"/>
                  </a:lnTo>
                  <a:lnTo>
                    <a:pt x="1473" y="644"/>
                  </a:lnTo>
                  <a:lnTo>
                    <a:pt x="1469" y="639"/>
                  </a:lnTo>
                  <a:close/>
                  <a:moveTo>
                    <a:pt x="1551" y="619"/>
                  </a:moveTo>
                  <a:lnTo>
                    <a:pt x="1562" y="619"/>
                  </a:lnTo>
                  <a:lnTo>
                    <a:pt x="1562" y="633"/>
                  </a:lnTo>
                  <a:lnTo>
                    <a:pt x="1562" y="646"/>
                  </a:lnTo>
                  <a:lnTo>
                    <a:pt x="1564" y="656"/>
                  </a:lnTo>
                  <a:lnTo>
                    <a:pt x="1565" y="668"/>
                  </a:lnTo>
                  <a:lnTo>
                    <a:pt x="1585" y="668"/>
                  </a:lnTo>
                  <a:lnTo>
                    <a:pt x="1585" y="688"/>
                  </a:lnTo>
                  <a:lnTo>
                    <a:pt x="1593" y="688"/>
                  </a:lnTo>
                  <a:lnTo>
                    <a:pt x="1595" y="689"/>
                  </a:lnTo>
                  <a:lnTo>
                    <a:pt x="1597" y="689"/>
                  </a:lnTo>
                  <a:lnTo>
                    <a:pt x="1599" y="689"/>
                  </a:lnTo>
                  <a:lnTo>
                    <a:pt x="1600" y="689"/>
                  </a:lnTo>
                  <a:lnTo>
                    <a:pt x="1602" y="689"/>
                  </a:lnTo>
                  <a:lnTo>
                    <a:pt x="1604" y="691"/>
                  </a:lnTo>
                  <a:lnTo>
                    <a:pt x="1602" y="702"/>
                  </a:lnTo>
                  <a:lnTo>
                    <a:pt x="1599" y="714"/>
                  </a:lnTo>
                  <a:lnTo>
                    <a:pt x="1597" y="726"/>
                  </a:lnTo>
                  <a:lnTo>
                    <a:pt x="1593" y="726"/>
                  </a:lnTo>
                  <a:lnTo>
                    <a:pt x="1592" y="722"/>
                  </a:lnTo>
                  <a:lnTo>
                    <a:pt x="1592" y="721"/>
                  </a:lnTo>
                  <a:lnTo>
                    <a:pt x="1592" y="719"/>
                  </a:lnTo>
                  <a:lnTo>
                    <a:pt x="1590" y="717"/>
                  </a:lnTo>
                  <a:lnTo>
                    <a:pt x="1590" y="715"/>
                  </a:lnTo>
                  <a:lnTo>
                    <a:pt x="1588" y="719"/>
                  </a:lnTo>
                  <a:lnTo>
                    <a:pt x="1586" y="719"/>
                  </a:lnTo>
                  <a:lnTo>
                    <a:pt x="1586" y="721"/>
                  </a:lnTo>
                  <a:lnTo>
                    <a:pt x="1586" y="721"/>
                  </a:lnTo>
                  <a:lnTo>
                    <a:pt x="1586" y="721"/>
                  </a:lnTo>
                  <a:lnTo>
                    <a:pt x="1585" y="721"/>
                  </a:lnTo>
                  <a:lnTo>
                    <a:pt x="1581" y="722"/>
                  </a:lnTo>
                  <a:lnTo>
                    <a:pt x="1581" y="715"/>
                  </a:lnTo>
                  <a:lnTo>
                    <a:pt x="1583" y="714"/>
                  </a:lnTo>
                  <a:lnTo>
                    <a:pt x="1583" y="712"/>
                  </a:lnTo>
                  <a:lnTo>
                    <a:pt x="1585" y="710"/>
                  </a:lnTo>
                  <a:lnTo>
                    <a:pt x="1585" y="707"/>
                  </a:lnTo>
                  <a:lnTo>
                    <a:pt x="1585" y="703"/>
                  </a:lnTo>
                  <a:lnTo>
                    <a:pt x="1581" y="703"/>
                  </a:lnTo>
                  <a:lnTo>
                    <a:pt x="1574" y="710"/>
                  </a:lnTo>
                  <a:lnTo>
                    <a:pt x="1567" y="717"/>
                  </a:lnTo>
                  <a:lnTo>
                    <a:pt x="1558" y="722"/>
                  </a:lnTo>
                  <a:lnTo>
                    <a:pt x="1558" y="717"/>
                  </a:lnTo>
                  <a:lnTo>
                    <a:pt x="1558" y="712"/>
                  </a:lnTo>
                  <a:lnTo>
                    <a:pt x="1558" y="710"/>
                  </a:lnTo>
                  <a:lnTo>
                    <a:pt x="1557" y="709"/>
                  </a:lnTo>
                  <a:lnTo>
                    <a:pt x="1553" y="707"/>
                  </a:lnTo>
                  <a:lnTo>
                    <a:pt x="1548" y="707"/>
                  </a:lnTo>
                  <a:lnTo>
                    <a:pt x="1539" y="707"/>
                  </a:lnTo>
                  <a:lnTo>
                    <a:pt x="1536" y="707"/>
                  </a:lnTo>
                  <a:lnTo>
                    <a:pt x="1532" y="707"/>
                  </a:lnTo>
                  <a:lnTo>
                    <a:pt x="1527" y="705"/>
                  </a:lnTo>
                  <a:lnTo>
                    <a:pt x="1522" y="705"/>
                  </a:lnTo>
                  <a:lnTo>
                    <a:pt x="1517" y="703"/>
                  </a:lnTo>
                  <a:lnTo>
                    <a:pt x="1513" y="700"/>
                  </a:lnTo>
                  <a:lnTo>
                    <a:pt x="1523" y="686"/>
                  </a:lnTo>
                  <a:lnTo>
                    <a:pt x="1534" y="665"/>
                  </a:lnTo>
                  <a:lnTo>
                    <a:pt x="1541" y="642"/>
                  </a:lnTo>
                  <a:lnTo>
                    <a:pt x="1551" y="619"/>
                  </a:lnTo>
                  <a:close/>
                  <a:moveTo>
                    <a:pt x="1220" y="558"/>
                  </a:moveTo>
                  <a:lnTo>
                    <a:pt x="1235" y="558"/>
                  </a:lnTo>
                  <a:lnTo>
                    <a:pt x="1235" y="565"/>
                  </a:lnTo>
                  <a:lnTo>
                    <a:pt x="1232" y="565"/>
                  </a:lnTo>
                  <a:lnTo>
                    <a:pt x="1230" y="567"/>
                  </a:lnTo>
                  <a:lnTo>
                    <a:pt x="1229" y="567"/>
                  </a:lnTo>
                  <a:lnTo>
                    <a:pt x="1227" y="567"/>
                  </a:lnTo>
                  <a:lnTo>
                    <a:pt x="1225" y="569"/>
                  </a:lnTo>
                  <a:lnTo>
                    <a:pt x="1220" y="569"/>
                  </a:lnTo>
                  <a:lnTo>
                    <a:pt x="1220" y="558"/>
                  </a:lnTo>
                  <a:close/>
                  <a:moveTo>
                    <a:pt x="515" y="550"/>
                  </a:moveTo>
                  <a:lnTo>
                    <a:pt x="522" y="550"/>
                  </a:lnTo>
                  <a:lnTo>
                    <a:pt x="525" y="551"/>
                  </a:lnTo>
                  <a:lnTo>
                    <a:pt x="529" y="553"/>
                  </a:lnTo>
                  <a:lnTo>
                    <a:pt x="534" y="553"/>
                  </a:lnTo>
                  <a:lnTo>
                    <a:pt x="541" y="553"/>
                  </a:lnTo>
                  <a:lnTo>
                    <a:pt x="543" y="567"/>
                  </a:lnTo>
                  <a:lnTo>
                    <a:pt x="546" y="578"/>
                  </a:lnTo>
                  <a:lnTo>
                    <a:pt x="548" y="592"/>
                  </a:lnTo>
                  <a:lnTo>
                    <a:pt x="541" y="592"/>
                  </a:lnTo>
                  <a:lnTo>
                    <a:pt x="537" y="586"/>
                  </a:lnTo>
                  <a:lnTo>
                    <a:pt x="534" y="583"/>
                  </a:lnTo>
                  <a:lnTo>
                    <a:pt x="529" y="579"/>
                  </a:lnTo>
                  <a:lnTo>
                    <a:pt x="525" y="576"/>
                  </a:lnTo>
                  <a:lnTo>
                    <a:pt x="522" y="571"/>
                  </a:lnTo>
                  <a:lnTo>
                    <a:pt x="518" y="565"/>
                  </a:lnTo>
                  <a:lnTo>
                    <a:pt x="516" y="562"/>
                  </a:lnTo>
                  <a:lnTo>
                    <a:pt x="515" y="558"/>
                  </a:lnTo>
                  <a:lnTo>
                    <a:pt x="515" y="555"/>
                  </a:lnTo>
                  <a:lnTo>
                    <a:pt x="515" y="550"/>
                  </a:lnTo>
                  <a:close/>
                  <a:moveTo>
                    <a:pt x="246" y="454"/>
                  </a:moveTo>
                  <a:lnTo>
                    <a:pt x="251" y="462"/>
                  </a:lnTo>
                  <a:lnTo>
                    <a:pt x="251" y="469"/>
                  </a:lnTo>
                  <a:lnTo>
                    <a:pt x="246" y="478"/>
                  </a:lnTo>
                  <a:lnTo>
                    <a:pt x="239" y="483"/>
                  </a:lnTo>
                  <a:lnTo>
                    <a:pt x="232" y="487"/>
                  </a:lnTo>
                  <a:lnTo>
                    <a:pt x="230" y="489"/>
                  </a:lnTo>
                  <a:lnTo>
                    <a:pt x="227" y="485"/>
                  </a:lnTo>
                  <a:lnTo>
                    <a:pt x="225" y="482"/>
                  </a:lnTo>
                  <a:lnTo>
                    <a:pt x="223" y="476"/>
                  </a:lnTo>
                  <a:lnTo>
                    <a:pt x="223" y="471"/>
                  </a:lnTo>
                  <a:lnTo>
                    <a:pt x="221" y="466"/>
                  </a:lnTo>
                  <a:lnTo>
                    <a:pt x="234" y="461"/>
                  </a:lnTo>
                  <a:lnTo>
                    <a:pt x="237" y="459"/>
                  </a:lnTo>
                  <a:lnTo>
                    <a:pt x="242" y="457"/>
                  </a:lnTo>
                  <a:lnTo>
                    <a:pt x="246" y="454"/>
                  </a:lnTo>
                  <a:close/>
                  <a:moveTo>
                    <a:pt x="29" y="386"/>
                  </a:moveTo>
                  <a:lnTo>
                    <a:pt x="49" y="386"/>
                  </a:lnTo>
                  <a:lnTo>
                    <a:pt x="49" y="393"/>
                  </a:lnTo>
                  <a:lnTo>
                    <a:pt x="45" y="393"/>
                  </a:lnTo>
                  <a:lnTo>
                    <a:pt x="45" y="396"/>
                  </a:lnTo>
                  <a:lnTo>
                    <a:pt x="40" y="394"/>
                  </a:lnTo>
                  <a:lnTo>
                    <a:pt x="36" y="391"/>
                  </a:lnTo>
                  <a:lnTo>
                    <a:pt x="33" y="389"/>
                  </a:lnTo>
                  <a:lnTo>
                    <a:pt x="29" y="386"/>
                  </a:lnTo>
                  <a:close/>
                  <a:moveTo>
                    <a:pt x="1239" y="331"/>
                  </a:moveTo>
                  <a:lnTo>
                    <a:pt x="1244" y="335"/>
                  </a:lnTo>
                  <a:lnTo>
                    <a:pt x="1249" y="340"/>
                  </a:lnTo>
                  <a:lnTo>
                    <a:pt x="1253" y="347"/>
                  </a:lnTo>
                  <a:lnTo>
                    <a:pt x="1255" y="354"/>
                  </a:lnTo>
                  <a:lnTo>
                    <a:pt x="1251" y="354"/>
                  </a:lnTo>
                  <a:lnTo>
                    <a:pt x="1248" y="356"/>
                  </a:lnTo>
                  <a:lnTo>
                    <a:pt x="1246" y="356"/>
                  </a:lnTo>
                  <a:lnTo>
                    <a:pt x="1241" y="358"/>
                  </a:lnTo>
                  <a:lnTo>
                    <a:pt x="1235" y="358"/>
                  </a:lnTo>
                  <a:lnTo>
                    <a:pt x="1235" y="354"/>
                  </a:lnTo>
                  <a:lnTo>
                    <a:pt x="1234" y="354"/>
                  </a:lnTo>
                  <a:lnTo>
                    <a:pt x="1234" y="352"/>
                  </a:lnTo>
                  <a:lnTo>
                    <a:pt x="1234" y="352"/>
                  </a:lnTo>
                  <a:lnTo>
                    <a:pt x="1232" y="351"/>
                  </a:lnTo>
                  <a:lnTo>
                    <a:pt x="1234" y="347"/>
                  </a:lnTo>
                  <a:lnTo>
                    <a:pt x="1234" y="345"/>
                  </a:lnTo>
                  <a:lnTo>
                    <a:pt x="1234" y="345"/>
                  </a:lnTo>
                  <a:lnTo>
                    <a:pt x="1234" y="344"/>
                  </a:lnTo>
                  <a:lnTo>
                    <a:pt x="1235" y="342"/>
                  </a:lnTo>
                  <a:lnTo>
                    <a:pt x="1239" y="331"/>
                  </a:lnTo>
                  <a:close/>
                  <a:moveTo>
                    <a:pt x="1209" y="319"/>
                  </a:moveTo>
                  <a:lnTo>
                    <a:pt x="1213" y="323"/>
                  </a:lnTo>
                  <a:lnTo>
                    <a:pt x="1215" y="325"/>
                  </a:lnTo>
                  <a:lnTo>
                    <a:pt x="1215" y="326"/>
                  </a:lnTo>
                  <a:lnTo>
                    <a:pt x="1216" y="330"/>
                  </a:lnTo>
                  <a:lnTo>
                    <a:pt x="1216" y="333"/>
                  </a:lnTo>
                  <a:lnTo>
                    <a:pt x="1216" y="338"/>
                  </a:lnTo>
                  <a:lnTo>
                    <a:pt x="1213" y="338"/>
                  </a:lnTo>
                  <a:lnTo>
                    <a:pt x="1213" y="342"/>
                  </a:lnTo>
                  <a:lnTo>
                    <a:pt x="1206" y="340"/>
                  </a:lnTo>
                  <a:lnTo>
                    <a:pt x="1199" y="338"/>
                  </a:lnTo>
                  <a:lnTo>
                    <a:pt x="1194" y="335"/>
                  </a:lnTo>
                  <a:lnTo>
                    <a:pt x="1190" y="335"/>
                  </a:lnTo>
                  <a:lnTo>
                    <a:pt x="1190" y="331"/>
                  </a:lnTo>
                  <a:lnTo>
                    <a:pt x="1197" y="328"/>
                  </a:lnTo>
                  <a:lnTo>
                    <a:pt x="1204" y="325"/>
                  </a:lnTo>
                  <a:lnTo>
                    <a:pt x="1209" y="319"/>
                  </a:lnTo>
                  <a:close/>
                  <a:moveTo>
                    <a:pt x="1286" y="288"/>
                  </a:moveTo>
                  <a:lnTo>
                    <a:pt x="1290" y="290"/>
                  </a:lnTo>
                  <a:lnTo>
                    <a:pt x="1290" y="290"/>
                  </a:lnTo>
                  <a:lnTo>
                    <a:pt x="1291" y="291"/>
                  </a:lnTo>
                  <a:lnTo>
                    <a:pt x="1291" y="291"/>
                  </a:lnTo>
                  <a:lnTo>
                    <a:pt x="1293" y="293"/>
                  </a:lnTo>
                  <a:lnTo>
                    <a:pt x="1297" y="293"/>
                  </a:lnTo>
                  <a:lnTo>
                    <a:pt x="1297" y="295"/>
                  </a:lnTo>
                  <a:lnTo>
                    <a:pt x="1297" y="297"/>
                  </a:lnTo>
                  <a:lnTo>
                    <a:pt x="1295" y="298"/>
                  </a:lnTo>
                  <a:lnTo>
                    <a:pt x="1295" y="298"/>
                  </a:lnTo>
                  <a:lnTo>
                    <a:pt x="1293" y="300"/>
                  </a:lnTo>
                  <a:lnTo>
                    <a:pt x="1291" y="302"/>
                  </a:lnTo>
                  <a:lnTo>
                    <a:pt x="1290" y="302"/>
                  </a:lnTo>
                  <a:lnTo>
                    <a:pt x="1288" y="304"/>
                  </a:lnTo>
                  <a:lnTo>
                    <a:pt x="1286" y="304"/>
                  </a:lnTo>
                  <a:lnTo>
                    <a:pt x="1283" y="304"/>
                  </a:lnTo>
                  <a:lnTo>
                    <a:pt x="1283" y="298"/>
                  </a:lnTo>
                  <a:lnTo>
                    <a:pt x="1283" y="295"/>
                  </a:lnTo>
                  <a:lnTo>
                    <a:pt x="1284" y="293"/>
                  </a:lnTo>
                  <a:lnTo>
                    <a:pt x="1286" y="288"/>
                  </a:lnTo>
                  <a:close/>
                  <a:moveTo>
                    <a:pt x="0" y="269"/>
                  </a:moveTo>
                  <a:lnTo>
                    <a:pt x="17" y="272"/>
                  </a:lnTo>
                  <a:lnTo>
                    <a:pt x="29" y="277"/>
                  </a:lnTo>
                  <a:lnTo>
                    <a:pt x="38" y="288"/>
                  </a:lnTo>
                  <a:lnTo>
                    <a:pt x="35" y="291"/>
                  </a:lnTo>
                  <a:lnTo>
                    <a:pt x="31" y="291"/>
                  </a:lnTo>
                  <a:lnTo>
                    <a:pt x="29" y="293"/>
                  </a:lnTo>
                  <a:lnTo>
                    <a:pt x="28" y="295"/>
                  </a:lnTo>
                  <a:lnTo>
                    <a:pt x="22" y="297"/>
                  </a:lnTo>
                  <a:lnTo>
                    <a:pt x="19" y="293"/>
                  </a:lnTo>
                  <a:lnTo>
                    <a:pt x="14" y="290"/>
                  </a:lnTo>
                  <a:lnTo>
                    <a:pt x="10" y="286"/>
                  </a:lnTo>
                  <a:lnTo>
                    <a:pt x="5" y="284"/>
                  </a:lnTo>
                  <a:lnTo>
                    <a:pt x="3" y="283"/>
                  </a:lnTo>
                  <a:lnTo>
                    <a:pt x="0" y="279"/>
                  </a:lnTo>
                  <a:lnTo>
                    <a:pt x="0" y="276"/>
                  </a:lnTo>
                  <a:lnTo>
                    <a:pt x="0" y="269"/>
                  </a:lnTo>
                  <a:close/>
                  <a:moveTo>
                    <a:pt x="1178" y="227"/>
                  </a:moveTo>
                  <a:lnTo>
                    <a:pt x="1178" y="235"/>
                  </a:lnTo>
                  <a:lnTo>
                    <a:pt x="1180" y="239"/>
                  </a:lnTo>
                  <a:lnTo>
                    <a:pt x="1181" y="242"/>
                  </a:lnTo>
                  <a:lnTo>
                    <a:pt x="1181" y="248"/>
                  </a:lnTo>
                  <a:lnTo>
                    <a:pt x="1181" y="255"/>
                  </a:lnTo>
                  <a:lnTo>
                    <a:pt x="1201" y="255"/>
                  </a:lnTo>
                  <a:lnTo>
                    <a:pt x="1218" y="274"/>
                  </a:lnTo>
                  <a:lnTo>
                    <a:pt x="1235" y="293"/>
                  </a:lnTo>
                  <a:lnTo>
                    <a:pt x="1235" y="295"/>
                  </a:lnTo>
                  <a:lnTo>
                    <a:pt x="1234" y="297"/>
                  </a:lnTo>
                  <a:lnTo>
                    <a:pt x="1234" y="298"/>
                  </a:lnTo>
                  <a:lnTo>
                    <a:pt x="1234" y="298"/>
                  </a:lnTo>
                  <a:lnTo>
                    <a:pt x="1232" y="300"/>
                  </a:lnTo>
                  <a:lnTo>
                    <a:pt x="1229" y="304"/>
                  </a:lnTo>
                  <a:lnTo>
                    <a:pt x="1227" y="305"/>
                  </a:lnTo>
                  <a:lnTo>
                    <a:pt x="1225" y="307"/>
                  </a:lnTo>
                  <a:lnTo>
                    <a:pt x="1223" y="307"/>
                  </a:lnTo>
                  <a:lnTo>
                    <a:pt x="1218" y="307"/>
                  </a:lnTo>
                  <a:lnTo>
                    <a:pt x="1213" y="309"/>
                  </a:lnTo>
                  <a:lnTo>
                    <a:pt x="1213" y="304"/>
                  </a:lnTo>
                  <a:lnTo>
                    <a:pt x="1213" y="298"/>
                  </a:lnTo>
                  <a:lnTo>
                    <a:pt x="1213" y="295"/>
                  </a:lnTo>
                  <a:lnTo>
                    <a:pt x="1213" y="293"/>
                  </a:lnTo>
                  <a:lnTo>
                    <a:pt x="1209" y="290"/>
                  </a:lnTo>
                  <a:lnTo>
                    <a:pt x="1206" y="288"/>
                  </a:lnTo>
                  <a:lnTo>
                    <a:pt x="1201" y="284"/>
                  </a:lnTo>
                  <a:lnTo>
                    <a:pt x="1195" y="298"/>
                  </a:lnTo>
                  <a:lnTo>
                    <a:pt x="1185" y="307"/>
                  </a:lnTo>
                  <a:lnTo>
                    <a:pt x="1171" y="312"/>
                  </a:lnTo>
                  <a:lnTo>
                    <a:pt x="1171" y="307"/>
                  </a:lnTo>
                  <a:lnTo>
                    <a:pt x="1171" y="304"/>
                  </a:lnTo>
                  <a:lnTo>
                    <a:pt x="1173" y="300"/>
                  </a:lnTo>
                  <a:lnTo>
                    <a:pt x="1171" y="297"/>
                  </a:lnTo>
                  <a:lnTo>
                    <a:pt x="1169" y="293"/>
                  </a:lnTo>
                  <a:lnTo>
                    <a:pt x="1167" y="288"/>
                  </a:lnTo>
                  <a:lnTo>
                    <a:pt x="1162" y="286"/>
                  </a:lnTo>
                  <a:lnTo>
                    <a:pt x="1159" y="284"/>
                  </a:lnTo>
                  <a:lnTo>
                    <a:pt x="1155" y="284"/>
                  </a:lnTo>
                  <a:lnTo>
                    <a:pt x="1152" y="283"/>
                  </a:lnTo>
                  <a:lnTo>
                    <a:pt x="1150" y="283"/>
                  </a:lnTo>
                  <a:lnTo>
                    <a:pt x="1146" y="281"/>
                  </a:lnTo>
                  <a:lnTo>
                    <a:pt x="1143" y="277"/>
                  </a:lnTo>
                  <a:lnTo>
                    <a:pt x="1153" y="265"/>
                  </a:lnTo>
                  <a:lnTo>
                    <a:pt x="1160" y="251"/>
                  </a:lnTo>
                  <a:lnTo>
                    <a:pt x="1167" y="237"/>
                  </a:lnTo>
                  <a:lnTo>
                    <a:pt x="1178" y="227"/>
                  </a:lnTo>
                  <a:close/>
                  <a:moveTo>
                    <a:pt x="2150" y="197"/>
                  </a:moveTo>
                  <a:lnTo>
                    <a:pt x="2152" y="201"/>
                  </a:lnTo>
                  <a:lnTo>
                    <a:pt x="2154" y="204"/>
                  </a:lnTo>
                  <a:lnTo>
                    <a:pt x="2155" y="206"/>
                  </a:lnTo>
                  <a:lnTo>
                    <a:pt x="2155" y="209"/>
                  </a:lnTo>
                  <a:lnTo>
                    <a:pt x="2157" y="213"/>
                  </a:lnTo>
                  <a:lnTo>
                    <a:pt x="2157" y="220"/>
                  </a:lnTo>
                  <a:lnTo>
                    <a:pt x="2157" y="225"/>
                  </a:lnTo>
                  <a:lnTo>
                    <a:pt x="2159" y="239"/>
                  </a:lnTo>
                  <a:lnTo>
                    <a:pt x="2161" y="255"/>
                  </a:lnTo>
                  <a:lnTo>
                    <a:pt x="2161" y="269"/>
                  </a:lnTo>
                  <a:lnTo>
                    <a:pt x="2141" y="279"/>
                  </a:lnTo>
                  <a:lnTo>
                    <a:pt x="2119" y="288"/>
                  </a:lnTo>
                  <a:lnTo>
                    <a:pt x="2098" y="298"/>
                  </a:lnTo>
                  <a:lnTo>
                    <a:pt x="2080" y="312"/>
                  </a:lnTo>
                  <a:lnTo>
                    <a:pt x="2075" y="309"/>
                  </a:lnTo>
                  <a:lnTo>
                    <a:pt x="2066" y="305"/>
                  </a:lnTo>
                  <a:lnTo>
                    <a:pt x="2054" y="298"/>
                  </a:lnTo>
                  <a:lnTo>
                    <a:pt x="2044" y="293"/>
                  </a:lnTo>
                  <a:lnTo>
                    <a:pt x="2035" y="288"/>
                  </a:lnTo>
                  <a:lnTo>
                    <a:pt x="2031" y="284"/>
                  </a:lnTo>
                  <a:lnTo>
                    <a:pt x="2033" y="283"/>
                  </a:lnTo>
                  <a:lnTo>
                    <a:pt x="2035" y="281"/>
                  </a:lnTo>
                  <a:lnTo>
                    <a:pt x="2035" y="281"/>
                  </a:lnTo>
                  <a:lnTo>
                    <a:pt x="2037" y="279"/>
                  </a:lnTo>
                  <a:lnTo>
                    <a:pt x="2037" y="277"/>
                  </a:lnTo>
                  <a:lnTo>
                    <a:pt x="2038" y="274"/>
                  </a:lnTo>
                  <a:lnTo>
                    <a:pt x="2033" y="270"/>
                  </a:lnTo>
                  <a:lnTo>
                    <a:pt x="2026" y="269"/>
                  </a:lnTo>
                  <a:lnTo>
                    <a:pt x="2021" y="265"/>
                  </a:lnTo>
                  <a:lnTo>
                    <a:pt x="2016" y="262"/>
                  </a:lnTo>
                  <a:lnTo>
                    <a:pt x="2019" y="262"/>
                  </a:lnTo>
                  <a:lnTo>
                    <a:pt x="2023" y="258"/>
                  </a:lnTo>
                  <a:lnTo>
                    <a:pt x="2024" y="256"/>
                  </a:lnTo>
                  <a:lnTo>
                    <a:pt x="2026" y="256"/>
                  </a:lnTo>
                  <a:lnTo>
                    <a:pt x="2028" y="255"/>
                  </a:lnTo>
                  <a:lnTo>
                    <a:pt x="2033" y="255"/>
                  </a:lnTo>
                  <a:lnTo>
                    <a:pt x="2038" y="255"/>
                  </a:lnTo>
                  <a:lnTo>
                    <a:pt x="2038" y="242"/>
                  </a:lnTo>
                  <a:lnTo>
                    <a:pt x="2012" y="242"/>
                  </a:lnTo>
                  <a:lnTo>
                    <a:pt x="2007" y="232"/>
                  </a:lnTo>
                  <a:lnTo>
                    <a:pt x="2016" y="225"/>
                  </a:lnTo>
                  <a:lnTo>
                    <a:pt x="2023" y="218"/>
                  </a:lnTo>
                  <a:lnTo>
                    <a:pt x="2031" y="215"/>
                  </a:lnTo>
                  <a:lnTo>
                    <a:pt x="2045" y="211"/>
                  </a:lnTo>
                  <a:lnTo>
                    <a:pt x="2051" y="216"/>
                  </a:lnTo>
                  <a:lnTo>
                    <a:pt x="2054" y="222"/>
                  </a:lnTo>
                  <a:lnTo>
                    <a:pt x="2058" y="225"/>
                  </a:lnTo>
                  <a:lnTo>
                    <a:pt x="2061" y="232"/>
                  </a:lnTo>
                  <a:lnTo>
                    <a:pt x="2072" y="223"/>
                  </a:lnTo>
                  <a:lnTo>
                    <a:pt x="2082" y="216"/>
                  </a:lnTo>
                  <a:lnTo>
                    <a:pt x="2096" y="211"/>
                  </a:lnTo>
                  <a:lnTo>
                    <a:pt x="2098" y="216"/>
                  </a:lnTo>
                  <a:lnTo>
                    <a:pt x="2101" y="218"/>
                  </a:lnTo>
                  <a:lnTo>
                    <a:pt x="2101" y="220"/>
                  </a:lnTo>
                  <a:lnTo>
                    <a:pt x="2103" y="220"/>
                  </a:lnTo>
                  <a:lnTo>
                    <a:pt x="2105" y="220"/>
                  </a:lnTo>
                  <a:lnTo>
                    <a:pt x="2108" y="220"/>
                  </a:lnTo>
                  <a:lnTo>
                    <a:pt x="2117" y="215"/>
                  </a:lnTo>
                  <a:lnTo>
                    <a:pt x="2122" y="209"/>
                  </a:lnTo>
                  <a:lnTo>
                    <a:pt x="2129" y="204"/>
                  </a:lnTo>
                  <a:lnTo>
                    <a:pt x="2136" y="199"/>
                  </a:lnTo>
                  <a:lnTo>
                    <a:pt x="2150" y="197"/>
                  </a:lnTo>
                  <a:close/>
                  <a:moveTo>
                    <a:pt x="1302" y="134"/>
                  </a:moveTo>
                  <a:lnTo>
                    <a:pt x="1305" y="136"/>
                  </a:lnTo>
                  <a:lnTo>
                    <a:pt x="1307" y="138"/>
                  </a:lnTo>
                  <a:lnTo>
                    <a:pt x="1309" y="138"/>
                  </a:lnTo>
                  <a:lnTo>
                    <a:pt x="1311" y="139"/>
                  </a:lnTo>
                  <a:lnTo>
                    <a:pt x="1311" y="141"/>
                  </a:lnTo>
                  <a:lnTo>
                    <a:pt x="1311" y="143"/>
                  </a:lnTo>
                  <a:lnTo>
                    <a:pt x="1312" y="146"/>
                  </a:lnTo>
                  <a:lnTo>
                    <a:pt x="1316" y="152"/>
                  </a:lnTo>
                  <a:lnTo>
                    <a:pt x="1318" y="157"/>
                  </a:lnTo>
                  <a:lnTo>
                    <a:pt x="1319" y="162"/>
                  </a:lnTo>
                  <a:lnTo>
                    <a:pt x="1321" y="169"/>
                  </a:lnTo>
                  <a:lnTo>
                    <a:pt x="1316" y="171"/>
                  </a:lnTo>
                  <a:lnTo>
                    <a:pt x="1311" y="173"/>
                  </a:lnTo>
                  <a:lnTo>
                    <a:pt x="1305" y="173"/>
                  </a:lnTo>
                  <a:lnTo>
                    <a:pt x="1297" y="174"/>
                  </a:lnTo>
                  <a:lnTo>
                    <a:pt x="1295" y="166"/>
                  </a:lnTo>
                  <a:lnTo>
                    <a:pt x="1293" y="157"/>
                  </a:lnTo>
                  <a:lnTo>
                    <a:pt x="1293" y="146"/>
                  </a:lnTo>
                  <a:lnTo>
                    <a:pt x="1297" y="143"/>
                  </a:lnTo>
                  <a:lnTo>
                    <a:pt x="1298" y="139"/>
                  </a:lnTo>
                  <a:lnTo>
                    <a:pt x="1302" y="134"/>
                  </a:lnTo>
                  <a:close/>
                  <a:moveTo>
                    <a:pt x="1604" y="105"/>
                  </a:moveTo>
                  <a:lnTo>
                    <a:pt x="1611" y="108"/>
                  </a:lnTo>
                  <a:lnTo>
                    <a:pt x="1618" y="112"/>
                  </a:lnTo>
                  <a:lnTo>
                    <a:pt x="1621" y="115"/>
                  </a:lnTo>
                  <a:lnTo>
                    <a:pt x="1626" y="119"/>
                  </a:lnTo>
                  <a:lnTo>
                    <a:pt x="1632" y="124"/>
                  </a:lnTo>
                  <a:lnTo>
                    <a:pt x="1630" y="127"/>
                  </a:lnTo>
                  <a:lnTo>
                    <a:pt x="1630" y="127"/>
                  </a:lnTo>
                  <a:lnTo>
                    <a:pt x="1630" y="129"/>
                  </a:lnTo>
                  <a:lnTo>
                    <a:pt x="1628" y="129"/>
                  </a:lnTo>
                  <a:lnTo>
                    <a:pt x="1628" y="131"/>
                  </a:lnTo>
                  <a:lnTo>
                    <a:pt x="1625" y="134"/>
                  </a:lnTo>
                  <a:lnTo>
                    <a:pt x="1625" y="136"/>
                  </a:lnTo>
                  <a:lnTo>
                    <a:pt x="1623" y="136"/>
                  </a:lnTo>
                  <a:lnTo>
                    <a:pt x="1621" y="136"/>
                  </a:lnTo>
                  <a:lnTo>
                    <a:pt x="1619" y="138"/>
                  </a:lnTo>
                  <a:lnTo>
                    <a:pt x="1616" y="139"/>
                  </a:lnTo>
                  <a:lnTo>
                    <a:pt x="1611" y="134"/>
                  </a:lnTo>
                  <a:lnTo>
                    <a:pt x="1606" y="129"/>
                  </a:lnTo>
                  <a:lnTo>
                    <a:pt x="1599" y="124"/>
                  </a:lnTo>
                  <a:lnTo>
                    <a:pt x="1593" y="120"/>
                  </a:lnTo>
                  <a:lnTo>
                    <a:pt x="1597" y="108"/>
                  </a:lnTo>
                  <a:lnTo>
                    <a:pt x="1600" y="108"/>
                  </a:lnTo>
                  <a:lnTo>
                    <a:pt x="1602" y="106"/>
                  </a:lnTo>
                  <a:lnTo>
                    <a:pt x="1602" y="106"/>
                  </a:lnTo>
                  <a:lnTo>
                    <a:pt x="1602" y="106"/>
                  </a:lnTo>
                  <a:lnTo>
                    <a:pt x="1604" y="105"/>
                  </a:lnTo>
                  <a:close/>
                  <a:moveTo>
                    <a:pt x="989" y="77"/>
                  </a:moveTo>
                  <a:lnTo>
                    <a:pt x="1005" y="87"/>
                  </a:lnTo>
                  <a:lnTo>
                    <a:pt x="1019" y="99"/>
                  </a:lnTo>
                  <a:lnTo>
                    <a:pt x="1033" y="112"/>
                  </a:lnTo>
                  <a:lnTo>
                    <a:pt x="1028" y="112"/>
                  </a:lnTo>
                  <a:lnTo>
                    <a:pt x="1024" y="117"/>
                  </a:lnTo>
                  <a:lnTo>
                    <a:pt x="1021" y="119"/>
                  </a:lnTo>
                  <a:lnTo>
                    <a:pt x="1016" y="119"/>
                  </a:lnTo>
                  <a:lnTo>
                    <a:pt x="1010" y="120"/>
                  </a:lnTo>
                  <a:lnTo>
                    <a:pt x="1002" y="120"/>
                  </a:lnTo>
                  <a:lnTo>
                    <a:pt x="995" y="113"/>
                  </a:lnTo>
                  <a:lnTo>
                    <a:pt x="988" y="108"/>
                  </a:lnTo>
                  <a:lnTo>
                    <a:pt x="979" y="105"/>
                  </a:lnTo>
                  <a:lnTo>
                    <a:pt x="979" y="101"/>
                  </a:lnTo>
                  <a:lnTo>
                    <a:pt x="995" y="92"/>
                  </a:lnTo>
                  <a:lnTo>
                    <a:pt x="993" y="89"/>
                  </a:lnTo>
                  <a:lnTo>
                    <a:pt x="991" y="87"/>
                  </a:lnTo>
                  <a:lnTo>
                    <a:pt x="991" y="84"/>
                  </a:lnTo>
                  <a:lnTo>
                    <a:pt x="989" y="77"/>
                  </a:lnTo>
                  <a:close/>
                  <a:moveTo>
                    <a:pt x="1063" y="0"/>
                  </a:moveTo>
                  <a:lnTo>
                    <a:pt x="1064" y="7"/>
                  </a:lnTo>
                  <a:lnTo>
                    <a:pt x="1064" y="12"/>
                  </a:lnTo>
                  <a:lnTo>
                    <a:pt x="1066" y="14"/>
                  </a:lnTo>
                  <a:lnTo>
                    <a:pt x="1068" y="16"/>
                  </a:lnTo>
                  <a:lnTo>
                    <a:pt x="1070" y="17"/>
                  </a:lnTo>
                  <a:lnTo>
                    <a:pt x="1073" y="21"/>
                  </a:lnTo>
                  <a:lnTo>
                    <a:pt x="1075" y="24"/>
                  </a:lnTo>
                  <a:lnTo>
                    <a:pt x="1073" y="28"/>
                  </a:lnTo>
                  <a:lnTo>
                    <a:pt x="1071" y="33"/>
                  </a:lnTo>
                  <a:lnTo>
                    <a:pt x="1070" y="37"/>
                  </a:lnTo>
                  <a:lnTo>
                    <a:pt x="1068" y="40"/>
                  </a:lnTo>
                  <a:lnTo>
                    <a:pt x="1066" y="47"/>
                  </a:lnTo>
                  <a:lnTo>
                    <a:pt x="1073" y="49"/>
                  </a:lnTo>
                  <a:lnTo>
                    <a:pt x="1077" y="52"/>
                  </a:lnTo>
                  <a:lnTo>
                    <a:pt x="1080" y="56"/>
                  </a:lnTo>
                  <a:lnTo>
                    <a:pt x="1082" y="59"/>
                  </a:lnTo>
                  <a:lnTo>
                    <a:pt x="1082" y="66"/>
                  </a:lnTo>
                  <a:lnTo>
                    <a:pt x="1082" y="73"/>
                  </a:lnTo>
                  <a:lnTo>
                    <a:pt x="1077" y="77"/>
                  </a:lnTo>
                  <a:lnTo>
                    <a:pt x="1073" y="80"/>
                  </a:lnTo>
                  <a:lnTo>
                    <a:pt x="1071" y="85"/>
                  </a:lnTo>
                  <a:lnTo>
                    <a:pt x="1070" y="91"/>
                  </a:lnTo>
                  <a:lnTo>
                    <a:pt x="1066" y="98"/>
                  </a:lnTo>
                  <a:lnTo>
                    <a:pt x="1091" y="98"/>
                  </a:lnTo>
                  <a:lnTo>
                    <a:pt x="1091" y="113"/>
                  </a:lnTo>
                  <a:lnTo>
                    <a:pt x="1094" y="127"/>
                  </a:lnTo>
                  <a:lnTo>
                    <a:pt x="1105" y="127"/>
                  </a:lnTo>
                  <a:lnTo>
                    <a:pt x="1110" y="122"/>
                  </a:lnTo>
                  <a:lnTo>
                    <a:pt x="1115" y="117"/>
                  </a:lnTo>
                  <a:lnTo>
                    <a:pt x="1120" y="112"/>
                  </a:lnTo>
                  <a:lnTo>
                    <a:pt x="1129" y="108"/>
                  </a:lnTo>
                  <a:lnTo>
                    <a:pt x="1129" y="119"/>
                  </a:lnTo>
                  <a:lnTo>
                    <a:pt x="1127" y="133"/>
                  </a:lnTo>
                  <a:lnTo>
                    <a:pt x="1126" y="145"/>
                  </a:lnTo>
                  <a:lnTo>
                    <a:pt x="1126" y="153"/>
                  </a:lnTo>
                  <a:lnTo>
                    <a:pt x="1124" y="159"/>
                  </a:lnTo>
                  <a:lnTo>
                    <a:pt x="1127" y="162"/>
                  </a:lnTo>
                  <a:lnTo>
                    <a:pt x="1129" y="164"/>
                  </a:lnTo>
                  <a:lnTo>
                    <a:pt x="1131" y="166"/>
                  </a:lnTo>
                  <a:lnTo>
                    <a:pt x="1134" y="167"/>
                  </a:lnTo>
                  <a:lnTo>
                    <a:pt x="1139" y="169"/>
                  </a:lnTo>
                  <a:lnTo>
                    <a:pt x="1148" y="155"/>
                  </a:lnTo>
                  <a:lnTo>
                    <a:pt x="1155" y="139"/>
                  </a:lnTo>
                  <a:lnTo>
                    <a:pt x="1155" y="127"/>
                  </a:lnTo>
                  <a:lnTo>
                    <a:pt x="1153" y="115"/>
                  </a:lnTo>
                  <a:lnTo>
                    <a:pt x="1153" y="103"/>
                  </a:lnTo>
                  <a:lnTo>
                    <a:pt x="1157" y="91"/>
                  </a:lnTo>
                  <a:lnTo>
                    <a:pt x="1167" y="82"/>
                  </a:lnTo>
                  <a:lnTo>
                    <a:pt x="1171" y="78"/>
                  </a:lnTo>
                  <a:lnTo>
                    <a:pt x="1174" y="78"/>
                  </a:lnTo>
                  <a:lnTo>
                    <a:pt x="1178" y="80"/>
                  </a:lnTo>
                  <a:lnTo>
                    <a:pt x="1181" y="82"/>
                  </a:lnTo>
                  <a:lnTo>
                    <a:pt x="1183" y="85"/>
                  </a:lnTo>
                  <a:lnTo>
                    <a:pt x="1187" y="89"/>
                  </a:lnTo>
                  <a:lnTo>
                    <a:pt x="1188" y="92"/>
                  </a:lnTo>
                  <a:lnTo>
                    <a:pt x="1192" y="94"/>
                  </a:lnTo>
                  <a:lnTo>
                    <a:pt x="1194" y="98"/>
                  </a:lnTo>
                  <a:lnTo>
                    <a:pt x="1201" y="98"/>
                  </a:lnTo>
                  <a:lnTo>
                    <a:pt x="1209" y="94"/>
                  </a:lnTo>
                  <a:lnTo>
                    <a:pt x="1218" y="92"/>
                  </a:lnTo>
                  <a:lnTo>
                    <a:pt x="1225" y="98"/>
                  </a:lnTo>
                  <a:lnTo>
                    <a:pt x="1225" y="112"/>
                  </a:lnTo>
                  <a:lnTo>
                    <a:pt x="1225" y="119"/>
                  </a:lnTo>
                  <a:lnTo>
                    <a:pt x="1223" y="131"/>
                  </a:lnTo>
                  <a:lnTo>
                    <a:pt x="1222" y="146"/>
                  </a:lnTo>
                  <a:lnTo>
                    <a:pt x="1218" y="164"/>
                  </a:lnTo>
                  <a:lnTo>
                    <a:pt x="1215" y="178"/>
                  </a:lnTo>
                  <a:lnTo>
                    <a:pt x="1213" y="188"/>
                  </a:lnTo>
                  <a:lnTo>
                    <a:pt x="1206" y="188"/>
                  </a:lnTo>
                  <a:lnTo>
                    <a:pt x="1202" y="187"/>
                  </a:lnTo>
                  <a:lnTo>
                    <a:pt x="1199" y="185"/>
                  </a:lnTo>
                  <a:lnTo>
                    <a:pt x="1195" y="183"/>
                  </a:lnTo>
                  <a:lnTo>
                    <a:pt x="1190" y="181"/>
                  </a:lnTo>
                  <a:lnTo>
                    <a:pt x="1190" y="185"/>
                  </a:lnTo>
                  <a:lnTo>
                    <a:pt x="1192" y="187"/>
                  </a:lnTo>
                  <a:lnTo>
                    <a:pt x="1194" y="188"/>
                  </a:lnTo>
                  <a:lnTo>
                    <a:pt x="1195" y="190"/>
                  </a:lnTo>
                  <a:lnTo>
                    <a:pt x="1195" y="192"/>
                  </a:lnTo>
                  <a:lnTo>
                    <a:pt x="1197" y="195"/>
                  </a:lnTo>
                  <a:lnTo>
                    <a:pt x="1197" y="201"/>
                  </a:lnTo>
                  <a:lnTo>
                    <a:pt x="1148" y="204"/>
                  </a:lnTo>
                  <a:lnTo>
                    <a:pt x="1148" y="208"/>
                  </a:lnTo>
                  <a:lnTo>
                    <a:pt x="1152" y="218"/>
                  </a:lnTo>
                  <a:lnTo>
                    <a:pt x="1150" y="229"/>
                  </a:lnTo>
                  <a:lnTo>
                    <a:pt x="1148" y="246"/>
                  </a:lnTo>
                  <a:lnTo>
                    <a:pt x="1139" y="246"/>
                  </a:lnTo>
                  <a:lnTo>
                    <a:pt x="1127" y="239"/>
                  </a:lnTo>
                  <a:lnTo>
                    <a:pt x="1110" y="235"/>
                  </a:lnTo>
                  <a:lnTo>
                    <a:pt x="1110" y="239"/>
                  </a:lnTo>
                  <a:lnTo>
                    <a:pt x="1113" y="239"/>
                  </a:lnTo>
                  <a:lnTo>
                    <a:pt x="1117" y="242"/>
                  </a:lnTo>
                  <a:lnTo>
                    <a:pt x="1119" y="244"/>
                  </a:lnTo>
                  <a:lnTo>
                    <a:pt x="1120" y="246"/>
                  </a:lnTo>
                  <a:lnTo>
                    <a:pt x="1122" y="248"/>
                  </a:lnTo>
                  <a:lnTo>
                    <a:pt x="1124" y="253"/>
                  </a:lnTo>
                  <a:lnTo>
                    <a:pt x="1124" y="258"/>
                  </a:lnTo>
                  <a:lnTo>
                    <a:pt x="1122" y="262"/>
                  </a:lnTo>
                  <a:lnTo>
                    <a:pt x="1119" y="265"/>
                  </a:lnTo>
                  <a:lnTo>
                    <a:pt x="1117" y="269"/>
                  </a:lnTo>
                  <a:lnTo>
                    <a:pt x="1108" y="276"/>
                  </a:lnTo>
                  <a:lnTo>
                    <a:pt x="1101" y="283"/>
                  </a:lnTo>
                  <a:lnTo>
                    <a:pt x="1098" y="291"/>
                  </a:lnTo>
                  <a:lnTo>
                    <a:pt x="1094" y="304"/>
                  </a:lnTo>
                  <a:lnTo>
                    <a:pt x="1087" y="304"/>
                  </a:lnTo>
                  <a:lnTo>
                    <a:pt x="1082" y="302"/>
                  </a:lnTo>
                  <a:lnTo>
                    <a:pt x="1077" y="300"/>
                  </a:lnTo>
                  <a:lnTo>
                    <a:pt x="1073" y="298"/>
                  </a:lnTo>
                  <a:lnTo>
                    <a:pt x="1066" y="297"/>
                  </a:lnTo>
                  <a:lnTo>
                    <a:pt x="1066" y="300"/>
                  </a:lnTo>
                  <a:lnTo>
                    <a:pt x="1075" y="300"/>
                  </a:lnTo>
                  <a:lnTo>
                    <a:pt x="1077" y="304"/>
                  </a:lnTo>
                  <a:lnTo>
                    <a:pt x="1078" y="307"/>
                  </a:lnTo>
                  <a:lnTo>
                    <a:pt x="1080" y="309"/>
                  </a:lnTo>
                  <a:lnTo>
                    <a:pt x="1080" y="312"/>
                  </a:lnTo>
                  <a:lnTo>
                    <a:pt x="1082" y="318"/>
                  </a:lnTo>
                  <a:lnTo>
                    <a:pt x="1082" y="323"/>
                  </a:lnTo>
                  <a:lnTo>
                    <a:pt x="1066" y="328"/>
                  </a:lnTo>
                  <a:lnTo>
                    <a:pt x="1052" y="337"/>
                  </a:lnTo>
                  <a:lnTo>
                    <a:pt x="1043" y="347"/>
                  </a:lnTo>
                  <a:lnTo>
                    <a:pt x="1037" y="363"/>
                  </a:lnTo>
                  <a:lnTo>
                    <a:pt x="1037" y="386"/>
                  </a:lnTo>
                  <a:lnTo>
                    <a:pt x="1043" y="400"/>
                  </a:lnTo>
                  <a:lnTo>
                    <a:pt x="1047" y="419"/>
                  </a:lnTo>
                  <a:lnTo>
                    <a:pt x="1047" y="438"/>
                  </a:lnTo>
                  <a:lnTo>
                    <a:pt x="1066" y="438"/>
                  </a:lnTo>
                  <a:lnTo>
                    <a:pt x="1066" y="447"/>
                  </a:lnTo>
                  <a:lnTo>
                    <a:pt x="1070" y="450"/>
                  </a:lnTo>
                  <a:lnTo>
                    <a:pt x="1070" y="454"/>
                  </a:lnTo>
                  <a:lnTo>
                    <a:pt x="1070" y="457"/>
                  </a:lnTo>
                  <a:lnTo>
                    <a:pt x="1070" y="459"/>
                  </a:lnTo>
                  <a:lnTo>
                    <a:pt x="1070" y="461"/>
                  </a:lnTo>
                  <a:lnTo>
                    <a:pt x="1070" y="462"/>
                  </a:lnTo>
                  <a:lnTo>
                    <a:pt x="1071" y="464"/>
                  </a:lnTo>
                  <a:lnTo>
                    <a:pt x="1077" y="464"/>
                  </a:lnTo>
                  <a:lnTo>
                    <a:pt x="1082" y="466"/>
                  </a:lnTo>
                  <a:lnTo>
                    <a:pt x="1094" y="464"/>
                  </a:lnTo>
                  <a:lnTo>
                    <a:pt x="1106" y="469"/>
                  </a:lnTo>
                  <a:lnTo>
                    <a:pt x="1119" y="478"/>
                  </a:lnTo>
                  <a:lnTo>
                    <a:pt x="1131" y="490"/>
                  </a:lnTo>
                  <a:lnTo>
                    <a:pt x="1141" y="501"/>
                  </a:lnTo>
                  <a:lnTo>
                    <a:pt x="1152" y="508"/>
                  </a:lnTo>
                  <a:lnTo>
                    <a:pt x="1157" y="510"/>
                  </a:lnTo>
                  <a:lnTo>
                    <a:pt x="1160" y="511"/>
                  </a:lnTo>
                  <a:lnTo>
                    <a:pt x="1164" y="510"/>
                  </a:lnTo>
                  <a:lnTo>
                    <a:pt x="1167" y="510"/>
                  </a:lnTo>
                  <a:lnTo>
                    <a:pt x="1169" y="508"/>
                  </a:lnTo>
                  <a:lnTo>
                    <a:pt x="1173" y="506"/>
                  </a:lnTo>
                  <a:lnTo>
                    <a:pt x="1174" y="504"/>
                  </a:lnTo>
                  <a:lnTo>
                    <a:pt x="1178" y="504"/>
                  </a:lnTo>
                  <a:lnTo>
                    <a:pt x="1206" y="511"/>
                  </a:lnTo>
                  <a:lnTo>
                    <a:pt x="1209" y="530"/>
                  </a:lnTo>
                  <a:lnTo>
                    <a:pt x="1213" y="544"/>
                  </a:lnTo>
                  <a:lnTo>
                    <a:pt x="1215" y="555"/>
                  </a:lnTo>
                  <a:lnTo>
                    <a:pt x="1216" y="565"/>
                  </a:lnTo>
                  <a:lnTo>
                    <a:pt x="1220" y="576"/>
                  </a:lnTo>
                  <a:lnTo>
                    <a:pt x="1229" y="588"/>
                  </a:lnTo>
                  <a:lnTo>
                    <a:pt x="1239" y="604"/>
                  </a:lnTo>
                  <a:lnTo>
                    <a:pt x="1242" y="602"/>
                  </a:lnTo>
                  <a:lnTo>
                    <a:pt x="1244" y="602"/>
                  </a:lnTo>
                  <a:lnTo>
                    <a:pt x="1244" y="602"/>
                  </a:lnTo>
                  <a:lnTo>
                    <a:pt x="1246" y="600"/>
                  </a:lnTo>
                  <a:lnTo>
                    <a:pt x="1248" y="600"/>
                  </a:lnTo>
                  <a:lnTo>
                    <a:pt x="1251" y="599"/>
                  </a:lnTo>
                  <a:lnTo>
                    <a:pt x="1253" y="599"/>
                  </a:lnTo>
                  <a:lnTo>
                    <a:pt x="1253" y="597"/>
                  </a:lnTo>
                  <a:lnTo>
                    <a:pt x="1253" y="597"/>
                  </a:lnTo>
                  <a:lnTo>
                    <a:pt x="1253" y="597"/>
                  </a:lnTo>
                  <a:lnTo>
                    <a:pt x="1253" y="595"/>
                  </a:lnTo>
                  <a:lnTo>
                    <a:pt x="1255" y="592"/>
                  </a:lnTo>
                  <a:lnTo>
                    <a:pt x="1255" y="581"/>
                  </a:lnTo>
                  <a:lnTo>
                    <a:pt x="1253" y="567"/>
                  </a:lnTo>
                  <a:lnTo>
                    <a:pt x="1249" y="550"/>
                  </a:lnTo>
                  <a:lnTo>
                    <a:pt x="1244" y="534"/>
                  </a:lnTo>
                  <a:lnTo>
                    <a:pt x="1258" y="527"/>
                  </a:lnTo>
                  <a:lnTo>
                    <a:pt x="1272" y="517"/>
                  </a:lnTo>
                  <a:lnTo>
                    <a:pt x="1281" y="503"/>
                  </a:lnTo>
                  <a:lnTo>
                    <a:pt x="1286" y="485"/>
                  </a:lnTo>
                  <a:lnTo>
                    <a:pt x="1288" y="475"/>
                  </a:lnTo>
                  <a:lnTo>
                    <a:pt x="1286" y="459"/>
                  </a:lnTo>
                  <a:lnTo>
                    <a:pt x="1286" y="443"/>
                  </a:lnTo>
                  <a:lnTo>
                    <a:pt x="1279" y="440"/>
                  </a:lnTo>
                  <a:lnTo>
                    <a:pt x="1276" y="438"/>
                  </a:lnTo>
                  <a:lnTo>
                    <a:pt x="1272" y="436"/>
                  </a:lnTo>
                  <a:lnTo>
                    <a:pt x="1269" y="433"/>
                  </a:lnTo>
                  <a:lnTo>
                    <a:pt x="1267" y="427"/>
                  </a:lnTo>
                  <a:lnTo>
                    <a:pt x="1274" y="415"/>
                  </a:lnTo>
                  <a:lnTo>
                    <a:pt x="1277" y="401"/>
                  </a:lnTo>
                  <a:lnTo>
                    <a:pt x="1274" y="386"/>
                  </a:lnTo>
                  <a:lnTo>
                    <a:pt x="1270" y="370"/>
                  </a:lnTo>
                  <a:lnTo>
                    <a:pt x="1265" y="352"/>
                  </a:lnTo>
                  <a:lnTo>
                    <a:pt x="1263" y="335"/>
                  </a:lnTo>
                  <a:lnTo>
                    <a:pt x="1267" y="335"/>
                  </a:lnTo>
                  <a:lnTo>
                    <a:pt x="1267" y="331"/>
                  </a:lnTo>
                  <a:lnTo>
                    <a:pt x="1291" y="335"/>
                  </a:lnTo>
                  <a:lnTo>
                    <a:pt x="1312" y="335"/>
                  </a:lnTo>
                  <a:lnTo>
                    <a:pt x="1335" y="331"/>
                  </a:lnTo>
                  <a:lnTo>
                    <a:pt x="1340" y="340"/>
                  </a:lnTo>
                  <a:lnTo>
                    <a:pt x="1345" y="352"/>
                  </a:lnTo>
                  <a:lnTo>
                    <a:pt x="1351" y="361"/>
                  </a:lnTo>
                  <a:lnTo>
                    <a:pt x="1356" y="365"/>
                  </a:lnTo>
                  <a:lnTo>
                    <a:pt x="1359" y="366"/>
                  </a:lnTo>
                  <a:lnTo>
                    <a:pt x="1365" y="366"/>
                  </a:lnTo>
                  <a:lnTo>
                    <a:pt x="1370" y="368"/>
                  </a:lnTo>
                  <a:lnTo>
                    <a:pt x="1375" y="370"/>
                  </a:lnTo>
                  <a:lnTo>
                    <a:pt x="1379" y="373"/>
                  </a:lnTo>
                  <a:lnTo>
                    <a:pt x="1380" y="382"/>
                  </a:lnTo>
                  <a:lnTo>
                    <a:pt x="1384" y="398"/>
                  </a:lnTo>
                  <a:lnTo>
                    <a:pt x="1386" y="412"/>
                  </a:lnTo>
                  <a:lnTo>
                    <a:pt x="1389" y="422"/>
                  </a:lnTo>
                  <a:lnTo>
                    <a:pt x="1391" y="424"/>
                  </a:lnTo>
                  <a:lnTo>
                    <a:pt x="1394" y="427"/>
                  </a:lnTo>
                  <a:lnTo>
                    <a:pt x="1398" y="429"/>
                  </a:lnTo>
                  <a:lnTo>
                    <a:pt x="1401" y="433"/>
                  </a:lnTo>
                  <a:lnTo>
                    <a:pt x="1407" y="434"/>
                  </a:lnTo>
                  <a:lnTo>
                    <a:pt x="1408" y="438"/>
                  </a:lnTo>
                  <a:lnTo>
                    <a:pt x="1422" y="427"/>
                  </a:lnTo>
                  <a:lnTo>
                    <a:pt x="1433" y="414"/>
                  </a:lnTo>
                  <a:lnTo>
                    <a:pt x="1441" y="400"/>
                  </a:lnTo>
                  <a:lnTo>
                    <a:pt x="1455" y="389"/>
                  </a:lnTo>
                  <a:lnTo>
                    <a:pt x="1457" y="401"/>
                  </a:lnTo>
                  <a:lnTo>
                    <a:pt x="1462" y="408"/>
                  </a:lnTo>
                  <a:lnTo>
                    <a:pt x="1469" y="415"/>
                  </a:lnTo>
                  <a:lnTo>
                    <a:pt x="1476" y="422"/>
                  </a:lnTo>
                  <a:lnTo>
                    <a:pt x="1482" y="431"/>
                  </a:lnTo>
                  <a:lnTo>
                    <a:pt x="1482" y="434"/>
                  </a:lnTo>
                  <a:lnTo>
                    <a:pt x="1482" y="438"/>
                  </a:lnTo>
                  <a:lnTo>
                    <a:pt x="1480" y="440"/>
                  </a:lnTo>
                  <a:lnTo>
                    <a:pt x="1480" y="443"/>
                  </a:lnTo>
                  <a:lnTo>
                    <a:pt x="1478" y="447"/>
                  </a:lnTo>
                  <a:lnTo>
                    <a:pt x="1480" y="450"/>
                  </a:lnTo>
                  <a:lnTo>
                    <a:pt x="1482" y="454"/>
                  </a:lnTo>
                  <a:lnTo>
                    <a:pt x="1483" y="455"/>
                  </a:lnTo>
                  <a:lnTo>
                    <a:pt x="1487" y="455"/>
                  </a:lnTo>
                  <a:lnTo>
                    <a:pt x="1490" y="455"/>
                  </a:lnTo>
                  <a:lnTo>
                    <a:pt x="1492" y="455"/>
                  </a:lnTo>
                  <a:lnTo>
                    <a:pt x="1496" y="455"/>
                  </a:lnTo>
                  <a:lnTo>
                    <a:pt x="1497" y="457"/>
                  </a:lnTo>
                  <a:lnTo>
                    <a:pt x="1503" y="471"/>
                  </a:lnTo>
                  <a:lnTo>
                    <a:pt x="1503" y="482"/>
                  </a:lnTo>
                  <a:lnTo>
                    <a:pt x="1501" y="492"/>
                  </a:lnTo>
                  <a:lnTo>
                    <a:pt x="1504" y="501"/>
                  </a:lnTo>
                  <a:lnTo>
                    <a:pt x="1517" y="511"/>
                  </a:lnTo>
                  <a:lnTo>
                    <a:pt x="1506" y="532"/>
                  </a:lnTo>
                  <a:lnTo>
                    <a:pt x="1494" y="550"/>
                  </a:lnTo>
                  <a:lnTo>
                    <a:pt x="1497" y="550"/>
                  </a:lnTo>
                  <a:lnTo>
                    <a:pt x="1508" y="539"/>
                  </a:lnTo>
                  <a:lnTo>
                    <a:pt x="1518" y="530"/>
                  </a:lnTo>
                  <a:lnTo>
                    <a:pt x="1527" y="520"/>
                  </a:lnTo>
                  <a:lnTo>
                    <a:pt x="1539" y="523"/>
                  </a:lnTo>
                  <a:lnTo>
                    <a:pt x="1546" y="530"/>
                  </a:lnTo>
                  <a:lnTo>
                    <a:pt x="1553" y="539"/>
                  </a:lnTo>
                  <a:lnTo>
                    <a:pt x="1555" y="553"/>
                  </a:lnTo>
                  <a:lnTo>
                    <a:pt x="1571" y="553"/>
                  </a:lnTo>
                  <a:lnTo>
                    <a:pt x="1571" y="558"/>
                  </a:lnTo>
                  <a:lnTo>
                    <a:pt x="1572" y="562"/>
                  </a:lnTo>
                  <a:lnTo>
                    <a:pt x="1572" y="567"/>
                  </a:lnTo>
                  <a:lnTo>
                    <a:pt x="1574" y="572"/>
                  </a:lnTo>
                  <a:lnTo>
                    <a:pt x="1572" y="578"/>
                  </a:lnTo>
                  <a:lnTo>
                    <a:pt x="1572" y="581"/>
                  </a:lnTo>
                  <a:lnTo>
                    <a:pt x="1572" y="585"/>
                  </a:lnTo>
                  <a:lnTo>
                    <a:pt x="1574" y="586"/>
                  </a:lnTo>
                  <a:lnTo>
                    <a:pt x="1574" y="590"/>
                  </a:lnTo>
                  <a:lnTo>
                    <a:pt x="1574" y="592"/>
                  </a:lnTo>
                  <a:lnTo>
                    <a:pt x="1574" y="595"/>
                  </a:lnTo>
                  <a:lnTo>
                    <a:pt x="1555" y="609"/>
                  </a:lnTo>
                  <a:lnTo>
                    <a:pt x="1534" y="618"/>
                  </a:lnTo>
                  <a:lnTo>
                    <a:pt x="1510" y="623"/>
                  </a:lnTo>
                  <a:lnTo>
                    <a:pt x="1485" y="626"/>
                  </a:lnTo>
                  <a:lnTo>
                    <a:pt x="1461" y="630"/>
                  </a:lnTo>
                  <a:lnTo>
                    <a:pt x="1436" y="633"/>
                  </a:lnTo>
                  <a:lnTo>
                    <a:pt x="1415" y="640"/>
                  </a:lnTo>
                  <a:lnTo>
                    <a:pt x="1396" y="649"/>
                  </a:lnTo>
                  <a:lnTo>
                    <a:pt x="1382" y="665"/>
                  </a:lnTo>
                  <a:lnTo>
                    <a:pt x="1386" y="665"/>
                  </a:lnTo>
                  <a:lnTo>
                    <a:pt x="1403" y="653"/>
                  </a:lnTo>
                  <a:lnTo>
                    <a:pt x="1424" y="644"/>
                  </a:lnTo>
                  <a:lnTo>
                    <a:pt x="1447" y="639"/>
                  </a:lnTo>
                  <a:lnTo>
                    <a:pt x="1448" y="642"/>
                  </a:lnTo>
                  <a:lnTo>
                    <a:pt x="1450" y="646"/>
                  </a:lnTo>
                  <a:lnTo>
                    <a:pt x="1452" y="647"/>
                  </a:lnTo>
                  <a:lnTo>
                    <a:pt x="1455" y="649"/>
                  </a:lnTo>
                  <a:lnTo>
                    <a:pt x="1459" y="651"/>
                  </a:lnTo>
                  <a:lnTo>
                    <a:pt x="1462" y="654"/>
                  </a:lnTo>
                  <a:lnTo>
                    <a:pt x="1457" y="663"/>
                  </a:lnTo>
                  <a:lnTo>
                    <a:pt x="1454" y="670"/>
                  </a:lnTo>
                  <a:lnTo>
                    <a:pt x="1452" y="677"/>
                  </a:lnTo>
                  <a:lnTo>
                    <a:pt x="1450" y="688"/>
                  </a:lnTo>
                  <a:lnTo>
                    <a:pt x="1464" y="695"/>
                  </a:lnTo>
                  <a:lnTo>
                    <a:pt x="1473" y="705"/>
                  </a:lnTo>
                  <a:lnTo>
                    <a:pt x="1480" y="715"/>
                  </a:lnTo>
                  <a:lnTo>
                    <a:pt x="1489" y="726"/>
                  </a:lnTo>
                  <a:lnTo>
                    <a:pt x="1489" y="729"/>
                  </a:lnTo>
                  <a:lnTo>
                    <a:pt x="1489" y="731"/>
                  </a:lnTo>
                  <a:lnTo>
                    <a:pt x="1487" y="731"/>
                  </a:lnTo>
                  <a:lnTo>
                    <a:pt x="1487" y="733"/>
                  </a:lnTo>
                  <a:lnTo>
                    <a:pt x="1485" y="735"/>
                  </a:lnTo>
                  <a:lnTo>
                    <a:pt x="1475" y="747"/>
                  </a:lnTo>
                  <a:lnTo>
                    <a:pt x="1461" y="757"/>
                  </a:lnTo>
                  <a:lnTo>
                    <a:pt x="1443" y="764"/>
                  </a:lnTo>
                  <a:lnTo>
                    <a:pt x="1443" y="749"/>
                  </a:lnTo>
                  <a:lnTo>
                    <a:pt x="1452" y="743"/>
                  </a:lnTo>
                  <a:lnTo>
                    <a:pt x="1459" y="738"/>
                  </a:lnTo>
                  <a:lnTo>
                    <a:pt x="1466" y="729"/>
                  </a:lnTo>
                  <a:lnTo>
                    <a:pt x="1459" y="726"/>
                  </a:lnTo>
                  <a:lnTo>
                    <a:pt x="1459" y="722"/>
                  </a:lnTo>
                  <a:lnTo>
                    <a:pt x="1457" y="722"/>
                  </a:lnTo>
                  <a:lnTo>
                    <a:pt x="1455" y="722"/>
                  </a:lnTo>
                  <a:lnTo>
                    <a:pt x="1455" y="722"/>
                  </a:lnTo>
                  <a:lnTo>
                    <a:pt x="1455" y="724"/>
                  </a:lnTo>
                  <a:lnTo>
                    <a:pt x="1455" y="726"/>
                  </a:lnTo>
                  <a:lnTo>
                    <a:pt x="1455" y="726"/>
                  </a:lnTo>
                  <a:lnTo>
                    <a:pt x="1443" y="735"/>
                  </a:lnTo>
                  <a:lnTo>
                    <a:pt x="1427" y="742"/>
                  </a:lnTo>
                  <a:lnTo>
                    <a:pt x="1414" y="747"/>
                  </a:lnTo>
                  <a:lnTo>
                    <a:pt x="1400" y="754"/>
                  </a:lnTo>
                  <a:lnTo>
                    <a:pt x="1387" y="763"/>
                  </a:lnTo>
                  <a:lnTo>
                    <a:pt x="1379" y="775"/>
                  </a:lnTo>
                  <a:lnTo>
                    <a:pt x="1373" y="792"/>
                  </a:lnTo>
                  <a:lnTo>
                    <a:pt x="1379" y="794"/>
                  </a:lnTo>
                  <a:lnTo>
                    <a:pt x="1386" y="796"/>
                  </a:lnTo>
                  <a:lnTo>
                    <a:pt x="1389" y="799"/>
                  </a:lnTo>
                  <a:lnTo>
                    <a:pt x="1382" y="799"/>
                  </a:lnTo>
                  <a:lnTo>
                    <a:pt x="1372" y="808"/>
                  </a:lnTo>
                  <a:lnTo>
                    <a:pt x="1358" y="811"/>
                  </a:lnTo>
                  <a:lnTo>
                    <a:pt x="1345" y="813"/>
                  </a:lnTo>
                  <a:lnTo>
                    <a:pt x="1331" y="815"/>
                  </a:lnTo>
                  <a:lnTo>
                    <a:pt x="1321" y="843"/>
                  </a:lnTo>
                  <a:lnTo>
                    <a:pt x="1309" y="873"/>
                  </a:lnTo>
                  <a:lnTo>
                    <a:pt x="1305" y="869"/>
                  </a:lnTo>
                  <a:lnTo>
                    <a:pt x="1304" y="867"/>
                  </a:lnTo>
                  <a:lnTo>
                    <a:pt x="1300" y="866"/>
                  </a:lnTo>
                  <a:lnTo>
                    <a:pt x="1298" y="864"/>
                  </a:lnTo>
                  <a:lnTo>
                    <a:pt x="1293" y="860"/>
                  </a:lnTo>
                  <a:lnTo>
                    <a:pt x="1293" y="869"/>
                  </a:lnTo>
                  <a:lnTo>
                    <a:pt x="1295" y="873"/>
                  </a:lnTo>
                  <a:lnTo>
                    <a:pt x="1298" y="883"/>
                  </a:lnTo>
                  <a:lnTo>
                    <a:pt x="1302" y="895"/>
                  </a:lnTo>
                  <a:lnTo>
                    <a:pt x="1305" y="906"/>
                  </a:lnTo>
                  <a:lnTo>
                    <a:pt x="1305" y="911"/>
                  </a:lnTo>
                  <a:lnTo>
                    <a:pt x="1291" y="920"/>
                  </a:lnTo>
                  <a:lnTo>
                    <a:pt x="1276" y="928"/>
                  </a:lnTo>
                  <a:lnTo>
                    <a:pt x="1260" y="939"/>
                  </a:lnTo>
                  <a:lnTo>
                    <a:pt x="1244" y="949"/>
                  </a:lnTo>
                  <a:lnTo>
                    <a:pt x="1234" y="963"/>
                  </a:lnTo>
                  <a:lnTo>
                    <a:pt x="1229" y="981"/>
                  </a:lnTo>
                  <a:lnTo>
                    <a:pt x="1223" y="995"/>
                  </a:lnTo>
                  <a:lnTo>
                    <a:pt x="1225" y="1012"/>
                  </a:lnTo>
                  <a:lnTo>
                    <a:pt x="1230" y="1031"/>
                  </a:lnTo>
                  <a:lnTo>
                    <a:pt x="1237" y="1051"/>
                  </a:lnTo>
                  <a:lnTo>
                    <a:pt x="1244" y="1070"/>
                  </a:lnTo>
                  <a:lnTo>
                    <a:pt x="1248" y="1087"/>
                  </a:lnTo>
                  <a:lnTo>
                    <a:pt x="1244" y="1087"/>
                  </a:lnTo>
                  <a:lnTo>
                    <a:pt x="1244" y="1091"/>
                  </a:lnTo>
                  <a:lnTo>
                    <a:pt x="1232" y="1087"/>
                  </a:lnTo>
                  <a:lnTo>
                    <a:pt x="1227" y="1072"/>
                  </a:lnTo>
                  <a:lnTo>
                    <a:pt x="1218" y="1052"/>
                  </a:lnTo>
                  <a:lnTo>
                    <a:pt x="1208" y="1031"/>
                  </a:lnTo>
                  <a:lnTo>
                    <a:pt x="1197" y="1016"/>
                  </a:lnTo>
                  <a:lnTo>
                    <a:pt x="1187" y="1007"/>
                  </a:lnTo>
                  <a:lnTo>
                    <a:pt x="1174" y="1005"/>
                  </a:lnTo>
                  <a:lnTo>
                    <a:pt x="1159" y="998"/>
                  </a:lnTo>
                  <a:lnTo>
                    <a:pt x="1141" y="991"/>
                  </a:lnTo>
                  <a:lnTo>
                    <a:pt x="1120" y="988"/>
                  </a:lnTo>
                  <a:lnTo>
                    <a:pt x="1120" y="991"/>
                  </a:lnTo>
                  <a:lnTo>
                    <a:pt x="1117" y="991"/>
                  </a:lnTo>
                  <a:lnTo>
                    <a:pt x="1119" y="997"/>
                  </a:lnTo>
                  <a:lnTo>
                    <a:pt x="1122" y="1002"/>
                  </a:lnTo>
                  <a:lnTo>
                    <a:pt x="1124" y="1005"/>
                  </a:lnTo>
                  <a:lnTo>
                    <a:pt x="1126" y="1009"/>
                  </a:lnTo>
                  <a:lnTo>
                    <a:pt x="1129" y="1014"/>
                  </a:lnTo>
                  <a:lnTo>
                    <a:pt x="1113" y="1014"/>
                  </a:lnTo>
                  <a:lnTo>
                    <a:pt x="1101" y="1009"/>
                  </a:lnTo>
                  <a:lnTo>
                    <a:pt x="1085" y="1005"/>
                  </a:lnTo>
                  <a:lnTo>
                    <a:pt x="1070" y="1005"/>
                  </a:lnTo>
                  <a:lnTo>
                    <a:pt x="1054" y="1007"/>
                  </a:lnTo>
                  <a:lnTo>
                    <a:pt x="1043" y="1010"/>
                  </a:lnTo>
                  <a:lnTo>
                    <a:pt x="1031" y="1016"/>
                  </a:lnTo>
                  <a:lnTo>
                    <a:pt x="1021" y="1023"/>
                  </a:lnTo>
                  <a:lnTo>
                    <a:pt x="1014" y="1033"/>
                  </a:lnTo>
                  <a:lnTo>
                    <a:pt x="1010" y="1042"/>
                  </a:lnTo>
                  <a:lnTo>
                    <a:pt x="1012" y="1049"/>
                  </a:lnTo>
                  <a:lnTo>
                    <a:pt x="1012" y="1058"/>
                  </a:lnTo>
                  <a:lnTo>
                    <a:pt x="1009" y="1068"/>
                  </a:lnTo>
                  <a:lnTo>
                    <a:pt x="1002" y="1091"/>
                  </a:lnTo>
                  <a:lnTo>
                    <a:pt x="1002" y="1108"/>
                  </a:lnTo>
                  <a:lnTo>
                    <a:pt x="1003" y="1126"/>
                  </a:lnTo>
                  <a:lnTo>
                    <a:pt x="1010" y="1143"/>
                  </a:lnTo>
                  <a:lnTo>
                    <a:pt x="1021" y="1164"/>
                  </a:lnTo>
                  <a:lnTo>
                    <a:pt x="1033" y="1166"/>
                  </a:lnTo>
                  <a:lnTo>
                    <a:pt x="1040" y="1168"/>
                  </a:lnTo>
                  <a:lnTo>
                    <a:pt x="1043" y="1171"/>
                  </a:lnTo>
                  <a:lnTo>
                    <a:pt x="1047" y="1173"/>
                  </a:lnTo>
                  <a:lnTo>
                    <a:pt x="1052" y="1175"/>
                  </a:lnTo>
                  <a:lnTo>
                    <a:pt x="1061" y="1171"/>
                  </a:lnTo>
                  <a:lnTo>
                    <a:pt x="1075" y="1164"/>
                  </a:lnTo>
                  <a:lnTo>
                    <a:pt x="1078" y="1162"/>
                  </a:lnTo>
                  <a:lnTo>
                    <a:pt x="1080" y="1162"/>
                  </a:lnTo>
                  <a:lnTo>
                    <a:pt x="1084" y="1162"/>
                  </a:lnTo>
                  <a:lnTo>
                    <a:pt x="1084" y="1162"/>
                  </a:lnTo>
                  <a:lnTo>
                    <a:pt x="1085" y="1162"/>
                  </a:lnTo>
                  <a:lnTo>
                    <a:pt x="1087" y="1162"/>
                  </a:lnTo>
                  <a:lnTo>
                    <a:pt x="1087" y="1161"/>
                  </a:lnTo>
                  <a:lnTo>
                    <a:pt x="1091" y="1157"/>
                  </a:lnTo>
                  <a:lnTo>
                    <a:pt x="1092" y="1152"/>
                  </a:lnTo>
                  <a:lnTo>
                    <a:pt x="1094" y="1147"/>
                  </a:lnTo>
                  <a:lnTo>
                    <a:pt x="1096" y="1141"/>
                  </a:lnTo>
                  <a:lnTo>
                    <a:pt x="1098" y="1138"/>
                  </a:lnTo>
                  <a:lnTo>
                    <a:pt x="1106" y="1129"/>
                  </a:lnTo>
                  <a:lnTo>
                    <a:pt x="1117" y="1124"/>
                  </a:lnTo>
                  <a:lnTo>
                    <a:pt x="1133" y="1122"/>
                  </a:lnTo>
                  <a:lnTo>
                    <a:pt x="1134" y="1126"/>
                  </a:lnTo>
                  <a:lnTo>
                    <a:pt x="1136" y="1127"/>
                  </a:lnTo>
                  <a:lnTo>
                    <a:pt x="1136" y="1129"/>
                  </a:lnTo>
                  <a:lnTo>
                    <a:pt x="1138" y="1129"/>
                  </a:lnTo>
                  <a:lnTo>
                    <a:pt x="1138" y="1127"/>
                  </a:lnTo>
                  <a:lnTo>
                    <a:pt x="1139" y="1127"/>
                  </a:lnTo>
                  <a:lnTo>
                    <a:pt x="1143" y="1127"/>
                  </a:lnTo>
                  <a:lnTo>
                    <a:pt x="1148" y="1126"/>
                  </a:lnTo>
                  <a:lnTo>
                    <a:pt x="1148" y="1141"/>
                  </a:lnTo>
                  <a:lnTo>
                    <a:pt x="1141" y="1148"/>
                  </a:lnTo>
                  <a:lnTo>
                    <a:pt x="1136" y="1161"/>
                  </a:lnTo>
                  <a:lnTo>
                    <a:pt x="1131" y="1178"/>
                  </a:lnTo>
                  <a:lnTo>
                    <a:pt x="1126" y="1194"/>
                  </a:lnTo>
                  <a:lnTo>
                    <a:pt x="1120" y="1206"/>
                  </a:lnTo>
                  <a:lnTo>
                    <a:pt x="1138" y="1206"/>
                  </a:lnTo>
                  <a:lnTo>
                    <a:pt x="1153" y="1204"/>
                  </a:lnTo>
                  <a:lnTo>
                    <a:pt x="1167" y="1204"/>
                  </a:lnTo>
                  <a:lnTo>
                    <a:pt x="1180" y="1206"/>
                  </a:lnTo>
                  <a:lnTo>
                    <a:pt x="1188" y="1211"/>
                  </a:lnTo>
                  <a:lnTo>
                    <a:pt x="1195" y="1222"/>
                  </a:lnTo>
                  <a:lnTo>
                    <a:pt x="1197" y="1237"/>
                  </a:lnTo>
                  <a:lnTo>
                    <a:pt x="1194" y="1248"/>
                  </a:lnTo>
                  <a:lnTo>
                    <a:pt x="1190" y="1262"/>
                  </a:lnTo>
                  <a:lnTo>
                    <a:pt x="1190" y="1276"/>
                  </a:lnTo>
                  <a:lnTo>
                    <a:pt x="1199" y="1285"/>
                  </a:lnTo>
                  <a:lnTo>
                    <a:pt x="1204" y="1291"/>
                  </a:lnTo>
                  <a:lnTo>
                    <a:pt x="1211" y="1298"/>
                  </a:lnTo>
                  <a:lnTo>
                    <a:pt x="1222" y="1304"/>
                  </a:lnTo>
                  <a:lnTo>
                    <a:pt x="1235" y="1307"/>
                  </a:lnTo>
                  <a:lnTo>
                    <a:pt x="1242" y="1298"/>
                  </a:lnTo>
                  <a:lnTo>
                    <a:pt x="1251" y="1295"/>
                  </a:lnTo>
                  <a:lnTo>
                    <a:pt x="1267" y="1295"/>
                  </a:lnTo>
                  <a:lnTo>
                    <a:pt x="1269" y="1298"/>
                  </a:lnTo>
                  <a:lnTo>
                    <a:pt x="1272" y="1302"/>
                  </a:lnTo>
                  <a:lnTo>
                    <a:pt x="1274" y="1304"/>
                  </a:lnTo>
                  <a:lnTo>
                    <a:pt x="1276" y="1304"/>
                  </a:lnTo>
                  <a:lnTo>
                    <a:pt x="1281" y="1305"/>
                  </a:lnTo>
                  <a:lnTo>
                    <a:pt x="1286" y="1307"/>
                  </a:lnTo>
                  <a:lnTo>
                    <a:pt x="1293" y="1293"/>
                  </a:lnTo>
                  <a:lnTo>
                    <a:pt x="1302" y="1283"/>
                  </a:lnTo>
                  <a:lnTo>
                    <a:pt x="1312" y="1274"/>
                  </a:lnTo>
                  <a:lnTo>
                    <a:pt x="1325" y="1267"/>
                  </a:lnTo>
                  <a:lnTo>
                    <a:pt x="1344" y="1264"/>
                  </a:lnTo>
                  <a:lnTo>
                    <a:pt x="1347" y="1262"/>
                  </a:lnTo>
                  <a:lnTo>
                    <a:pt x="1349" y="1262"/>
                  </a:lnTo>
                  <a:lnTo>
                    <a:pt x="1352" y="1262"/>
                  </a:lnTo>
                  <a:lnTo>
                    <a:pt x="1354" y="1262"/>
                  </a:lnTo>
                  <a:lnTo>
                    <a:pt x="1358" y="1264"/>
                  </a:lnTo>
                  <a:lnTo>
                    <a:pt x="1363" y="1264"/>
                  </a:lnTo>
                  <a:lnTo>
                    <a:pt x="1361" y="1267"/>
                  </a:lnTo>
                  <a:lnTo>
                    <a:pt x="1361" y="1271"/>
                  </a:lnTo>
                  <a:lnTo>
                    <a:pt x="1359" y="1271"/>
                  </a:lnTo>
                  <a:lnTo>
                    <a:pt x="1359" y="1272"/>
                  </a:lnTo>
                  <a:lnTo>
                    <a:pt x="1361" y="1272"/>
                  </a:lnTo>
                  <a:lnTo>
                    <a:pt x="1363" y="1274"/>
                  </a:lnTo>
                  <a:lnTo>
                    <a:pt x="1366" y="1276"/>
                  </a:lnTo>
                  <a:lnTo>
                    <a:pt x="1366" y="1272"/>
                  </a:lnTo>
                  <a:lnTo>
                    <a:pt x="1370" y="1269"/>
                  </a:lnTo>
                  <a:lnTo>
                    <a:pt x="1372" y="1267"/>
                  </a:lnTo>
                  <a:lnTo>
                    <a:pt x="1373" y="1265"/>
                  </a:lnTo>
                  <a:lnTo>
                    <a:pt x="1375" y="1264"/>
                  </a:lnTo>
                  <a:lnTo>
                    <a:pt x="1379" y="1262"/>
                  </a:lnTo>
                  <a:lnTo>
                    <a:pt x="1382" y="1260"/>
                  </a:lnTo>
                  <a:lnTo>
                    <a:pt x="1398" y="1274"/>
                  </a:lnTo>
                  <a:lnTo>
                    <a:pt x="1419" y="1281"/>
                  </a:lnTo>
                  <a:lnTo>
                    <a:pt x="1440" y="1283"/>
                  </a:lnTo>
                  <a:lnTo>
                    <a:pt x="1464" y="1281"/>
                  </a:lnTo>
                  <a:lnTo>
                    <a:pt x="1489" y="1279"/>
                  </a:lnTo>
                  <a:lnTo>
                    <a:pt x="1489" y="1283"/>
                  </a:lnTo>
                  <a:lnTo>
                    <a:pt x="1489" y="1285"/>
                  </a:lnTo>
                  <a:lnTo>
                    <a:pt x="1487" y="1286"/>
                  </a:lnTo>
                  <a:lnTo>
                    <a:pt x="1487" y="1286"/>
                  </a:lnTo>
                  <a:lnTo>
                    <a:pt x="1487" y="1288"/>
                  </a:lnTo>
                  <a:lnTo>
                    <a:pt x="1485" y="1291"/>
                  </a:lnTo>
                  <a:lnTo>
                    <a:pt x="1497" y="1295"/>
                  </a:lnTo>
                  <a:lnTo>
                    <a:pt x="1504" y="1300"/>
                  </a:lnTo>
                  <a:lnTo>
                    <a:pt x="1511" y="1305"/>
                  </a:lnTo>
                  <a:lnTo>
                    <a:pt x="1523" y="1311"/>
                  </a:lnTo>
                  <a:lnTo>
                    <a:pt x="1523" y="1321"/>
                  </a:lnTo>
                  <a:lnTo>
                    <a:pt x="1536" y="1325"/>
                  </a:lnTo>
                  <a:lnTo>
                    <a:pt x="1544" y="1326"/>
                  </a:lnTo>
                  <a:lnTo>
                    <a:pt x="1551" y="1333"/>
                  </a:lnTo>
                  <a:lnTo>
                    <a:pt x="1555" y="1344"/>
                  </a:lnTo>
                  <a:lnTo>
                    <a:pt x="1576" y="1346"/>
                  </a:lnTo>
                  <a:lnTo>
                    <a:pt x="1593" y="1347"/>
                  </a:lnTo>
                  <a:lnTo>
                    <a:pt x="1616" y="1349"/>
                  </a:lnTo>
                  <a:lnTo>
                    <a:pt x="1632" y="1370"/>
                  </a:lnTo>
                  <a:lnTo>
                    <a:pt x="1651" y="1389"/>
                  </a:lnTo>
                  <a:lnTo>
                    <a:pt x="1672" y="1405"/>
                  </a:lnTo>
                  <a:lnTo>
                    <a:pt x="1696" y="1417"/>
                  </a:lnTo>
                  <a:lnTo>
                    <a:pt x="1695" y="1424"/>
                  </a:lnTo>
                  <a:lnTo>
                    <a:pt x="1691" y="1428"/>
                  </a:lnTo>
                  <a:lnTo>
                    <a:pt x="1688" y="1433"/>
                  </a:lnTo>
                  <a:lnTo>
                    <a:pt x="1684" y="1436"/>
                  </a:lnTo>
                  <a:lnTo>
                    <a:pt x="1681" y="1442"/>
                  </a:lnTo>
                  <a:lnTo>
                    <a:pt x="1703" y="1442"/>
                  </a:lnTo>
                  <a:lnTo>
                    <a:pt x="1724" y="1449"/>
                  </a:lnTo>
                  <a:lnTo>
                    <a:pt x="1728" y="1461"/>
                  </a:lnTo>
                  <a:lnTo>
                    <a:pt x="1733" y="1459"/>
                  </a:lnTo>
                  <a:lnTo>
                    <a:pt x="1736" y="1457"/>
                  </a:lnTo>
                  <a:lnTo>
                    <a:pt x="1742" y="1459"/>
                  </a:lnTo>
                  <a:lnTo>
                    <a:pt x="1743" y="1459"/>
                  </a:lnTo>
                  <a:lnTo>
                    <a:pt x="1747" y="1461"/>
                  </a:lnTo>
                  <a:lnTo>
                    <a:pt x="1750" y="1463"/>
                  </a:lnTo>
                  <a:lnTo>
                    <a:pt x="1754" y="1464"/>
                  </a:lnTo>
                  <a:lnTo>
                    <a:pt x="1808" y="1468"/>
                  </a:lnTo>
                  <a:lnTo>
                    <a:pt x="1813" y="1473"/>
                  </a:lnTo>
                  <a:lnTo>
                    <a:pt x="1817" y="1483"/>
                  </a:lnTo>
                  <a:lnTo>
                    <a:pt x="1818" y="1492"/>
                  </a:lnTo>
                  <a:lnTo>
                    <a:pt x="1824" y="1499"/>
                  </a:lnTo>
                  <a:lnTo>
                    <a:pt x="1832" y="1501"/>
                  </a:lnTo>
                  <a:lnTo>
                    <a:pt x="1841" y="1501"/>
                  </a:lnTo>
                  <a:lnTo>
                    <a:pt x="1848" y="1499"/>
                  </a:lnTo>
                  <a:lnTo>
                    <a:pt x="1853" y="1506"/>
                  </a:lnTo>
                  <a:lnTo>
                    <a:pt x="1859" y="1511"/>
                  </a:lnTo>
                  <a:lnTo>
                    <a:pt x="1862" y="1517"/>
                  </a:lnTo>
                  <a:lnTo>
                    <a:pt x="1864" y="1524"/>
                  </a:lnTo>
                  <a:lnTo>
                    <a:pt x="1866" y="1532"/>
                  </a:lnTo>
                  <a:lnTo>
                    <a:pt x="1853" y="1548"/>
                  </a:lnTo>
                  <a:lnTo>
                    <a:pt x="1839" y="1567"/>
                  </a:lnTo>
                  <a:lnTo>
                    <a:pt x="1825" y="1588"/>
                  </a:lnTo>
                  <a:lnTo>
                    <a:pt x="1813" y="1609"/>
                  </a:lnTo>
                  <a:lnTo>
                    <a:pt x="1805" y="1625"/>
                  </a:lnTo>
                  <a:lnTo>
                    <a:pt x="1805" y="1635"/>
                  </a:lnTo>
                  <a:lnTo>
                    <a:pt x="1806" y="1649"/>
                  </a:lnTo>
                  <a:lnTo>
                    <a:pt x="1810" y="1665"/>
                  </a:lnTo>
                  <a:lnTo>
                    <a:pt x="1808" y="1679"/>
                  </a:lnTo>
                  <a:lnTo>
                    <a:pt x="1805" y="1688"/>
                  </a:lnTo>
                  <a:lnTo>
                    <a:pt x="1798" y="1702"/>
                  </a:lnTo>
                  <a:lnTo>
                    <a:pt x="1789" y="1717"/>
                  </a:lnTo>
                  <a:lnTo>
                    <a:pt x="1780" y="1733"/>
                  </a:lnTo>
                  <a:lnTo>
                    <a:pt x="1771" y="1745"/>
                  </a:lnTo>
                  <a:lnTo>
                    <a:pt x="1766" y="1752"/>
                  </a:lnTo>
                  <a:lnTo>
                    <a:pt x="1756" y="1756"/>
                  </a:lnTo>
                  <a:lnTo>
                    <a:pt x="1740" y="1758"/>
                  </a:lnTo>
                  <a:lnTo>
                    <a:pt x="1724" y="1759"/>
                  </a:lnTo>
                  <a:lnTo>
                    <a:pt x="1709" y="1763"/>
                  </a:lnTo>
                  <a:lnTo>
                    <a:pt x="1695" y="1768"/>
                  </a:lnTo>
                  <a:lnTo>
                    <a:pt x="1686" y="1778"/>
                  </a:lnTo>
                  <a:lnTo>
                    <a:pt x="1682" y="1784"/>
                  </a:lnTo>
                  <a:lnTo>
                    <a:pt x="1682" y="1787"/>
                  </a:lnTo>
                  <a:lnTo>
                    <a:pt x="1682" y="1791"/>
                  </a:lnTo>
                  <a:lnTo>
                    <a:pt x="1684" y="1796"/>
                  </a:lnTo>
                  <a:lnTo>
                    <a:pt x="1686" y="1801"/>
                  </a:lnTo>
                  <a:lnTo>
                    <a:pt x="1674" y="1801"/>
                  </a:lnTo>
                  <a:lnTo>
                    <a:pt x="1672" y="1824"/>
                  </a:lnTo>
                  <a:lnTo>
                    <a:pt x="1668" y="1843"/>
                  </a:lnTo>
                  <a:lnTo>
                    <a:pt x="1661" y="1859"/>
                  </a:lnTo>
                  <a:lnTo>
                    <a:pt x="1654" y="1874"/>
                  </a:lnTo>
                  <a:lnTo>
                    <a:pt x="1647" y="1894"/>
                  </a:lnTo>
                  <a:lnTo>
                    <a:pt x="1642" y="1894"/>
                  </a:lnTo>
                  <a:lnTo>
                    <a:pt x="1642" y="1887"/>
                  </a:lnTo>
                  <a:lnTo>
                    <a:pt x="1642" y="1883"/>
                  </a:lnTo>
                  <a:lnTo>
                    <a:pt x="1640" y="1878"/>
                  </a:lnTo>
                  <a:lnTo>
                    <a:pt x="1639" y="1874"/>
                  </a:lnTo>
                  <a:lnTo>
                    <a:pt x="1637" y="1876"/>
                  </a:lnTo>
                  <a:lnTo>
                    <a:pt x="1637" y="1876"/>
                  </a:lnTo>
                  <a:lnTo>
                    <a:pt x="1635" y="1876"/>
                  </a:lnTo>
                  <a:lnTo>
                    <a:pt x="1633" y="1878"/>
                  </a:lnTo>
                  <a:lnTo>
                    <a:pt x="1632" y="1878"/>
                  </a:lnTo>
                  <a:lnTo>
                    <a:pt x="1623" y="1899"/>
                  </a:lnTo>
                  <a:lnTo>
                    <a:pt x="1613" y="1913"/>
                  </a:lnTo>
                  <a:lnTo>
                    <a:pt x="1602" y="1925"/>
                  </a:lnTo>
                  <a:lnTo>
                    <a:pt x="1590" y="1939"/>
                  </a:lnTo>
                  <a:lnTo>
                    <a:pt x="1565" y="1934"/>
                  </a:lnTo>
                  <a:lnTo>
                    <a:pt x="1543" y="1929"/>
                  </a:lnTo>
                  <a:lnTo>
                    <a:pt x="1543" y="1936"/>
                  </a:lnTo>
                  <a:lnTo>
                    <a:pt x="1555" y="1943"/>
                  </a:lnTo>
                  <a:lnTo>
                    <a:pt x="1560" y="1953"/>
                  </a:lnTo>
                  <a:lnTo>
                    <a:pt x="1562" y="1963"/>
                  </a:lnTo>
                  <a:lnTo>
                    <a:pt x="1560" y="1976"/>
                  </a:lnTo>
                  <a:lnTo>
                    <a:pt x="1558" y="1990"/>
                  </a:lnTo>
                  <a:lnTo>
                    <a:pt x="1527" y="1991"/>
                  </a:lnTo>
                  <a:lnTo>
                    <a:pt x="1501" y="1998"/>
                  </a:lnTo>
                  <a:lnTo>
                    <a:pt x="1499" y="2002"/>
                  </a:lnTo>
                  <a:lnTo>
                    <a:pt x="1497" y="2007"/>
                  </a:lnTo>
                  <a:lnTo>
                    <a:pt x="1497" y="2014"/>
                  </a:lnTo>
                  <a:lnTo>
                    <a:pt x="1497" y="2021"/>
                  </a:lnTo>
                  <a:lnTo>
                    <a:pt x="1496" y="2025"/>
                  </a:lnTo>
                  <a:lnTo>
                    <a:pt x="1496" y="2026"/>
                  </a:lnTo>
                  <a:lnTo>
                    <a:pt x="1496" y="2030"/>
                  </a:lnTo>
                  <a:lnTo>
                    <a:pt x="1496" y="2033"/>
                  </a:lnTo>
                  <a:lnTo>
                    <a:pt x="1497" y="2040"/>
                  </a:lnTo>
                  <a:lnTo>
                    <a:pt x="1489" y="2040"/>
                  </a:lnTo>
                  <a:lnTo>
                    <a:pt x="1478" y="2042"/>
                  </a:lnTo>
                  <a:lnTo>
                    <a:pt x="1464" y="2042"/>
                  </a:lnTo>
                  <a:lnTo>
                    <a:pt x="1450" y="2044"/>
                  </a:lnTo>
                  <a:lnTo>
                    <a:pt x="1450" y="2051"/>
                  </a:lnTo>
                  <a:lnTo>
                    <a:pt x="1457" y="2054"/>
                  </a:lnTo>
                  <a:lnTo>
                    <a:pt x="1462" y="2058"/>
                  </a:lnTo>
                  <a:lnTo>
                    <a:pt x="1466" y="2059"/>
                  </a:lnTo>
                  <a:lnTo>
                    <a:pt x="1469" y="2061"/>
                  </a:lnTo>
                  <a:lnTo>
                    <a:pt x="1473" y="2065"/>
                  </a:lnTo>
                  <a:lnTo>
                    <a:pt x="1475" y="2068"/>
                  </a:lnTo>
                  <a:lnTo>
                    <a:pt x="1478" y="2073"/>
                  </a:lnTo>
                  <a:lnTo>
                    <a:pt x="1471" y="2075"/>
                  </a:lnTo>
                  <a:lnTo>
                    <a:pt x="1466" y="2077"/>
                  </a:lnTo>
                  <a:lnTo>
                    <a:pt x="1461" y="2079"/>
                  </a:lnTo>
                  <a:lnTo>
                    <a:pt x="1457" y="2080"/>
                  </a:lnTo>
                  <a:lnTo>
                    <a:pt x="1455" y="2086"/>
                  </a:lnTo>
                  <a:lnTo>
                    <a:pt x="1450" y="2096"/>
                  </a:lnTo>
                  <a:lnTo>
                    <a:pt x="1447" y="2107"/>
                  </a:lnTo>
                  <a:lnTo>
                    <a:pt x="1443" y="2117"/>
                  </a:lnTo>
                  <a:lnTo>
                    <a:pt x="1440" y="2119"/>
                  </a:lnTo>
                  <a:lnTo>
                    <a:pt x="1438" y="2119"/>
                  </a:lnTo>
                  <a:lnTo>
                    <a:pt x="1433" y="2121"/>
                  </a:lnTo>
                  <a:lnTo>
                    <a:pt x="1427" y="2121"/>
                  </a:lnTo>
                  <a:lnTo>
                    <a:pt x="1427" y="2126"/>
                  </a:lnTo>
                  <a:lnTo>
                    <a:pt x="1427" y="2129"/>
                  </a:lnTo>
                  <a:lnTo>
                    <a:pt x="1427" y="2131"/>
                  </a:lnTo>
                  <a:lnTo>
                    <a:pt x="1426" y="2133"/>
                  </a:lnTo>
                  <a:lnTo>
                    <a:pt x="1427" y="2135"/>
                  </a:lnTo>
                  <a:lnTo>
                    <a:pt x="1427" y="2136"/>
                  </a:lnTo>
                  <a:lnTo>
                    <a:pt x="1431" y="2143"/>
                  </a:lnTo>
                  <a:lnTo>
                    <a:pt x="1434" y="2149"/>
                  </a:lnTo>
                  <a:lnTo>
                    <a:pt x="1440" y="2152"/>
                  </a:lnTo>
                  <a:lnTo>
                    <a:pt x="1445" y="2155"/>
                  </a:lnTo>
                  <a:lnTo>
                    <a:pt x="1450" y="2159"/>
                  </a:lnTo>
                  <a:lnTo>
                    <a:pt x="1447" y="2171"/>
                  </a:lnTo>
                  <a:lnTo>
                    <a:pt x="1433" y="2178"/>
                  </a:lnTo>
                  <a:lnTo>
                    <a:pt x="1419" y="2192"/>
                  </a:lnTo>
                  <a:lnTo>
                    <a:pt x="1407" y="2210"/>
                  </a:lnTo>
                  <a:lnTo>
                    <a:pt x="1398" y="2227"/>
                  </a:lnTo>
                  <a:lnTo>
                    <a:pt x="1393" y="2243"/>
                  </a:lnTo>
                  <a:lnTo>
                    <a:pt x="1398" y="2248"/>
                  </a:lnTo>
                  <a:lnTo>
                    <a:pt x="1403" y="2253"/>
                  </a:lnTo>
                  <a:lnTo>
                    <a:pt x="1407" y="2258"/>
                  </a:lnTo>
                  <a:lnTo>
                    <a:pt x="1408" y="2267"/>
                  </a:lnTo>
                  <a:lnTo>
                    <a:pt x="1400" y="2269"/>
                  </a:lnTo>
                  <a:lnTo>
                    <a:pt x="1387" y="2276"/>
                  </a:lnTo>
                  <a:lnTo>
                    <a:pt x="1375" y="2286"/>
                  </a:lnTo>
                  <a:lnTo>
                    <a:pt x="1366" y="2297"/>
                  </a:lnTo>
                  <a:lnTo>
                    <a:pt x="1365" y="2300"/>
                  </a:lnTo>
                  <a:lnTo>
                    <a:pt x="1363" y="2304"/>
                  </a:lnTo>
                  <a:lnTo>
                    <a:pt x="1363" y="2307"/>
                  </a:lnTo>
                  <a:lnTo>
                    <a:pt x="1363" y="2313"/>
                  </a:lnTo>
                  <a:lnTo>
                    <a:pt x="1366" y="2313"/>
                  </a:lnTo>
                  <a:lnTo>
                    <a:pt x="1366" y="2309"/>
                  </a:lnTo>
                  <a:lnTo>
                    <a:pt x="1377" y="2297"/>
                  </a:lnTo>
                  <a:lnTo>
                    <a:pt x="1386" y="2285"/>
                  </a:lnTo>
                  <a:lnTo>
                    <a:pt x="1389" y="2286"/>
                  </a:lnTo>
                  <a:lnTo>
                    <a:pt x="1391" y="2286"/>
                  </a:lnTo>
                  <a:lnTo>
                    <a:pt x="1391" y="2288"/>
                  </a:lnTo>
                  <a:lnTo>
                    <a:pt x="1391" y="2288"/>
                  </a:lnTo>
                  <a:lnTo>
                    <a:pt x="1393" y="2290"/>
                  </a:lnTo>
                  <a:lnTo>
                    <a:pt x="1396" y="2299"/>
                  </a:lnTo>
                  <a:lnTo>
                    <a:pt x="1398" y="2309"/>
                  </a:lnTo>
                  <a:lnTo>
                    <a:pt x="1400" y="2321"/>
                  </a:lnTo>
                  <a:lnTo>
                    <a:pt x="1401" y="2332"/>
                  </a:lnTo>
                  <a:lnTo>
                    <a:pt x="1407" y="2332"/>
                  </a:lnTo>
                  <a:lnTo>
                    <a:pt x="1408" y="2332"/>
                  </a:lnTo>
                  <a:lnTo>
                    <a:pt x="1412" y="2332"/>
                  </a:lnTo>
                  <a:lnTo>
                    <a:pt x="1412" y="2334"/>
                  </a:lnTo>
                  <a:lnTo>
                    <a:pt x="1414" y="2334"/>
                  </a:lnTo>
                  <a:lnTo>
                    <a:pt x="1414" y="2335"/>
                  </a:lnTo>
                  <a:lnTo>
                    <a:pt x="1417" y="2339"/>
                  </a:lnTo>
                  <a:lnTo>
                    <a:pt x="1414" y="2341"/>
                  </a:lnTo>
                  <a:lnTo>
                    <a:pt x="1412" y="2342"/>
                  </a:lnTo>
                  <a:lnTo>
                    <a:pt x="1412" y="2344"/>
                  </a:lnTo>
                  <a:lnTo>
                    <a:pt x="1410" y="2344"/>
                  </a:lnTo>
                  <a:lnTo>
                    <a:pt x="1408" y="2346"/>
                  </a:lnTo>
                  <a:lnTo>
                    <a:pt x="1405" y="2347"/>
                  </a:lnTo>
                  <a:lnTo>
                    <a:pt x="1389" y="2351"/>
                  </a:lnTo>
                  <a:lnTo>
                    <a:pt x="1373" y="2347"/>
                  </a:lnTo>
                  <a:lnTo>
                    <a:pt x="1358" y="2339"/>
                  </a:lnTo>
                  <a:lnTo>
                    <a:pt x="1342" y="2327"/>
                  </a:lnTo>
                  <a:lnTo>
                    <a:pt x="1328" y="2313"/>
                  </a:lnTo>
                  <a:lnTo>
                    <a:pt x="1318" y="2299"/>
                  </a:lnTo>
                  <a:lnTo>
                    <a:pt x="1312" y="2285"/>
                  </a:lnTo>
                  <a:lnTo>
                    <a:pt x="1316" y="2285"/>
                  </a:lnTo>
                  <a:lnTo>
                    <a:pt x="1328" y="2297"/>
                  </a:lnTo>
                  <a:lnTo>
                    <a:pt x="1340" y="2307"/>
                  </a:lnTo>
                  <a:lnTo>
                    <a:pt x="1354" y="2316"/>
                  </a:lnTo>
                  <a:lnTo>
                    <a:pt x="1354" y="2309"/>
                  </a:lnTo>
                  <a:lnTo>
                    <a:pt x="1335" y="2299"/>
                  </a:lnTo>
                  <a:lnTo>
                    <a:pt x="1319" y="2285"/>
                  </a:lnTo>
                  <a:lnTo>
                    <a:pt x="1309" y="2265"/>
                  </a:lnTo>
                  <a:lnTo>
                    <a:pt x="1302" y="2243"/>
                  </a:lnTo>
                  <a:lnTo>
                    <a:pt x="1298" y="2220"/>
                  </a:lnTo>
                  <a:lnTo>
                    <a:pt x="1300" y="2194"/>
                  </a:lnTo>
                  <a:lnTo>
                    <a:pt x="1302" y="2169"/>
                  </a:lnTo>
                  <a:lnTo>
                    <a:pt x="1307" y="2147"/>
                  </a:lnTo>
                  <a:lnTo>
                    <a:pt x="1314" y="2126"/>
                  </a:lnTo>
                  <a:lnTo>
                    <a:pt x="1321" y="2108"/>
                  </a:lnTo>
                  <a:lnTo>
                    <a:pt x="1331" y="2108"/>
                  </a:lnTo>
                  <a:lnTo>
                    <a:pt x="1340" y="2073"/>
                  </a:lnTo>
                  <a:lnTo>
                    <a:pt x="1335" y="2073"/>
                  </a:lnTo>
                  <a:lnTo>
                    <a:pt x="1335" y="2070"/>
                  </a:lnTo>
                  <a:lnTo>
                    <a:pt x="1331" y="2073"/>
                  </a:lnTo>
                  <a:lnTo>
                    <a:pt x="1328" y="2077"/>
                  </a:lnTo>
                  <a:lnTo>
                    <a:pt x="1326" y="2080"/>
                  </a:lnTo>
                  <a:lnTo>
                    <a:pt x="1323" y="2084"/>
                  </a:lnTo>
                  <a:lnTo>
                    <a:pt x="1316" y="2086"/>
                  </a:lnTo>
                  <a:lnTo>
                    <a:pt x="1316" y="2082"/>
                  </a:lnTo>
                  <a:lnTo>
                    <a:pt x="1328" y="2009"/>
                  </a:lnTo>
                  <a:lnTo>
                    <a:pt x="1326" y="2002"/>
                  </a:lnTo>
                  <a:lnTo>
                    <a:pt x="1323" y="1990"/>
                  </a:lnTo>
                  <a:lnTo>
                    <a:pt x="1325" y="1979"/>
                  </a:lnTo>
                  <a:lnTo>
                    <a:pt x="1337" y="1937"/>
                  </a:lnTo>
                  <a:lnTo>
                    <a:pt x="1347" y="1894"/>
                  </a:lnTo>
                  <a:lnTo>
                    <a:pt x="1356" y="1847"/>
                  </a:lnTo>
                  <a:lnTo>
                    <a:pt x="1366" y="1801"/>
                  </a:lnTo>
                  <a:lnTo>
                    <a:pt x="1372" y="1771"/>
                  </a:lnTo>
                  <a:lnTo>
                    <a:pt x="1373" y="1740"/>
                  </a:lnTo>
                  <a:lnTo>
                    <a:pt x="1375" y="1710"/>
                  </a:lnTo>
                  <a:lnTo>
                    <a:pt x="1379" y="1682"/>
                  </a:lnTo>
                  <a:lnTo>
                    <a:pt x="1344" y="1669"/>
                  </a:lnTo>
                  <a:lnTo>
                    <a:pt x="1314" y="1649"/>
                  </a:lnTo>
                  <a:lnTo>
                    <a:pt x="1290" y="1623"/>
                  </a:lnTo>
                  <a:lnTo>
                    <a:pt x="1270" y="1595"/>
                  </a:lnTo>
                  <a:lnTo>
                    <a:pt x="1263" y="1579"/>
                  </a:lnTo>
                  <a:lnTo>
                    <a:pt x="1258" y="1564"/>
                  </a:lnTo>
                  <a:lnTo>
                    <a:pt x="1253" y="1546"/>
                  </a:lnTo>
                  <a:lnTo>
                    <a:pt x="1246" y="1532"/>
                  </a:lnTo>
                  <a:lnTo>
                    <a:pt x="1235" y="1522"/>
                  </a:lnTo>
                  <a:lnTo>
                    <a:pt x="1232" y="1518"/>
                  </a:lnTo>
                  <a:lnTo>
                    <a:pt x="1227" y="1518"/>
                  </a:lnTo>
                  <a:lnTo>
                    <a:pt x="1223" y="1517"/>
                  </a:lnTo>
                  <a:lnTo>
                    <a:pt x="1220" y="1513"/>
                  </a:lnTo>
                  <a:lnTo>
                    <a:pt x="1216" y="1510"/>
                  </a:lnTo>
                  <a:lnTo>
                    <a:pt x="1220" y="1503"/>
                  </a:lnTo>
                  <a:lnTo>
                    <a:pt x="1220" y="1497"/>
                  </a:lnTo>
                  <a:lnTo>
                    <a:pt x="1220" y="1490"/>
                  </a:lnTo>
                  <a:lnTo>
                    <a:pt x="1220" y="1483"/>
                  </a:lnTo>
                  <a:lnTo>
                    <a:pt x="1229" y="1478"/>
                  </a:lnTo>
                  <a:lnTo>
                    <a:pt x="1235" y="1473"/>
                  </a:lnTo>
                  <a:lnTo>
                    <a:pt x="1244" y="1468"/>
                  </a:lnTo>
                  <a:lnTo>
                    <a:pt x="1244" y="1464"/>
                  </a:lnTo>
                  <a:lnTo>
                    <a:pt x="1235" y="1464"/>
                  </a:lnTo>
                  <a:lnTo>
                    <a:pt x="1230" y="1463"/>
                  </a:lnTo>
                  <a:lnTo>
                    <a:pt x="1225" y="1463"/>
                  </a:lnTo>
                  <a:lnTo>
                    <a:pt x="1220" y="1461"/>
                  </a:lnTo>
                  <a:lnTo>
                    <a:pt x="1227" y="1445"/>
                  </a:lnTo>
                  <a:lnTo>
                    <a:pt x="1232" y="1429"/>
                  </a:lnTo>
                  <a:lnTo>
                    <a:pt x="1239" y="1414"/>
                  </a:lnTo>
                  <a:lnTo>
                    <a:pt x="1251" y="1401"/>
                  </a:lnTo>
                  <a:lnTo>
                    <a:pt x="1265" y="1389"/>
                  </a:lnTo>
                  <a:lnTo>
                    <a:pt x="1277" y="1375"/>
                  </a:lnTo>
                  <a:lnTo>
                    <a:pt x="1276" y="1365"/>
                  </a:lnTo>
                  <a:lnTo>
                    <a:pt x="1276" y="1351"/>
                  </a:lnTo>
                  <a:lnTo>
                    <a:pt x="1274" y="1337"/>
                  </a:lnTo>
                  <a:lnTo>
                    <a:pt x="1269" y="1328"/>
                  </a:lnTo>
                  <a:lnTo>
                    <a:pt x="1262" y="1318"/>
                  </a:lnTo>
                  <a:lnTo>
                    <a:pt x="1255" y="1307"/>
                  </a:lnTo>
                  <a:lnTo>
                    <a:pt x="1248" y="1307"/>
                  </a:lnTo>
                  <a:lnTo>
                    <a:pt x="1246" y="1309"/>
                  </a:lnTo>
                  <a:lnTo>
                    <a:pt x="1244" y="1311"/>
                  </a:lnTo>
                  <a:lnTo>
                    <a:pt x="1242" y="1312"/>
                  </a:lnTo>
                  <a:lnTo>
                    <a:pt x="1239" y="1314"/>
                  </a:lnTo>
                  <a:lnTo>
                    <a:pt x="1241" y="1318"/>
                  </a:lnTo>
                  <a:lnTo>
                    <a:pt x="1241" y="1321"/>
                  </a:lnTo>
                  <a:lnTo>
                    <a:pt x="1241" y="1321"/>
                  </a:lnTo>
                  <a:lnTo>
                    <a:pt x="1241" y="1323"/>
                  </a:lnTo>
                  <a:lnTo>
                    <a:pt x="1241" y="1323"/>
                  </a:lnTo>
                  <a:lnTo>
                    <a:pt x="1239" y="1326"/>
                  </a:lnTo>
                  <a:lnTo>
                    <a:pt x="1237" y="1326"/>
                  </a:lnTo>
                  <a:lnTo>
                    <a:pt x="1235" y="1328"/>
                  </a:lnTo>
                  <a:lnTo>
                    <a:pt x="1234" y="1328"/>
                  </a:lnTo>
                  <a:lnTo>
                    <a:pt x="1232" y="1328"/>
                  </a:lnTo>
                  <a:lnTo>
                    <a:pt x="1229" y="1330"/>
                  </a:lnTo>
                  <a:lnTo>
                    <a:pt x="1220" y="1323"/>
                  </a:lnTo>
                  <a:lnTo>
                    <a:pt x="1204" y="1314"/>
                  </a:lnTo>
                  <a:lnTo>
                    <a:pt x="1188" y="1305"/>
                  </a:lnTo>
                  <a:lnTo>
                    <a:pt x="1173" y="1298"/>
                  </a:lnTo>
                  <a:lnTo>
                    <a:pt x="1162" y="1295"/>
                  </a:lnTo>
                  <a:lnTo>
                    <a:pt x="1153" y="1274"/>
                  </a:lnTo>
                  <a:lnTo>
                    <a:pt x="1145" y="1262"/>
                  </a:lnTo>
                  <a:lnTo>
                    <a:pt x="1136" y="1253"/>
                  </a:lnTo>
                  <a:lnTo>
                    <a:pt x="1127" y="1250"/>
                  </a:lnTo>
                  <a:lnTo>
                    <a:pt x="1113" y="1246"/>
                  </a:lnTo>
                  <a:lnTo>
                    <a:pt x="1098" y="1241"/>
                  </a:lnTo>
                  <a:lnTo>
                    <a:pt x="1078" y="1234"/>
                  </a:lnTo>
                  <a:lnTo>
                    <a:pt x="1066" y="1225"/>
                  </a:lnTo>
                  <a:lnTo>
                    <a:pt x="1056" y="1216"/>
                  </a:lnTo>
                  <a:lnTo>
                    <a:pt x="1040" y="1209"/>
                  </a:lnTo>
                  <a:lnTo>
                    <a:pt x="1030" y="1209"/>
                  </a:lnTo>
                  <a:lnTo>
                    <a:pt x="1023" y="1213"/>
                  </a:lnTo>
                  <a:lnTo>
                    <a:pt x="1017" y="1216"/>
                  </a:lnTo>
                  <a:lnTo>
                    <a:pt x="1010" y="1220"/>
                  </a:lnTo>
                  <a:lnTo>
                    <a:pt x="1002" y="1218"/>
                  </a:lnTo>
                  <a:lnTo>
                    <a:pt x="998" y="1216"/>
                  </a:lnTo>
                  <a:lnTo>
                    <a:pt x="995" y="1213"/>
                  </a:lnTo>
                  <a:lnTo>
                    <a:pt x="991" y="1209"/>
                  </a:lnTo>
                  <a:lnTo>
                    <a:pt x="986" y="1204"/>
                  </a:lnTo>
                  <a:lnTo>
                    <a:pt x="982" y="1201"/>
                  </a:lnTo>
                  <a:lnTo>
                    <a:pt x="979" y="1199"/>
                  </a:lnTo>
                  <a:lnTo>
                    <a:pt x="956" y="1195"/>
                  </a:lnTo>
                  <a:lnTo>
                    <a:pt x="953" y="1192"/>
                  </a:lnTo>
                  <a:lnTo>
                    <a:pt x="949" y="1189"/>
                  </a:lnTo>
                  <a:lnTo>
                    <a:pt x="946" y="1185"/>
                  </a:lnTo>
                  <a:lnTo>
                    <a:pt x="942" y="1182"/>
                  </a:lnTo>
                  <a:lnTo>
                    <a:pt x="941" y="1180"/>
                  </a:lnTo>
                  <a:lnTo>
                    <a:pt x="921" y="1183"/>
                  </a:lnTo>
                  <a:lnTo>
                    <a:pt x="918" y="1182"/>
                  </a:lnTo>
                  <a:lnTo>
                    <a:pt x="913" y="1175"/>
                  </a:lnTo>
                  <a:lnTo>
                    <a:pt x="904" y="1168"/>
                  </a:lnTo>
                  <a:lnTo>
                    <a:pt x="897" y="1159"/>
                  </a:lnTo>
                  <a:lnTo>
                    <a:pt x="890" y="1152"/>
                  </a:lnTo>
                  <a:lnTo>
                    <a:pt x="886" y="1148"/>
                  </a:lnTo>
                  <a:lnTo>
                    <a:pt x="893" y="1126"/>
                  </a:lnTo>
                  <a:lnTo>
                    <a:pt x="874" y="1105"/>
                  </a:lnTo>
                  <a:lnTo>
                    <a:pt x="857" y="1082"/>
                  </a:lnTo>
                  <a:lnTo>
                    <a:pt x="839" y="1058"/>
                  </a:lnTo>
                  <a:lnTo>
                    <a:pt x="822" y="1033"/>
                  </a:lnTo>
                  <a:lnTo>
                    <a:pt x="818" y="1031"/>
                  </a:lnTo>
                  <a:lnTo>
                    <a:pt x="813" y="1030"/>
                  </a:lnTo>
                  <a:lnTo>
                    <a:pt x="810" y="1030"/>
                  </a:lnTo>
                  <a:lnTo>
                    <a:pt x="804" y="1028"/>
                  </a:lnTo>
                  <a:lnTo>
                    <a:pt x="803" y="1026"/>
                  </a:lnTo>
                  <a:lnTo>
                    <a:pt x="796" y="1017"/>
                  </a:lnTo>
                  <a:lnTo>
                    <a:pt x="792" y="1007"/>
                  </a:lnTo>
                  <a:lnTo>
                    <a:pt x="789" y="997"/>
                  </a:lnTo>
                  <a:lnTo>
                    <a:pt x="783" y="986"/>
                  </a:lnTo>
                  <a:lnTo>
                    <a:pt x="775" y="981"/>
                  </a:lnTo>
                  <a:lnTo>
                    <a:pt x="771" y="977"/>
                  </a:lnTo>
                  <a:lnTo>
                    <a:pt x="768" y="974"/>
                  </a:lnTo>
                  <a:lnTo>
                    <a:pt x="764" y="972"/>
                  </a:lnTo>
                  <a:lnTo>
                    <a:pt x="764" y="991"/>
                  </a:lnTo>
                  <a:lnTo>
                    <a:pt x="769" y="998"/>
                  </a:lnTo>
                  <a:lnTo>
                    <a:pt x="780" y="1010"/>
                  </a:lnTo>
                  <a:lnTo>
                    <a:pt x="790" y="1024"/>
                  </a:lnTo>
                  <a:lnTo>
                    <a:pt x="803" y="1042"/>
                  </a:lnTo>
                  <a:lnTo>
                    <a:pt x="813" y="1059"/>
                  </a:lnTo>
                  <a:lnTo>
                    <a:pt x="824" y="1077"/>
                  </a:lnTo>
                  <a:lnTo>
                    <a:pt x="832" y="1093"/>
                  </a:lnTo>
                  <a:lnTo>
                    <a:pt x="836" y="1103"/>
                  </a:lnTo>
                  <a:lnTo>
                    <a:pt x="836" y="1110"/>
                  </a:lnTo>
                  <a:lnTo>
                    <a:pt x="834" y="1113"/>
                  </a:lnTo>
                  <a:lnTo>
                    <a:pt x="832" y="1115"/>
                  </a:lnTo>
                  <a:lnTo>
                    <a:pt x="832" y="1117"/>
                  </a:lnTo>
                  <a:lnTo>
                    <a:pt x="829" y="1119"/>
                  </a:lnTo>
                  <a:lnTo>
                    <a:pt x="829" y="1112"/>
                  </a:lnTo>
                  <a:lnTo>
                    <a:pt x="827" y="1106"/>
                  </a:lnTo>
                  <a:lnTo>
                    <a:pt x="827" y="1103"/>
                  </a:lnTo>
                  <a:lnTo>
                    <a:pt x="825" y="1099"/>
                  </a:lnTo>
                  <a:lnTo>
                    <a:pt x="822" y="1099"/>
                  </a:lnTo>
                  <a:lnTo>
                    <a:pt x="820" y="1099"/>
                  </a:lnTo>
                  <a:lnTo>
                    <a:pt x="818" y="1099"/>
                  </a:lnTo>
                  <a:lnTo>
                    <a:pt x="817" y="1099"/>
                  </a:lnTo>
                  <a:lnTo>
                    <a:pt x="815" y="1099"/>
                  </a:lnTo>
                  <a:lnTo>
                    <a:pt x="810" y="1099"/>
                  </a:lnTo>
                  <a:lnTo>
                    <a:pt x="806" y="1087"/>
                  </a:lnTo>
                  <a:lnTo>
                    <a:pt x="803" y="1075"/>
                  </a:lnTo>
                  <a:lnTo>
                    <a:pt x="797" y="1065"/>
                  </a:lnTo>
                  <a:lnTo>
                    <a:pt x="789" y="1056"/>
                  </a:lnTo>
                  <a:lnTo>
                    <a:pt x="778" y="1049"/>
                  </a:lnTo>
                  <a:lnTo>
                    <a:pt x="768" y="1042"/>
                  </a:lnTo>
                  <a:lnTo>
                    <a:pt x="759" y="1030"/>
                  </a:lnTo>
                  <a:lnTo>
                    <a:pt x="762" y="1028"/>
                  </a:lnTo>
                  <a:lnTo>
                    <a:pt x="764" y="1028"/>
                  </a:lnTo>
                  <a:lnTo>
                    <a:pt x="764" y="1028"/>
                  </a:lnTo>
                  <a:lnTo>
                    <a:pt x="766" y="1028"/>
                  </a:lnTo>
                  <a:lnTo>
                    <a:pt x="766" y="1026"/>
                  </a:lnTo>
                  <a:lnTo>
                    <a:pt x="766" y="1024"/>
                  </a:lnTo>
                  <a:lnTo>
                    <a:pt x="768" y="1023"/>
                  </a:lnTo>
                  <a:lnTo>
                    <a:pt x="755" y="1014"/>
                  </a:lnTo>
                  <a:lnTo>
                    <a:pt x="749" y="1003"/>
                  </a:lnTo>
                  <a:lnTo>
                    <a:pt x="743" y="991"/>
                  </a:lnTo>
                  <a:lnTo>
                    <a:pt x="740" y="977"/>
                  </a:lnTo>
                  <a:lnTo>
                    <a:pt x="733" y="965"/>
                  </a:lnTo>
                  <a:lnTo>
                    <a:pt x="724" y="955"/>
                  </a:lnTo>
                  <a:lnTo>
                    <a:pt x="714" y="949"/>
                  </a:lnTo>
                  <a:lnTo>
                    <a:pt x="701" y="944"/>
                  </a:lnTo>
                  <a:lnTo>
                    <a:pt x="691" y="937"/>
                  </a:lnTo>
                  <a:lnTo>
                    <a:pt x="684" y="928"/>
                  </a:lnTo>
                  <a:lnTo>
                    <a:pt x="680" y="918"/>
                  </a:lnTo>
                  <a:lnTo>
                    <a:pt x="675" y="907"/>
                  </a:lnTo>
                  <a:lnTo>
                    <a:pt x="663" y="890"/>
                  </a:lnTo>
                  <a:lnTo>
                    <a:pt x="653" y="878"/>
                  </a:lnTo>
                  <a:lnTo>
                    <a:pt x="642" y="867"/>
                  </a:lnTo>
                  <a:lnTo>
                    <a:pt x="635" y="855"/>
                  </a:lnTo>
                  <a:lnTo>
                    <a:pt x="630" y="839"/>
                  </a:lnTo>
                  <a:lnTo>
                    <a:pt x="626" y="818"/>
                  </a:lnTo>
                  <a:lnTo>
                    <a:pt x="625" y="789"/>
                  </a:lnTo>
                  <a:lnTo>
                    <a:pt x="625" y="782"/>
                  </a:lnTo>
                  <a:lnTo>
                    <a:pt x="626" y="768"/>
                  </a:lnTo>
                  <a:lnTo>
                    <a:pt x="626" y="749"/>
                  </a:lnTo>
                  <a:lnTo>
                    <a:pt x="626" y="726"/>
                  </a:lnTo>
                  <a:lnTo>
                    <a:pt x="626" y="705"/>
                  </a:lnTo>
                  <a:lnTo>
                    <a:pt x="628" y="688"/>
                  </a:lnTo>
                  <a:lnTo>
                    <a:pt x="630" y="677"/>
                  </a:lnTo>
                  <a:lnTo>
                    <a:pt x="635" y="675"/>
                  </a:lnTo>
                  <a:lnTo>
                    <a:pt x="639" y="675"/>
                  </a:lnTo>
                  <a:lnTo>
                    <a:pt x="642" y="675"/>
                  </a:lnTo>
                  <a:lnTo>
                    <a:pt x="646" y="675"/>
                  </a:lnTo>
                  <a:lnTo>
                    <a:pt x="649" y="677"/>
                  </a:lnTo>
                  <a:lnTo>
                    <a:pt x="651" y="681"/>
                  </a:lnTo>
                  <a:lnTo>
                    <a:pt x="654" y="684"/>
                  </a:lnTo>
                  <a:lnTo>
                    <a:pt x="656" y="688"/>
                  </a:lnTo>
                  <a:lnTo>
                    <a:pt x="656" y="668"/>
                  </a:lnTo>
                  <a:lnTo>
                    <a:pt x="644" y="654"/>
                  </a:lnTo>
                  <a:lnTo>
                    <a:pt x="630" y="640"/>
                  </a:lnTo>
                  <a:lnTo>
                    <a:pt x="614" y="630"/>
                  </a:lnTo>
                  <a:lnTo>
                    <a:pt x="614" y="639"/>
                  </a:lnTo>
                  <a:lnTo>
                    <a:pt x="621" y="644"/>
                  </a:lnTo>
                  <a:lnTo>
                    <a:pt x="628" y="649"/>
                  </a:lnTo>
                  <a:lnTo>
                    <a:pt x="635" y="654"/>
                  </a:lnTo>
                  <a:lnTo>
                    <a:pt x="640" y="661"/>
                  </a:lnTo>
                  <a:lnTo>
                    <a:pt x="640" y="665"/>
                  </a:lnTo>
                  <a:lnTo>
                    <a:pt x="639" y="665"/>
                  </a:lnTo>
                  <a:lnTo>
                    <a:pt x="639" y="667"/>
                  </a:lnTo>
                  <a:lnTo>
                    <a:pt x="639" y="667"/>
                  </a:lnTo>
                  <a:lnTo>
                    <a:pt x="637" y="668"/>
                  </a:lnTo>
                  <a:lnTo>
                    <a:pt x="633" y="670"/>
                  </a:lnTo>
                  <a:lnTo>
                    <a:pt x="632" y="672"/>
                  </a:lnTo>
                  <a:lnTo>
                    <a:pt x="626" y="672"/>
                  </a:lnTo>
                  <a:lnTo>
                    <a:pt x="621" y="672"/>
                  </a:lnTo>
                  <a:lnTo>
                    <a:pt x="619" y="672"/>
                  </a:lnTo>
                  <a:lnTo>
                    <a:pt x="619" y="670"/>
                  </a:lnTo>
                  <a:lnTo>
                    <a:pt x="618" y="670"/>
                  </a:lnTo>
                  <a:lnTo>
                    <a:pt x="618" y="670"/>
                  </a:lnTo>
                  <a:lnTo>
                    <a:pt x="614" y="668"/>
                  </a:lnTo>
                  <a:lnTo>
                    <a:pt x="602" y="653"/>
                  </a:lnTo>
                  <a:lnTo>
                    <a:pt x="591" y="637"/>
                  </a:lnTo>
                  <a:lnTo>
                    <a:pt x="583" y="619"/>
                  </a:lnTo>
                  <a:lnTo>
                    <a:pt x="591" y="619"/>
                  </a:lnTo>
                  <a:lnTo>
                    <a:pt x="595" y="621"/>
                  </a:lnTo>
                  <a:lnTo>
                    <a:pt x="598" y="621"/>
                  </a:lnTo>
                  <a:lnTo>
                    <a:pt x="602" y="621"/>
                  </a:lnTo>
                  <a:lnTo>
                    <a:pt x="605" y="619"/>
                  </a:lnTo>
                  <a:lnTo>
                    <a:pt x="591" y="614"/>
                  </a:lnTo>
                  <a:lnTo>
                    <a:pt x="583" y="606"/>
                  </a:lnTo>
                  <a:lnTo>
                    <a:pt x="576" y="595"/>
                  </a:lnTo>
                  <a:lnTo>
                    <a:pt x="570" y="583"/>
                  </a:lnTo>
                  <a:lnTo>
                    <a:pt x="567" y="571"/>
                  </a:lnTo>
                  <a:lnTo>
                    <a:pt x="562" y="560"/>
                  </a:lnTo>
                  <a:lnTo>
                    <a:pt x="555" y="551"/>
                  </a:lnTo>
                  <a:lnTo>
                    <a:pt x="544" y="546"/>
                  </a:lnTo>
                  <a:lnTo>
                    <a:pt x="548" y="523"/>
                  </a:lnTo>
                  <a:lnTo>
                    <a:pt x="536" y="510"/>
                  </a:lnTo>
                  <a:lnTo>
                    <a:pt x="525" y="494"/>
                  </a:lnTo>
                  <a:lnTo>
                    <a:pt x="516" y="478"/>
                  </a:lnTo>
                  <a:lnTo>
                    <a:pt x="504" y="462"/>
                  </a:lnTo>
                  <a:lnTo>
                    <a:pt x="490" y="450"/>
                  </a:lnTo>
                  <a:lnTo>
                    <a:pt x="471" y="441"/>
                  </a:lnTo>
                  <a:lnTo>
                    <a:pt x="448" y="436"/>
                  </a:lnTo>
                  <a:lnTo>
                    <a:pt x="429" y="427"/>
                  </a:lnTo>
                  <a:lnTo>
                    <a:pt x="415" y="415"/>
                  </a:lnTo>
                  <a:lnTo>
                    <a:pt x="399" y="401"/>
                  </a:lnTo>
                  <a:lnTo>
                    <a:pt x="384" y="393"/>
                  </a:lnTo>
                  <a:lnTo>
                    <a:pt x="352" y="393"/>
                  </a:lnTo>
                  <a:lnTo>
                    <a:pt x="342" y="387"/>
                  </a:lnTo>
                  <a:lnTo>
                    <a:pt x="333" y="380"/>
                  </a:lnTo>
                  <a:lnTo>
                    <a:pt x="323" y="375"/>
                  </a:lnTo>
                  <a:lnTo>
                    <a:pt x="307" y="373"/>
                  </a:lnTo>
                  <a:lnTo>
                    <a:pt x="307" y="396"/>
                  </a:lnTo>
                  <a:lnTo>
                    <a:pt x="289" y="405"/>
                  </a:lnTo>
                  <a:lnTo>
                    <a:pt x="274" y="414"/>
                  </a:lnTo>
                  <a:lnTo>
                    <a:pt x="253" y="419"/>
                  </a:lnTo>
                  <a:lnTo>
                    <a:pt x="258" y="403"/>
                  </a:lnTo>
                  <a:lnTo>
                    <a:pt x="265" y="387"/>
                  </a:lnTo>
                  <a:lnTo>
                    <a:pt x="275" y="373"/>
                  </a:lnTo>
                  <a:lnTo>
                    <a:pt x="284" y="358"/>
                  </a:lnTo>
                  <a:lnTo>
                    <a:pt x="275" y="358"/>
                  </a:lnTo>
                  <a:lnTo>
                    <a:pt x="275" y="361"/>
                  </a:lnTo>
                  <a:lnTo>
                    <a:pt x="262" y="372"/>
                  </a:lnTo>
                  <a:lnTo>
                    <a:pt x="251" y="386"/>
                  </a:lnTo>
                  <a:lnTo>
                    <a:pt x="244" y="401"/>
                  </a:lnTo>
                  <a:lnTo>
                    <a:pt x="239" y="417"/>
                  </a:lnTo>
                  <a:lnTo>
                    <a:pt x="232" y="434"/>
                  </a:lnTo>
                  <a:lnTo>
                    <a:pt x="221" y="450"/>
                  </a:lnTo>
                  <a:lnTo>
                    <a:pt x="214" y="457"/>
                  </a:lnTo>
                  <a:lnTo>
                    <a:pt x="200" y="468"/>
                  </a:lnTo>
                  <a:lnTo>
                    <a:pt x="183" y="478"/>
                  </a:lnTo>
                  <a:lnTo>
                    <a:pt x="162" y="490"/>
                  </a:lnTo>
                  <a:lnTo>
                    <a:pt x="141" y="504"/>
                  </a:lnTo>
                  <a:lnTo>
                    <a:pt x="120" y="517"/>
                  </a:lnTo>
                  <a:lnTo>
                    <a:pt x="99" y="527"/>
                  </a:lnTo>
                  <a:lnTo>
                    <a:pt x="83" y="534"/>
                  </a:lnTo>
                  <a:lnTo>
                    <a:pt x="73" y="537"/>
                  </a:lnTo>
                  <a:lnTo>
                    <a:pt x="73" y="534"/>
                  </a:lnTo>
                  <a:lnTo>
                    <a:pt x="77" y="534"/>
                  </a:lnTo>
                  <a:lnTo>
                    <a:pt x="89" y="522"/>
                  </a:lnTo>
                  <a:lnTo>
                    <a:pt x="104" y="511"/>
                  </a:lnTo>
                  <a:lnTo>
                    <a:pt x="122" y="501"/>
                  </a:lnTo>
                  <a:lnTo>
                    <a:pt x="139" y="490"/>
                  </a:lnTo>
                  <a:lnTo>
                    <a:pt x="155" y="478"/>
                  </a:lnTo>
                  <a:lnTo>
                    <a:pt x="167" y="464"/>
                  </a:lnTo>
                  <a:lnTo>
                    <a:pt x="176" y="448"/>
                  </a:lnTo>
                  <a:lnTo>
                    <a:pt x="179" y="427"/>
                  </a:lnTo>
                  <a:lnTo>
                    <a:pt x="166" y="431"/>
                  </a:lnTo>
                  <a:lnTo>
                    <a:pt x="157" y="434"/>
                  </a:lnTo>
                  <a:lnTo>
                    <a:pt x="145" y="438"/>
                  </a:lnTo>
                  <a:lnTo>
                    <a:pt x="145" y="434"/>
                  </a:lnTo>
                  <a:lnTo>
                    <a:pt x="145" y="431"/>
                  </a:lnTo>
                  <a:lnTo>
                    <a:pt x="145" y="431"/>
                  </a:lnTo>
                  <a:lnTo>
                    <a:pt x="143" y="429"/>
                  </a:lnTo>
                  <a:lnTo>
                    <a:pt x="143" y="429"/>
                  </a:lnTo>
                  <a:lnTo>
                    <a:pt x="141" y="429"/>
                  </a:lnTo>
                  <a:lnTo>
                    <a:pt x="138" y="427"/>
                  </a:lnTo>
                  <a:lnTo>
                    <a:pt x="136" y="429"/>
                  </a:lnTo>
                  <a:lnTo>
                    <a:pt x="134" y="431"/>
                  </a:lnTo>
                  <a:lnTo>
                    <a:pt x="132" y="433"/>
                  </a:lnTo>
                  <a:lnTo>
                    <a:pt x="131" y="433"/>
                  </a:lnTo>
                  <a:lnTo>
                    <a:pt x="127" y="434"/>
                  </a:lnTo>
                  <a:lnTo>
                    <a:pt x="122" y="434"/>
                  </a:lnTo>
                  <a:lnTo>
                    <a:pt x="120" y="424"/>
                  </a:lnTo>
                  <a:lnTo>
                    <a:pt x="115" y="410"/>
                  </a:lnTo>
                  <a:lnTo>
                    <a:pt x="111" y="400"/>
                  </a:lnTo>
                  <a:lnTo>
                    <a:pt x="108" y="403"/>
                  </a:lnTo>
                  <a:lnTo>
                    <a:pt x="106" y="405"/>
                  </a:lnTo>
                  <a:lnTo>
                    <a:pt x="104" y="405"/>
                  </a:lnTo>
                  <a:lnTo>
                    <a:pt x="101" y="405"/>
                  </a:lnTo>
                  <a:lnTo>
                    <a:pt x="99" y="403"/>
                  </a:lnTo>
                  <a:lnTo>
                    <a:pt x="82" y="391"/>
                  </a:lnTo>
                  <a:lnTo>
                    <a:pt x="68" y="373"/>
                  </a:lnTo>
                  <a:lnTo>
                    <a:pt x="57" y="354"/>
                  </a:lnTo>
                  <a:lnTo>
                    <a:pt x="63" y="344"/>
                  </a:lnTo>
                  <a:lnTo>
                    <a:pt x="68" y="331"/>
                  </a:lnTo>
                  <a:lnTo>
                    <a:pt x="73" y="321"/>
                  </a:lnTo>
                  <a:lnTo>
                    <a:pt x="80" y="312"/>
                  </a:lnTo>
                  <a:lnTo>
                    <a:pt x="92" y="305"/>
                  </a:lnTo>
                  <a:lnTo>
                    <a:pt x="103" y="302"/>
                  </a:lnTo>
                  <a:lnTo>
                    <a:pt x="113" y="297"/>
                  </a:lnTo>
                  <a:lnTo>
                    <a:pt x="120" y="290"/>
                  </a:lnTo>
                  <a:lnTo>
                    <a:pt x="125" y="279"/>
                  </a:lnTo>
                  <a:lnTo>
                    <a:pt x="125" y="262"/>
                  </a:lnTo>
                  <a:lnTo>
                    <a:pt x="127" y="260"/>
                  </a:lnTo>
                  <a:lnTo>
                    <a:pt x="129" y="260"/>
                  </a:lnTo>
                  <a:lnTo>
                    <a:pt x="129" y="258"/>
                  </a:lnTo>
                  <a:lnTo>
                    <a:pt x="129" y="256"/>
                  </a:lnTo>
                  <a:lnTo>
                    <a:pt x="131" y="255"/>
                  </a:lnTo>
                  <a:lnTo>
                    <a:pt x="115" y="255"/>
                  </a:lnTo>
                  <a:lnTo>
                    <a:pt x="111" y="258"/>
                  </a:lnTo>
                  <a:lnTo>
                    <a:pt x="110" y="260"/>
                  </a:lnTo>
                  <a:lnTo>
                    <a:pt x="108" y="262"/>
                  </a:lnTo>
                  <a:lnTo>
                    <a:pt x="104" y="263"/>
                  </a:lnTo>
                  <a:lnTo>
                    <a:pt x="101" y="265"/>
                  </a:lnTo>
                  <a:lnTo>
                    <a:pt x="96" y="265"/>
                  </a:lnTo>
                  <a:lnTo>
                    <a:pt x="85" y="262"/>
                  </a:lnTo>
                  <a:lnTo>
                    <a:pt x="70" y="256"/>
                  </a:lnTo>
                  <a:lnTo>
                    <a:pt x="52" y="253"/>
                  </a:lnTo>
                  <a:lnTo>
                    <a:pt x="38" y="246"/>
                  </a:lnTo>
                  <a:lnTo>
                    <a:pt x="35" y="220"/>
                  </a:lnTo>
                  <a:lnTo>
                    <a:pt x="42" y="220"/>
                  </a:lnTo>
                  <a:lnTo>
                    <a:pt x="45" y="218"/>
                  </a:lnTo>
                  <a:lnTo>
                    <a:pt x="50" y="216"/>
                  </a:lnTo>
                  <a:lnTo>
                    <a:pt x="54" y="215"/>
                  </a:lnTo>
                  <a:lnTo>
                    <a:pt x="57" y="215"/>
                  </a:lnTo>
                  <a:lnTo>
                    <a:pt x="61" y="211"/>
                  </a:lnTo>
                  <a:lnTo>
                    <a:pt x="64" y="208"/>
                  </a:lnTo>
                  <a:lnTo>
                    <a:pt x="63" y="206"/>
                  </a:lnTo>
                  <a:lnTo>
                    <a:pt x="63" y="206"/>
                  </a:lnTo>
                  <a:lnTo>
                    <a:pt x="63" y="204"/>
                  </a:lnTo>
                  <a:lnTo>
                    <a:pt x="63" y="204"/>
                  </a:lnTo>
                  <a:lnTo>
                    <a:pt x="61" y="201"/>
                  </a:lnTo>
                  <a:lnTo>
                    <a:pt x="77" y="201"/>
                  </a:lnTo>
                  <a:lnTo>
                    <a:pt x="78" y="199"/>
                  </a:lnTo>
                  <a:lnTo>
                    <a:pt x="80" y="199"/>
                  </a:lnTo>
                  <a:lnTo>
                    <a:pt x="82" y="197"/>
                  </a:lnTo>
                  <a:lnTo>
                    <a:pt x="83" y="197"/>
                  </a:lnTo>
                  <a:lnTo>
                    <a:pt x="87" y="197"/>
                  </a:lnTo>
                  <a:lnTo>
                    <a:pt x="92" y="202"/>
                  </a:lnTo>
                  <a:lnTo>
                    <a:pt x="97" y="206"/>
                  </a:lnTo>
                  <a:lnTo>
                    <a:pt x="103" y="211"/>
                  </a:lnTo>
                  <a:lnTo>
                    <a:pt x="106" y="216"/>
                  </a:lnTo>
                  <a:lnTo>
                    <a:pt x="118" y="211"/>
                  </a:lnTo>
                  <a:lnTo>
                    <a:pt x="118" y="204"/>
                  </a:lnTo>
                  <a:lnTo>
                    <a:pt x="115" y="199"/>
                  </a:lnTo>
                  <a:lnTo>
                    <a:pt x="113" y="194"/>
                  </a:lnTo>
                  <a:lnTo>
                    <a:pt x="111" y="188"/>
                  </a:lnTo>
                  <a:lnTo>
                    <a:pt x="110" y="183"/>
                  </a:lnTo>
                  <a:lnTo>
                    <a:pt x="106" y="178"/>
                  </a:lnTo>
                  <a:lnTo>
                    <a:pt x="94" y="164"/>
                  </a:lnTo>
                  <a:lnTo>
                    <a:pt x="80" y="153"/>
                  </a:lnTo>
                  <a:lnTo>
                    <a:pt x="64" y="143"/>
                  </a:lnTo>
                  <a:lnTo>
                    <a:pt x="50" y="133"/>
                  </a:lnTo>
                  <a:lnTo>
                    <a:pt x="42" y="117"/>
                  </a:lnTo>
                  <a:lnTo>
                    <a:pt x="45" y="112"/>
                  </a:lnTo>
                  <a:lnTo>
                    <a:pt x="47" y="106"/>
                  </a:lnTo>
                  <a:lnTo>
                    <a:pt x="49" y="101"/>
                  </a:lnTo>
                  <a:lnTo>
                    <a:pt x="70" y="103"/>
                  </a:lnTo>
                  <a:lnTo>
                    <a:pt x="90" y="101"/>
                  </a:lnTo>
                  <a:lnTo>
                    <a:pt x="106" y="92"/>
                  </a:lnTo>
                  <a:lnTo>
                    <a:pt x="111" y="80"/>
                  </a:lnTo>
                  <a:lnTo>
                    <a:pt x="115" y="68"/>
                  </a:lnTo>
                  <a:lnTo>
                    <a:pt x="118" y="57"/>
                  </a:lnTo>
                  <a:lnTo>
                    <a:pt x="131" y="47"/>
                  </a:lnTo>
                  <a:lnTo>
                    <a:pt x="148" y="38"/>
                  </a:lnTo>
                  <a:lnTo>
                    <a:pt x="167" y="33"/>
                  </a:lnTo>
                  <a:lnTo>
                    <a:pt x="183" y="26"/>
                  </a:lnTo>
                  <a:lnTo>
                    <a:pt x="199" y="16"/>
                  </a:lnTo>
                  <a:lnTo>
                    <a:pt x="204" y="19"/>
                  </a:lnTo>
                  <a:lnTo>
                    <a:pt x="207" y="21"/>
                  </a:lnTo>
                  <a:lnTo>
                    <a:pt x="207" y="24"/>
                  </a:lnTo>
                  <a:lnTo>
                    <a:pt x="209" y="26"/>
                  </a:lnTo>
                  <a:lnTo>
                    <a:pt x="209" y="30"/>
                  </a:lnTo>
                  <a:lnTo>
                    <a:pt x="211" y="31"/>
                  </a:lnTo>
                  <a:lnTo>
                    <a:pt x="214" y="35"/>
                  </a:lnTo>
                  <a:lnTo>
                    <a:pt x="218" y="38"/>
                  </a:lnTo>
                  <a:lnTo>
                    <a:pt x="223" y="38"/>
                  </a:lnTo>
                  <a:lnTo>
                    <a:pt x="227" y="38"/>
                  </a:lnTo>
                  <a:lnTo>
                    <a:pt x="230" y="37"/>
                  </a:lnTo>
                  <a:lnTo>
                    <a:pt x="234" y="35"/>
                  </a:lnTo>
                  <a:lnTo>
                    <a:pt x="237" y="35"/>
                  </a:lnTo>
                  <a:lnTo>
                    <a:pt x="241" y="35"/>
                  </a:lnTo>
                  <a:lnTo>
                    <a:pt x="244" y="37"/>
                  </a:lnTo>
                  <a:lnTo>
                    <a:pt x="248" y="40"/>
                  </a:lnTo>
                  <a:lnTo>
                    <a:pt x="253" y="45"/>
                  </a:lnTo>
                  <a:lnTo>
                    <a:pt x="256" y="49"/>
                  </a:lnTo>
                  <a:lnTo>
                    <a:pt x="260" y="52"/>
                  </a:lnTo>
                  <a:lnTo>
                    <a:pt x="265" y="54"/>
                  </a:lnTo>
                  <a:lnTo>
                    <a:pt x="270" y="56"/>
                  </a:lnTo>
                  <a:lnTo>
                    <a:pt x="275" y="54"/>
                  </a:lnTo>
                  <a:lnTo>
                    <a:pt x="279" y="54"/>
                  </a:lnTo>
                  <a:lnTo>
                    <a:pt x="282" y="52"/>
                  </a:lnTo>
                  <a:lnTo>
                    <a:pt x="288" y="50"/>
                  </a:lnTo>
                  <a:lnTo>
                    <a:pt x="291" y="50"/>
                  </a:lnTo>
                  <a:lnTo>
                    <a:pt x="302" y="54"/>
                  </a:lnTo>
                  <a:lnTo>
                    <a:pt x="317" y="59"/>
                  </a:lnTo>
                  <a:lnTo>
                    <a:pt x="331" y="66"/>
                  </a:lnTo>
                  <a:lnTo>
                    <a:pt x="345" y="70"/>
                  </a:lnTo>
                  <a:lnTo>
                    <a:pt x="375" y="66"/>
                  </a:lnTo>
                  <a:lnTo>
                    <a:pt x="394" y="75"/>
                  </a:lnTo>
                  <a:lnTo>
                    <a:pt x="412" y="87"/>
                  </a:lnTo>
                  <a:lnTo>
                    <a:pt x="429" y="98"/>
                  </a:lnTo>
                  <a:lnTo>
                    <a:pt x="448" y="108"/>
                  </a:lnTo>
                  <a:lnTo>
                    <a:pt x="471" y="112"/>
                  </a:lnTo>
                  <a:lnTo>
                    <a:pt x="471" y="105"/>
                  </a:lnTo>
                  <a:lnTo>
                    <a:pt x="466" y="99"/>
                  </a:lnTo>
                  <a:lnTo>
                    <a:pt x="461" y="92"/>
                  </a:lnTo>
                  <a:lnTo>
                    <a:pt x="455" y="85"/>
                  </a:lnTo>
                  <a:lnTo>
                    <a:pt x="452" y="77"/>
                  </a:lnTo>
                  <a:lnTo>
                    <a:pt x="473" y="75"/>
                  </a:lnTo>
                  <a:lnTo>
                    <a:pt x="487" y="71"/>
                  </a:lnTo>
                  <a:lnTo>
                    <a:pt x="499" y="64"/>
                  </a:lnTo>
                  <a:lnTo>
                    <a:pt x="509" y="57"/>
                  </a:lnTo>
                  <a:lnTo>
                    <a:pt x="520" y="49"/>
                  </a:lnTo>
                  <a:lnTo>
                    <a:pt x="532" y="43"/>
                  </a:lnTo>
                  <a:lnTo>
                    <a:pt x="548" y="40"/>
                  </a:lnTo>
                  <a:lnTo>
                    <a:pt x="551" y="42"/>
                  </a:lnTo>
                  <a:lnTo>
                    <a:pt x="557" y="43"/>
                  </a:lnTo>
                  <a:lnTo>
                    <a:pt x="560" y="45"/>
                  </a:lnTo>
                  <a:lnTo>
                    <a:pt x="563" y="47"/>
                  </a:lnTo>
                  <a:lnTo>
                    <a:pt x="557" y="47"/>
                  </a:lnTo>
                  <a:lnTo>
                    <a:pt x="539" y="61"/>
                  </a:lnTo>
                  <a:lnTo>
                    <a:pt x="520" y="73"/>
                  </a:lnTo>
                  <a:lnTo>
                    <a:pt x="499" y="82"/>
                  </a:lnTo>
                  <a:lnTo>
                    <a:pt x="499" y="89"/>
                  </a:lnTo>
                  <a:lnTo>
                    <a:pt x="518" y="92"/>
                  </a:lnTo>
                  <a:lnTo>
                    <a:pt x="527" y="82"/>
                  </a:lnTo>
                  <a:lnTo>
                    <a:pt x="536" y="77"/>
                  </a:lnTo>
                  <a:lnTo>
                    <a:pt x="548" y="75"/>
                  </a:lnTo>
                  <a:lnTo>
                    <a:pt x="560" y="75"/>
                  </a:lnTo>
                  <a:lnTo>
                    <a:pt x="576" y="73"/>
                  </a:lnTo>
                  <a:lnTo>
                    <a:pt x="577" y="68"/>
                  </a:lnTo>
                  <a:lnTo>
                    <a:pt x="579" y="63"/>
                  </a:lnTo>
                  <a:lnTo>
                    <a:pt x="583" y="57"/>
                  </a:lnTo>
                  <a:lnTo>
                    <a:pt x="586" y="54"/>
                  </a:lnTo>
                  <a:lnTo>
                    <a:pt x="591" y="66"/>
                  </a:lnTo>
                  <a:lnTo>
                    <a:pt x="597" y="75"/>
                  </a:lnTo>
                  <a:lnTo>
                    <a:pt x="605" y="82"/>
                  </a:lnTo>
                  <a:lnTo>
                    <a:pt x="618" y="85"/>
                  </a:lnTo>
                  <a:lnTo>
                    <a:pt x="621" y="82"/>
                  </a:lnTo>
                  <a:lnTo>
                    <a:pt x="623" y="80"/>
                  </a:lnTo>
                  <a:lnTo>
                    <a:pt x="626" y="78"/>
                  </a:lnTo>
                  <a:lnTo>
                    <a:pt x="628" y="77"/>
                  </a:lnTo>
                  <a:lnTo>
                    <a:pt x="632" y="77"/>
                  </a:lnTo>
                  <a:lnTo>
                    <a:pt x="633" y="77"/>
                  </a:lnTo>
                  <a:lnTo>
                    <a:pt x="637" y="82"/>
                  </a:lnTo>
                  <a:lnTo>
                    <a:pt x="639" y="85"/>
                  </a:lnTo>
                  <a:lnTo>
                    <a:pt x="640" y="89"/>
                  </a:lnTo>
                  <a:lnTo>
                    <a:pt x="646" y="87"/>
                  </a:lnTo>
                  <a:lnTo>
                    <a:pt x="651" y="84"/>
                  </a:lnTo>
                  <a:lnTo>
                    <a:pt x="654" y="80"/>
                  </a:lnTo>
                  <a:lnTo>
                    <a:pt x="659" y="78"/>
                  </a:lnTo>
                  <a:lnTo>
                    <a:pt x="663" y="77"/>
                  </a:lnTo>
                  <a:lnTo>
                    <a:pt x="682" y="82"/>
                  </a:lnTo>
                  <a:lnTo>
                    <a:pt x="698" y="94"/>
                  </a:lnTo>
                  <a:lnTo>
                    <a:pt x="714" y="106"/>
                  </a:lnTo>
                  <a:lnTo>
                    <a:pt x="729" y="117"/>
                  </a:lnTo>
                  <a:lnTo>
                    <a:pt x="735" y="117"/>
                  </a:lnTo>
                  <a:lnTo>
                    <a:pt x="740" y="117"/>
                  </a:lnTo>
                  <a:lnTo>
                    <a:pt x="743" y="115"/>
                  </a:lnTo>
                  <a:lnTo>
                    <a:pt x="749" y="113"/>
                  </a:lnTo>
                  <a:lnTo>
                    <a:pt x="752" y="112"/>
                  </a:lnTo>
                  <a:lnTo>
                    <a:pt x="755" y="112"/>
                  </a:lnTo>
                  <a:lnTo>
                    <a:pt x="759" y="115"/>
                  </a:lnTo>
                  <a:lnTo>
                    <a:pt x="762" y="119"/>
                  </a:lnTo>
                  <a:lnTo>
                    <a:pt x="766" y="124"/>
                  </a:lnTo>
                  <a:lnTo>
                    <a:pt x="769" y="131"/>
                  </a:lnTo>
                  <a:lnTo>
                    <a:pt x="771" y="134"/>
                  </a:lnTo>
                  <a:lnTo>
                    <a:pt x="768" y="136"/>
                  </a:lnTo>
                  <a:lnTo>
                    <a:pt x="764" y="138"/>
                  </a:lnTo>
                  <a:lnTo>
                    <a:pt x="764" y="138"/>
                  </a:lnTo>
                  <a:lnTo>
                    <a:pt x="762" y="139"/>
                  </a:lnTo>
                  <a:lnTo>
                    <a:pt x="762" y="141"/>
                  </a:lnTo>
                  <a:lnTo>
                    <a:pt x="761" y="143"/>
                  </a:lnTo>
                  <a:lnTo>
                    <a:pt x="759" y="146"/>
                  </a:lnTo>
                  <a:lnTo>
                    <a:pt x="771" y="146"/>
                  </a:lnTo>
                  <a:lnTo>
                    <a:pt x="787" y="148"/>
                  </a:lnTo>
                  <a:lnTo>
                    <a:pt x="803" y="148"/>
                  </a:lnTo>
                  <a:lnTo>
                    <a:pt x="817" y="148"/>
                  </a:lnTo>
                  <a:lnTo>
                    <a:pt x="825" y="150"/>
                  </a:lnTo>
                  <a:lnTo>
                    <a:pt x="834" y="160"/>
                  </a:lnTo>
                  <a:lnTo>
                    <a:pt x="843" y="171"/>
                  </a:lnTo>
                  <a:lnTo>
                    <a:pt x="851" y="181"/>
                  </a:lnTo>
                  <a:lnTo>
                    <a:pt x="851" y="146"/>
                  </a:lnTo>
                  <a:lnTo>
                    <a:pt x="860" y="146"/>
                  </a:lnTo>
                  <a:lnTo>
                    <a:pt x="867" y="146"/>
                  </a:lnTo>
                  <a:lnTo>
                    <a:pt x="872" y="145"/>
                  </a:lnTo>
                  <a:lnTo>
                    <a:pt x="879" y="143"/>
                  </a:lnTo>
                  <a:lnTo>
                    <a:pt x="879" y="139"/>
                  </a:lnTo>
                  <a:lnTo>
                    <a:pt x="848" y="139"/>
                  </a:lnTo>
                  <a:lnTo>
                    <a:pt x="846" y="134"/>
                  </a:lnTo>
                  <a:lnTo>
                    <a:pt x="845" y="133"/>
                  </a:lnTo>
                  <a:lnTo>
                    <a:pt x="843" y="129"/>
                  </a:lnTo>
                  <a:lnTo>
                    <a:pt x="841" y="126"/>
                  </a:lnTo>
                  <a:lnTo>
                    <a:pt x="841" y="120"/>
                  </a:lnTo>
                  <a:lnTo>
                    <a:pt x="845" y="120"/>
                  </a:lnTo>
                  <a:lnTo>
                    <a:pt x="845" y="117"/>
                  </a:lnTo>
                  <a:lnTo>
                    <a:pt x="890" y="112"/>
                  </a:lnTo>
                  <a:lnTo>
                    <a:pt x="890" y="124"/>
                  </a:lnTo>
                  <a:lnTo>
                    <a:pt x="895" y="127"/>
                  </a:lnTo>
                  <a:lnTo>
                    <a:pt x="899" y="133"/>
                  </a:lnTo>
                  <a:lnTo>
                    <a:pt x="902" y="136"/>
                  </a:lnTo>
                  <a:lnTo>
                    <a:pt x="906" y="143"/>
                  </a:lnTo>
                  <a:lnTo>
                    <a:pt x="925" y="143"/>
                  </a:lnTo>
                  <a:lnTo>
                    <a:pt x="937" y="146"/>
                  </a:lnTo>
                  <a:lnTo>
                    <a:pt x="949" y="148"/>
                  </a:lnTo>
                  <a:lnTo>
                    <a:pt x="961" y="150"/>
                  </a:lnTo>
                  <a:lnTo>
                    <a:pt x="979" y="150"/>
                  </a:lnTo>
                  <a:lnTo>
                    <a:pt x="981" y="148"/>
                  </a:lnTo>
                  <a:lnTo>
                    <a:pt x="982" y="146"/>
                  </a:lnTo>
                  <a:lnTo>
                    <a:pt x="984" y="145"/>
                  </a:lnTo>
                  <a:lnTo>
                    <a:pt x="986" y="143"/>
                  </a:lnTo>
                  <a:lnTo>
                    <a:pt x="986" y="131"/>
                  </a:lnTo>
                  <a:lnTo>
                    <a:pt x="1009" y="131"/>
                  </a:lnTo>
                  <a:lnTo>
                    <a:pt x="1016" y="146"/>
                  </a:lnTo>
                  <a:lnTo>
                    <a:pt x="1024" y="162"/>
                  </a:lnTo>
                  <a:lnTo>
                    <a:pt x="1026" y="155"/>
                  </a:lnTo>
                  <a:lnTo>
                    <a:pt x="1026" y="152"/>
                  </a:lnTo>
                  <a:lnTo>
                    <a:pt x="1028" y="146"/>
                  </a:lnTo>
                  <a:lnTo>
                    <a:pt x="1028" y="143"/>
                  </a:lnTo>
                  <a:lnTo>
                    <a:pt x="1040" y="143"/>
                  </a:lnTo>
                  <a:lnTo>
                    <a:pt x="1040" y="129"/>
                  </a:lnTo>
                  <a:lnTo>
                    <a:pt x="1040" y="113"/>
                  </a:lnTo>
                  <a:lnTo>
                    <a:pt x="1042" y="99"/>
                  </a:lnTo>
                  <a:lnTo>
                    <a:pt x="1040" y="92"/>
                  </a:lnTo>
                  <a:lnTo>
                    <a:pt x="1028" y="78"/>
                  </a:lnTo>
                  <a:lnTo>
                    <a:pt x="1019" y="63"/>
                  </a:lnTo>
                  <a:lnTo>
                    <a:pt x="1017" y="45"/>
                  </a:lnTo>
                  <a:lnTo>
                    <a:pt x="1021" y="28"/>
                  </a:lnTo>
                  <a:lnTo>
                    <a:pt x="1033" y="9"/>
                  </a:lnTo>
                  <a:lnTo>
                    <a:pt x="1042" y="5"/>
                  </a:lnTo>
                  <a:lnTo>
                    <a:pt x="1052" y="2"/>
                  </a:lnTo>
                  <a:lnTo>
                    <a:pt x="106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ko-KR" altLang="en-US" dirty="0">
                <a:cs typeface="B Nazanin" panose="00000700000000000000" pitchFamily="2" charset="-78"/>
              </a:endParaRPr>
            </a:p>
          </p:txBody>
        </p:sp>
        <p:sp>
          <p:nvSpPr>
            <p:cNvPr id="311" name="Freeform 14">
              <a:extLst>
                <a:ext uri="{FF2B5EF4-FFF2-40B4-BE49-F238E27FC236}">
                  <a16:creationId xmlns:a16="http://schemas.microsoft.com/office/drawing/2014/main" id="{9C05F817-F36D-4B96-A850-5AE2C8CF17BA}"/>
                </a:ext>
              </a:extLst>
            </p:cNvPr>
            <p:cNvSpPr>
              <a:spLocks noEditPoints="1"/>
            </p:cNvSpPr>
            <p:nvPr/>
          </p:nvSpPr>
          <p:spPr bwMode="auto">
            <a:xfrm>
              <a:off x="1597819" y="1173162"/>
              <a:ext cx="2600325" cy="1519238"/>
            </a:xfrm>
            <a:custGeom>
              <a:avLst/>
              <a:gdLst>
                <a:gd name="T0" fmla="*/ 273 w 1638"/>
                <a:gd name="T1" fmla="*/ 613 h 957"/>
                <a:gd name="T2" fmla="*/ 102 w 1638"/>
                <a:gd name="T3" fmla="*/ 506 h 957"/>
                <a:gd name="T4" fmla="*/ 219 w 1638"/>
                <a:gd name="T5" fmla="*/ 485 h 957"/>
                <a:gd name="T6" fmla="*/ 562 w 1638"/>
                <a:gd name="T7" fmla="*/ 430 h 957"/>
                <a:gd name="T8" fmla="*/ 665 w 1638"/>
                <a:gd name="T9" fmla="*/ 492 h 957"/>
                <a:gd name="T10" fmla="*/ 704 w 1638"/>
                <a:gd name="T11" fmla="*/ 499 h 957"/>
                <a:gd name="T12" fmla="*/ 857 w 1638"/>
                <a:gd name="T13" fmla="*/ 672 h 957"/>
                <a:gd name="T14" fmla="*/ 833 w 1638"/>
                <a:gd name="T15" fmla="*/ 716 h 957"/>
                <a:gd name="T16" fmla="*/ 781 w 1638"/>
                <a:gd name="T17" fmla="*/ 836 h 957"/>
                <a:gd name="T18" fmla="*/ 683 w 1638"/>
                <a:gd name="T19" fmla="*/ 585 h 957"/>
                <a:gd name="T20" fmla="*/ 534 w 1638"/>
                <a:gd name="T21" fmla="*/ 433 h 957"/>
                <a:gd name="T22" fmla="*/ 365 w 1638"/>
                <a:gd name="T23" fmla="*/ 440 h 957"/>
                <a:gd name="T24" fmla="*/ 454 w 1638"/>
                <a:gd name="T25" fmla="*/ 503 h 957"/>
                <a:gd name="T26" fmla="*/ 67 w 1638"/>
                <a:gd name="T27" fmla="*/ 543 h 957"/>
                <a:gd name="T28" fmla="*/ 21 w 1638"/>
                <a:gd name="T29" fmla="*/ 466 h 957"/>
                <a:gd name="T30" fmla="*/ 435 w 1638"/>
                <a:gd name="T31" fmla="*/ 403 h 957"/>
                <a:gd name="T32" fmla="*/ 391 w 1638"/>
                <a:gd name="T33" fmla="*/ 342 h 957"/>
                <a:gd name="T34" fmla="*/ 323 w 1638"/>
                <a:gd name="T35" fmla="*/ 372 h 957"/>
                <a:gd name="T36" fmla="*/ 285 w 1638"/>
                <a:gd name="T37" fmla="*/ 368 h 957"/>
                <a:gd name="T38" fmla="*/ 194 w 1638"/>
                <a:gd name="T39" fmla="*/ 416 h 957"/>
                <a:gd name="T40" fmla="*/ 157 w 1638"/>
                <a:gd name="T41" fmla="*/ 358 h 957"/>
                <a:gd name="T42" fmla="*/ 742 w 1638"/>
                <a:gd name="T43" fmla="*/ 325 h 957"/>
                <a:gd name="T44" fmla="*/ 140 w 1638"/>
                <a:gd name="T45" fmla="*/ 318 h 957"/>
                <a:gd name="T46" fmla="*/ 604 w 1638"/>
                <a:gd name="T47" fmla="*/ 396 h 957"/>
                <a:gd name="T48" fmla="*/ 515 w 1638"/>
                <a:gd name="T49" fmla="*/ 400 h 957"/>
                <a:gd name="T50" fmla="*/ 418 w 1638"/>
                <a:gd name="T51" fmla="*/ 328 h 957"/>
                <a:gd name="T52" fmla="*/ 318 w 1638"/>
                <a:gd name="T53" fmla="*/ 320 h 957"/>
                <a:gd name="T54" fmla="*/ 182 w 1638"/>
                <a:gd name="T55" fmla="*/ 323 h 957"/>
                <a:gd name="T56" fmla="*/ 217 w 1638"/>
                <a:gd name="T57" fmla="*/ 283 h 957"/>
                <a:gd name="T58" fmla="*/ 384 w 1638"/>
                <a:gd name="T59" fmla="*/ 265 h 957"/>
                <a:gd name="T60" fmla="*/ 1550 w 1638"/>
                <a:gd name="T61" fmla="*/ 225 h 957"/>
                <a:gd name="T62" fmla="*/ 531 w 1638"/>
                <a:gd name="T63" fmla="*/ 180 h 957"/>
                <a:gd name="T64" fmla="*/ 418 w 1638"/>
                <a:gd name="T65" fmla="*/ 206 h 957"/>
                <a:gd name="T66" fmla="*/ 454 w 1638"/>
                <a:gd name="T67" fmla="*/ 131 h 957"/>
                <a:gd name="T68" fmla="*/ 1081 w 1638"/>
                <a:gd name="T69" fmla="*/ 80 h 957"/>
                <a:gd name="T70" fmla="*/ 814 w 1638"/>
                <a:gd name="T71" fmla="*/ 129 h 957"/>
                <a:gd name="T72" fmla="*/ 669 w 1638"/>
                <a:gd name="T73" fmla="*/ 278 h 957"/>
                <a:gd name="T74" fmla="*/ 662 w 1638"/>
                <a:gd name="T75" fmla="*/ 334 h 957"/>
                <a:gd name="T76" fmla="*/ 517 w 1638"/>
                <a:gd name="T77" fmla="*/ 309 h 957"/>
                <a:gd name="T78" fmla="*/ 564 w 1638"/>
                <a:gd name="T79" fmla="*/ 197 h 957"/>
                <a:gd name="T80" fmla="*/ 657 w 1638"/>
                <a:gd name="T81" fmla="*/ 150 h 957"/>
                <a:gd name="T82" fmla="*/ 508 w 1638"/>
                <a:gd name="T83" fmla="*/ 161 h 957"/>
                <a:gd name="T84" fmla="*/ 510 w 1638"/>
                <a:gd name="T85" fmla="*/ 105 h 957"/>
                <a:gd name="T86" fmla="*/ 590 w 1638"/>
                <a:gd name="T87" fmla="*/ 70 h 957"/>
                <a:gd name="T88" fmla="*/ 1283 w 1638"/>
                <a:gd name="T89" fmla="*/ 0 h 957"/>
                <a:gd name="T90" fmla="*/ 1498 w 1638"/>
                <a:gd name="T91" fmla="*/ 84 h 957"/>
                <a:gd name="T92" fmla="*/ 1479 w 1638"/>
                <a:gd name="T93" fmla="*/ 161 h 957"/>
                <a:gd name="T94" fmla="*/ 1514 w 1638"/>
                <a:gd name="T95" fmla="*/ 222 h 957"/>
                <a:gd name="T96" fmla="*/ 1536 w 1638"/>
                <a:gd name="T97" fmla="*/ 349 h 957"/>
                <a:gd name="T98" fmla="*/ 1507 w 1638"/>
                <a:gd name="T99" fmla="*/ 442 h 957"/>
                <a:gd name="T100" fmla="*/ 1477 w 1638"/>
                <a:gd name="T101" fmla="*/ 526 h 957"/>
                <a:gd name="T102" fmla="*/ 1421 w 1638"/>
                <a:gd name="T103" fmla="*/ 581 h 957"/>
                <a:gd name="T104" fmla="*/ 1327 w 1638"/>
                <a:gd name="T105" fmla="*/ 693 h 957"/>
                <a:gd name="T106" fmla="*/ 1210 w 1638"/>
                <a:gd name="T107" fmla="*/ 829 h 957"/>
                <a:gd name="T108" fmla="*/ 1062 w 1638"/>
                <a:gd name="T109" fmla="*/ 852 h 957"/>
                <a:gd name="T110" fmla="*/ 1028 w 1638"/>
                <a:gd name="T111" fmla="*/ 779 h 957"/>
                <a:gd name="T112" fmla="*/ 1032 w 1638"/>
                <a:gd name="T113" fmla="*/ 595 h 957"/>
                <a:gd name="T114" fmla="*/ 889 w 1638"/>
                <a:gd name="T115" fmla="*/ 365 h 957"/>
                <a:gd name="T116" fmla="*/ 744 w 1638"/>
                <a:gd name="T117" fmla="*/ 278 h 957"/>
                <a:gd name="T118" fmla="*/ 966 w 1638"/>
                <a:gd name="T119" fmla="*/ 100 h 957"/>
                <a:gd name="T120" fmla="*/ 1117 w 1638"/>
                <a:gd name="T121" fmla="*/ 103 h 957"/>
                <a:gd name="T122" fmla="*/ 1196 w 1638"/>
                <a:gd name="T123" fmla="*/ 19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8" h="957">
                  <a:moveTo>
                    <a:pt x="246" y="461"/>
                  </a:moveTo>
                  <a:lnTo>
                    <a:pt x="267" y="475"/>
                  </a:lnTo>
                  <a:lnTo>
                    <a:pt x="280" y="492"/>
                  </a:lnTo>
                  <a:lnTo>
                    <a:pt x="287" y="513"/>
                  </a:lnTo>
                  <a:lnTo>
                    <a:pt x="292" y="540"/>
                  </a:lnTo>
                  <a:lnTo>
                    <a:pt x="297" y="567"/>
                  </a:lnTo>
                  <a:lnTo>
                    <a:pt x="313" y="569"/>
                  </a:lnTo>
                  <a:lnTo>
                    <a:pt x="323" y="571"/>
                  </a:lnTo>
                  <a:lnTo>
                    <a:pt x="332" y="578"/>
                  </a:lnTo>
                  <a:lnTo>
                    <a:pt x="337" y="587"/>
                  </a:lnTo>
                  <a:lnTo>
                    <a:pt x="339" y="602"/>
                  </a:lnTo>
                  <a:lnTo>
                    <a:pt x="336" y="602"/>
                  </a:lnTo>
                  <a:lnTo>
                    <a:pt x="334" y="601"/>
                  </a:lnTo>
                  <a:lnTo>
                    <a:pt x="332" y="599"/>
                  </a:lnTo>
                  <a:lnTo>
                    <a:pt x="330" y="597"/>
                  </a:lnTo>
                  <a:lnTo>
                    <a:pt x="327" y="595"/>
                  </a:lnTo>
                  <a:lnTo>
                    <a:pt x="327" y="602"/>
                  </a:lnTo>
                  <a:lnTo>
                    <a:pt x="330" y="606"/>
                  </a:lnTo>
                  <a:lnTo>
                    <a:pt x="332" y="608"/>
                  </a:lnTo>
                  <a:lnTo>
                    <a:pt x="334" y="608"/>
                  </a:lnTo>
                  <a:lnTo>
                    <a:pt x="334" y="611"/>
                  </a:lnTo>
                  <a:lnTo>
                    <a:pt x="334" y="613"/>
                  </a:lnTo>
                  <a:lnTo>
                    <a:pt x="336" y="618"/>
                  </a:lnTo>
                  <a:lnTo>
                    <a:pt x="327" y="620"/>
                  </a:lnTo>
                  <a:lnTo>
                    <a:pt x="318" y="622"/>
                  </a:lnTo>
                  <a:lnTo>
                    <a:pt x="308" y="622"/>
                  </a:lnTo>
                  <a:lnTo>
                    <a:pt x="290" y="615"/>
                  </a:lnTo>
                  <a:lnTo>
                    <a:pt x="273" y="613"/>
                  </a:lnTo>
                  <a:lnTo>
                    <a:pt x="253" y="616"/>
                  </a:lnTo>
                  <a:lnTo>
                    <a:pt x="234" y="622"/>
                  </a:lnTo>
                  <a:lnTo>
                    <a:pt x="215" y="625"/>
                  </a:lnTo>
                  <a:lnTo>
                    <a:pt x="194" y="625"/>
                  </a:lnTo>
                  <a:lnTo>
                    <a:pt x="170" y="618"/>
                  </a:lnTo>
                  <a:lnTo>
                    <a:pt x="157" y="615"/>
                  </a:lnTo>
                  <a:lnTo>
                    <a:pt x="147" y="613"/>
                  </a:lnTo>
                  <a:lnTo>
                    <a:pt x="138" y="611"/>
                  </a:lnTo>
                  <a:lnTo>
                    <a:pt x="130" y="606"/>
                  </a:lnTo>
                  <a:lnTo>
                    <a:pt x="124" y="595"/>
                  </a:lnTo>
                  <a:lnTo>
                    <a:pt x="128" y="595"/>
                  </a:lnTo>
                  <a:lnTo>
                    <a:pt x="137" y="587"/>
                  </a:lnTo>
                  <a:lnTo>
                    <a:pt x="150" y="583"/>
                  </a:lnTo>
                  <a:lnTo>
                    <a:pt x="166" y="581"/>
                  </a:lnTo>
                  <a:lnTo>
                    <a:pt x="182" y="580"/>
                  </a:lnTo>
                  <a:lnTo>
                    <a:pt x="182" y="576"/>
                  </a:lnTo>
                  <a:lnTo>
                    <a:pt x="175" y="571"/>
                  </a:lnTo>
                  <a:lnTo>
                    <a:pt x="170" y="567"/>
                  </a:lnTo>
                  <a:lnTo>
                    <a:pt x="163" y="566"/>
                  </a:lnTo>
                  <a:lnTo>
                    <a:pt x="150" y="564"/>
                  </a:lnTo>
                  <a:lnTo>
                    <a:pt x="144" y="564"/>
                  </a:lnTo>
                  <a:lnTo>
                    <a:pt x="131" y="564"/>
                  </a:lnTo>
                  <a:lnTo>
                    <a:pt x="116" y="564"/>
                  </a:lnTo>
                  <a:lnTo>
                    <a:pt x="114" y="553"/>
                  </a:lnTo>
                  <a:lnTo>
                    <a:pt x="109" y="543"/>
                  </a:lnTo>
                  <a:lnTo>
                    <a:pt x="105" y="534"/>
                  </a:lnTo>
                  <a:lnTo>
                    <a:pt x="102" y="524"/>
                  </a:lnTo>
                  <a:lnTo>
                    <a:pt x="102" y="506"/>
                  </a:lnTo>
                  <a:lnTo>
                    <a:pt x="109" y="496"/>
                  </a:lnTo>
                  <a:lnTo>
                    <a:pt x="116" y="484"/>
                  </a:lnTo>
                  <a:lnTo>
                    <a:pt x="124" y="473"/>
                  </a:lnTo>
                  <a:lnTo>
                    <a:pt x="135" y="466"/>
                  </a:lnTo>
                  <a:lnTo>
                    <a:pt x="147" y="468"/>
                  </a:lnTo>
                  <a:lnTo>
                    <a:pt x="150" y="468"/>
                  </a:lnTo>
                  <a:lnTo>
                    <a:pt x="150" y="471"/>
                  </a:lnTo>
                  <a:lnTo>
                    <a:pt x="150" y="473"/>
                  </a:lnTo>
                  <a:lnTo>
                    <a:pt x="149" y="473"/>
                  </a:lnTo>
                  <a:lnTo>
                    <a:pt x="149" y="475"/>
                  </a:lnTo>
                  <a:lnTo>
                    <a:pt x="149" y="475"/>
                  </a:lnTo>
                  <a:lnTo>
                    <a:pt x="150" y="477"/>
                  </a:lnTo>
                  <a:lnTo>
                    <a:pt x="150" y="480"/>
                  </a:lnTo>
                  <a:lnTo>
                    <a:pt x="159" y="480"/>
                  </a:lnTo>
                  <a:lnTo>
                    <a:pt x="171" y="480"/>
                  </a:lnTo>
                  <a:lnTo>
                    <a:pt x="182" y="480"/>
                  </a:lnTo>
                  <a:lnTo>
                    <a:pt x="189" y="480"/>
                  </a:lnTo>
                  <a:lnTo>
                    <a:pt x="192" y="482"/>
                  </a:lnTo>
                  <a:lnTo>
                    <a:pt x="194" y="484"/>
                  </a:lnTo>
                  <a:lnTo>
                    <a:pt x="196" y="487"/>
                  </a:lnTo>
                  <a:lnTo>
                    <a:pt x="198" y="491"/>
                  </a:lnTo>
                  <a:lnTo>
                    <a:pt x="201" y="492"/>
                  </a:lnTo>
                  <a:lnTo>
                    <a:pt x="205" y="496"/>
                  </a:lnTo>
                  <a:lnTo>
                    <a:pt x="206" y="491"/>
                  </a:lnTo>
                  <a:lnTo>
                    <a:pt x="208" y="489"/>
                  </a:lnTo>
                  <a:lnTo>
                    <a:pt x="212" y="487"/>
                  </a:lnTo>
                  <a:lnTo>
                    <a:pt x="213" y="485"/>
                  </a:lnTo>
                  <a:lnTo>
                    <a:pt x="219" y="485"/>
                  </a:lnTo>
                  <a:lnTo>
                    <a:pt x="224" y="484"/>
                  </a:lnTo>
                  <a:lnTo>
                    <a:pt x="231" y="498"/>
                  </a:lnTo>
                  <a:lnTo>
                    <a:pt x="238" y="508"/>
                  </a:lnTo>
                  <a:lnTo>
                    <a:pt x="243" y="515"/>
                  </a:lnTo>
                  <a:lnTo>
                    <a:pt x="245" y="510"/>
                  </a:lnTo>
                  <a:lnTo>
                    <a:pt x="246" y="505"/>
                  </a:lnTo>
                  <a:lnTo>
                    <a:pt x="246" y="499"/>
                  </a:lnTo>
                  <a:lnTo>
                    <a:pt x="246" y="492"/>
                  </a:lnTo>
                  <a:lnTo>
                    <a:pt x="240" y="482"/>
                  </a:lnTo>
                  <a:lnTo>
                    <a:pt x="241" y="471"/>
                  </a:lnTo>
                  <a:lnTo>
                    <a:pt x="246" y="461"/>
                  </a:lnTo>
                  <a:close/>
                  <a:moveTo>
                    <a:pt x="266" y="445"/>
                  </a:moveTo>
                  <a:lnTo>
                    <a:pt x="274" y="445"/>
                  </a:lnTo>
                  <a:lnTo>
                    <a:pt x="281" y="447"/>
                  </a:lnTo>
                  <a:lnTo>
                    <a:pt x="288" y="449"/>
                  </a:lnTo>
                  <a:lnTo>
                    <a:pt x="294" y="452"/>
                  </a:lnTo>
                  <a:lnTo>
                    <a:pt x="295" y="457"/>
                  </a:lnTo>
                  <a:lnTo>
                    <a:pt x="295" y="461"/>
                  </a:lnTo>
                  <a:lnTo>
                    <a:pt x="297" y="466"/>
                  </a:lnTo>
                  <a:lnTo>
                    <a:pt x="297" y="473"/>
                  </a:lnTo>
                  <a:lnTo>
                    <a:pt x="292" y="473"/>
                  </a:lnTo>
                  <a:lnTo>
                    <a:pt x="288" y="475"/>
                  </a:lnTo>
                  <a:lnTo>
                    <a:pt x="283" y="475"/>
                  </a:lnTo>
                  <a:lnTo>
                    <a:pt x="278" y="477"/>
                  </a:lnTo>
                  <a:lnTo>
                    <a:pt x="269" y="468"/>
                  </a:lnTo>
                  <a:lnTo>
                    <a:pt x="259" y="461"/>
                  </a:lnTo>
                  <a:lnTo>
                    <a:pt x="266" y="445"/>
                  </a:lnTo>
                  <a:close/>
                  <a:moveTo>
                    <a:pt x="562" y="430"/>
                  </a:moveTo>
                  <a:lnTo>
                    <a:pt x="562" y="433"/>
                  </a:lnTo>
                  <a:lnTo>
                    <a:pt x="566" y="433"/>
                  </a:lnTo>
                  <a:lnTo>
                    <a:pt x="564" y="451"/>
                  </a:lnTo>
                  <a:lnTo>
                    <a:pt x="566" y="466"/>
                  </a:lnTo>
                  <a:lnTo>
                    <a:pt x="573" y="480"/>
                  </a:lnTo>
                  <a:lnTo>
                    <a:pt x="576" y="482"/>
                  </a:lnTo>
                  <a:lnTo>
                    <a:pt x="580" y="482"/>
                  </a:lnTo>
                  <a:lnTo>
                    <a:pt x="583" y="484"/>
                  </a:lnTo>
                  <a:lnTo>
                    <a:pt x="589" y="484"/>
                  </a:lnTo>
                  <a:lnTo>
                    <a:pt x="589" y="442"/>
                  </a:lnTo>
                  <a:lnTo>
                    <a:pt x="615" y="442"/>
                  </a:lnTo>
                  <a:lnTo>
                    <a:pt x="620" y="454"/>
                  </a:lnTo>
                  <a:lnTo>
                    <a:pt x="627" y="466"/>
                  </a:lnTo>
                  <a:lnTo>
                    <a:pt x="634" y="477"/>
                  </a:lnTo>
                  <a:lnTo>
                    <a:pt x="646" y="480"/>
                  </a:lnTo>
                  <a:lnTo>
                    <a:pt x="646" y="485"/>
                  </a:lnTo>
                  <a:lnTo>
                    <a:pt x="648" y="496"/>
                  </a:lnTo>
                  <a:lnTo>
                    <a:pt x="650" y="508"/>
                  </a:lnTo>
                  <a:lnTo>
                    <a:pt x="650" y="515"/>
                  </a:lnTo>
                  <a:lnTo>
                    <a:pt x="653" y="513"/>
                  </a:lnTo>
                  <a:lnTo>
                    <a:pt x="655" y="513"/>
                  </a:lnTo>
                  <a:lnTo>
                    <a:pt x="655" y="513"/>
                  </a:lnTo>
                  <a:lnTo>
                    <a:pt x="657" y="512"/>
                  </a:lnTo>
                  <a:lnTo>
                    <a:pt x="658" y="510"/>
                  </a:lnTo>
                  <a:lnTo>
                    <a:pt x="660" y="506"/>
                  </a:lnTo>
                  <a:lnTo>
                    <a:pt x="662" y="501"/>
                  </a:lnTo>
                  <a:lnTo>
                    <a:pt x="664" y="496"/>
                  </a:lnTo>
                  <a:lnTo>
                    <a:pt x="665" y="492"/>
                  </a:lnTo>
                  <a:lnTo>
                    <a:pt x="669" y="489"/>
                  </a:lnTo>
                  <a:lnTo>
                    <a:pt x="672" y="487"/>
                  </a:lnTo>
                  <a:lnTo>
                    <a:pt x="678" y="485"/>
                  </a:lnTo>
                  <a:lnTo>
                    <a:pt x="681" y="482"/>
                  </a:lnTo>
                  <a:lnTo>
                    <a:pt x="685" y="480"/>
                  </a:lnTo>
                  <a:lnTo>
                    <a:pt x="681" y="480"/>
                  </a:lnTo>
                  <a:lnTo>
                    <a:pt x="681" y="477"/>
                  </a:lnTo>
                  <a:lnTo>
                    <a:pt x="672" y="480"/>
                  </a:lnTo>
                  <a:lnTo>
                    <a:pt x="667" y="484"/>
                  </a:lnTo>
                  <a:lnTo>
                    <a:pt x="660" y="489"/>
                  </a:lnTo>
                  <a:lnTo>
                    <a:pt x="650" y="492"/>
                  </a:lnTo>
                  <a:lnTo>
                    <a:pt x="648" y="477"/>
                  </a:lnTo>
                  <a:lnTo>
                    <a:pt x="646" y="466"/>
                  </a:lnTo>
                  <a:lnTo>
                    <a:pt x="643" y="457"/>
                  </a:lnTo>
                  <a:lnTo>
                    <a:pt x="639" y="445"/>
                  </a:lnTo>
                  <a:lnTo>
                    <a:pt x="643" y="444"/>
                  </a:lnTo>
                  <a:lnTo>
                    <a:pt x="644" y="444"/>
                  </a:lnTo>
                  <a:lnTo>
                    <a:pt x="648" y="442"/>
                  </a:lnTo>
                  <a:lnTo>
                    <a:pt x="653" y="442"/>
                  </a:lnTo>
                  <a:lnTo>
                    <a:pt x="658" y="445"/>
                  </a:lnTo>
                  <a:lnTo>
                    <a:pt x="662" y="447"/>
                  </a:lnTo>
                  <a:lnTo>
                    <a:pt x="667" y="449"/>
                  </a:lnTo>
                  <a:lnTo>
                    <a:pt x="672" y="451"/>
                  </a:lnTo>
                  <a:lnTo>
                    <a:pt x="678" y="452"/>
                  </a:lnTo>
                  <a:lnTo>
                    <a:pt x="685" y="464"/>
                  </a:lnTo>
                  <a:lnTo>
                    <a:pt x="692" y="478"/>
                  </a:lnTo>
                  <a:lnTo>
                    <a:pt x="697" y="491"/>
                  </a:lnTo>
                  <a:lnTo>
                    <a:pt x="704" y="499"/>
                  </a:lnTo>
                  <a:lnTo>
                    <a:pt x="707" y="501"/>
                  </a:lnTo>
                  <a:lnTo>
                    <a:pt x="713" y="501"/>
                  </a:lnTo>
                  <a:lnTo>
                    <a:pt x="718" y="501"/>
                  </a:lnTo>
                  <a:lnTo>
                    <a:pt x="723" y="501"/>
                  </a:lnTo>
                  <a:lnTo>
                    <a:pt x="726" y="501"/>
                  </a:lnTo>
                  <a:lnTo>
                    <a:pt x="730" y="503"/>
                  </a:lnTo>
                  <a:lnTo>
                    <a:pt x="747" y="515"/>
                  </a:lnTo>
                  <a:lnTo>
                    <a:pt x="761" y="531"/>
                  </a:lnTo>
                  <a:lnTo>
                    <a:pt x="777" y="545"/>
                  </a:lnTo>
                  <a:lnTo>
                    <a:pt x="777" y="557"/>
                  </a:lnTo>
                  <a:lnTo>
                    <a:pt x="791" y="562"/>
                  </a:lnTo>
                  <a:lnTo>
                    <a:pt x="803" y="569"/>
                  </a:lnTo>
                  <a:lnTo>
                    <a:pt x="810" y="580"/>
                  </a:lnTo>
                  <a:lnTo>
                    <a:pt x="819" y="592"/>
                  </a:lnTo>
                  <a:lnTo>
                    <a:pt x="826" y="604"/>
                  </a:lnTo>
                  <a:lnTo>
                    <a:pt x="835" y="615"/>
                  </a:lnTo>
                  <a:lnTo>
                    <a:pt x="829" y="622"/>
                  </a:lnTo>
                  <a:lnTo>
                    <a:pt x="826" y="625"/>
                  </a:lnTo>
                  <a:lnTo>
                    <a:pt x="824" y="630"/>
                  </a:lnTo>
                  <a:lnTo>
                    <a:pt x="822" y="634"/>
                  </a:lnTo>
                  <a:lnTo>
                    <a:pt x="829" y="646"/>
                  </a:lnTo>
                  <a:lnTo>
                    <a:pt x="840" y="655"/>
                  </a:lnTo>
                  <a:lnTo>
                    <a:pt x="854" y="660"/>
                  </a:lnTo>
                  <a:lnTo>
                    <a:pt x="854" y="665"/>
                  </a:lnTo>
                  <a:lnTo>
                    <a:pt x="854" y="667"/>
                  </a:lnTo>
                  <a:lnTo>
                    <a:pt x="856" y="669"/>
                  </a:lnTo>
                  <a:lnTo>
                    <a:pt x="856" y="670"/>
                  </a:lnTo>
                  <a:lnTo>
                    <a:pt x="857" y="672"/>
                  </a:lnTo>
                  <a:lnTo>
                    <a:pt x="861" y="674"/>
                  </a:lnTo>
                  <a:lnTo>
                    <a:pt x="864" y="677"/>
                  </a:lnTo>
                  <a:lnTo>
                    <a:pt x="870" y="679"/>
                  </a:lnTo>
                  <a:lnTo>
                    <a:pt x="873" y="681"/>
                  </a:lnTo>
                  <a:lnTo>
                    <a:pt x="877" y="684"/>
                  </a:lnTo>
                  <a:lnTo>
                    <a:pt x="878" y="686"/>
                  </a:lnTo>
                  <a:lnTo>
                    <a:pt x="880" y="690"/>
                  </a:lnTo>
                  <a:lnTo>
                    <a:pt x="878" y="691"/>
                  </a:lnTo>
                  <a:lnTo>
                    <a:pt x="878" y="693"/>
                  </a:lnTo>
                  <a:lnTo>
                    <a:pt x="878" y="693"/>
                  </a:lnTo>
                  <a:lnTo>
                    <a:pt x="878" y="695"/>
                  </a:lnTo>
                  <a:lnTo>
                    <a:pt x="880" y="697"/>
                  </a:lnTo>
                  <a:lnTo>
                    <a:pt x="884" y="698"/>
                  </a:lnTo>
                  <a:lnTo>
                    <a:pt x="889" y="700"/>
                  </a:lnTo>
                  <a:lnTo>
                    <a:pt x="892" y="702"/>
                  </a:lnTo>
                  <a:lnTo>
                    <a:pt x="898" y="702"/>
                  </a:lnTo>
                  <a:lnTo>
                    <a:pt x="903" y="702"/>
                  </a:lnTo>
                  <a:lnTo>
                    <a:pt x="896" y="749"/>
                  </a:lnTo>
                  <a:lnTo>
                    <a:pt x="891" y="751"/>
                  </a:lnTo>
                  <a:lnTo>
                    <a:pt x="885" y="751"/>
                  </a:lnTo>
                  <a:lnTo>
                    <a:pt x="880" y="752"/>
                  </a:lnTo>
                  <a:lnTo>
                    <a:pt x="873" y="752"/>
                  </a:lnTo>
                  <a:lnTo>
                    <a:pt x="866" y="744"/>
                  </a:lnTo>
                  <a:lnTo>
                    <a:pt x="857" y="735"/>
                  </a:lnTo>
                  <a:lnTo>
                    <a:pt x="850" y="726"/>
                  </a:lnTo>
                  <a:lnTo>
                    <a:pt x="845" y="714"/>
                  </a:lnTo>
                  <a:lnTo>
                    <a:pt x="838" y="714"/>
                  </a:lnTo>
                  <a:lnTo>
                    <a:pt x="833" y="716"/>
                  </a:lnTo>
                  <a:lnTo>
                    <a:pt x="828" y="716"/>
                  </a:lnTo>
                  <a:lnTo>
                    <a:pt x="822" y="718"/>
                  </a:lnTo>
                  <a:lnTo>
                    <a:pt x="831" y="745"/>
                  </a:lnTo>
                  <a:lnTo>
                    <a:pt x="838" y="775"/>
                  </a:lnTo>
                  <a:lnTo>
                    <a:pt x="850" y="775"/>
                  </a:lnTo>
                  <a:lnTo>
                    <a:pt x="857" y="789"/>
                  </a:lnTo>
                  <a:lnTo>
                    <a:pt x="863" y="803"/>
                  </a:lnTo>
                  <a:lnTo>
                    <a:pt x="864" y="822"/>
                  </a:lnTo>
                  <a:lnTo>
                    <a:pt x="863" y="824"/>
                  </a:lnTo>
                  <a:lnTo>
                    <a:pt x="861" y="826"/>
                  </a:lnTo>
                  <a:lnTo>
                    <a:pt x="861" y="828"/>
                  </a:lnTo>
                  <a:lnTo>
                    <a:pt x="859" y="829"/>
                  </a:lnTo>
                  <a:lnTo>
                    <a:pt x="857" y="831"/>
                  </a:lnTo>
                  <a:lnTo>
                    <a:pt x="854" y="833"/>
                  </a:lnTo>
                  <a:lnTo>
                    <a:pt x="847" y="829"/>
                  </a:lnTo>
                  <a:lnTo>
                    <a:pt x="838" y="824"/>
                  </a:lnTo>
                  <a:lnTo>
                    <a:pt x="829" y="819"/>
                  </a:lnTo>
                  <a:lnTo>
                    <a:pt x="822" y="815"/>
                  </a:lnTo>
                  <a:lnTo>
                    <a:pt x="819" y="814"/>
                  </a:lnTo>
                  <a:lnTo>
                    <a:pt x="816" y="814"/>
                  </a:lnTo>
                  <a:lnTo>
                    <a:pt x="826" y="828"/>
                  </a:lnTo>
                  <a:lnTo>
                    <a:pt x="835" y="840"/>
                  </a:lnTo>
                  <a:lnTo>
                    <a:pt x="842" y="855"/>
                  </a:lnTo>
                  <a:lnTo>
                    <a:pt x="838" y="855"/>
                  </a:lnTo>
                  <a:lnTo>
                    <a:pt x="826" y="850"/>
                  </a:lnTo>
                  <a:lnTo>
                    <a:pt x="810" y="847"/>
                  </a:lnTo>
                  <a:lnTo>
                    <a:pt x="793" y="843"/>
                  </a:lnTo>
                  <a:lnTo>
                    <a:pt x="781" y="836"/>
                  </a:lnTo>
                  <a:lnTo>
                    <a:pt x="770" y="826"/>
                  </a:lnTo>
                  <a:lnTo>
                    <a:pt x="763" y="810"/>
                  </a:lnTo>
                  <a:lnTo>
                    <a:pt x="756" y="796"/>
                  </a:lnTo>
                  <a:lnTo>
                    <a:pt x="746" y="782"/>
                  </a:lnTo>
                  <a:lnTo>
                    <a:pt x="735" y="772"/>
                  </a:lnTo>
                  <a:lnTo>
                    <a:pt x="720" y="780"/>
                  </a:lnTo>
                  <a:lnTo>
                    <a:pt x="702" y="786"/>
                  </a:lnTo>
                  <a:lnTo>
                    <a:pt x="681" y="787"/>
                  </a:lnTo>
                  <a:lnTo>
                    <a:pt x="679" y="782"/>
                  </a:lnTo>
                  <a:lnTo>
                    <a:pt x="678" y="777"/>
                  </a:lnTo>
                  <a:lnTo>
                    <a:pt x="678" y="772"/>
                  </a:lnTo>
                  <a:lnTo>
                    <a:pt x="678" y="765"/>
                  </a:lnTo>
                  <a:lnTo>
                    <a:pt x="693" y="759"/>
                  </a:lnTo>
                  <a:lnTo>
                    <a:pt x="713" y="754"/>
                  </a:lnTo>
                  <a:lnTo>
                    <a:pt x="730" y="749"/>
                  </a:lnTo>
                  <a:lnTo>
                    <a:pt x="735" y="739"/>
                  </a:lnTo>
                  <a:lnTo>
                    <a:pt x="740" y="725"/>
                  </a:lnTo>
                  <a:lnTo>
                    <a:pt x="746" y="709"/>
                  </a:lnTo>
                  <a:lnTo>
                    <a:pt x="749" y="693"/>
                  </a:lnTo>
                  <a:lnTo>
                    <a:pt x="751" y="681"/>
                  </a:lnTo>
                  <a:lnTo>
                    <a:pt x="749" y="672"/>
                  </a:lnTo>
                  <a:lnTo>
                    <a:pt x="742" y="660"/>
                  </a:lnTo>
                  <a:lnTo>
                    <a:pt x="733" y="653"/>
                  </a:lnTo>
                  <a:lnTo>
                    <a:pt x="723" y="646"/>
                  </a:lnTo>
                  <a:lnTo>
                    <a:pt x="716" y="637"/>
                  </a:lnTo>
                  <a:lnTo>
                    <a:pt x="707" y="595"/>
                  </a:lnTo>
                  <a:lnTo>
                    <a:pt x="693" y="592"/>
                  </a:lnTo>
                  <a:lnTo>
                    <a:pt x="683" y="585"/>
                  </a:lnTo>
                  <a:lnTo>
                    <a:pt x="674" y="578"/>
                  </a:lnTo>
                  <a:lnTo>
                    <a:pt x="665" y="576"/>
                  </a:lnTo>
                  <a:lnTo>
                    <a:pt x="657" y="580"/>
                  </a:lnTo>
                  <a:lnTo>
                    <a:pt x="651" y="585"/>
                  </a:lnTo>
                  <a:lnTo>
                    <a:pt x="646" y="590"/>
                  </a:lnTo>
                  <a:lnTo>
                    <a:pt x="639" y="595"/>
                  </a:lnTo>
                  <a:lnTo>
                    <a:pt x="627" y="599"/>
                  </a:lnTo>
                  <a:lnTo>
                    <a:pt x="615" y="592"/>
                  </a:lnTo>
                  <a:lnTo>
                    <a:pt x="599" y="587"/>
                  </a:lnTo>
                  <a:lnTo>
                    <a:pt x="582" y="583"/>
                  </a:lnTo>
                  <a:lnTo>
                    <a:pt x="566" y="578"/>
                  </a:lnTo>
                  <a:lnTo>
                    <a:pt x="552" y="573"/>
                  </a:lnTo>
                  <a:lnTo>
                    <a:pt x="541" y="564"/>
                  </a:lnTo>
                  <a:lnTo>
                    <a:pt x="534" y="550"/>
                  </a:lnTo>
                  <a:lnTo>
                    <a:pt x="536" y="548"/>
                  </a:lnTo>
                  <a:lnTo>
                    <a:pt x="536" y="547"/>
                  </a:lnTo>
                  <a:lnTo>
                    <a:pt x="538" y="547"/>
                  </a:lnTo>
                  <a:lnTo>
                    <a:pt x="538" y="545"/>
                  </a:lnTo>
                  <a:lnTo>
                    <a:pt x="538" y="541"/>
                  </a:lnTo>
                  <a:lnTo>
                    <a:pt x="531" y="540"/>
                  </a:lnTo>
                  <a:lnTo>
                    <a:pt x="524" y="538"/>
                  </a:lnTo>
                  <a:lnTo>
                    <a:pt x="519" y="534"/>
                  </a:lnTo>
                  <a:lnTo>
                    <a:pt x="515" y="529"/>
                  </a:lnTo>
                  <a:lnTo>
                    <a:pt x="512" y="522"/>
                  </a:lnTo>
                  <a:lnTo>
                    <a:pt x="521" y="505"/>
                  </a:lnTo>
                  <a:lnTo>
                    <a:pt x="528" y="482"/>
                  </a:lnTo>
                  <a:lnTo>
                    <a:pt x="531" y="457"/>
                  </a:lnTo>
                  <a:lnTo>
                    <a:pt x="534" y="433"/>
                  </a:lnTo>
                  <a:lnTo>
                    <a:pt x="562" y="430"/>
                  </a:lnTo>
                  <a:close/>
                  <a:moveTo>
                    <a:pt x="400" y="426"/>
                  </a:moveTo>
                  <a:lnTo>
                    <a:pt x="416" y="426"/>
                  </a:lnTo>
                  <a:lnTo>
                    <a:pt x="425" y="461"/>
                  </a:lnTo>
                  <a:lnTo>
                    <a:pt x="432" y="499"/>
                  </a:lnTo>
                  <a:lnTo>
                    <a:pt x="428" y="499"/>
                  </a:lnTo>
                  <a:lnTo>
                    <a:pt x="423" y="506"/>
                  </a:lnTo>
                  <a:lnTo>
                    <a:pt x="412" y="503"/>
                  </a:lnTo>
                  <a:lnTo>
                    <a:pt x="409" y="506"/>
                  </a:lnTo>
                  <a:lnTo>
                    <a:pt x="409" y="510"/>
                  </a:lnTo>
                  <a:lnTo>
                    <a:pt x="409" y="513"/>
                  </a:lnTo>
                  <a:lnTo>
                    <a:pt x="409" y="515"/>
                  </a:lnTo>
                  <a:lnTo>
                    <a:pt x="407" y="517"/>
                  </a:lnTo>
                  <a:lnTo>
                    <a:pt x="405" y="520"/>
                  </a:lnTo>
                  <a:lnTo>
                    <a:pt x="400" y="522"/>
                  </a:lnTo>
                  <a:lnTo>
                    <a:pt x="395" y="519"/>
                  </a:lnTo>
                  <a:lnTo>
                    <a:pt x="388" y="513"/>
                  </a:lnTo>
                  <a:lnTo>
                    <a:pt x="381" y="510"/>
                  </a:lnTo>
                  <a:lnTo>
                    <a:pt x="381" y="499"/>
                  </a:lnTo>
                  <a:lnTo>
                    <a:pt x="358" y="496"/>
                  </a:lnTo>
                  <a:lnTo>
                    <a:pt x="362" y="464"/>
                  </a:lnTo>
                  <a:lnTo>
                    <a:pt x="369" y="461"/>
                  </a:lnTo>
                  <a:lnTo>
                    <a:pt x="376" y="456"/>
                  </a:lnTo>
                  <a:lnTo>
                    <a:pt x="381" y="449"/>
                  </a:lnTo>
                  <a:lnTo>
                    <a:pt x="376" y="447"/>
                  </a:lnTo>
                  <a:lnTo>
                    <a:pt x="372" y="445"/>
                  </a:lnTo>
                  <a:lnTo>
                    <a:pt x="369" y="444"/>
                  </a:lnTo>
                  <a:lnTo>
                    <a:pt x="365" y="440"/>
                  </a:lnTo>
                  <a:lnTo>
                    <a:pt x="363" y="437"/>
                  </a:lnTo>
                  <a:lnTo>
                    <a:pt x="362" y="430"/>
                  </a:lnTo>
                  <a:lnTo>
                    <a:pt x="381" y="428"/>
                  </a:lnTo>
                  <a:lnTo>
                    <a:pt x="400" y="426"/>
                  </a:lnTo>
                  <a:close/>
                  <a:moveTo>
                    <a:pt x="438" y="410"/>
                  </a:moveTo>
                  <a:lnTo>
                    <a:pt x="451" y="412"/>
                  </a:lnTo>
                  <a:lnTo>
                    <a:pt x="465" y="414"/>
                  </a:lnTo>
                  <a:lnTo>
                    <a:pt x="477" y="416"/>
                  </a:lnTo>
                  <a:lnTo>
                    <a:pt x="486" y="419"/>
                  </a:lnTo>
                  <a:lnTo>
                    <a:pt x="487" y="423"/>
                  </a:lnTo>
                  <a:lnTo>
                    <a:pt x="487" y="428"/>
                  </a:lnTo>
                  <a:lnTo>
                    <a:pt x="489" y="435"/>
                  </a:lnTo>
                  <a:lnTo>
                    <a:pt x="489" y="442"/>
                  </a:lnTo>
                  <a:lnTo>
                    <a:pt x="487" y="445"/>
                  </a:lnTo>
                  <a:lnTo>
                    <a:pt x="486" y="449"/>
                  </a:lnTo>
                  <a:lnTo>
                    <a:pt x="484" y="454"/>
                  </a:lnTo>
                  <a:lnTo>
                    <a:pt x="480" y="457"/>
                  </a:lnTo>
                  <a:lnTo>
                    <a:pt x="477" y="459"/>
                  </a:lnTo>
                  <a:lnTo>
                    <a:pt x="473" y="461"/>
                  </a:lnTo>
                  <a:lnTo>
                    <a:pt x="472" y="463"/>
                  </a:lnTo>
                  <a:lnTo>
                    <a:pt x="468" y="464"/>
                  </a:lnTo>
                  <a:lnTo>
                    <a:pt x="466" y="468"/>
                  </a:lnTo>
                  <a:lnTo>
                    <a:pt x="468" y="477"/>
                  </a:lnTo>
                  <a:lnTo>
                    <a:pt x="466" y="487"/>
                  </a:lnTo>
                  <a:lnTo>
                    <a:pt x="465" y="494"/>
                  </a:lnTo>
                  <a:lnTo>
                    <a:pt x="461" y="499"/>
                  </a:lnTo>
                  <a:lnTo>
                    <a:pt x="458" y="501"/>
                  </a:lnTo>
                  <a:lnTo>
                    <a:pt x="454" y="503"/>
                  </a:lnTo>
                  <a:lnTo>
                    <a:pt x="449" y="503"/>
                  </a:lnTo>
                  <a:lnTo>
                    <a:pt x="442" y="503"/>
                  </a:lnTo>
                  <a:lnTo>
                    <a:pt x="438" y="492"/>
                  </a:lnTo>
                  <a:lnTo>
                    <a:pt x="442" y="482"/>
                  </a:lnTo>
                  <a:lnTo>
                    <a:pt x="442" y="470"/>
                  </a:lnTo>
                  <a:lnTo>
                    <a:pt x="438" y="456"/>
                  </a:lnTo>
                  <a:lnTo>
                    <a:pt x="437" y="440"/>
                  </a:lnTo>
                  <a:lnTo>
                    <a:pt x="435" y="426"/>
                  </a:lnTo>
                  <a:lnTo>
                    <a:pt x="438" y="410"/>
                  </a:lnTo>
                  <a:close/>
                  <a:moveTo>
                    <a:pt x="60" y="409"/>
                  </a:moveTo>
                  <a:lnTo>
                    <a:pt x="74" y="410"/>
                  </a:lnTo>
                  <a:lnTo>
                    <a:pt x="74" y="423"/>
                  </a:lnTo>
                  <a:lnTo>
                    <a:pt x="91" y="423"/>
                  </a:lnTo>
                  <a:lnTo>
                    <a:pt x="105" y="423"/>
                  </a:lnTo>
                  <a:lnTo>
                    <a:pt x="121" y="423"/>
                  </a:lnTo>
                  <a:lnTo>
                    <a:pt x="124" y="430"/>
                  </a:lnTo>
                  <a:lnTo>
                    <a:pt x="128" y="438"/>
                  </a:lnTo>
                  <a:lnTo>
                    <a:pt x="131" y="447"/>
                  </a:lnTo>
                  <a:lnTo>
                    <a:pt x="135" y="454"/>
                  </a:lnTo>
                  <a:lnTo>
                    <a:pt x="135" y="457"/>
                  </a:lnTo>
                  <a:lnTo>
                    <a:pt x="124" y="470"/>
                  </a:lnTo>
                  <a:lnTo>
                    <a:pt x="110" y="475"/>
                  </a:lnTo>
                  <a:lnTo>
                    <a:pt x="96" y="480"/>
                  </a:lnTo>
                  <a:lnTo>
                    <a:pt x="88" y="496"/>
                  </a:lnTo>
                  <a:lnTo>
                    <a:pt x="81" y="510"/>
                  </a:lnTo>
                  <a:lnTo>
                    <a:pt x="79" y="526"/>
                  </a:lnTo>
                  <a:lnTo>
                    <a:pt x="82" y="541"/>
                  </a:lnTo>
                  <a:lnTo>
                    <a:pt x="67" y="543"/>
                  </a:lnTo>
                  <a:lnTo>
                    <a:pt x="53" y="548"/>
                  </a:lnTo>
                  <a:lnTo>
                    <a:pt x="35" y="553"/>
                  </a:lnTo>
                  <a:lnTo>
                    <a:pt x="34" y="550"/>
                  </a:lnTo>
                  <a:lnTo>
                    <a:pt x="32" y="547"/>
                  </a:lnTo>
                  <a:lnTo>
                    <a:pt x="30" y="545"/>
                  </a:lnTo>
                  <a:lnTo>
                    <a:pt x="30" y="541"/>
                  </a:lnTo>
                  <a:lnTo>
                    <a:pt x="28" y="538"/>
                  </a:lnTo>
                  <a:lnTo>
                    <a:pt x="30" y="536"/>
                  </a:lnTo>
                  <a:lnTo>
                    <a:pt x="30" y="534"/>
                  </a:lnTo>
                  <a:lnTo>
                    <a:pt x="30" y="533"/>
                  </a:lnTo>
                  <a:lnTo>
                    <a:pt x="32" y="529"/>
                  </a:lnTo>
                  <a:lnTo>
                    <a:pt x="32" y="526"/>
                  </a:lnTo>
                  <a:lnTo>
                    <a:pt x="20" y="526"/>
                  </a:lnTo>
                  <a:lnTo>
                    <a:pt x="20" y="520"/>
                  </a:lnTo>
                  <a:lnTo>
                    <a:pt x="20" y="519"/>
                  </a:lnTo>
                  <a:lnTo>
                    <a:pt x="18" y="517"/>
                  </a:lnTo>
                  <a:lnTo>
                    <a:pt x="18" y="515"/>
                  </a:lnTo>
                  <a:lnTo>
                    <a:pt x="16" y="513"/>
                  </a:lnTo>
                  <a:lnTo>
                    <a:pt x="13" y="510"/>
                  </a:lnTo>
                  <a:lnTo>
                    <a:pt x="11" y="510"/>
                  </a:lnTo>
                  <a:lnTo>
                    <a:pt x="9" y="510"/>
                  </a:lnTo>
                  <a:lnTo>
                    <a:pt x="9" y="510"/>
                  </a:lnTo>
                  <a:lnTo>
                    <a:pt x="7" y="510"/>
                  </a:lnTo>
                  <a:lnTo>
                    <a:pt x="6" y="510"/>
                  </a:lnTo>
                  <a:lnTo>
                    <a:pt x="0" y="510"/>
                  </a:lnTo>
                  <a:lnTo>
                    <a:pt x="0" y="499"/>
                  </a:lnTo>
                  <a:lnTo>
                    <a:pt x="13" y="485"/>
                  </a:lnTo>
                  <a:lnTo>
                    <a:pt x="21" y="466"/>
                  </a:lnTo>
                  <a:lnTo>
                    <a:pt x="28" y="445"/>
                  </a:lnTo>
                  <a:lnTo>
                    <a:pt x="23" y="442"/>
                  </a:lnTo>
                  <a:lnTo>
                    <a:pt x="21" y="437"/>
                  </a:lnTo>
                  <a:lnTo>
                    <a:pt x="20" y="433"/>
                  </a:lnTo>
                  <a:lnTo>
                    <a:pt x="18" y="426"/>
                  </a:lnTo>
                  <a:lnTo>
                    <a:pt x="16" y="419"/>
                  </a:lnTo>
                  <a:lnTo>
                    <a:pt x="30" y="416"/>
                  </a:lnTo>
                  <a:lnTo>
                    <a:pt x="41" y="414"/>
                  </a:lnTo>
                  <a:lnTo>
                    <a:pt x="49" y="410"/>
                  </a:lnTo>
                  <a:lnTo>
                    <a:pt x="60" y="409"/>
                  </a:lnTo>
                  <a:close/>
                  <a:moveTo>
                    <a:pt x="1556" y="368"/>
                  </a:moveTo>
                  <a:lnTo>
                    <a:pt x="1571" y="368"/>
                  </a:lnTo>
                  <a:lnTo>
                    <a:pt x="1571" y="372"/>
                  </a:lnTo>
                  <a:lnTo>
                    <a:pt x="1568" y="372"/>
                  </a:lnTo>
                  <a:lnTo>
                    <a:pt x="1564" y="374"/>
                  </a:lnTo>
                  <a:lnTo>
                    <a:pt x="1563" y="374"/>
                  </a:lnTo>
                  <a:lnTo>
                    <a:pt x="1563" y="374"/>
                  </a:lnTo>
                  <a:lnTo>
                    <a:pt x="1561" y="374"/>
                  </a:lnTo>
                  <a:lnTo>
                    <a:pt x="1561" y="374"/>
                  </a:lnTo>
                  <a:lnTo>
                    <a:pt x="1559" y="372"/>
                  </a:lnTo>
                  <a:lnTo>
                    <a:pt x="1556" y="368"/>
                  </a:lnTo>
                  <a:close/>
                  <a:moveTo>
                    <a:pt x="454" y="368"/>
                  </a:moveTo>
                  <a:lnTo>
                    <a:pt x="458" y="391"/>
                  </a:lnTo>
                  <a:lnTo>
                    <a:pt x="452" y="395"/>
                  </a:lnTo>
                  <a:lnTo>
                    <a:pt x="449" y="396"/>
                  </a:lnTo>
                  <a:lnTo>
                    <a:pt x="445" y="398"/>
                  </a:lnTo>
                  <a:lnTo>
                    <a:pt x="440" y="402"/>
                  </a:lnTo>
                  <a:lnTo>
                    <a:pt x="435" y="403"/>
                  </a:lnTo>
                  <a:lnTo>
                    <a:pt x="433" y="402"/>
                  </a:lnTo>
                  <a:lnTo>
                    <a:pt x="432" y="402"/>
                  </a:lnTo>
                  <a:lnTo>
                    <a:pt x="430" y="400"/>
                  </a:lnTo>
                  <a:lnTo>
                    <a:pt x="428" y="400"/>
                  </a:lnTo>
                  <a:lnTo>
                    <a:pt x="423" y="400"/>
                  </a:lnTo>
                  <a:lnTo>
                    <a:pt x="423" y="396"/>
                  </a:lnTo>
                  <a:lnTo>
                    <a:pt x="423" y="395"/>
                  </a:lnTo>
                  <a:lnTo>
                    <a:pt x="421" y="395"/>
                  </a:lnTo>
                  <a:lnTo>
                    <a:pt x="421" y="393"/>
                  </a:lnTo>
                  <a:lnTo>
                    <a:pt x="419" y="391"/>
                  </a:lnTo>
                  <a:lnTo>
                    <a:pt x="419" y="384"/>
                  </a:lnTo>
                  <a:lnTo>
                    <a:pt x="428" y="379"/>
                  </a:lnTo>
                  <a:lnTo>
                    <a:pt x="435" y="374"/>
                  </a:lnTo>
                  <a:lnTo>
                    <a:pt x="442" y="370"/>
                  </a:lnTo>
                  <a:lnTo>
                    <a:pt x="454" y="368"/>
                  </a:lnTo>
                  <a:close/>
                  <a:moveTo>
                    <a:pt x="109" y="365"/>
                  </a:moveTo>
                  <a:lnTo>
                    <a:pt x="112" y="365"/>
                  </a:lnTo>
                  <a:lnTo>
                    <a:pt x="116" y="367"/>
                  </a:lnTo>
                  <a:lnTo>
                    <a:pt x="117" y="367"/>
                  </a:lnTo>
                  <a:lnTo>
                    <a:pt x="117" y="367"/>
                  </a:lnTo>
                  <a:lnTo>
                    <a:pt x="117" y="367"/>
                  </a:lnTo>
                  <a:lnTo>
                    <a:pt x="119" y="368"/>
                  </a:lnTo>
                  <a:lnTo>
                    <a:pt x="121" y="372"/>
                  </a:lnTo>
                  <a:lnTo>
                    <a:pt x="109" y="372"/>
                  </a:lnTo>
                  <a:lnTo>
                    <a:pt x="109" y="365"/>
                  </a:lnTo>
                  <a:close/>
                  <a:moveTo>
                    <a:pt x="384" y="342"/>
                  </a:moveTo>
                  <a:lnTo>
                    <a:pt x="390" y="342"/>
                  </a:lnTo>
                  <a:lnTo>
                    <a:pt x="391" y="342"/>
                  </a:lnTo>
                  <a:lnTo>
                    <a:pt x="393" y="344"/>
                  </a:lnTo>
                  <a:lnTo>
                    <a:pt x="395" y="344"/>
                  </a:lnTo>
                  <a:lnTo>
                    <a:pt x="397" y="346"/>
                  </a:lnTo>
                  <a:lnTo>
                    <a:pt x="398" y="349"/>
                  </a:lnTo>
                  <a:lnTo>
                    <a:pt x="400" y="351"/>
                  </a:lnTo>
                  <a:lnTo>
                    <a:pt x="400" y="356"/>
                  </a:lnTo>
                  <a:lnTo>
                    <a:pt x="400" y="361"/>
                  </a:lnTo>
                  <a:lnTo>
                    <a:pt x="397" y="372"/>
                  </a:lnTo>
                  <a:lnTo>
                    <a:pt x="395" y="388"/>
                  </a:lnTo>
                  <a:lnTo>
                    <a:pt x="393" y="400"/>
                  </a:lnTo>
                  <a:lnTo>
                    <a:pt x="388" y="402"/>
                  </a:lnTo>
                  <a:lnTo>
                    <a:pt x="384" y="403"/>
                  </a:lnTo>
                  <a:lnTo>
                    <a:pt x="381" y="407"/>
                  </a:lnTo>
                  <a:lnTo>
                    <a:pt x="377" y="407"/>
                  </a:lnTo>
                  <a:lnTo>
                    <a:pt x="377" y="405"/>
                  </a:lnTo>
                  <a:lnTo>
                    <a:pt x="376" y="405"/>
                  </a:lnTo>
                  <a:lnTo>
                    <a:pt x="376" y="405"/>
                  </a:lnTo>
                  <a:lnTo>
                    <a:pt x="374" y="403"/>
                  </a:lnTo>
                  <a:lnTo>
                    <a:pt x="370" y="400"/>
                  </a:lnTo>
                  <a:lnTo>
                    <a:pt x="369" y="396"/>
                  </a:lnTo>
                  <a:lnTo>
                    <a:pt x="369" y="391"/>
                  </a:lnTo>
                  <a:lnTo>
                    <a:pt x="369" y="388"/>
                  </a:lnTo>
                  <a:lnTo>
                    <a:pt x="365" y="384"/>
                  </a:lnTo>
                  <a:lnTo>
                    <a:pt x="358" y="379"/>
                  </a:lnTo>
                  <a:lnTo>
                    <a:pt x="349" y="377"/>
                  </a:lnTo>
                  <a:lnTo>
                    <a:pt x="341" y="379"/>
                  </a:lnTo>
                  <a:lnTo>
                    <a:pt x="332" y="377"/>
                  </a:lnTo>
                  <a:lnTo>
                    <a:pt x="323" y="372"/>
                  </a:lnTo>
                  <a:lnTo>
                    <a:pt x="316" y="361"/>
                  </a:lnTo>
                  <a:lnTo>
                    <a:pt x="320" y="361"/>
                  </a:lnTo>
                  <a:lnTo>
                    <a:pt x="322" y="358"/>
                  </a:lnTo>
                  <a:lnTo>
                    <a:pt x="323" y="356"/>
                  </a:lnTo>
                  <a:lnTo>
                    <a:pt x="323" y="355"/>
                  </a:lnTo>
                  <a:lnTo>
                    <a:pt x="325" y="355"/>
                  </a:lnTo>
                  <a:lnTo>
                    <a:pt x="327" y="355"/>
                  </a:lnTo>
                  <a:lnTo>
                    <a:pt x="330" y="355"/>
                  </a:lnTo>
                  <a:lnTo>
                    <a:pt x="336" y="353"/>
                  </a:lnTo>
                  <a:lnTo>
                    <a:pt x="346" y="356"/>
                  </a:lnTo>
                  <a:lnTo>
                    <a:pt x="358" y="355"/>
                  </a:lnTo>
                  <a:lnTo>
                    <a:pt x="372" y="353"/>
                  </a:lnTo>
                  <a:lnTo>
                    <a:pt x="384" y="353"/>
                  </a:lnTo>
                  <a:lnTo>
                    <a:pt x="384" y="342"/>
                  </a:lnTo>
                  <a:close/>
                  <a:moveTo>
                    <a:pt x="255" y="339"/>
                  </a:moveTo>
                  <a:lnTo>
                    <a:pt x="257" y="342"/>
                  </a:lnTo>
                  <a:lnTo>
                    <a:pt x="259" y="344"/>
                  </a:lnTo>
                  <a:lnTo>
                    <a:pt x="260" y="348"/>
                  </a:lnTo>
                  <a:lnTo>
                    <a:pt x="260" y="351"/>
                  </a:lnTo>
                  <a:lnTo>
                    <a:pt x="262" y="355"/>
                  </a:lnTo>
                  <a:lnTo>
                    <a:pt x="262" y="361"/>
                  </a:lnTo>
                  <a:lnTo>
                    <a:pt x="259" y="361"/>
                  </a:lnTo>
                  <a:lnTo>
                    <a:pt x="259" y="365"/>
                  </a:lnTo>
                  <a:lnTo>
                    <a:pt x="262" y="365"/>
                  </a:lnTo>
                  <a:lnTo>
                    <a:pt x="267" y="367"/>
                  </a:lnTo>
                  <a:lnTo>
                    <a:pt x="273" y="368"/>
                  </a:lnTo>
                  <a:lnTo>
                    <a:pt x="278" y="368"/>
                  </a:lnTo>
                  <a:lnTo>
                    <a:pt x="285" y="368"/>
                  </a:lnTo>
                  <a:lnTo>
                    <a:pt x="288" y="365"/>
                  </a:lnTo>
                  <a:lnTo>
                    <a:pt x="290" y="363"/>
                  </a:lnTo>
                  <a:lnTo>
                    <a:pt x="290" y="363"/>
                  </a:lnTo>
                  <a:lnTo>
                    <a:pt x="292" y="363"/>
                  </a:lnTo>
                  <a:lnTo>
                    <a:pt x="294" y="363"/>
                  </a:lnTo>
                  <a:lnTo>
                    <a:pt x="297" y="365"/>
                  </a:lnTo>
                  <a:lnTo>
                    <a:pt x="299" y="367"/>
                  </a:lnTo>
                  <a:lnTo>
                    <a:pt x="299" y="368"/>
                  </a:lnTo>
                  <a:lnTo>
                    <a:pt x="299" y="370"/>
                  </a:lnTo>
                  <a:lnTo>
                    <a:pt x="301" y="372"/>
                  </a:lnTo>
                  <a:lnTo>
                    <a:pt x="301" y="375"/>
                  </a:lnTo>
                  <a:lnTo>
                    <a:pt x="299" y="379"/>
                  </a:lnTo>
                  <a:lnTo>
                    <a:pt x="299" y="381"/>
                  </a:lnTo>
                  <a:lnTo>
                    <a:pt x="299" y="381"/>
                  </a:lnTo>
                  <a:lnTo>
                    <a:pt x="299" y="382"/>
                  </a:lnTo>
                  <a:lnTo>
                    <a:pt x="299" y="384"/>
                  </a:lnTo>
                  <a:lnTo>
                    <a:pt x="297" y="388"/>
                  </a:lnTo>
                  <a:lnTo>
                    <a:pt x="287" y="393"/>
                  </a:lnTo>
                  <a:lnTo>
                    <a:pt x="274" y="393"/>
                  </a:lnTo>
                  <a:lnTo>
                    <a:pt x="260" y="393"/>
                  </a:lnTo>
                  <a:lnTo>
                    <a:pt x="246" y="396"/>
                  </a:lnTo>
                  <a:lnTo>
                    <a:pt x="236" y="403"/>
                  </a:lnTo>
                  <a:lnTo>
                    <a:pt x="224" y="412"/>
                  </a:lnTo>
                  <a:lnTo>
                    <a:pt x="213" y="421"/>
                  </a:lnTo>
                  <a:lnTo>
                    <a:pt x="198" y="426"/>
                  </a:lnTo>
                  <a:lnTo>
                    <a:pt x="196" y="423"/>
                  </a:lnTo>
                  <a:lnTo>
                    <a:pt x="194" y="419"/>
                  </a:lnTo>
                  <a:lnTo>
                    <a:pt x="194" y="416"/>
                  </a:lnTo>
                  <a:lnTo>
                    <a:pt x="192" y="410"/>
                  </a:lnTo>
                  <a:lnTo>
                    <a:pt x="198" y="407"/>
                  </a:lnTo>
                  <a:lnTo>
                    <a:pt x="203" y="403"/>
                  </a:lnTo>
                  <a:lnTo>
                    <a:pt x="206" y="398"/>
                  </a:lnTo>
                  <a:lnTo>
                    <a:pt x="210" y="393"/>
                  </a:lnTo>
                  <a:lnTo>
                    <a:pt x="212" y="388"/>
                  </a:lnTo>
                  <a:lnTo>
                    <a:pt x="192" y="388"/>
                  </a:lnTo>
                  <a:lnTo>
                    <a:pt x="180" y="393"/>
                  </a:lnTo>
                  <a:lnTo>
                    <a:pt x="166" y="395"/>
                  </a:lnTo>
                  <a:lnTo>
                    <a:pt x="150" y="393"/>
                  </a:lnTo>
                  <a:lnTo>
                    <a:pt x="140" y="388"/>
                  </a:lnTo>
                  <a:lnTo>
                    <a:pt x="135" y="388"/>
                  </a:lnTo>
                  <a:lnTo>
                    <a:pt x="135" y="384"/>
                  </a:lnTo>
                  <a:lnTo>
                    <a:pt x="140" y="382"/>
                  </a:lnTo>
                  <a:lnTo>
                    <a:pt x="144" y="381"/>
                  </a:lnTo>
                  <a:lnTo>
                    <a:pt x="145" y="379"/>
                  </a:lnTo>
                  <a:lnTo>
                    <a:pt x="149" y="377"/>
                  </a:lnTo>
                  <a:lnTo>
                    <a:pt x="150" y="372"/>
                  </a:lnTo>
                  <a:lnTo>
                    <a:pt x="147" y="372"/>
                  </a:lnTo>
                  <a:lnTo>
                    <a:pt x="147" y="368"/>
                  </a:lnTo>
                  <a:lnTo>
                    <a:pt x="152" y="368"/>
                  </a:lnTo>
                  <a:lnTo>
                    <a:pt x="156" y="367"/>
                  </a:lnTo>
                  <a:lnTo>
                    <a:pt x="159" y="367"/>
                  </a:lnTo>
                  <a:lnTo>
                    <a:pt x="163" y="365"/>
                  </a:lnTo>
                  <a:lnTo>
                    <a:pt x="161" y="363"/>
                  </a:lnTo>
                  <a:lnTo>
                    <a:pt x="159" y="361"/>
                  </a:lnTo>
                  <a:lnTo>
                    <a:pt x="157" y="360"/>
                  </a:lnTo>
                  <a:lnTo>
                    <a:pt x="157" y="358"/>
                  </a:lnTo>
                  <a:lnTo>
                    <a:pt x="156" y="356"/>
                  </a:lnTo>
                  <a:lnTo>
                    <a:pt x="154" y="353"/>
                  </a:lnTo>
                  <a:lnTo>
                    <a:pt x="157" y="353"/>
                  </a:lnTo>
                  <a:lnTo>
                    <a:pt x="159" y="351"/>
                  </a:lnTo>
                  <a:lnTo>
                    <a:pt x="159" y="351"/>
                  </a:lnTo>
                  <a:lnTo>
                    <a:pt x="161" y="351"/>
                  </a:lnTo>
                  <a:lnTo>
                    <a:pt x="163" y="349"/>
                  </a:lnTo>
                  <a:lnTo>
                    <a:pt x="182" y="355"/>
                  </a:lnTo>
                  <a:lnTo>
                    <a:pt x="198" y="361"/>
                  </a:lnTo>
                  <a:lnTo>
                    <a:pt x="212" y="368"/>
                  </a:lnTo>
                  <a:lnTo>
                    <a:pt x="227" y="374"/>
                  </a:lnTo>
                  <a:lnTo>
                    <a:pt x="246" y="375"/>
                  </a:lnTo>
                  <a:lnTo>
                    <a:pt x="243" y="367"/>
                  </a:lnTo>
                  <a:lnTo>
                    <a:pt x="240" y="360"/>
                  </a:lnTo>
                  <a:lnTo>
                    <a:pt x="238" y="355"/>
                  </a:lnTo>
                  <a:lnTo>
                    <a:pt x="236" y="342"/>
                  </a:lnTo>
                  <a:lnTo>
                    <a:pt x="240" y="341"/>
                  </a:lnTo>
                  <a:lnTo>
                    <a:pt x="243" y="339"/>
                  </a:lnTo>
                  <a:lnTo>
                    <a:pt x="248" y="339"/>
                  </a:lnTo>
                  <a:lnTo>
                    <a:pt x="255" y="339"/>
                  </a:lnTo>
                  <a:close/>
                  <a:moveTo>
                    <a:pt x="742" y="318"/>
                  </a:moveTo>
                  <a:lnTo>
                    <a:pt x="754" y="323"/>
                  </a:lnTo>
                  <a:lnTo>
                    <a:pt x="754" y="327"/>
                  </a:lnTo>
                  <a:lnTo>
                    <a:pt x="749" y="327"/>
                  </a:lnTo>
                  <a:lnTo>
                    <a:pt x="746" y="327"/>
                  </a:lnTo>
                  <a:lnTo>
                    <a:pt x="744" y="327"/>
                  </a:lnTo>
                  <a:lnTo>
                    <a:pt x="742" y="325"/>
                  </a:lnTo>
                  <a:lnTo>
                    <a:pt x="742" y="325"/>
                  </a:lnTo>
                  <a:lnTo>
                    <a:pt x="742" y="323"/>
                  </a:lnTo>
                  <a:lnTo>
                    <a:pt x="742" y="318"/>
                  </a:lnTo>
                  <a:close/>
                  <a:moveTo>
                    <a:pt x="140" y="318"/>
                  </a:moveTo>
                  <a:lnTo>
                    <a:pt x="140" y="325"/>
                  </a:lnTo>
                  <a:lnTo>
                    <a:pt x="140" y="330"/>
                  </a:lnTo>
                  <a:lnTo>
                    <a:pt x="142" y="335"/>
                  </a:lnTo>
                  <a:lnTo>
                    <a:pt x="140" y="339"/>
                  </a:lnTo>
                  <a:lnTo>
                    <a:pt x="140" y="342"/>
                  </a:lnTo>
                  <a:lnTo>
                    <a:pt x="135" y="346"/>
                  </a:lnTo>
                  <a:lnTo>
                    <a:pt x="130" y="349"/>
                  </a:lnTo>
                  <a:lnTo>
                    <a:pt x="124" y="353"/>
                  </a:lnTo>
                  <a:lnTo>
                    <a:pt x="121" y="358"/>
                  </a:lnTo>
                  <a:lnTo>
                    <a:pt x="114" y="355"/>
                  </a:lnTo>
                  <a:lnTo>
                    <a:pt x="110" y="353"/>
                  </a:lnTo>
                  <a:lnTo>
                    <a:pt x="107" y="351"/>
                  </a:lnTo>
                  <a:lnTo>
                    <a:pt x="105" y="349"/>
                  </a:lnTo>
                  <a:lnTo>
                    <a:pt x="102" y="346"/>
                  </a:lnTo>
                  <a:lnTo>
                    <a:pt x="100" y="363"/>
                  </a:lnTo>
                  <a:lnTo>
                    <a:pt x="95" y="372"/>
                  </a:lnTo>
                  <a:lnTo>
                    <a:pt x="82" y="375"/>
                  </a:lnTo>
                  <a:lnTo>
                    <a:pt x="72" y="375"/>
                  </a:lnTo>
                  <a:lnTo>
                    <a:pt x="61" y="375"/>
                  </a:lnTo>
                  <a:lnTo>
                    <a:pt x="48" y="375"/>
                  </a:lnTo>
                  <a:lnTo>
                    <a:pt x="48" y="361"/>
                  </a:lnTo>
                  <a:lnTo>
                    <a:pt x="67" y="348"/>
                  </a:lnTo>
                  <a:lnTo>
                    <a:pt x="88" y="335"/>
                  </a:lnTo>
                  <a:lnTo>
                    <a:pt x="112" y="325"/>
                  </a:lnTo>
                  <a:lnTo>
                    <a:pt x="140" y="318"/>
                  </a:lnTo>
                  <a:close/>
                  <a:moveTo>
                    <a:pt x="458" y="311"/>
                  </a:moveTo>
                  <a:lnTo>
                    <a:pt x="461" y="321"/>
                  </a:lnTo>
                  <a:lnTo>
                    <a:pt x="468" y="325"/>
                  </a:lnTo>
                  <a:lnTo>
                    <a:pt x="479" y="325"/>
                  </a:lnTo>
                  <a:lnTo>
                    <a:pt x="496" y="323"/>
                  </a:lnTo>
                  <a:lnTo>
                    <a:pt x="496" y="327"/>
                  </a:lnTo>
                  <a:lnTo>
                    <a:pt x="498" y="332"/>
                  </a:lnTo>
                  <a:lnTo>
                    <a:pt x="500" y="337"/>
                  </a:lnTo>
                  <a:lnTo>
                    <a:pt x="500" y="341"/>
                  </a:lnTo>
                  <a:lnTo>
                    <a:pt x="500" y="346"/>
                  </a:lnTo>
                  <a:lnTo>
                    <a:pt x="500" y="349"/>
                  </a:lnTo>
                  <a:lnTo>
                    <a:pt x="519" y="360"/>
                  </a:lnTo>
                  <a:lnTo>
                    <a:pt x="541" y="365"/>
                  </a:lnTo>
                  <a:lnTo>
                    <a:pt x="566" y="365"/>
                  </a:lnTo>
                  <a:lnTo>
                    <a:pt x="590" y="365"/>
                  </a:lnTo>
                  <a:lnTo>
                    <a:pt x="617" y="363"/>
                  </a:lnTo>
                  <a:lnTo>
                    <a:pt x="639" y="365"/>
                  </a:lnTo>
                  <a:lnTo>
                    <a:pt x="639" y="370"/>
                  </a:lnTo>
                  <a:lnTo>
                    <a:pt x="641" y="375"/>
                  </a:lnTo>
                  <a:lnTo>
                    <a:pt x="643" y="379"/>
                  </a:lnTo>
                  <a:lnTo>
                    <a:pt x="643" y="381"/>
                  </a:lnTo>
                  <a:lnTo>
                    <a:pt x="643" y="384"/>
                  </a:lnTo>
                  <a:lnTo>
                    <a:pt x="643" y="388"/>
                  </a:lnTo>
                  <a:lnTo>
                    <a:pt x="639" y="400"/>
                  </a:lnTo>
                  <a:lnTo>
                    <a:pt x="629" y="400"/>
                  </a:lnTo>
                  <a:lnTo>
                    <a:pt x="617" y="398"/>
                  </a:lnTo>
                  <a:lnTo>
                    <a:pt x="608" y="396"/>
                  </a:lnTo>
                  <a:lnTo>
                    <a:pt x="604" y="396"/>
                  </a:lnTo>
                  <a:lnTo>
                    <a:pt x="601" y="398"/>
                  </a:lnTo>
                  <a:lnTo>
                    <a:pt x="599" y="402"/>
                  </a:lnTo>
                  <a:lnTo>
                    <a:pt x="597" y="403"/>
                  </a:lnTo>
                  <a:lnTo>
                    <a:pt x="594" y="403"/>
                  </a:lnTo>
                  <a:lnTo>
                    <a:pt x="592" y="405"/>
                  </a:lnTo>
                  <a:lnTo>
                    <a:pt x="587" y="407"/>
                  </a:lnTo>
                  <a:lnTo>
                    <a:pt x="582" y="407"/>
                  </a:lnTo>
                  <a:lnTo>
                    <a:pt x="576" y="409"/>
                  </a:lnTo>
                  <a:lnTo>
                    <a:pt x="573" y="410"/>
                  </a:lnTo>
                  <a:lnTo>
                    <a:pt x="568" y="410"/>
                  </a:lnTo>
                  <a:lnTo>
                    <a:pt x="562" y="410"/>
                  </a:lnTo>
                  <a:lnTo>
                    <a:pt x="559" y="405"/>
                  </a:lnTo>
                  <a:lnTo>
                    <a:pt x="557" y="400"/>
                  </a:lnTo>
                  <a:lnTo>
                    <a:pt x="554" y="396"/>
                  </a:lnTo>
                  <a:lnTo>
                    <a:pt x="554" y="400"/>
                  </a:lnTo>
                  <a:lnTo>
                    <a:pt x="550" y="403"/>
                  </a:lnTo>
                  <a:lnTo>
                    <a:pt x="548" y="407"/>
                  </a:lnTo>
                  <a:lnTo>
                    <a:pt x="547" y="410"/>
                  </a:lnTo>
                  <a:lnTo>
                    <a:pt x="538" y="410"/>
                  </a:lnTo>
                  <a:lnTo>
                    <a:pt x="534" y="405"/>
                  </a:lnTo>
                  <a:lnTo>
                    <a:pt x="531" y="398"/>
                  </a:lnTo>
                  <a:lnTo>
                    <a:pt x="528" y="391"/>
                  </a:lnTo>
                  <a:lnTo>
                    <a:pt x="526" y="396"/>
                  </a:lnTo>
                  <a:lnTo>
                    <a:pt x="524" y="400"/>
                  </a:lnTo>
                  <a:lnTo>
                    <a:pt x="522" y="402"/>
                  </a:lnTo>
                  <a:lnTo>
                    <a:pt x="522" y="402"/>
                  </a:lnTo>
                  <a:lnTo>
                    <a:pt x="519" y="402"/>
                  </a:lnTo>
                  <a:lnTo>
                    <a:pt x="515" y="400"/>
                  </a:lnTo>
                  <a:lnTo>
                    <a:pt x="512" y="398"/>
                  </a:lnTo>
                  <a:lnTo>
                    <a:pt x="510" y="396"/>
                  </a:lnTo>
                  <a:lnTo>
                    <a:pt x="510" y="395"/>
                  </a:lnTo>
                  <a:lnTo>
                    <a:pt x="510" y="393"/>
                  </a:lnTo>
                  <a:lnTo>
                    <a:pt x="510" y="391"/>
                  </a:lnTo>
                  <a:lnTo>
                    <a:pt x="510" y="389"/>
                  </a:lnTo>
                  <a:lnTo>
                    <a:pt x="508" y="388"/>
                  </a:lnTo>
                  <a:lnTo>
                    <a:pt x="507" y="388"/>
                  </a:lnTo>
                  <a:lnTo>
                    <a:pt x="505" y="389"/>
                  </a:lnTo>
                  <a:lnTo>
                    <a:pt x="501" y="389"/>
                  </a:lnTo>
                  <a:lnTo>
                    <a:pt x="496" y="391"/>
                  </a:lnTo>
                  <a:lnTo>
                    <a:pt x="493" y="391"/>
                  </a:lnTo>
                  <a:lnTo>
                    <a:pt x="487" y="393"/>
                  </a:lnTo>
                  <a:lnTo>
                    <a:pt x="486" y="391"/>
                  </a:lnTo>
                  <a:lnTo>
                    <a:pt x="484" y="391"/>
                  </a:lnTo>
                  <a:lnTo>
                    <a:pt x="480" y="389"/>
                  </a:lnTo>
                  <a:lnTo>
                    <a:pt x="479" y="388"/>
                  </a:lnTo>
                  <a:lnTo>
                    <a:pt x="475" y="386"/>
                  </a:lnTo>
                  <a:lnTo>
                    <a:pt x="473" y="384"/>
                  </a:lnTo>
                  <a:lnTo>
                    <a:pt x="475" y="374"/>
                  </a:lnTo>
                  <a:lnTo>
                    <a:pt x="473" y="367"/>
                  </a:lnTo>
                  <a:lnTo>
                    <a:pt x="470" y="361"/>
                  </a:lnTo>
                  <a:lnTo>
                    <a:pt x="466" y="353"/>
                  </a:lnTo>
                  <a:lnTo>
                    <a:pt x="466" y="342"/>
                  </a:lnTo>
                  <a:lnTo>
                    <a:pt x="449" y="341"/>
                  </a:lnTo>
                  <a:lnTo>
                    <a:pt x="433" y="335"/>
                  </a:lnTo>
                  <a:lnTo>
                    <a:pt x="419" y="330"/>
                  </a:lnTo>
                  <a:lnTo>
                    <a:pt x="418" y="328"/>
                  </a:lnTo>
                  <a:lnTo>
                    <a:pt x="418" y="327"/>
                  </a:lnTo>
                  <a:lnTo>
                    <a:pt x="418" y="325"/>
                  </a:lnTo>
                  <a:lnTo>
                    <a:pt x="416" y="323"/>
                  </a:lnTo>
                  <a:lnTo>
                    <a:pt x="416" y="318"/>
                  </a:lnTo>
                  <a:lnTo>
                    <a:pt x="423" y="316"/>
                  </a:lnTo>
                  <a:lnTo>
                    <a:pt x="432" y="316"/>
                  </a:lnTo>
                  <a:lnTo>
                    <a:pt x="442" y="314"/>
                  </a:lnTo>
                  <a:lnTo>
                    <a:pt x="445" y="313"/>
                  </a:lnTo>
                  <a:lnTo>
                    <a:pt x="449" y="313"/>
                  </a:lnTo>
                  <a:lnTo>
                    <a:pt x="452" y="311"/>
                  </a:lnTo>
                  <a:lnTo>
                    <a:pt x="458" y="311"/>
                  </a:lnTo>
                  <a:close/>
                  <a:moveTo>
                    <a:pt x="377" y="311"/>
                  </a:moveTo>
                  <a:lnTo>
                    <a:pt x="409" y="311"/>
                  </a:lnTo>
                  <a:lnTo>
                    <a:pt x="409" y="314"/>
                  </a:lnTo>
                  <a:lnTo>
                    <a:pt x="411" y="318"/>
                  </a:lnTo>
                  <a:lnTo>
                    <a:pt x="411" y="321"/>
                  </a:lnTo>
                  <a:lnTo>
                    <a:pt x="412" y="327"/>
                  </a:lnTo>
                  <a:lnTo>
                    <a:pt x="404" y="327"/>
                  </a:lnTo>
                  <a:lnTo>
                    <a:pt x="400" y="327"/>
                  </a:lnTo>
                  <a:lnTo>
                    <a:pt x="397" y="327"/>
                  </a:lnTo>
                  <a:lnTo>
                    <a:pt x="390" y="325"/>
                  </a:lnTo>
                  <a:lnTo>
                    <a:pt x="384" y="325"/>
                  </a:lnTo>
                  <a:lnTo>
                    <a:pt x="377" y="323"/>
                  </a:lnTo>
                  <a:lnTo>
                    <a:pt x="377" y="311"/>
                  </a:lnTo>
                  <a:close/>
                  <a:moveTo>
                    <a:pt x="301" y="307"/>
                  </a:moveTo>
                  <a:lnTo>
                    <a:pt x="308" y="311"/>
                  </a:lnTo>
                  <a:lnTo>
                    <a:pt x="315" y="314"/>
                  </a:lnTo>
                  <a:lnTo>
                    <a:pt x="318" y="320"/>
                  </a:lnTo>
                  <a:lnTo>
                    <a:pt x="322" y="327"/>
                  </a:lnTo>
                  <a:lnTo>
                    <a:pt x="323" y="334"/>
                  </a:lnTo>
                  <a:lnTo>
                    <a:pt x="313" y="334"/>
                  </a:lnTo>
                  <a:lnTo>
                    <a:pt x="313" y="330"/>
                  </a:lnTo>
                  <a:lnTo>
                    <a:pt x="308" y="327"/>
                  </a:lnTo>
                  <a:lnTo>
                    <a:pt x="306" y="323"/>
                  </a:lnTo>
                  <a:lnTo>
                    <a:pt x="304" y="320"/>
                  </a:lnTo>
                  <a:lnTo>
                    <a:pt x="302" y="314"/>
                  </a:lnTo>
                  <a:lnTo>
                    <a:pt x="301" y="307"/>
                  </a:lnTo>
                  <a:close/>
                  <a:moveTo>
                    <a:pt x="489" y="299"/>
                  </a:moveTo>
                  <a:lnTo>
                    <a:pt x="505" y="299"/>
                  </a:lnTo>
                  <a:lnTo>
                    <a:pt x="505" y="307"/>
                  </a:lnTo>
                  <a:lnTo>
                    <a:pt x="489" y="307"/>
                  </a:lnTo>
                  <a:lnTo>
                    <a:pt x="489" y="299"/>
                  </a:lnTo>
                  <a:close/>
                  <a:moveTo>
                    <a:pt x="192" y="299"/>
                  </a:moveTo>
                  <a:lnTo>
                    <a:pt x="201" y="300"/>
                  </a:lnTo>
                  <a:lnTo>
                    <a:pt x="208" y="300"/>
                  </a:lnTo>
                  <a:lnTo>
                    <a:pt x="215" y="302"/>
                  </a:lnTo>
                  <a:lnTo>
                    <a:pt x="220" y="304"/>
                  </a:lnTo>
                  <a:lnTo>
                    <a:pt x="217" y="309"/>
                  </a:lnTo>
                  <a:lnTo>
                    <a:pt x="213" y="314"/>
                  </a:lnTo>
                  <a:lnTo>
                    <a:pt x="210" y="318"/>
                  </a:lnTo>
                  <a:lnTo>
                    <a:pt x="205" y="323"/>
                  </a:lnTo>
                  <a:lnTo>
                    <a:pt x="199" y="327"/>
                  </a:lnTo>
                  <a:lnTo>
                    <a:pt x="194" y="328"/>
                  </a:lnTo>
                  <a:lnTo>
                    <a:pt x="191" y="328"/>
                  </a:lnTo>
                  <a:lnTo>
                    <a:pt x="185" y="327"/>
                  </a:lnTo>
                  <a:lnTo>
                    <a:pt x="182" y="323"/>
                  </a:lnTo>
                  <a:lnTo>
                    <a:pt x="180" y="320"/>
                  </a:lnTo>
                  <a:lnTo>
                    <a:pt x="178" y="316"/>
                  </a:lnTo>
                  <a:lnTo>
                    <a:pt x="178" y="311"/>
                  </a:lnTo>
                  <a:lnTo>
                    <a:pt x="185" y="306"/>
                  </a:lnTo>
                  <a:lnTo>
                    <a:pt x="192" y="299"/>
                  </a:lnTo>
                  <a:close/>
                  <a:moveTo>
                    <a:pt x="435" y="292"/>
                  </a:moveTo>
                  <a:lnTo>
                    <a:pt x="440" y="292"/>
                  </a:lnTo>
                  <a:lnTo>
                    <a:pt x="444" y="292"/>
                  </a:lnTo>
                  <a:lnTo>
                    <a:pt x="447" y="292"/>
                  </a:lnTo>
                  <a:lnTo>
                    <a:pt x="449" y="292"/>
                  </a:lnTo>
                  <a:lnTo>
                    <a:pt x="452" y="292"/>
                  </a:lnTo>
                  <a:lnTo>
                    <a:pt x="456" y="292"/>
                  </a:lnTo>
                  <a:lnTo>
                    <a:pt x="461" y="292"/>
                  </a:lnTo>
                  <a:lnTo>
                    <a:pt x="461" y="299"/>
                  </a:lnTo>
                  <a:lnTo>
                    <a:pt x="438" y="304"/>
                  </a:lnTo>
                  <a:lnTo>
                    <a:pt x="435" y="292"/>
                  </a:lnTo>
                  <a:close/>
                  <a:moveTo>
                    <a:pt x="220" y="281"/>
                  </a:moveTo>
                  <a:lnTo>
                    <a:pt x="227" y="283"/>
                  </a:lnTo>
                  <a:lnTo>
                    <a:pt x="234" y="285"/>
                  </a:lnTo>
                  <a:lnTo>
                    <a:pt x="240" y="288"/>
                  </a:lnTo>
                  <a:lnTo>
                    <a:pt x="236" y="288"/>
                  </a:lnTo>
                  <a:lnTo>
                    <a:pt x="227" y="292"/>
                  </a:lnTo>
                  <a:lnTo>
                    <a:pt x="217" y="292"/>
                  </a:lnTo>
                  <a:lnTo>
                    <a:pt x="205" y="292"/>
                  </a:lnTo>
                  <a:lnTo>
                    <a:pt x="205" y="288"/>
                  </a:lnTo>
                  <a:lnTo>
                    <a:pt x="208" y="288"/>
                  </a:lnTo>
                  <a:lnTo>
                    <a:pt x="212" y="285"/>
                  </a:lnTo>
                  <a:lnTo>
                    <a:pt x="217" y="283"/>
                  </a:lnTo>
                  <a:lnTo>
                    <a:pt x="220" y="281"/>
                  </a:lnTo>
                  <a:close/>
                  <a:moveTo>
                    <a:pt x="400" y="253"/>
                  </a:moveTo>
                  <a:lnTo>
                    <a:pt x="416" y="253"/>
                  </a:lnTo>
                  <a:lnTo>
                    <a:pt x="421" y="260"/>
                  </a:lnTo>
                  <a:lnTo>
                    <a:pt x="428" y="267"/>
                  </a:lnTo>
                  <a:lnTo>
                    <a:pt x="435" y="272"/>
                  </a:lnTo>
                  <a:lnTo>
                    <a:pt x="432" y="276"/>
                  </a:lnTo>
                  <a:lnTo>
                    <a:pt x="430" y="278"/>
                  </a:lnTo>
                  <a:lnTo>
                    <a:pt x="428" y="279"/>
                  </a:lnTo>
                  <a:lnTo>
                    <a:pt x="426" y="283"/>
                  </a:lnTo>
                  <a:lnTo>
                    <a:pt x="425" y="286"/>
                  </a:lnTo>
                  <a:lnTo>
                    <a:pt x="423" y="292"/>
                  </a:lnTo>
                  <a:lnTo>
                    <a:pt x="418" y="292"/>
                  </a:lnTo>
                  <a:lnTo>
                    <a:pt x="411" y="292"/>
                  </a:lnTo>
                  <a:lnTo>
                    <a:pt x="407" y="290"/>
                  </a:lnTo>
                  <a:lnTo>
                    <a:pt x="402" y="290"/>
                  </a:lnTo>
                  <a:lnTo>
                    <a:pt x="397" y="288"/>
                  </a:lnTo>
                  <a:lnTo>
                    <a:pt x="397" y="281"/>
                  </a:lnTo>
                  <a:lnTo>
                    <a:pt x="398" y="276"/>
                  </a:lnTo>
                  <a:lnTo>
                    <a:pt x="400" y="269"/>
                  </a:lnTo>
                  <a:lnTo>
                    <a:pt x="400" y="262"/>
                  </a:lnTo>
                  <a:lnTo>
                    <a:pt x="400" y="253"/>
                  </a:lnTo>
                  <a:close/>
                  <a:moveTo>
                    <a:pt x="323" y="224"/>
                  </a:moveTo>
                  <a:lnTo>
                    <a:pt x="341" y="229"/>
                  </a:lnTo>
                  <a:lnTo>
                    <a:pt x="353" y="238"/>
                  </a:lnTo>
                  <a:lnTo>
                    <a:pt x="363" y="246"/>
                  </a:lnTo>
                  <a:lnTo>
                    <a:pt x="374" y="257"/>
                  </a:lnTo>
                  <a:lnTo>
                    <a:pt x="384" y="265"/>
                  </a:lnTo>
                  <a:lnTo>
                    <a:pt x="384" y="262"/>
                  </a:lnTo>
                  <a:lnTo>
                    <a:pt x="390" y="262"/>
                  </a:lnTo>
                  <a:lnTo>
                    <a:pt x="390" y="265"/>
                  </a:lnTo>
                  <a:lnTo>
                    <a:pt x="391" y="269"/>
                  </a:lnTo>
                  <a:lnTo>
                    <a:pt x="395" y="274"/>
                  </a:lnTo>
                  <a:lnTo>
                    <a:pt x="397" y="281"/>
                  </a:lnTo>
                  <a:lnTo>
                    <a:pt x="390" y="281"/>
                  </a:lnTo>
                  <a:lnTo>
                    <a:pt x="386" y="281"/>
                  </a:lnTo>
                  <a:lnTo>
                    <a:pt x="386" y="283"/>
                  </a:lnTo>
                  <a:lnTo>
                    <a:pt x="384" y="283"/>
                  </a:lnTo>
                  <a:lnTo>
                    <a:pt x="381" y="283"/>
                  </a:lnTo>
                  <a:lnTo>
                    <a:pt x="377" y="285"/>
                  </a:lnTo>
                  <a:lnTo>
                    <a:pt x="363" y="274"/>
                  </a:lnTo>
                  <a:lnTo>
                    <a:pt x="349" y="269"/>
                  </a:lnTo>
                  <a:lnTo>
                    <a:pt x="332" y="265"/>
                  </a:lnTo>
                  <a:lnTo>
                    <a:pt x="316" y="257"/>
                  </a:lnTo>
                  <a:lnTo>
                    <a:pt x="322" y="252"/>
                  </a:lnTo>
                  <a:lnTo>
                    <a:pt x="323" y="246"/>
                  </a:lnTo>
                  <a:lnTo>
                    <a:pt x="322" y="241"/>
                  </a:lnTo>
                  <a:lnTo>
                    <a:pt x="322" y="234"/>
                  </a:lnTo>
                  <a:lnTo>
                    <a:pt x="323" y="224"/>
                  </a:lnTo>
                  <a:close/>
                  <a:moveTo>
                    <a:pt x="1538" y="217"/>
                  </a:moveTo>
                  <a:lnTo>
                    <a:pt x="1542" y="217"/>
                  </a:lnTo>
                  <a:lnTo>
                    <a:pt x="1545" y="218"/>
                  </a:lnTo>
                  <a:lnTo>
                    <a:pt x="1547" y="220"/>
                  </a:lnTo>
                  <a:lnTo>
                    <a:pt x="1549" y="222"/>
                  </a:lnTo>
                  <a:lnTo>
                    <a:pt x="1550" y="224"/>
                  </a:lnTo>
                  <a:lnTo>
                    <a:pt x="1550" y="225"/>
                  </a:lnTo>
                  <a:lnTo>
                    <a:pt x="1550" y="227"/>
                  </a:lnTo>
                  <a:lnTo>
                    <a:pt x="1552" y="231"/>
                  </a:lnTo>
                  <a:lnTo>
                    <a:pt x="1545" y="231"/>
                  </a:lnTo>
                  <a:lnTo>
                    <a:pt x="1542" y="232"/>
                  </a:lnTo>
                  <a:lnTo>
                    <a:pt x="1538" y="232"/>
                  </a:lnTo>
                  <a:lnTo>
                    <a:pt x="1535" y="234"/>
                  </a:lnTo>
                  <a:lnTo>
                    <a:pt x="1529" y="234"/>
                  </a:lnTo>
                  <a:lnTo>
                    <a:pt x="1529" y="231"/>
                  </a:lnTo>
                  <a:lnTo>
                    <a:pt x="1526" y="231"/>
                  </a:lnTo>
                  <a:lnTo>
                    <a:pt x="1526" y="218"/>
                  </a:lnTo>
                  <a:lnTo>
                    <a:pt x="1531" y="218"/>
                  </a:lnTo>
                  <a:lnTo>
                    <a:pt x="1536" y="217"/>
                  </a:lnTo>
                  <a:lnTo>
                    <a:pt x="1538" y="217"/>
                  </a:lnTo>
                  <a:close/>
                  <a:moveTo>
                    <a:pt x="377" y="208"/>
                  </a:moveTo>
                  <a:lnTo>
                    <a:pt x="393" y="208"/>
                  </a:lnTo>
                  <a:lnTo>
                    <a:pt x="393" y="211"/>
                  </a:lnTo>
                  <a:lnTo>
                    <a:pt x="390" y="211"/>
                  </a:lnTo>
                  <a:lnTo>
                    <a:pt x="386" y="211"/>
                  </a:lnTo>
                  <a:lnTo>
                    <a:pt x="384" y="213"/>
                  </a:lnTo>
                  <a:lnTo>
                    <a:pt x="383" y="213"/>
                  </a:lnTo>
                  <a:lnTo>
                    <a:pt x="383" y="213"/>
                  </a:lnTo>
                  <a:lnTo>
                    <a:pt x="381" y="213"/>
                  </a:lnTo>
                  <a:lnTo>
                    <a:pt x="379" y="211"/>
                  </a:lnTo>
                  <a:lnTo>
                    <a:pt x="377" y="208"/>
                  </a:lnTo>
                  <a:close/>
                  <a:moveTo>
                    <a:pt x="458" y="131"/>
                  </a:moveTo>
                  <a:lnTo>
                    <a:pt x="477" y="152"/>
                  </a:lnTo>
                  <a:lnTo>
                    <a:pt x="501" y="168"/>
                  </a:lnTo>
                  <a:lnTo>
                    <a:pt x="531" y="180"/>
                  </a:lnTo>
                  <a:lnTo>
                    <a:pt x="533" y="197"/>
                  </a:lnTo>
                  <a:lnTo>
                    <a:pt x="538" y="210"/>
                  </a:lnTo>
                  <a:lnTo>
                    <a:pt x="543" y="217"/>
                  </a:lnTo>
                  <a:lnTo>
                    <a:pt x="550" y="224"/>
                  </a:lnTo>
                  <a:lnTo>
                    <a:pt x="557" y="234"/>
                  </a:lnTo>
                  <a:lnTo>
                    <a:pt x="545" y="236"/>
                  </a:lnTo>
                  <a:lnTo>
                    <a:pt x="533" y="238"/>
                  </a:lnTo>
                  <a:lnTo>
                    <a:pt x="522" y="243"/>
                  </a:lnTo>
                  <a:lnTo>
                    <a:pt x="515" y="250"/>
                  </a:lnTo>
                  <a:lnTo>
                    <a:pt x="514" y="253"/>
                  </a:lnTo>
                  <a:lnTo>
                    <a:pt x="512" y="257"/>
                  </a:lnTo>
                  <a:lnTo>
                    <a:pt x="510" y="260"/>
                  </a:lnTo>
                  <a:lnTo>
                    <a:pt x="508" y="262"/>
                  </a:lnTo>
                  <a:lnTo>
                    <a:pt x="505" y="265"/>
                  </a:lnTo>
                  <a:lnTo>
                    <a:pt x="494" y="267"/>
                  </a:lnTo>
                  <a:lnTo>
                    <a:pt x="479" y="269"/>
                  </a:lnTo>
                  <a:lnTo>
                    <a:pt x="461" y="267"/>
                  </a:lnTo>
                  <a:lnTo>
                    <a:pt x="447" y="265"/>
                  </a:lnTo>
                  <a:lnTo>
                    <a:pt x="444" y="255"/>
                  </a:lnTo>
                  <a:lnTo>
                    <a:pt x="442" y="248"/>
                  </a:lnTo>
                  <a:lnTo>
                    <a:pt x="440" y="243"/>
                  </a:lnTo>
                  <a:lnTo>
                    <a:pt x="435" y="234"/>
                  </a:lnTo>
                  <a:lnTo>
                    <a:pt x="458" y="227"/>
                  </a:lnTo>
                  <a:lnTo>
                    <a:pt x="458" y="224"/>
                  </a:lnTo>
                  <a:lnTo>
                    <a:pt x="440" y="222"/>
                  </a:lnTo>
                  <a:lnTo>
                    <a:pt x="428" y="218"/>
                  </a:lnTo>
                  <a:lnTo>
                    <a:pt x="419" y="211"/>
                  </a:lnTo>
                  <a:lnTo>
                    <a:pt x="418" y="206"/>
                  </a:lnTo>
                  <a:lnTo>
                    <a:pt x="414" y="201"/>
                  </a:lnTo>
                  <a:lnTo>
                    <a:pt x="412" y="196"/>
                  </a:lnTo>
                  <a:lnTo>
                    <a:pt x="412" y="190"/>
                  </a:lnTo>
                  <a:lnTo>
                    <a:pt x="412" y="187"/>
                  </a:lnTo>
                  <a:lnTo>
                    <a:pt x="412" y="183"/>
                  </a:lnTo>
                  <a:lnTo>
                    <a:pt x="414" y="183"/>
                  </a:lnTo>
                  <a:lnTo>
                    <a:pt x="416" y="182"/>
                  </a:lnTo>
                  <a:lnTo>
                    <a:pt x="418" y="182"/>
                  </a:lnTo>
                  <a:lnTo>
                    <a:pt x="419" y="182"/>
                  </a:lnTo>
                  <a:lnTo>
                    <a:pt x="423" y="180"/>
                  </a:lnTo>
                  <a:lnTo>
                    <a:pt x="425" y="175"/>
                  </a:lnTo>
                  <a:lnTo>
                    <a:pt x="425" y="169"/>
                  </a:lnTo>
                  <a:lnTo>
                    <a:pt x="425" y="166"/>
                  </a:lnTo>
                  <a:lnTo>
                    <a:pt x="426" y="164"/>
                  </a:lnTo>
                  <a:lnTo>
                    <a:pt x="428" y="161"/>
                  </a:lnTo>
                  <a:lnTo>
                    <a:pt x="430" y="161"/>
                  </a:lnTo>
                  <a:lnTo>
                    <a:pt x="432" y="159"/>
                  </a:lnTo>
                  <a:lnTo>
                    <a:pt x="433" y="159"/>
                  </a:lnTo>
                  <a:lnTo>
                    <a:pt x="435" y="159"/>
                  </a:lnTo>
                  <a:lnTo>
                    <a:pt x="438" y="157"/>
                  </a:lnTo>
                  <a:lnTo>
                    <a:pt x="440" y="150"/>
                  </a:lnTo>
                  <a:lnTo>
                    <a:pt x="442" y="145"/>
                  </a:lnTo>
                  <a:lnTo>
                    <a:pt x="444" y="140"/>
                  </a:lnTo>
                  <a:lnTo>
                    <a:pt x="447" y="135"/>
                  </a:lnTo>
                  <a:lnTo>
                    <a:pt x="449" y="133"/>
                  </a:lnTo>
                  <a:lnTo>
                    <a:pt x="451" y="133"/>
                  </a:lnTo>
                  <a:lnTo>
                    <a:pt x="452" y="131"/>
                  </a:lnTo>
                  <a:lnTo>
                    <a:pt x="454" y="131"/>
                  </a:lnTo>
                  <a:lnTo>
                    <a:pt x="458" y="131"/>
                  </a:lnTo>
                  <a:close/>
                  <a:moveTo>
                    <a:pt x="1488" y="112"/>
                  </a:moveTo>
                  <a:lnTo>
                    <a:pt x="1493" y="114"/>
                  </a:lnTo>
                  <a:lnTo>
                    <a:pt x="1498" y="115"/>
                  </a:lnTo>
                  <a:lnTo>
                    <a:pt x="1501" y="117"/>
                  </a:lnTo>
                  <a:lnTo>
                    <a:pt x="1507" y="119"/>
                  </a:lnTo>
                  <a:lnTo>
                    <a:pt x="1507" y="124"/>
                  </a:lnTo>
                  <a:lnTo>
                    <a:pt x="1508" y="128"/>
                  </a:lnTo>
                  <a:lnTo>
                    <a:pt x="1508" y="131"/>
                  </a:lnTo>
                  <a:lnTo>
                    <a:pt x="1510" y="135"/>
                  </a:lnTo>
                  <a:lnTo>
                    <a:pt x="1498" y="135"/>
                  </a:lnTo>
                  <a:lnTo>
                    <a:pt x="1496" y="131"/>
                  </a:lnTo>
                  <a:lnTo>
                    <a:pt x="1494" y="128"/>
                  </a:lnTo>
                  <a:lnTo>
                    <a:pt x="1491" y="124"/>
                  </a:lnTo>
                  <a:lnTo>
                    <a:pt x="1489" y="122"/>
                  </a:lnTo>
                  <a:lnTo>
                    <a:pt x="1489" y="117"/>
                  </a:lnTo>
                  <a:lnTo>
                    <a:pt x="1488" y="112"/>
                  </a:lnTo>
                  <a:close/>
                  <a:moveTo>
                    <a:pt x="1081" y="80"/>
                  </a:moveTo>
                  <a:lnTo>
                    <a:pt x="1095" y="80"/>
                  </a:lnTo>
                  <a:lnTo>
                    <a:pt x="1098" y="89"/>
                  </a:lnTo>
                  <a:lnTo>
                    <a:pt x="1102" y="94"/>
                  </a:lnTo>
                  <a:lnTo>
                    <a:pt x="1105" y="101"/>
                  </a:lnTo>
                  <a:lnTo>
                    <a:pt x="1107" y="112"/>
                  </a:lnTo>
                  <a:lnTo>
                    <a:pt x="1104" y="112"/>
                  </a:lnTo>
                  <a:lnTo>
                    <a:pt x="1093" y="105"/>
                  </a:lnTo>
                  <a:lnTo>
                    <a:pt x="1086" y="98"/>
                  </a:lnTo>
                  <a:lnTo>
                    <a:pt x="1081" y="91"/>
                  </a:lnTo>
                  <a:lnTo>
                    <a:pt x="1081" y="80"/>
                  </a:lnTo>
                  <a:close/>
                  <a:moveTo>
                    <a:pt x="737" y="26"/>
                  </a:moveTo>
                  <a:lnTo>
                    <a:pt x="749" y="26"/>
                  </a:lnTo>
                  <a:lnTo>
                    <a:pt x="754" y="30"/>
                  </a:lnTo>
                  <a:lnTo>
                    <a:pt x="758" y="33"/>
                  </a:lnTo>
                  <a:lnTo>
                    <a:pt x="760" y="37"/>
                  </a:lnTo>
                  <a:lnTo>
                    <a:pt x="763" y="42"/>
                  </a:lnTo>
                  <a:lnTo>
                    <a:pt x="765" y="46"/>
                  </a:lnTo>
                  <a:lnTo>
                    <a:pt x="774" y="37"/>
                  </a:lnTo>
                  <a:lnTo>
                    <a:pt x="784" y="33"/>
                  </a:lnTo>
                  <a:lnTo>
                    <a:pt x="800" y="35"/>
                  </a:lnTo>
                  <a:lnTo>
                    <a:pt x="800" y="49"/>
                  </a:lnTo>
                  <a:lnTo>
                    <a:pt x="822" y="51"/>
                  </a:lnTo>
                  <a:lnTo>
                    <a:pt x="842" y="54"/>
                  </a:lnTo>
                  <a:lnTo>
                    <a:pt x="859" y="58"/>
                  </a:lnTo>
                  <a:lnTo>
                    <a:pt x="878" y="60"/>
                  </a:lnTo>
                  <a:lnTo>
                    <a:pt x="899" y="58"/>
                  </a:lnTo>
                  <a:lnTo>
                    <a:pt x="899" y="70"/>
                  </a:lnTo>
                  <a:lnTo>
                    <a:pt x="903" y="70"/>
                  </a:lnTo>
                  <a:lnTo>
                    <a:pt x="906" y="70"/>
                  </a:lnTo>
                  <a:lnTo>
                    <a:pt x="908" y="70"/>
                  </a:lnTo>
                  <a:lnTo>
                    <a:pt x="910" y="72"/>
                  </a:lnTo>
                  <a:lnTo>
                    <a:pt x="912" y="73"/>
                  </a:lnTo>
                  <a:lnTo>
                    <a:pt x="908" y="73"/>
                  </a:lnTo>
                  <a:lnTo>
                    <a:pt x="892" y="84"/>
                  </a:lnTo>
                  <a:lnTo>
                    <a:pt x="873" y="96"/>
                  </a:lnTo>
                  <a:lnTo>
                    <a:pt x="850" y="107"/>
                  </a:lnTo>
                  <a:lnTo>
                    <a:pt x="829" y="119"/>
                  </a:lnTo>
                  <a:lnTo>
                    <a:pt x="814" y="129"/>
                  </a:lnTo>
                  <a:lnTo>
                    <a:pt x="803" y="138"/>
                  </a:lnTo>
                  <a:lnTo>
                    <a:pt x="819" y="138"/>
                  </a:lnTo>
                  <a:lnTo>
                    <a:pt x="824" y="135"/>
                  </a:lnTo>
                  <a:lnTo>
                    <a:pt x="829" y="133"/>
                  </a:lnTo>
                  <a:lnTo>
                    <a:pt x="835" y="131"/>
                  </a:lnTo>
                  <a:lnTo>
                    <a:pt x="842" y="131"/>
                  </a:lnTo>
                  <a:lnTo>
                    <a:pt x="842" y="135"/>
                  </a:lnTo>
                  <a:lnTo>
                    <a:pt x="821" y="150"/>
                  </a:lnTo>
                  <a:lnTo>
                    <a:pt x="803" y="166"/>
                  </a:lnTo>
                  <a:lnTo>
                    <a:pt x="788" y="182"/>
                  </a:lnTo>
                  <a:lnTo>
                    <a:pt x="770" y="196"/>
                  </a:lnTo>
                  <a:lnTo>
                    <a:pt x="751" y="208"/>
                  </a:lnTo>
                  <a:lnTo>
                    <a:pt x="726" y="215"/>
                  </a:lnTo>
                  <a:lnTo>
                    <a:pt x="726" y="227"/>
                  </a:lnTo>
                  <a:lnTo>
                    <a:pt x="714" y="229"/>
                  </a:lnTo>
                  <a:lnTo>
                    <a:pt x="700" y="234"/>
                  </a:lnTo>
                  <a:lnTo>
                    <a:pt x="692" y="241"/>
                  </a:lnTo>
                  <a:lnTo>
                    <a:pt x="697" y="245"/>
                  </a:lnTo>
                  <a:lnTo>
                    <a:pt x="700" y="248"/>
                  </a:lnTo>
                  <a:lnTo>
                    <a:pt x="702" y="250"/>
                  </a:lnTo>
                  <a:lnTo>
                    <a:pt x="702" y="253"/>
                  </a:lnTo>
                  <a:lnTo>
                    <a:pt x="702" y="257"/>
                  </a:lnTo>
                  <a:lnTo>
                    <a:pt x="700" y="262"/>
                  </a:lnTo>
                  <a:lnTo>
                    <a:pt x="700" y="269"/>
                  </a:lnTo>
                  <a:lnTo>
                    <a:pt x="662" y="272"/>
                  </a:lnTo>
                  <a:lnTo>
                    <a:pt x="662" y="276"/>
                  </a:lnTo>
                  <a:lnTo>
                    <a:pt x="667" y="278"/>
                  </a:lnTo>
                  <a:lnTo>
                    <a:pt x="669" y="278"/>
                  </a:lnTo>
                  <a:lnTo>
                    <a:pt x="672" y="278"/>
                  </a:lnTo>
                  <a:lnTo>
                    <a:pt x="672" y="278"/>
                  </a:lnTo>
                  <a:lnTo>
                    <a:pt x="674" y="279"/>
                  </a:lnTo>
                  <a:lnTo>
                    <a:pt x="674" y="281"/>
                  </a:lnTo>
                  <a:lnTo>
                    <a:pt x="678" y="285"/>
                  </a:lnTo>
                  <a:lnTo>
                    <a:pt x="672" y="285"/>
                  </a:lnTo>
                  <a:lnTo>
                    <a:pt x="664" y="288"/>
                  </a:lnTo>
                  <a:lnTo>
                    <a:pt x="653" y="292"/>
                  </a:lnTo>
                  <a:lnTo>
                    <a:pt x="643" y="295"/>
                  </a:lnTo>
                  <a:lnTo>
                    <a:pt x="646" y="297"/>
                  </a:lnTo>
                  <a:lnTo>
                    <a:pt x="648" y="297"/>
                  </a:lnTo>
                  <a:lnTo>
                    <a:pt x="650" y="297"/>
                  </a:lnTo>
                  <a:lnTo>
                    <a:pt x="651" y="299"/>
                  </a:lnTo>
                  <a:lnTo>
                    <a:pt x="653" y="299"/>
                  </a:lnTo>
                  <a:lnTo>
                    <a:pt x="651" y="302"/>
                  </a:lnTo>
                  <a:lnTo>
                    <a:pt x="650" y="306"/>
                  </a:lnTo>
                  <a:lnTo>
                    <a:pt x="648" y="307"/>
                  </a:lnTo>
                  <a:lnTo>
                    <a:pt x="650" y="309"/>
                  </a:lnTo>
                  <a:lnTo>
                    <a:pt x="650" y="311"/>
                  </a:lnTo>
                  <a:lnTo>
                    <a:pt x="651" y="314"/>
                  </a:lnTo>
                  <a:lnTo>
                    <a:pt x="653" y="318"/>
                  </a:lnTo>
                  <a:lnTo>
                    <a:pt x="646" y="320"/>
                  </a:lnTo>
                  <a:lnTo>
                    <a:pt x="641" y="320"/>
                  </a:lnTo>
                  <a:lnTo>
                    <a:pt x="636" y="320"/>
                  </a:lnTo>
                  <a:lnTo>
                    <a:pt x="630" y="323"/>
                  </a:lnTo>
                  <a:lnTo>
                    <a:pt x="648" y="323"/>
                  </a:lnTo>
                  <a:lnTo>
                    <a:pt x="662" y="327"/>
                  </a:lnTo>
                  <a:lnTo>
                    <a:pt x="662" y="334"/>
                  </a:lnTo>
                  <a:lnTo>
                    <a:pt x="639" y="334"/>
                  </a:lnTo>
                  <a:lnTo>
                    <a:pt x="637" y="339"/>
                  </a:lnTo>
                  <a:lnTo>
                    <a:pt x="637" y="341"/>
                  </a:lnTo>
                  <a:lnTo>
                    <a:pt x="637" y="342"/>
                  </a:lnTo>
                  <a:lnTo>
                    <a:pt x="636" y="344"/>
                  </a:lnTo>
                  <a:lnTo>
                    <a:pt x="634" y="346"/>
                  </a:lnTo>
                  <a:lnTo>
                    <a:pt x="625" y="349"/>
                  </a:lnTo>
                  <a:lnTo>
                    <a:pt x="613" y="349"/>
                  </a:lnTo>
                  <a:lnTo>
                    <a:pt x="601" y="349"/>
                  </a:lnTo>
                  <a:lnTo>
                    <a:pt x="589" y="342"/>
                  </a:lnTo>
                  <a:lnTo>
                    <a:pt x="573" y="342"/>
                  </a:lnTo>
                  <a:lnTo>
                    <a:pt x="557" y="344"/>
                  </a:lnTo>
                  <a:lnTo>
                    <a:pt x="540" y="346"/>
                  </a:lnTo>
                  <a:lnTo>
                    <a:pt x="524" y="344"/>
                  </a:lnTo>
                  <a:lnTo>
                    <a:pt x="508" y="339"/>
                  </a:lnTo>
                  <a:lnTo>
                    <a:pt x="507" y="337"/>
                  </a:lnTo>
                  <a:lnTo>
                    <a:pt x="507" y="335"/>
                  </a:lnTo>
                  <a:lnTo>
                    <a:pt x="505" y="335"/>
                  </a:lnTo>
                  <a:lnTo>
                    <a:pt x="505" y="334"/>
                  </a:lnTo>
                  <a:lnTo>
                    <a:pt x="505" y="330"/>
                  </a:lnTo>
                  <a:lnTo>
                    <a:pt x="508" y="330"/>
                  </a:lnTo>
                  <a:lnTo>
                    <a:pt x="510" y="327"/>
                  </a:lnTo>
                  <a:lnTo>
                    <a:pt x="514" y="323"/>
                  </a:lnTo>
                  <a:lnTo>
                    <a:pt x="515" y="321"/>
                  </a:lnTo>
                  <a:lnTo>
                    <a:pt x="519" y="320"/>
                  </a:lnTo>
                  <a:lnTo>
                    <a:pt x="521" y="316"/>
                  </a:lnTo>
                  <a:lnTo>
                    <a:pt x="524" y="311"/>
                  </a:lnTo>
                  <a:lnTo>
                    <a:pt x="517" y="309"/>
                  </a:lnTo>
                  <a:lnTo>
                    <a:pt x="512" y="306"/>
                  </a:lnTo>
                  <a:lnTo>
                    <a:pt x="508" y="300"/>
                  </a:lnTo>
                  <a:lnTo>
                    <a:pt x="507" y="295"/>
                  </a:lnTo>
                  <a:lnTo>
                    <a:pt x="505" y="288"/>
                  </a:lnTo>
                  <a:lnTo>
                    <a:pt x="512" y="288"/>
                  </a:lnTo>
                  <a:lnTo>
                    <a:pt x="524" y="285"/>
                  </a:lnTo>
                  <a:lnTo>
                    <a:pt x="538" y="288"/>
                  </a:lnTo>
                  <a:lnTo>
                    <a:pt x="550" y="293"/>
                  </a:lnTo>
                  <a:lnTo>
                    <a:pt x="562" y="299"/>
                  </a:lnTo>
                  <a:lnTo>
                    <a:pt x="562" y="292"/>
                  </a:lnTo>
                  <a:lnTo>
                    <a:pt x="550" y="286"/>
                  </a:lnTo>
                  <a:lnTo>
                    <a:pt x="540" y="281"/>
                  </a:lnTo>
                  <a:lnTo>
                    <a:pt x="531" y="272"/>
                  </a:lnTo>
                  <a:lnTo>
                    <a:pt x="534" y="272"/>
                  </a:lnTo>
                  <a:lnTo>
                    <a:pt x="543" y="259"/>
                  </a:lnTo>
                  <a:lnTo>
                    <a:pt x="554" y="250"/>
                  </a:lnTo>
                  <a:lnTo>
                    <a:pt x="568" y="243"/>
                  </a:lnTo>
                  <a:lnTo>
                    <a:pt x="585" y="238"/>
                  </a:lnTo>
                  <a:lnTo>
                    <a:pt x="585" y="234"/>
                  </a:lnTo>
                  <a:lnTo>
                    <a:pt x="569" y="229"/>
                  </a:lnTo>
                  <a:lnTo>
                    <a:pt x="557" y="220"/>
                  </a:lnTo>
                  <a:lnTo>
                    <a:pt x="547" y="208"/>
                  </a:lnTo>
                  <a:lnTo>
                    <a:pt x="538" y="196"/>
                  </a:lnTo>
                  <a:lnTo>
                    <a:pt x="543" y="194"/>
                  </a:lnTo>
                  <a:lnTo>
                    <a:pt x="547" y="194"/>
                  </a:lnTo>
                  <a:lnTo>
                    <a:pt x="552" y="192"/>
                  </a:lnTo>
                  <a:lnTo>
                    <a:pt x="557" y="192"/>
                  </a:lnTo>
                  <a:lnTo>
                    <a:pt x="564" y="197"/>
                  </a:lnTo>
                  <a:lnTo>
                    <a:pt x="569" y="203"/>
                  </a:lnTo>
                  <a:lnTo>
                    <a:pt x="576" y="208"/>
                  </a:lnTo>
                  <a:lnTo>
                    <a:pt x="576" y="204"/>
                  </a:lnTo>
                  <a:lnTo>
                    <a:pt x="575" y="201"/>
                  </a:lnTo>
                  <a:lnTo>
                    <a:pt x="573" y="201"/>
                  </a:lnTo>
                  <a:lnTo>
                    <a:pt x="573" y="199"/>
                  </a:lnTo>
                  <a:lnTo>
                    <a:pt x="571" y="197"/>
                  </a:lnTo>
                  <a:lnTo>
                    <a:pt x="571" y="196"/>
                  </a:lnTo>
                  <a:lnTo>
                    <a:pt x="569" y="192"/>
                  </a:lnTo>
                  <a:lnTo>
                    <a:pt x="573" y="192"/>
                  </a:lnTo>
                  <a:lnTo>
                    <a:pt x="573" y="189"/>
                  </a:lnTo>
                  <a:lnTo>
                    <a:pt x="589" y="183"/>
                  </a:lnTo>
                  <a:lnTo>
                    <a:pt x="604" y="180"/>
                  </a:lnTo>
                  <a:lnTo>
                    <a:pt x="620" y="178"/>
                  </a:lnTo>
                  <a:lnTo>
                    <a:pt x="639" y="180"/>
                  </a:lnTo>
                  <a:lnTo>
                    <a:pt x="630" y="169"/>
                  </a:lnTo>
                  <a:lnTo>
                    <a:pt x="641" y="166"/>
                  </a:lnTo>
                  <a:lnTo>
                    <a:pt x="653" y="161"/>
                  </a:lnTo>
                  <a:lnTo>
                    <a:pt x="665" y="156"/>
                  </a:lnTo>
                  <a:lnTo>
                    <a:pt x="672" y="150"/>
                  </a:lnTo>
                  <a:lnTo>
                    <a:pt x="678" y="150"/>
                  </a:lnTo>
                  <a:lnTo>
                    <a:pt x="678" y="147"/>
                  </a:lnTo>
                  <a:lnTo>
                    <a:pt x="669" y="147"/>
                  </a:lnTo>
                  <a:lnTo>
                    <a:pt x="665" y="149"/>
                  </a:lnTo>
                  <a:lnTo>
                    <a:pt x="662" y="150"/>
                  </a:lnTo>
                  <a:lnTo>
                    <a:pt x="660" y="150"/>
                  </a:lnTo>
                  <a:lnTo>
                    <a:pt x="658" y="150"/>
                  </a:lnTo>
                  <a:lnTo>
                    <a:pt x="657" y="150"/>
                  </a:lnTo>
                  <a:lnTo>
                    <a:pt x="655" y="149"/>
                  </a:lnTo>
                  <a:lnTo>
                    <a:pt x="653" y="147"/>
                  </a:lnTo>
                  <a:lnTo>
                    <a:pt x="650" y="147"/>
                  </a:lnTo>
                  <a:lnTo>
                    <a:pt x="646" y="150"/>
                  </a:lnTo>
                  <a:lnTo>
                    <a:pt x="641" y="156"/>
                  </a:lnTo>
                  <a:lnTo>
                    <a:pt x="636" y="161"/>
                  </a:lnTo>
                  <a:lnTo>
                    <a:pt x="632" y="166"/>
                  </a:lnTo>
                  <a:lnTo>
                    <a:pt x="627" y="169"/>
                  </a:lnTo>
                  <a:lnTo>
                    <a:pt x="608" y="175"/>
                  </a:lnTo>
                  <a:lnTo>
                    <a:pt x="590" y="175"/>
                  </a:lnTo>
                  <a:lnTo>
                    <a:pt x="573" y="171"/>
                  </a:lnTo>
                  <a:lnTo>
                    <a:pt x="557" y="164"/>
                  </a:lnTo>
                  <a:lnTo>
                    <a:pt x="555" y="164"/>
                  </a:lnTo>
                  <a:lnTo>
                    <a:pt x="552" y="166"/>
                  </a:lnTo>
                  <a:lnTo>
                    <a:pt x="547" y="168"/>
                  </a:lnTo>
                  <a:lnTo>
                    <a:pt x="543" y="169"/>
                  </a:lnTo>
                  <a:lnTo>
                    <a:pt x="540" y="171"/>
                  </a:lnTo>
                  <a:lnTo>
                    <a:pt x="534" y="173"/>
                  </a:lnTo>
                  <a:lnTo>
                    <a:pt x="531" y="164"/>
                  </a:lnTo>
                  <a:lnTo>
                    <a:pt x="534" y="163"/>
                  </a:lnTo>
                  <a:lnTo>
                    <a:pt x="534" y="163"/>
                  </a:lnTo>
                  <a:lnTo>
                    <a:pt x="536" y="161"/>
                  </a:lnTo>
                  <a:lnTo>
                    <a:pt x="538" y="157"/>
                  </a:lnTo>
                  <a:lnTo>
                    <a:pt x="528" y="157"/>
                  </a:lnTo>
                  <a:lnTo>
                    <a:pt x="524" y="159"/>
                  </a:lnTo>
                  <a:lnTo>
                    <a:pt x="519" y="161"/>
                  </a:lnTo>
                  <a:lnTo>
                    <a:pt x="514" y="161"/>
                  </a:lnTo>
                  <a:lnTo>
                    <a:pt x="508" y="161"/>
                  </a:lnTo>
                  <a:lnTo>
                    <a:pt x="505" y="150"/>
                  </a:lnTo>
                  <a:lnTo>
                    <a:pt x="508" y="149"/>
                  </a:lnTo>
                  <a:lnTo>
                    <a:pt x="510" y="149"/>
                  </a:lnTo>
                  <a:lnTo>
                    <a:pt x="512" y="149"/>
                  </a:lnTo>
                  <a:lnTo>
                    <a:pt x="514" y="147"/>
                  </a:lnTo>
                  <a:lnTo>
                    <a:pt x="515" y="147"/>
                  </a:lnTo>
                  <a:lnTo>
                    <a:pt x="493" y="150"/>
                  </a:lnTo>
                  <a:lnTo>
                    <a:pt x="491" y="145"/>
                  </a:lnTo>
                  <a:lnTo>
                    <a:pt x="487" y="142"/>
                  </a:lnTo>
                  <a:lnTo>
                    <a:pt x="486" y="140"/>
                  </a:lnTo>
                  <a:lnTo>
                    <a:pt x="484" y="136"/>
                  </a:lnTo>
                  <a:lnTo>
                    <a:pt x="480" y="131"/>
                  </a:lnTo>
                  <a:lnTo>
                    <a:pt x="486" y="129"/>
                  </a:lnTo>
                  <a:lnTo>
                    <a:pt x="489" y="129"/>
                  </a:lnTo>
                  <a:lnTo>
                    <a:pt x="491" y="129"/>
                  </a:lnTo>
                  <a:lnTo>
                    <a:pt x="493" y="129"/>
                  </a:lnTo>
                  <a:lnTo>
                    <a:pt x="493" y="128"/>
                  </a:lnTo>
                  <a:lnTo>
                    <a:pt x="494" y="126"/>
                  </a:lnTo>
                  <a:lnTo>
                    <a:pt x="496" y="122"/>
                  </a:lnTo>
                  <a:lnTo>
                    <a:pt x="489" y="121"/>
                  </a:lnTo>
                  <a:lnTo>
                    <a:pt x="482" y="119"/>
                  </a:lnTo>
                  <a:lnTo>
                    <a:pt x="479" y="115"/>
                  </a:lnTo>
                  <a:lnTo>
                    <a:pt x="473" y="112"/>
                  </a:lnTo>
                  <a:lnTo>
                    <a:pt x="477" y="112"/>
                  </a:lnTo>
                  <a:lnTo>
                    <a:pt x="477" y="107"/>
                  </a:lnTo>
                  <a:lnTo>
                    <a:pt x="494" y="110"/>
                  </a:lnTo>
                  <a:lnTo>
                    <a:pt x="503" y="108"/>
                  </a:lnTo>
                  <a:lnTo>
                    <a:pt x="510" y="105"/>
                  </a:lnTo>
                  <a:lnTo>
                    <a:pt x="514" y="100"/>
                  </a:lnTo>
                  <a:lnTo>
                    <a:pt x="519" y="93"/>
                  </a:lnTo>
                  <a:lnTo>
                    <a:pt x="528" y="89"/>
                  </a:lnTo>
                  <a:lnTo>
                    <a:pt x="538" y="86"/>
                  </a:lnTo>
                  <a:lnTo>
                    <a:pt x="545" y="89"/>
                  </a:lnTo>
                  <a:lnTo>
                    <a:pt x="554" y="93"/>
                  </a:lnTo>
                  <a:lnTo>
                    <a:pt x="561" y="94"/>
                  </a:lnTo>
                  <a:lnTo>
                    <a:pt x="569" y="93"/>
                  </a:lnTo>
                  <a:lnTo>
                    <a:pt x="566" y="91"/>
                  </a:lnTo>
                  <a:lnTo>
                    <a:pt x="562" y="89"/>
                  </a:lnTo>
                  <a:lnTo>
                    <a:pt x="561" y="89"/>
                  </a:lnTo>
                  <a:lnTo>
                    <a:pt x="561" y="87"/>
                  </a:lnTo>
                  <a:lnTo>
                    <a:pt x="559" y="86"/>
                  </a:lnTo>
                  <a:lnTo>
                    <a:pt x="559" y="82"/>
                  </a:lnTo>
                  <a:lnTo>
                    <a:pt x="557" y="77"/>
                  </a:lnTo>
                  <a:lnTo>
                    <a:pt x="562" y="75"/>
                  </a:lnTo>
                  <a:lnTo>
                    <a:pt x="566" y="73"/>
                  </a:lnTo>
                  <a:lnTo>
                    <a:pt x="569" y="73"/>
                  </a:lnTo>
                  <a:lnTo>
                    <a:pt x="571" y="72"/>
                  </a:lnTo>
                  <a:lnTo>
                    <a:pt x="575" y="70"/>
                  </a:lnTo>
                  <a:lnTo>
                    <a:pt x="582" y="70"/>
                  </a:lnTo>
                  <a:lnTo>
                    <a:pt x="585" y="72"/>
                  </a:lnTo>
                  <a:lnTo>
                    <a:pt x="589" y="75"/>
                  </a:lnTo>
                  <a:lnTo>
                    <a:pt x="592" y="77"/>
                  </a:lnTo>
                  <a:lnTo>
                    <a:pt x="592" y="73"/>
                  </a:lnTo>
                  <a:lnTo>
                    <a:pt x="590" y="72"/>
                  </a:lnTo>
                  <a:lnTo>
                    <a:pt x="590" y="70"/>
                  </a:lnTo>
                  <a:lnTo>
                    <a:pt x="590" y="70"/>
                  </a:lnTo>
                  <a:lnTo>
                    <a:pt x="590" y="68"/>
                  </a:lnTo>
                  <a:lnTo>
                    <a:pt x="589" y="65"/>
                  </a:lnTo>
                  <a:lnTo>
                    <a:pt x="594" y="63"/>
                  </a:lnTo>
                  <a:lnTo>
                    <a:pt x="597" y="61"/>
                  </a:lnTo>
                  <a:lnTo>
                    <a:pt x="603" y="58"/>
                  </a:lnTo>
                  <a:lnTo>
                    <a:pt x="606" y="54"/>
                  </a:lnTo>
                  <a:lnTo>
                    <a:pt x="608" y="54"/>
                  </a:lnTo>
                  <a:lnTo>
                    <a:pt x="615" y="54"/>
                  </a:lnTo>
                  <a:lnTo>
                    <a:pt x="620" y="56"/>
                  </a:lnTo>
                  <a:lnTo>
                    <a:pt x="624" y="60"/>
                  </a:lnTo>
                  <a:lnTo>
                    <a:pt x="630" y="60"/>
                  </a:lnTo>
                  <a:lnTo>
                    <a:pt x="639" y="58"/>
                  </a:lnTo>
                  <a:lnTo>
                    <a:pt x="643" y="46"/>
                  </a:lnTo>
                  <a:lnTo>
                    <a:pt x="648" y="44"/>
                  </a:lnTo>
                  <a:lnTo>
                    <a:pt x="653" y="44"/>
                  </a:lnTo>
                  <a:lnTo>
                    <a:pt x="658" y="44"/>
                  </a:lnTo>
                  <a:lnTo>
                    <a:pt x="662" y="46"/>
                  </a:lnTo>
                  <a:lnTo>
                    <a:pt x="665" y="46"/>
                  </a:lnTo>
                  <a:lnTo>
                    <a:pt x="672" y="35"/>
                  </a:lnTo>
                  <a:lnTo>
                    <a:pt x="683" y="33"/>
                  </a:lnTo>
                  <a:lnTo>
                    <a:pt x="690" y="37"/>
                  </a:lnTo>
                  <a:lnTo>
                    <a:pt x="697" y="40"/>
                  </a:lnTo>
                  <a:lnTo>
                    <a:pt x="704" y="42"/>
                  </a:lnTo>
                  <a:lnTo>
                    <a:pt x="713" y="39"/>
                  </a:lnTo>
                  <a:lnTo>
                    <a:pt x="725" y="32"/>
                  </a:lnTo>
                  <a:lnTo>
                    <a:pt x="737" y="26"/>
                  </a:lnTo>
                  <a:close/>
                  <a:moveTo>
                    <a:pt x="1259" y="0"/>
                  </a:moveTo>
                  <a:lnTo>
                    <a:pt x="1283" y="0"/>
                  </a:lnTo>
                  <a:lnTo>
                    <a:pt x="1308" y="4"/>
                  </a:lnTo>
                  <a:lnTo>
                    <a:pt x="1330" y="7"/>
                  </a:lnTo>
                  <a:lnTo>
                    <a:pt x="1350" y="12"/>
                  </a:lnTo>
                  <a:lnTo>
                    <a:pt x="1379" y="7"/>
                  </a:lnTo>
                  <a:lnTo>
                    <a:pt x="1383" y="11"/>
                  </a:lnTo>
                  <a:lnTo>
                    <a:pt x="1386" y="12"/>
                  </a:lnTo>
                  <a:lnTo>
                    <a:pt x="1390" y="18"/>
                  </a:lnTo>
                  <a:lnTo>
                    <a:pt x="1392" y="21"/>
                  </a:lnTo>
                  <a:lnTo>
                    <a:pt x="1395" y="23"/>
                  </a:lnTo>
                  <a:lnTo>
                    <a:pt x="1412" y="30"/>
                  </a:lnTo>
                  <a:lnTo>
                    <a:pt x="1432" y="35"/>
                  </a:lnTo>
                  <a:lnTo>
                    <a:pt x="1449" y="39"/>
                  </a:lnTo>
                  <a:lnTo>
                    <a:pt x="1449" y="46"/>
                  </a:lnTo>
                  <a:lnTo>
                    <a:pt x="1421" y="46"/>
                  </a:lnTo>
                  <a:lnTo>
                    <a:pt x="1409" y="40"/>
                  </a:lnTo>
                  <a:lnTo>
                    <a:pt x="1395" y="40"/>
                  </a:lnTo>
                  <a:lnTo>
                    <a:pt x="1379" y="42"/>
                  </a:lnTo>
                  <a:lnTo>
                    <a:pt x="1364" y="46"/>
                  </a:lnTo>
                  <a:lnTo>
                    <a:pt x="1364" y="54"/>
                  </a:lnTo>
                  <a:lnTo>
                    <a:pt x="1383" y="54"/>
                  </a:lnTo>
                  <a:lnTo>
                    <a:pt x="1397" y="51"/>
                  </a:lnTo>
                  <a:lnTo>
                    <a:pt x="1414" y="49"/>
                  </a:lnTo>
                  <a:lnTo>
                    <a:pt x="1435" y="49"/>
                  </a:lnTo>
                  <a:lnTo>
                    <a:pt x="1456" y="49"/>
                  </a:lnTo>
                  <a:lnTo>
                    <a:pt x="1472" y="49"/>
                  </a:lnTo>
                  <a:lnTo>
                    <a:pt x="1486" y="63"/>
                  </a:lnTo>
                  <a:lnTo>
                    <a:pt x="1503" y="73"/>
                  </a:lnTo>
                  <a:lnTo>
                    <a:pt x="1498" y="84"/>
                  </a:lnTo>
                  <a:lnTo>
                    <a:pt x="1488" y="91"/>
                  </a:lnTo>
                  <a:lnTo>
                    <a:pt x="1479" y="96"/>
                  </a:lnTo>
                  <a:lnTo>
                    <a:pt x="1467" y="100"/>
                  </a:lnTo>
                  <a:lnTo>
                    <a:pt x="1449" y="100"/>
                  </a:lnTo>
                  <a:lnTo>
                    <a:pt x="1433" y="105"/>
                  </a:lnTo>
                  <a:lnTo>
                    <a:pt x="1416" y="105"/>
                  </a:lnTo>
                  <a:lnTo>
                    <a:pt x="1397" y="103"/>
                  </a:lnTo>
                  <a:lnTo>
                    <a:pt x="1379" y="101"/>
                  </a:lnTo>
                  <a:lnTo>
                    <a:pt x="1362" y="101"/>
                  </a:lnTo>
                  <a:lnTo>
                    <a:pt x="1348" y="105"/>
                  </a:lnTo>
                  <a:lnTo>
                    <a:pt x="1337" y="115"/>
                  </a:lnTo>
                  <a:lnTo>
                    <a:pt x="1379" y="115"/>
                  </a:lnTo>
                  <a:lnTo>
                    <a:pt x="1392" y="112"/>
                  </a:lnTo>
                  <a:lnTo>
                    <a:pt x="1407" y="110"/>
                  </a:lnTo>
                  <a:lnTo>
                    <a:pt x="1425" y="112"/>
                  </a:lnTo>
                  <a:lnTo>
                    <a:pt x="1437" y="115"/>
                  </a:lnTo>
                  <a:lnTo>
                    <a:pt x="1440" y="128"/>
                  </a:lnTo>
                  <a:lnTo>
                    <a:pt x="1446" y="126"/>
                  </a:lnTo>
                  <a:lnTo>
                    <a:pt x="1454" y="121"/>
                  </a:lnTo>
                  <a:lnTo>
                    <a:pt x="1465" y="117"/>
                  </a:lnTo>
                  <a:lnTo>
                    <a:pt x="1475" y="115"/>
                  </a:lnTo>
                  <a:lnTo>
                    <a:pt x="1477" y="121"/>
                  </a:lnTo>
                  <a:lnTo>
                    <a:pt x="1479" y="124"/>
                  </a:lnTo>
                  <a:lnTo>
                    <a:pt x="1481" y="126"/>
                  </a:lnTo>
                  <a:lnTo>
                    <a:pt x="1484" y="128"/>
                  </a:lnTo>
                  <a:lnTo>
                    <a:pt x="1488" y="131"/>
                  </a:lnTo>
                  <a:lnTo>
                    <a:pt x="1472" y="161"/>
                  </a:lnTo>
                  <a:lnTo>
                    <a:pt x="1479" y="161"/>
                  </a:lnTo>
                  <a:lnTo>
                    <a:pt x="1491" y="154"/>
                  </a:lnTo>
                  <a:lnTo>
                    <a:pt x="1507" y="145"/>
                  </a:lnTo>
                  <a:lnTo>
                    <a:pt x="1526" y="138"/>
                  </a:lnTo>
                  <a:lnTo>
                    <a:pt x="1547" y="131"/>
                  </a:lnTo>
                  <a:lnTo>
                    <a:pt x="1570" y="126"/>
                  </a:lnTo>
                  <a:lnTo>
                    <a:pt x="1590" y="126"/>
                  </a:lnTo>
                  <a:lnTo>
                    <a:pt x="1610" y="128"/>
                  </a:lnTo>
                  <a:lnTo>
                    <a:pt x="1624" y="136"/>
                  </a:lnTo>
                  <a:lnTo>
                    <a:pt x="1632" y="150"/>
                  </a:lnTo>
                  <a:lnTo>
                    <a:pt x="1638" y="150"/>
                  </a:lnTo>
                  <a:lnTo>
                    <a:pt x="1638" y="152"/>
                  </a:lnTo>
                  <a:lnTo>
                    <a:pt x="1638" y="152"/>
                  </a:lnTo>
                  <a:lnTo>
                    <a:pt x="1636" y="154"/>
                  </a:lnTo>
                  <a:lnTo>
                    <a:pt x="1634" y="154"/>
                  </a:lnTo>
                  <a:lnTo>
                    <a:pt x="1634" y="154"/>
                  </a:lnTo>
                  <a:lnTo>
                    <a:pt x="1632" y="154"/>
                  </a:lnTo>
                  <a:lnTo>
                    <a:pt x="1629" y="157"/>
                  </a:lnTo>
                  <a:lnTo>
                    <a:pt x="1624" y="159"/>
                  </a:lnTo>
                  <a:lnTo>
                    <a:pt x="1618" y="161"/>
                  </a:lnTo>
                  <a:lnTo>
                    <a:pt x="1611" y="163"/>
                  </a:lnTo>
                  <a:lnTo>
                    <a:pt x="1606" y="164"/>
                  </a:lnTo>
                  <a:lnTo>
                    <a:pt x="1594" y="183"/>
                  </a:lnTo>
                  <a:lnTo>
                    <a:pt x="1571" y="197"/>
                  </a:lnTo>
                  <a:lnTo>
                    <a:pt x="1545" y="206"/>
                  </a:lnTo>
                  <a:lnTo>
                    <a:pt x="1514" y="211"/>
                  </a:lnTo>
                  <a:lnTo>
                    <a:pt x="1514" y="217"/>
                  </a:lnTo>
                  <a:lnTo>
                    <a:pt x="1514" y="220"/>
                  </a:lnTo>
                  <a:lnTo>
                    <a:pt x="1514" y="222"/>
                  </a:lnTo>
                  <a:lnTo>
                    <a:pt x="1512" y="224"/>
                  </a:lnTo>
                  <a:lnTo>
                    <a:pt x="1514" y="225"/>
                  </a:lnTo>
                  <a:lnTo>
                    <a:pt x="1514" y="227"/>
                  </a:lnTo>
                  <a:lnTo>
                    <a:pt x="1517" y="231"/>
                  </a:lnTo>
                  <a:lnTo>
                    <a:pt x="1522" y="234"/>
                  </a:lnTo>
                  <a:lnTo>
                    <a:pt x="1526" y="236"/>
                  </a:lnTo>
                  <a:lnTo>
                    <a:pt x="1529" y="239"/>
                  </a:lnTo>
                  <a:lnTo>
                    <a:pt x="1533" y="241"/>
                  </a:lnTo>
                  <a:lnTo>
                    <a:pt x="1536" y="246"/>
                  </a:lnTo>
                  <a:lnTo>
                    <a:pt x="1533" y="253"/>
                  </a:lnTo>
                  <a:lnTo>
                    <a:pt x="1529" y="269"/>
                  </a:lnTo>
                  <a:lnTo>
                    <a:pt x="1526" y="288"/>
                  </a:lnTo>
                  <a:lnTo>
                    <a:pt x="1522" y="307"/>
                  </a:lnTo>
                  <a:lnTo>
                    <a:pt x="1522" y="323"/>
                  </a:lnTo>
                  <a:lnTo>
                    <a:pt x="1526" y="321"/>
                  </a:lnTo>
                  <a:lnTo>
                    <a:pt x="1529" y="321"/>
                  </a:lnTo>
                  <a:lnTo>
                    <a:pt x="1531" y="321"/>
                  </a:lnTo>
                  <a:lnTo>
                    <a:pt x="1535" y="321"/>
                  </a:lnTo>
                  <a:lnTo>
                    <a:pt x="1536" y="321"/>
                  </a:lnTo>
                  <a:lnTo>
                    <a:pt x="1542" y="323"/>
                  </a:lnTo>
                  <a:lnTo>
                    <a:pt x="1540" y="328"/>
                  </a:lnTo>
                  <a:lnTo>
                    <a:pt x="1540" y="330"/>
                  </a:lnTo>
                  <a:lnTo>
                    <a:pt x="1540" y="334"/>
                  </a:lnTo>
                  <a:lnTo>
                    <a:pt x="1540" y="335"/>
                  </a:lnTo>
                  <a:lnTo>
                    <a:pt x="1540" y="339"/>
                  </a:lnTo>
                  <a:lnTo>
                    <a:pt x="1542" y="346"/>
                  </a:lnTo>
                  <a:lnTo>
                    <a:pt x="1536" y="346"/>
                  </a:lnTo>
                  <a:lnTo>
                    <a:pt x="1536" y="349"/>
                  </a:lnTo>
                  <a:lnTo>
                    <a:pt x="1533" y="348"/>
                  </a:lnTo>
                  <a:lnTo>
                    <a:pt x="1529" y="344"/>
                  </a:lnTo>
                  <a:lnTo>
                    <a:pt x="1528" y="342"/>
                  </a:lnTo>
                  <a:lnTo>
                    <a:pt x="1524" y="341"/>
                  </a:lnTo>
                  <a:lnTo>
                    <a:pt x="1521" y="339"/>
                  </a:lnTo>
                  <a:lnTo>
                    <a:pt x="1514" y="339"/>
                  </a:lnTo>
                  <a:lnTo>
                    <a:pt x="1510" y="341"/>
                  </a:lnTo>
                  <a:lnTo>
                    <a:pt x="1507" y="342"/>
                  </a:lnTo>
                  <a:lnTo>
                    <a:pt x="1503" y="344"/>
                  </a:lnTo>
                  <a:lnTo>
                    <a:pt x="1501" y="346"/>
                  </a:lnTo>
                  <a:lnTo>
                    <a:pt x="1498" y="348"/>
                  </a:lnTo>
                  <a:lnTo>
                    <a:pt x="1496" y="351"/>
                  </a:lnTo>
                  <a:lnTo>
                    <a:pt x="1494" y="358"/>
                  </a:lnTo>
                  <a:lnTo>
                    <a:pt x="1517" y="365"/>
                  </a:lnTo>
                  <a:lnTo>
                    <a:pt x="1522" y="396"/>
                  </a:lnTo>
                  <a:lnTo>
                    <a:pt x="1517" y="396"/>
                  </a:lnTo>
                  <a:lnTo>
                    <a:pt x="1514" y="396"/>
                  </a:lnTo>
                  <a:lnTo>
                    <a:pt x="1510" y="398"/>
                  </a:lnTo>
                  <a:lnTo>
                    <a:pt x="1507" y="400"/>
                  </a:lnTo>
                  <a:lnTo>
                    <a:pt x="1507" y="407"/>
                  </a:lnTo>
                  <a:lnTo>
                    <a:pt x="1515" y="412"/>
                  </a:lnTo>
                  <a:lnTo>
                    <a:pt x="1521" y="419"/>
                  </a:lnTo>
                  <a:lnTo>
                    <a:pt x="1524" y="428"/>
                  </a:lnTo>
                  <a:lnTo>
                    <a:pt x="1526" y="442"/>
                  </a:lnTo>
                  <a:lnTo>
                    <a:pt x="1517" y="442"/>
                  </a:lnTo>
                  <a:lnTo>
                    <a:pt x="1515" y="442"/>
                  </a:lnTo>
                  <a:lnTo>
                    <a:pt x="1510" y="440"/>
                  </a:lnTo>
                  <a:lnTo>
                    <a:pt x="1507" y="442"/>
                  </a:lnTo>
                  <a:lnTo>
                    <a:pt x="1501" y="442"/>
                  </a:lnTo>
                  <a:lnTo>
                    <a:pt x="1498" y="445"/>
                  </a:lnTo>
                  <a:lnTo>
                    <a:pt x="1494" y="449"/>
                  </a:lnTo>
                  <a:lnTo>
                    <a:pt x="1500" y="452"/>
                  </a:lnTo>
                  <a:lnTo>
                    <a:pt x="1503" y="454"/>
                  </a:lnTo>
                  <a:lnTo>
                    <a:pt x="1505" y="456"/>
                  </a:lnTo>
                  <a:lnTo>
                    <a:pt x="1507" y="457"/>
                  </a:lnTo>
                  <a:lnTo>
                    <a:pt x="1508" y="463"/>
                  </a:lnTo>
                  <a:lnTo>
                    <a:pt x="1510" y="468"/>
                  </a:lnTo>
                  <a:lnTo>
                    <a:pt x="1508" y="470"/>
                  </a:lnTo>
                  <a:lnTo>
                    <a:pt x="1508" y="471"/>
                  </a:lnTo>
                  <a:lnTo>
                    <a:pt x="1508" y="471"/>
                  </a:lnTo>
                  <a:lnTo>
                    <a:pt x="1507" y="473"/>
                  </a:lnTo>
                  <a:lnTo>
                    <a:pt x="1507" y="477"/>
                  </a:lnTo>
                  <a:lnTo>
                    <a:pt x="1493" y="477"/>
                  </a:lnTo>
                  <a:lnTo>
                    <a:pt x="1479" y="480"/>
                  </a:lnTo>
                  <a:lnTo>
                    <a:pt x="1468" y="484"/>
                  </a:lnTo>
                  <a:lnTo>
                    <a:pt x="1472" y="484"/>
                  </a:lnTo>
                  <a:lnTo>
                    <a:pt x="1477" y="487"/>
                  </a:lnTo>
                  <a:lnTo>
                    <a:pt x="1481" y="489"/>
                  </a:lnTo>
                  <a:lnTo>
                    <a:pt x="1484" y="489"/>
                  </a:lnTo>
                  <a:lnTo>
                    <a:pt x="1488" y="491"/>
                  </a:lnTo>
                  <a:lnTo>
                    <a:pt x="1491" y="494"/>
                  </a:lnTo>
                  <a:lnTo>
                    <a:pt x="1494" y="499"/>
                  </a:lnTo>
                  <a:lnTo>
                    <a:pt x="1488" y="508"/>
                  </a:lnTo>
                  <a:lnTo>
                    <a:pt x="1484" y="519"/>
                  </a:lnTo>
                  <a:lnTo>
                    <a:pt x="1479" y="531"/>
                  </a:lnTo>
                  <a:lnTo>
                    <a:pt x="1477" y="526"/>
                  </a:lnTo>
                  <a:lnTo>
                    <a:pt x="1474" y="522"/>
                  </a:lnTo>
                  <a:lnTo>
                    <a:pt x="1472" y="520"/>
                  </a:lnTo>
                  <a:lnTo>
                    <a:pt x="1468" y="520"/>
                  </a:lnTo>
                  <a:lnTo>
                    <a:pt x="1463" y="519"/>
                  </a:lnTo>
                  <a:lnTo>
                    <a:pt x="1456" y="519"/>
                  </a:lnTo>
                  <a:lnTo>
                    <a:pt x="1456" y="522"/>
                  </a:lnTo>
                  <a:lnTo>
                    <a:pt x="1460" y="522"/>
                  </a:lnTo>
                  <a:lnTo>
                    <a:pt x="1472" y="534"/>
                  </a:lnTo>
                  <a:lnTo>
                    <a:pt x="1482" y="548"/>
                  </a:lnTo>
                  <a:lnTo>
                    <a:pt x="1488" y="566"/>
                  </a:lnTo>
                  <a:lnTo>
                    <a:pt x="1491" y="587"/>
                  </a:lnTo>
                  <a:lnTo>
                    <a:pt x="1488" y="587"/>
                  </a:lnTo>
                  <a:lnTo>
                    <a:pt x="1488" y="592"/>
                  </a:lnTo>
                  <a:lnTo>
                    <a:pt x="1460" y="595"/>
                  </a:lnTo>
                  <a:lnTo>
                    <a:pt x="1460" y="576"/>
                  </a:lnTo>
                  <a:lnTo>
                    <a:pt x="1456" y="573"/>
                  </a:lnTo>
                  <a:lnTo>
                    <a:pt x="1453" y="571"/>
                  </a:lnTo>
                  <a:lnTo>
                    <a:pt x="1451" y="569"/>
                  </a:lnTo>
                  <a:lnTo>
                    <a:pt x="1446" y="566"/>
                  </a:lnTo>
                  <a:lnTo>
                    <a:pt x="1440" y="564"/>
                  </a:lnTo>
                  <a:lnTo>
                    <a:pt x="1432" y="569"/>
                  </a:lnTo>
                  <a:lnTo>
                    <a:pt x="1421" y="573"/>
                  </a:lnTo>
                  <a:lnTo>
                    <a:pt x="1409" y="574"/>
                  </a:lnTo>
                  <a:lnTo>
                    <a:pt x="1398" y="578"/>
                  </a:lnTo>
                  <a:lnTo>
                    <a:pt x="1392" y="583"/>
                  </a:lnTo>
                  <a:lnTo>
                    <a:pt x="1398" y="583"/>
                  </a:lnTo>
                  <a:lnTo>
                    <a:pt x="1407" y="583"/>
                  </a:lnTo>
                  <a:lnTo>
                    <a:pt x="1421" y="581"/>
                  </a:lnTo>
                  <a:lnTo>
                    <a:pt x="1437" y="580"/>
                  </a:lnTo>
                  <a:lnTo>
                    <a:pt x="1437" y="587"/>
                  </a:lnTo>
                  <a:lnTo>
                    <a:pt x="1402" y="599"/>
                  </a:lnTo>
                  <a:lnTo>
                    <a:pt x="1402" y="602"/>
                  </a:lnTo>
                  <a:lnTo>
                    <a:pt x="1411" y="602"/>
                  </a:lnTo>
                  <a:lnTo>
                    <a:pt x="1416" y="601"/>
                  </a:lnTo>
                  <a:lnTo>
                    <a:pt x="1423" y="599"/>
                  </a:lnTo>
                  <a:lnTo>
                    <a:pt x="1430" y="597"/>
                  </a:lnTo>
                  <a:lnTo>
                    <a:pt x="1437" y="595"/>
                  </a:lnTo>
                  <a:lnTo>
                    <a:pt x="1439" y="604"/>
                  </a:lnTo>
                  <a:lnTo>
                    <a:pt x="1446" y="608"/>
                  </a:lnTo>
                  <a:lnTo>
                    <a:pt x="1453" y="609"/>
                  </a:lnTo>
                  <a:lnTo>
                    <a:pt x="1465" y="608"/>
                  </a:lnTo>
                  <a:lnTo>
                    <a:pt x="1479" y="608"/>
                  </a:lnTo>
                  <a:lnTo>
                    <a:pt x="1479" y="611"/>
                  </a:lnTo>
                  <a:lnTo>
                    <a:pt x="1475" y="611"/>
                  </a:lnTo>
                  <a:lnTo>
                    <a:pt x="1456" y="629"/>
                  </a:lnTo>
                  <a:lnTo>
                    <a:pt x="1435" y="646"/>
                  </a:lnTo>
                  <a:lnTo>
                    <a:pt x="1414" y="660"/>
                  </a:lnTo>
                  <a:lnTo>
                    <a:pt x="1390" y="672"/>
                  </a:lnTo>
                  <a:lnTo>
                    <a:pt x="1364" y="677"/>
                  </a:lnTo>
                  <a:lnTo>
                    <a:pt x="1334" y="676"/>
                  </a:lnTo>
                  <a:lnTo>
                    <a:pt x="1334" y="681"/>
                  </a:lnTo>
                  <a:lnTo>
                    <a:pt x="1334" y="686"/>
                  </a:lnTo>
                  <a:lnTo>
                    <a:pt x="1332" y="690"/>
                  </a:lnTo>
                  <a:lnTo>
                    <a:pt x="1330" y="691"/>
                  </a:lnTo>
                  <a:lnTo>
                    <a:pt x="1329" y="691"/>
                  </a:lnTo>
                  <a:lnTo>
                    <a:pt x="1327" y="693"/>
                  </a:lnTo>
                  <a:lnTo>
                    <a:pt x="1323" y="695"/>
                  </a:lnTo>
                  <a:lnTo>
                    <a:pt x="1320" y="697"/>
                  </a:lnTo>
                  <a:lnTo>
                    <a:pt x="1318" y="698"/>
                  </a:lnTo>
                  <a:lnTo>
                    <a:pt x="1315" y="702"/>
                  </a:lnTo>
                  <a:lnTo>
                    <a:pt x="1311" y="712"/>
                  </a:lnTo>
                  <a:lnTo>
                    <a:pt x="1309" y="725"/>
                  </a:lnTo>
                  <a:lnTo>
                    <a:pt x="1306" y="733"/>
                  </a:lnTo>
                  <a:lnTo>
                    <a:pt x="1297" y="742"/>
                  </a:lnTo>
                  <a:lnTo>
                    <a:pt x="1282" y="752"/>
                  </a:lnTo>
                  <a:lnTo>
                    <a:pt x="1262" y="761"/>
                  </a:lnTo>
                  <a:lnTo>
                    <a:pt x="1245" y="768"/>
                  </a:lnTo>
                  <a:lnTo>
                    <a:pt x="1229" y="772"/>
                  </a:lnTo>
                  <a:lnTo>
                    <a:pt x="1229" y="768"/>
                  </a:lnTo>
                  <a:lnTo>
                    <a:pt x="1229" y="765"/>
                  </a:lnTo>
                  <a:lnTo>
                    <a:pt x="1227" y="765"/>
                  </a:lnTo>
                  <a:lnTo>
                    <a:pt x="1227" y="763"/>
                  </a:lnTo>
                  <a:lnTo>
                    <a:pt x="1226" y="761"/>
                  </a:lnTo>
                  <a:lnTo>
                    <a:pt x="1224" y="775"/>
                  </a:lnTo>
                  <a:lnTo>
                    <a:pt x="1219" y="787"/>
                  </a:lnTo>
                  <a:lnTo>
                    <a:pt x="1215" y="798"/>
                  </a:lnTo>
                  <a:lnTo>
                    <a:pt x="1210" y="808"/>
                  </a:lnTo>
                  <a:lnTo>
                    <a:pt x="1206" y="822"/>
                  </a:lnTo>
                  <a:lnTo>
                    <a:pt x="1210" y="824"/>
                  </a:lnTo>
                  <a:lnTo>
                    <a:pt x="1210" y="826"/>
                  </a:lnTo>
                  <a:lnTo>
                    <a:pt x="1212" y="826"/>
                  </a:lnTo>
                  <a:lnTo>
                    <a:pt x="1212" y="826"/>
                  </a:lnTo>
                  <a:lnTo>
                    <a:pt x="1212" y="828"/>
                  </a:lnTo>
                  <a:lnTo>
                    <a:pt x="1210" y="829"/>
                  </a:lnTo>
                  <a:lnTo>
                    <a:pt x="1206" y="833"/>
                  </a:lnTo>
                  <a:lnTo>
                    <a:pt x="1203" y="835"/>
                  </a:lnTo>
                  <a:lnTo>
                    <a:pt x="1200" y="838"/>
                  </a:lnTo>
                  <a:lnTo>
                    <a:pt x="1196" y="840"/>
                  </a:lnTo>
                  <a:lnTo>
                    <a:pt x="1194" y="843"/>
                  </a:lnTo>
                  <a:lnTo>
                    <a:pt x="1191" y="848"/>
                  </a:lnTo>
                  <a:lnTo>
                    <a:pt x="1184" y="868"/>
                  </a:lnTo>
                  <a:lnTo>
                    <a:pt x="1179" y="889"/>
                  </a:lnTo>
                  <a:lnTo>
                    <a:pt x="1177" y="913"/>
                  </a:lnTo>
                  <a:lnTo>
                    <a:pt x="1173" y="936"/>
                  </a:lnTo>
                  <a:lnTo>
                    <a:pt x="1168" y="957"/>
                  </a:lnTo>
                  <a:lnTo>
                    <a:pt x="1165" y="955"/>
                  </a:lnTo>
                  <a:lnTo>
                    <a:pt x="1165" y="955"/>
                  </a:lnTo>
                  <a:lnTo>
                    <a:pt x="1163" y="955"/>
                  </a:lnTo>
                  <a:lnTo>
                    <a:pt x="1163" y="953"/>
                  </a:lnTo>
                  <a:lnTo>
                    <a:pt x="1161" y="953"/>
                  </a:lnTo>
                  <a:lnTo>
                    <a:pt x="1156" y="950"/>
                  </a:lnTo>
                  <a:lnTo>
                    <a:pt x="1147" y="943"/>
                  </a:lnTo>
                  <a:lnTo>
                    <a:pt x="1133" y="934"/>
                  </a:lnTo>
                  <a:lnTo>
                    <a:pt x="1117" y="925"/>
                  </a:lnTo>
                  <a:lnTo>
                    <a:pt x="1102" y="915"/>
                  </a:lnTo>
                  <a:lnTo>
                    <a:pt x="1090" y="906"/>
                  </a:lnTo>
                  <a:lnTo>
                    <a:pt x="1079" y="901"/>
                  </a:lnTo>
                  <a:lnTo>
                    <a:pt x="1076" y="899"/>
                  </a:lnTo>
                  <a:lnTo>
                    <a:pt x="1072" y="861"/>
                  </a:lnTo>
                  <a:lnTo>
                    <a:pt x="1070" y="857"/>
                  </a:lnTo>
                  <a:lnTo>
                    <a:pt x="1065" y="854"/>
                  </a:lnTo>
                  <a:lnTo>
                    <a:pt x="1062" y="852"/>
                  </a:lnTo>
                  <a:lnTo>
                    <a:pt x="1056" y="848"/>
                  </a:lnTo>
                  <a:lnTo>
                    <a:pt x="1053" y="845"/>
                  </a:lnTo>
                  <a:lnTo>
                    <a:pt x="1056" y="843"/>
                  </a:lnTo>
                  <a:lnTo>
                    <a:pt x="1056" y="841"/>
                  </a:lnTo>
                  <a:lnTo>
                    <a:pt x="1058" y="840"/>
                  </a:lnTo>
                  <a:lnTo>
                    <a:pt x="1058" y="840"/>
                  </a:lnTo>
                  <a:lnTo>
                    <a:pt x="1060" y="836"/>
                  </a:lnTo>
                  <a:lnTo>
                    <a:pt x="1062" y="833"/>
                  </a:lnTo>
                  <a:lnTo>
                    <a:pt x="1053" y="833"/>
                  </a:lnTo>
                  <a:lnTo>
                    <a:pt x="1048" y="833"/>
                  </a:lnTo>
                  <a:lnTo>
                    <a:pt x="1044" y="833"/>
                  </a:lnTo>
                  <a:lnTo>
                    <a:pt x="1042" y="831"/>
                  </a:lnTo>
                  <a:lnTo>
                    <a:pt x="1041" y="828"/>
                  </a:lnTo>
                  <a:lnTo>
                    <a:pt x="1037" y="822"/>
                  </a:lnTo>
                  <a:lnTo>
                    <a:pt x="1035" y="819"/>
                  </a:lnTo>
                  <a:lnTo>
                    <a:pt x="1035" y="815"/>
                  </a:lnTo>
                  <a:lnTo>
                    <a:pt x="1035" y="814"/>
                  </a:lnTo>
                  <a:lnTo>
                    <a:pt x="1035" y="810"/>
                  </a:lnTo>
                  <a:lnTo>
                    <a:pt x="1037" y="807"/>
                  </a:lnTo>
                  <a:lnTo>
                    <a:pt x="1037" y="803"/>
                  </a:lnTo>
                  <a:lnTo>
                    <a:pt x="1027" y="803"/>
                  </a:lnTo>
                  <a:lnTo>
                    <a:pt x="1027" y="798"/>
                  </a:lnTo>
                  <a:lnTo>
                    <a:pt x="1028" y="793"/>
                  </a:lnTo>
                  <a:lnTo>
                    <a:pt x="1030" y="791"/>
                  </a:lnTo>
                  <a:lnTo>
                    <a:pt x="1030" y="787"/>
                  </a:lnTo>
                  <a:lnTo>
                    <a:pt x="1032" y="784"/>
                  </a:lnTo>
                  <a:lnTo>
                    <a:pt x="1034" y="779"/>
                  </a:lnTo>
                  <a:lnTo>
                    <a:pt x="1028" y="779"/>
                  </a:lnTo>
                  <a:lnTo>
                    <a:pt x="1023" y="779"/>
                  </a:lnTo>
                  <a:lnTo>
                    <a:pt x="1020" y="777"/>
                  </a:lnTo>
                  <a:lnTo>
                    <a:pt x="1014" y="775"/>
                  </a:lnTo>
                  <a:lnTo>
                    <a:pt x="1013" y="749"/>
                  </a:lnTo>
                  <a:lnTo>
                    <a:pt x="1011" y="725"/>
                  </a:lnTo>
                  <a:lnTo>
                    <a:pt x="1011" y="702"/>
                  </a:lnTo>
                  <a:lnTo>
                    <a:pt x="1018" y="679"/>
                  </a:lnTo>
                  <a:lnTo>
                    <a:pt x="1025" y="669"/>
                  </a:lnTo>
                  <a:lnTo>
                    <a:pt x="1034" y="662"/>
                  </a:lnTo>
                  <a:lnTo>
                    <a:pt x="1041" y="656"/>
                  </a:lnTo>
                  <a:lnTo>
                    <a:pt x="1046" y="648"/>
                  </a:lnTo>
                  <a:lnTo>
                    <a:pt x="1051" y="637"/>
                  </a:lnTo>
                  <a:lnTo>
                    <a:pt x="1053" y="618"/>
                  </a:lnTo>
                  <a:lnTo>
                    <a:pt x="1049" y="618"/>
                  </a:lnTo>
                  <a:lnTo>
                    <a:pt x="1046" y="622"/>
                  </a:lnTo>
                  <a:lnTo>
                    <a:pt x="1042" y="623"/>
                  </a:lnTo>
                  <a:lnTo>
                    <a:pt x="1041" y="623"/>
                  </a:lnTo>
                  <a:lnTo>
                    <a:pt x="1037" y="623"/>
                  </a:lnTo>
                  <a:lnTo>
                    <a:pt x="1034" y="622"/>
                  </a:lnTo>
                  <a:lnTo>
                    <a:pt x="1020" y="618"/>
                  </a:lnTo>
                  <a:lnTo>
                    <a:pt x="1009" y="611"/>
                  </a:lnTo>
                  <a:lnTo>
                    <a:pt x="1002" y="601"/>
                  </a:lnTo>
                  <a:lnTo>
                    <a:pt x="999" y="583"/>
                  </a:lnTo>
                  <a:lnTo>
                    <a:pt x="1004" y="583"/>
                  </a:lnTo>
                  <a:lnTo>
                    <a:pt x="1004" y="580"/>
                  </a:lnTo>
                  <a:lnTo>
                    <a:pt x="1013" y="585"/>
                  </a:lnTo>
                  <a:lnTo>
                    <a:pt x="1023" y="592"/>
                  </a:lnTo>
                  <a:lnTo>
                    <a:pt x="1032" y="595"/>
                  </a:lnTo>
                  <a:lnTo>
                    <a:pt x="1042" y="595"/>
                  </a:lnTo>
                  <a:lnTo>
                    <a:pt x="1042" y="594"/>
                  </a:lnTo>
                  <a:lnTo>
                    <a:pt x="1044" y="592"/>
                  </a:lnTo>
                  <a:lnTo>
                    <a:pt x="1044" y="592"/>
                  </a:lnTo>
                  <a:lnTo>
                    <a:pt x="1044" y="590"/>
                  </a:lnTo>
                  <a:lnTo>
                    <a:pt x="1046" y="587"/>
                  </a:lnTo>
                  <a:lnTo>
                    <a:pt x="1027" y="573"/>
                  </a:lnTo>
                  <a:lnTo>
                    <a:pt x="1011" y="553"/>
                  </a:lnTo>
                  <a:lnTo>
                    <a:pt x="1006" y="555"/>
                  </a:lnTo>
                  <a:lnTo>
                    <a:pt x="1002" y="557"/>
                  </a:lnTo>
                  <a:lnTo>
                    <a:pt x="997" y="559"/>
                  </a:lnTo>
                  <a:lnTo>
                    <a:pt x="992" y="560"/>
                  </a:lnTo>
                  <a:lnTo>
                    <a:pt x="988" y="557"/>
                  </a:lnTo>
                  <a:lnTo>
                    <a:pt x="987" y="555"/>
                  </a:lnTo>
                  <a:lnTo>
                    <a:pt x="985" y="552"/>
                  </a:lnTo>
                  <a:lnTo>
                    <a:pt x="983" y="550"/>
                  </a:lnTo>
                  <a:lnTo>
                    <a:pt x="980" y="545"/>
                  </a:lnTo>
                  <a:lnTo>
                    <a:pt x="990" y="534"/>
                  </a:lnTo>
                  <a:lnTo>
                    <a:pt x="992" y="519"/>
                  </a:lnTo>
                  <a:lnTo>
                    <a:pt x="990" y="499"/>
                  </a:lnTo>
                  <a:lnTo>
                    <a:pt x="985" y="478"/>
                  </a:lnTo>
                  <a:lnTo>
                    <a:pt x="976" y="456"/>
                  </a:lnTo>
                  <a:lnTo>
                    <a:pt x="966" y="435"/>
                  </a:lnTo>
                  <a:lnTo>
                    <a:pt x="953" y="416"/>
                  </a:lnTo>
                  <a:lnTo>
                    <a:pt x="943" y="398"/>
                  </a:lnTo>
                  <a:lnTo>
                    <a:pt x="934" y="384"/>
                  </a:lnTo>
                  <a:lnTo>
                    <a:pt x="913" y="370"/>
                  </a:lnTo>
                  <a:lnTo>
                    <a:pt x="889" y="365"/>
                  </a:lnTo>
                  <a:lnTo>
                    <a:pt x="864" y="365"/>
                  </a:lnTo>
                  <a:lnTo>
                    <a:pt x="836" y="365"/>
                  </a:lnTo>
                  <a:lnTo>
                    <a:pt x="809" y="367"/>
                  </a:lnTo>
                  <a:lnTo>
                    <a:pt x="781" y="365"/>
                  </a:lnTo>
                  <a:lnTo>
                    <a:pt x="781" y="360"/>
                  </a:lnTo>
                  <a:lnTo>
                    <a:pt x="781" y="356"/>
                  </a:lnTo>
                  <a:lnTo>
                    <a:pt x="782" y="355"/>
                  </a:lnTo>
                  <a:lnTo>
                    <a:pt x="782" y="353"/>
                  </a:lnTo>
                  <a:lnTo>
                    <a:pt x="782" y="351"/>
                  </a:lnTo>
                  <a:lnTo>
                    <a:pt x="781" y="349"/>
                  </a:lnTo>
                  <a:lnTo>
                    <a:pt x="770" y="344"/>
                  </a:lnTo>
                  <a:lnTo>
                    <a:pt x="760" y="341"/>
                  </a:lnTo>
                  <a:lnTo>
                    <a:pt x="749" y="334"/>
                  </a:lnTo>
                  <a:lnTo>
                    <a:pt x="758" y="334"/>
                  </a:lnTo>
                  <a:lnTo>
                    <a:pt x="768" y="330"/>
                  </a:lnTo>
                  <a:lnTo>
                    <a:pt x="782" y="327"/>
                  </a:lnTo>
                  <a:lnTo>
                    <a:pt x="798" y="325"/>
                  </a:lnTo>
                  <a:lnTo>
                    <a:pt x="810" y="321"/>
                  </a:lnTo>
                  <a:lnTo>
                    <a:pt x="819" y="314"/>
                  </a:lnTo>
                  <a:lnTo>
                    <a:pt x="777" y="314"/>
                  </a:lnTo>
                  <a:lnTo>
                    <a:pt x="767" y="311"/>
                  </a:lnTo>
                  <a:lnTo>
                    <a:pt x="758" y="311"/>
                  </a:lnTo>
                  <a:lnTo>
                    <a:pt x="747" y="309"/>
                  </a:lnTo>
                  <a:lnTo>
                    <a:pt x="739" y="307"/>
                  </a:lnTo>
                  <a:lnTo>
                    <a:pt x="730" y="304"/>
                  </a:lnTo>
                  <a:lnTo>
                    <a:pt x="725" y="295"/>
                  </a:lnTo>
                  <a:lnTo>
                    <a:pt x="723" y="281"/>
                  </a:lnTo>
                  <a:lnTo>
                    <a:pt x="744" y="278"/>
                  </a:lnTo>
                  <a:lnTo>
                    <a:pt x="763" y="271"/>
                  </a:lnTo>
                  <a:lnTo>
                    <a:pt x="779" y="264"/>
                  </a:lnTo>
                  <a:lnTo>
                    <a:pt x="796" y="257"/>
                  </a:lnTo>
                  <a:lnTo>
                    <a:pt x="831" y="257"/>
                  </a:lnTo>
                  <a:lnTo>
                    <a:pt x="845" y="211"/>
                  </a:lnTo>
                  <a:lnTo>
                    <a:pt x="812" y="211"/>
                  </a:lnTo>
                  <a:lnTo>
                    <a:pt x="803" y="199"/>
                  </a:lnTo>
                  <a:lnTo>
                    <a:pt x="814" y="192"/>
                  </a:lnTo>
                  <a:lnTo>
                    <a:pt x="822" y="185"/>
                  </a:lnTo>
                  <a:lnTo>
                    <a:pt x="833" y="180"/>
                  </a:lnTo>
                  <a:lnTo>
                    <a:pt x="845" y="176"/>
                  </a:lnTo>
                  <a:lnTo>
                    <a:pt x="845" y="164"/>
                  </a:lnTo>
                  <a:lnTo>
                    <a:pt x="859" y="157"/>
                  </a:lnTo>
                  <a:lnTo>
                    <a:pt x="866" y="149"/>
                  </a:lnTo>
                  <a:lnTo>
                    <a:pt x="873" y="138"/>
                  </a:lnTo>
                  <a:lnTo>
                    <a:pt x="884" y="131"/>
                  </a:lnTo>
                  <a:lnTo>
                    <a:pt x="896" y="126"/>
                  </a:lnTo>
                  <a:lnTo>
                    <a:pt x="906" y="126"/>
                  </a:lnTo>
                  <a:lnTo>
                    <a:pt x="915" y="129"/>
                  </a:lnTo>
                  <a:lnTo>
                    <a:pt x="927" y="128"/>
                  </a:lnTo>
                  <a:lnTo>
                    <a:pt x="918" y="124"/>
                  </a:lnTo>
                  <a:lnTo>
                    <a:pt x="913" y="122"/>
                  </a:lnTo>
                  <a:lnTo>
                    <a:pt x="908" y="121"/>
                  </a:lnTo>
                  <a:lnTo>
                    <a:pt x="903" y="115"/>
                  </a:lnTo>
                  <a:lnTo>
                    <a:pt x="920" y="112"/>
                  </a:lnTo>
                  <a:lnTo>
                    <a:pt x="936" y="107"/>
                  </a:lnTo>
                  <a:lnTo>
                    <a:pt x="950" y="103"/>
                  </a:lnTo>
                  <a:lnTo>
                    <a:pt x="966" y="100"/>
                  </a:lnTo>
                  <a:lnTo>
                    <a:pt x="967" y="107"/>
                  </a:lnTo>
                  <a:lnTo>
                    <a:pt x="969" y="110"/>
                  </a:lnTo>
                  <a:lnTo>
                    <a:pt x="971" y="115"/>
                  </a:lnTo>
                  <a:lnTo>
                    <a:pt x="973" y="119"/>
                  </a:lnTo>
                  <a:lnTo>
                    <a:pt x="978" y="121"/>
                  </a:lnTo>
                  <a:lnTo>
                    <a:pt x="985" y="122"/>
                  </a:lnTo>
                  <a:lnTo>
                    <a:pt x="985" y="117"/>
                  </a:lnTo>
                  <a:lnTo>
                    <a:pt x="988" y="112"/>
                  </a:lnTo>
                  <a:lnTo>
                    <a:pt x="990" y="105"/>
                  </a:lnTo>
                  <a:lnTo>
                    <a:pt x="992" y="100"/>
                  </a:lnTo>
                  <a:lnTo>
                    <a:pt x="995" y="105"/>
                  </a:lnTo>
                  <a:lnTo>
                    <a:pt x="1001" y="110"/>
                  </a:lnTo>
                  <a:lnTo>
                    <a:pt x="1004" y="114"/>
                  </a:lnTo>
                  <a:lnTo>
                    <a:pt x="1011" y="117"/>
                  </a:lnTo>
                  <a:lnTo>
                    <a:pt x="1018" y="119"/>
                  </a:lnTo>
                  <a:lnTo>
                    <a:pt x="1014" y="96"/>
                  </a:lnTo>
                  <a:lnTo>
                    <a:pt x="1027" y="93"/>
                  </a:lnTo>
                  <a:lnTo>
                    <a:pt x="1037" y="89"/>
                  </a:lnTo>
                  <a:lnTo>
                    <a:pt x="1053" y="93"/>
                  </a:lnTo>
                  <a:lnTo>
                    <a:pt x="1070" y="100"/>
                  </a:lnTo>
                  <a:lnTo>
                    <a:pt x="1088" y="110"/>
                  </a:lnTo>
                  <a:lnTo>
                    <a:pt x="1107" y="119"/>
                  </a:lnTo>
                  <a:lnTo>
                    <a:pt x="1123" y="126"/>
                  </a:lnTo>
                  <a:lnTo>
                    <a:pt x="1138" y="131"/>
                  </a:lnTo>
                  <a:lnTo>
                    <a:pt x="1138" y="128"/>
                  </a:lnTo>
                  <a:lnTo>
                    <a:pt x="1128" y="119"/>
                  </a:lnTo>
                  <a:lnTo>
                    <a:pt x="1121" y="112"/>
                  </a:lnTo>
                  <a:lnTo>
                    <a:pt x="1117" y="103"/>
                  </a:lnTo>
                  <a:lnTo>
                    <a:pt x="1123" y="93"/>
                  </a:lnTo>
                  <a:lnTo>
                    <a:pt x="1119" y="89"/>
                  </a:lnTo>
                  <a:lnTo>
                    <a:pt x="1114" y="84"/>
                  </a:lnTo>
                  <a:lnTo>
                    <a:pt x="1109" y="80"/>
                  </a:lnTo>
                  <a:lnTo>
                    <a:pt x="1104" y="77"/>
                  </a:lnTo>
                  <a:lnTo>
                    <a:pt x="1100" y="73"/>
                  </a:lnTo>
                  <a:lnTo>
                    <a:pt x="1104" y="65"/>
                  </a:lnTo>
                  <a:lnTo>
                    <a:pt x="1114" y="68"/>
                  </a:lnTo>
                  <a:lnTo>
                    <a:pt x="1128" y="70"/>
                  </a:lnTo>
                  <a:lnTo>
                    <a:pt x="1140" y="68"/>
                  </a:lnTo>
                  <a:lnTo>
                    <a:pt x="1149" y="61"/>
                  </a:lnTo>
                  <a:lnTo>
                    <a:pt x="1107" y="61"/>
                  </a:lnTo>
                  <a:lnTo>
                    <a:pt x="1107" y="58"/>
                  </a:lnTo>
                  <a:lnTo>
                    <a:pt x="1104" y="58"/>
                  </a:lnTo>
                  <a:lnTo>
                    <a:pt x="1104" y="54"/>
                  </a:lnTo>
                  <a:lnTo>
                    <a:pt x="1109" y="51"/>
                  </a:lnTo>
                  <a:lnTo>
                    <a:pt x="1114" y="47"/>
                  </a:lnTo>
                  <a:lnTo>
                    <a:pt x="1119" y="44"/>
                  </a:lnTo>
                  <a:lnTo>
                    <a:pt x="1124" y="40"/>
                  </a:lnTo>
                  <a:lnTo>
                    <a:pt x="1130" y="39"/>
                  </a:lnTo>
                  <a:lnTo>
                    <a:pt x="1152" y="42"/>
                  </a:lnTo>
                  <a:lnTo>
                    <a:pt x="1158" y="26"/>
                  </a:lnTo>
                  <a:lnTo>
                    <a:pt x="1184" y="30"/>
                  </a:lnTo>
                  <a:lnTo>
                    <a:pt x="1186" y="30"/>
                  </a:lnTo>
                  <a:lnTo>
                    <a:pt x="1187" y="26"/>
                  </a:lnTo>
                  <a:lnTo>
                    <a:pt x="1189" y="25"/>
                  </a:lnTo>
                  <a:lnTo>
                    <a:pt x="1191" y="21"/>
                  </a:lnTo>
                  <a:lnTo>
                    <a:pt x="1196" y="19"/>
                  </a:lnTo>
                  <a:lnTo>
                    <a:pt x="1200" y="25"/>
                  </a:lnTo>
                  <a:lnTo>
                    <a:pt x="1205" y="30"/>
                  </a:lnTo>
                  <a:lnTo>
                    <a:pt x="1210" y="35"/>
                  </a:lnTo>
                  <a:lnTo>
                    <a:pt x="1210" y="26"/>
                  </a:lnTo>
                  <a:lnTo>
                    <a:pt x="1212" y="25"/>
                  </a:lnTo>
                  <a:lnTo>
                    <a:pt x="1212" y="23"/>
                  </a:lnTo>
                  <a:lnTo>
                    <a:pt x="1212" y="21"/>
                  </a:lnTo>
                  <a:lnTo>
                    <a:pt x="1212" y="19"/>
                  </a:lnTo>
                  <a:lnTo>
                    <a:pt x="1213" y="16"/>
                  </a:lnTo>
                  <a:lnTo>
                    <a:pt x="1215" y="14"/>
                  </a:lnTo>
                  <a:lnTo>
                    <a:pt x="1219" y="12"/>
                  </a:lnTo>
                  <a:lnTo>
                    <a:pt x="1236" y="4"/>
                  </a:lnTo>
                  <a:lnTo>
                    <a:pt x="12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ko-KR" altLang="en-US">
                <a:cs typeface="B Nazanin" panose="00000700000000000000" pitchFamily="2" charset="-78"/>
              </a:endParaRPr>
            </a:p>
          </p:txBody>
        </p:sp>
        <p:sp>
          <p:nvSpPr>
            <p:cNvPr id="312" name="Freeform 15">
              <a:extLst>
                <a:ext uri="{FF2B5EF4-FFF2-40B4-BE49-F238E27FC236}">
                  <a16:creationId xmlns:a16="http://schemas.microsoft.com/office/drawing/2014/main" id="{F457ED16-7543-4CE6-BB9E-3E0A6A276324}"/>
                </a:ext>
              </a:extLst>
            </p:cNvPr>
            <p:cNvSpPr>
              <a:spLocks noEditPoints="1"/>
            </p:cNvSpPr>
            <p:nvPr/>
          </p:nvSpPr>
          <p:spPr bwMode="auto">
            <a:xfrm>
              <a:off x="3975894" y="1550987"/>
              <a:ext cx="4530725" cy="3509963"/>
            </a:xfrm>
            <a:custGeom>
              <a:avLst/>
              <a:gdLst>
                <a:gd name="T0" fmla="*/ 1971 w 2854"/>
                <a:gd name="T1" fmla="*/ 1813 h 2211"/>
                <a:gd name="T2" fmla="*/ 1855 w 2854"/>
                <a:gd name="T3" fmla="*/ 1811 h 2211"/>
                <a:gd name="T4" fmla="*/ 1992 w 2854"/>
                <a:gd name="T5" fmla="*/ 1742 h 2211"/>
                <a:gd name="T6" fmla="*/ 2278 w 2854"/>
                <a:gd name="T7" fmla="*/ 1785 h 2211"/>
                <a:gd name="T8" fmla="*/ 2068 w 2854"/>
                <a:gd name="T9" fmla="*/ 1731 h 2211"/>
                <a:gd name="T10" fmla="*/ 1906 w 2854"/>
                <a:gd name="T11" fmla="*/ 1752 h 2211"/>
                <a:gd name="T12" fmla="*/ 1637 w 2854"/>
                <a:gd name="T13" fmla="*/ 1670 h 2211"/>
                <a:gd name="T14" fmla="*/ 1840 w 2854"/>
                <a:gd name="T15" fmla="*/ 1602 h 2211"/>
                <a:gd name="T16" fmla="*/ 1824 w 2854"/>
                <a:gd name="T17" fmla="*/ 1628 h 2211"/>
                <a:gd name="T18" fmla="*/ 1965 w 2854"/>
                <a:gd name="T19" fmla="*/ 1604 h 2211"/>
                <a:gd name="T20" fmla="*/ 1918 w 2854"/>
                <a:gd name="T21" fmla="*/ 1466 h 2211"/>
                <a:gd name="T22" fmla="*/ 1920 w 2854"/>
                <a:gd name="T23" fmla="*/ 1534 h 2211"/>
                <a:gd name="T24" fmla="*/ 2030 w 2854"/>
                <a:gd name="T25" fmla="*/ 1272 h 2211"/>
                <a:gd name="T26" fmla="*/ 274 w 2854"/>
                <a:gd name="T27" fmla="*/ 1106 h 2211"/>
                <a:gd name="T28" fmla="*/ 2229 w 2854"/>
                <a:gd name="T29" fmla="*/ 1024 h 2211"/>
                <a:gd name="T30" fmla="*/ 2054 w 2854"/>
                <a:gd name="T31" fmla="*/ 1218 h 2211"/>
                <a:gd name="T32" fmla="*/ 2177 w 2854"/>
                <a:gd name="T33" fmla="*/ 1043 h 2211"/>
                <a:gd name="T34" fmla="*/ 408 w 2854"/>
                <a:gd name="T35" fmla="*/ 1136 h 2211"/>
                <a:gd name="T36" fmla="*/ 230 w 2854"/>
                <a:gd name="T37" fmla="*/ 1145 h 2211"/>
                <a:gd name="T38" fmla="*/ 539 w 2854"/>
                <a:gd name="T39" fmla="*/ 1225 h 2211"/>
                <a:gd name="T40" fmla="*/ 600 w 2854"/>
                <a:gd name="T41" fmla="*/ 1111 h 2211"/>
                <a:gd name="T42" fmla="*/ 503 w 2854"/>
                <a:gd name="T43" fmla="*/ 1103 h 2211"/>
                <a:gd name="T44" fmla="*/ 721 w 2854"/>
                <a:gd name="T45" fmla="*/ 1017 h 2211"/>
                <a:gd name="T46" fmla="*/ 965 w 2854"/>
                <a:gd name="T47" fmla="*/ 1080 h 2211"/>
                <a:gd name="T48" fmla="*/ 2211 w 2854"/>
                <a:gd name="T49" fmla="*/ 958 h 2211"/>
                <a:gd name="T50" fmla="*/ 400 w 2854"/>
                <a:gd name="T51" fmla="*/ 801 h 2211"/>
                <a:gd name="T52" fmla="*/ 201 w 2854"/>
                <a:gd name="T53" fmla="*/ 699 h 2211"/>
                <a:gd name="T54" fmla="*/ 199 w 2854"/>
                <a:gd name="T55" fmla="*/ 811 h 2211"/>
                <a:gd name="T56" fmla="*/ 860 w 2854"/>
                <a:gd name="T57" fmla="*/ 371 h 2211"/>
                <a:gd name="T58" fmla="*/ 2278 w 2854"/>
                <a:gd name="T59" fmla="*/ 120 h 2211"/>
                <a:gd name="T60" fmla="*/ 1199 w 2854"/>
                <a:gd name="T61" fmla="*/ 54 h 2211"/>
                <a:gd name="T62" fmla="*/ 998 w 2854"/>
                <a:gd name="T63" fmla="*/ 165 h 2211"/>
                <a:gd name="T64" fmla="*/ 1805 w 2854"/>
                <a:gd name="T65" fmla="*/ 117 h 2211"/>
                <a:gd name="T66" fmla="*/ 1929 w 2854"/>
                <a:gd name="T67" fmla="*/ 206 h 2211"/>
                <a:gd name="T68" fmla="*/ 2140 w 2854"/>
                <a:gd name="T69" fmla="*/ 286 h 2211"/>
                <a:gd name="T70" fmla="*/ 2576 w 2854"/>
                <a:gd name="T71" fmla="*/ 378 h 2211"/>
                <a:gd name="T72" fmla="*/ 2815 w 2854"/>
                <a:gd name="T73" fmla="*/ 537 h 2211"/>
                <a:gd name="T74" fmla="*/ 2637 w 2854"/>
                <a:gd name="T75" fmla="*/ 621 h 2211"/>
                <a:gd name="T76" fmla="*/ 2390 w 2854"/>
                <a:gd name="T77" fmla="*/ 886 h 2211"/>
                <a:gd name="T78" fmla="*/ 2421 w 2854"/>
                <a:gd name="T79" fmla="*/ 624 h 2211"/>
                <a:gd name="T80" fmla="*/ 2175 w 2854"/>
                <a:gd name="T81" fmla="*/ 830 h 2211"/>
                <a:gd name="T82" fmla="*/ 1974 w 2854"/>
                <a:gd name="T83" fmla="*/ 1141 h 2211"/>
                <a:gd name="T84" fmla="*/ 1916 w 2854"/>
                <a:gd name="T85" fmla="*/ 1277 h 2211"/>
                <a:gd name="T86" fmla="*/ 1737 w 2854"/>
                <a:gd name="T87" fmla="*/ 1488 h 2211"/>
                <a:gd name="T88" fmla="*/ 1539 w 2854"/>
                <a:gd name="T89" fmla="*/ 1480 h 2211"/>
                <a:gd name="T90" fmla="*/ 1222 w 2854"/>
                <a:gd name="T91" fmla="*/ 1406 h 2211"/>
                <a:gd name="T92" fmla="*/ 969 w 2854"/>
                <a:gd name="T93" fmla="*/ 1356 h 2211"/>
                <a:gd name="T94" fmla="*/ 710 w 2854"/>
                <a:gd name="T95" fmla="*/ 1300 h 2211"/>
                <a:gd name="T96" fmla="*/ 876 w 2854"/>
                <a:gd name="T97" fmla="*/ 1659 h 2211"/>
                <a:gd name="T98" fmla="*/ 475 w 2854"/>
                <a:gd name="T99" fmla="*/ 2133 h 2211"/>
                <a:gd name="T100" fmla="*/ 335 w 2854"/>
                <a:gd name="T101" fmla="*/ 1651 h 2211"/>
                <a:gd name="T102" fmla="*/ 92 w 2854"/>
                <a:gd name="T103" fmla="*/ 1263 h 2211"/>
                <a:gd name="T104" fmla="*/ 199 w 2854"/>
                <a:gd name="T105" fmla="*/ 960 h 2211"/>
                <a:gd name="T106" fmla="*/ 384 w 2854"/>
                <a:gd name="T107" fmla="*/ 733 h 2211"/>
                <a:gd name="T108" fmla="*/ 578 w 2854"/>
                <a:gd name="T109" fmla="*/ 679 h 2211"/>
                <a:gd name="T110" fmla="*/ 497 w 2854"/>
                <a:gd name="T111" fmla="*/ 693 h 2211"/>
                <a:gd name="T112" fmla="*/ 386 w 2854"/>
                <a:gd name="T113" fmla="*/ 539 h 2211"/>
                <a:gd name="T114" fmla="*/ 662 w 2854"/>
                <a:gd name="T115" fmla="*/ 352 h 2211"/>
                <a:gd name="T116" fmla="*/ 780 w 2854"/>
                <a:gd name="T117" fmla="*/ 499 h 2211"/>
                <a:gd name="T118" fmla="*/ 967 w 2854"/>
                <a:gd name="T119" fmla="*/ 389 h 2211"/>
                <a:gd name="T120" fmla="*/ 1182 w 2854"/>
                <a:gd name="T121" fmla="*/ 399 h 2211"/>
                <a:gd name="T122" fmla="*/ 1218 w 2854"/>
                <a:gd name="T123" fmla="*/ 469 h 2211"/>
                <a:gd name="T124" fmla="*/ 1402 w 2854"/>
                <a:gd name="T125" fmla="*/ 188 h 2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4" h="2211">
                  <a:moveTo>
                    <a:pt x="915" y="1897"/>
                  </a:moveTo>
                  <a:lnTo>
                    <a:pt x="915" y="1904"/>
                  </a:lnTo>
                  <a:lnTo>
                    <a:pt x="923" y="1923"/>
                  </a:lnTo>
                  <a:lnTo>
                    <a:pt x="923" y="1944"/>
                  </a:lnTo>
                  <a:lnTo>
                    <a:pt x="918" y="1963"/>
                  </a:lnTo>
                  <a:lnTo>
                    <a:pt x="909" y="1982"/>
                  </a:lnTo>
                  <a:lnTo>
                    <a:pt x="899" y="2000"/>
                  </a:lnTo>
                  <a:lnTo>
                    <a:pt x="890" y="2017"/>
                  </a:lnTo>
                  <a:lnTo>
                    <a:pt x="883" y="2031"/>
                  </a:lnTo>
                  <a:lnTo>
                    <a:pt x="880" y="2049"/>
                  </a:lnTo>
                  <a:lnTo>
                    <a:pt x="878" y="2064"/>
                  </a:lnTo>
                  <a:lnTo>
                    <a:pt x="876" y="2077"/>
                  </a:lnTo>
                  <a:lnTo>
                    <a:pt x="869" y="2087"/>
                  </a:lnTo>
                  <a:lnTo>
                    <a:pt x="857" y="2096"/>
                  </a:lnTo>
                  <a:lnTo>
                    <a:pt x="857" y="2092"/>
                  </a:lnTo>
                  <a:lnTo>
                    <a:pt x="850" y="2091"/>
                  </a:lnTo>
                  <a:lnTo>
                    <a:pt x="845" y="2089"/>
                  </a:lnTo>
                  <a:lnTo>
                    <a:pt x="840" y="2085"/>
                  </a:lnTo>
                  <a:lnTo>
                    <a:pt x="836" y="2080"/>
                  </a:lnTo>
                  <a:lnTo>
                    <a:pt x="834" y="2073"/>
                  </a:lnTo>
                  <a:lnTo>
                    <a:pt x="827" y="2059"/>
                  </a:lnTo>
                  <a:lnTo>
                    <a:pt x="826" y="2045"/>
                  </a:lnTo>
                  <a:lnTo>
                    <a:pt x="831" y="2033"/>
                  </a:lnTo>
                  <a:lnTo>
                    <a:pt x="836" y="2019"/>
                  </a:lnTo>
                  <a:lnTo>
                    <a:pt x="841" y="2005"/>
                  </a:lnTo>
                  <a:lnTo>
                    <a:pt x="841" y="1996"/>
                  </a:lnTo>
                  <a:lnTo>
                    <a:pt x="840" y="1982"/>
                  </a:lnTo>
                  <a:lnTo>
                    <a:pt x="838" y="1968"/>
                  </a:lnTo>
                  <a:lnTo>
                    <a:pt x="838" y="1954"/>
                  </a:lnTo>
                  <a:lnTo>
                    <a:pt x="857" y="1954"/>
                  </a:lnTo>
                  <a:lnTo>
                    <a:pt x="862" y="1946"/>
                  </a:lnTo>
                  <a:lnTo>
                    <a:pt x="873" y="1935"/>
                  </a:lnTo>
                  <a:lnTo>
                    <a:pt x="883" y="1923"/>
                  </a:lnTo>
                  <a:lnTo>
                    <a:pt x="895" y="1911"/>
                  </a:lnTo>
                  <a:lnTo>
                    <a:pt x="906" y="1902"/>
                  </a:lnTo>
                  <a:lnTo>
                    <a:pt x="915" y="1897"/>
                  </a:lnTo>
                  <a:close/>
                  <a:moveTo>
                    <a:pt x="1875" y="1827"/>
                  </a:moveTo>
                  <a:lnTo>
                    <a:pt x="1882" y="1829"/>
                  </a:lnTo>
                  <a:lnTo>
                    <a:pt x="1887" y="1829"/>
                  </a:lnTo>
                  <a:lnTo>
                    <a:pt x="1892" y="1829"/>
                  </a:lnTo>
                  <a:lnTo>
                    <a:pt x="1896" y="1831"/>
                  </a:lnTo>
                  <a:lnTo>
                    <a:pt x="1901" y="1832"/>
                  </a:lnTo>
                  <a:lnTo>
                    <a:pt x="1901" y="1839"/>
                  </a:lnTo>
                  <a:lnTo>
                    <a:pt x="1897" y="1839"/>
                  </a:lnTo>
                  <a:lnTo>
                    <a:pt x="1897" y="1843"/>
                  </a:lnTo>
                  <a:lnTo>
                    <a:pt x="1892" y="1841"/>
                  </a:lnTo>
                  <a:lnTo>
                    <a:pt x="1887" y="1839"/>
                  </a:lnTo>
                  <a:lnTo>
                    <a:pt x="1882" y="1836"/>
                  </a:lnTo>
                  <a:lnTo>
                    <a:pt x="1878" y="1832"/>
                  </a:lnTo>
                  <a:lnTo>
                    <a:pt x="1875" y="1827"/>
                  </a:lnTo>
                  <a:close/>
                  <a:moveTo>
                    <a:pt x="1971" y="1813"/>
                  </a:moveTo>
                  <a:lnTo>
                    <a:pt x="1990" y="1813"/>
                  </a:lnTo>
                  <a:lnTo>
                    <a:pt x="1990" y="1817"/>
                  </a:lnTo>
                  <a:lnTo>
                    <a:pt x="1986" y="1817"/>
                  </a:lnTo>
                  <a:lnTo>
                    <a:pt x="1974" y="1825"/>
                  </a:lnTo>
                  <a:lnTo>
                    <a:pt x="1960" y="1834"/>
                  </a:lnTo>
                  <a:lnTo>
                    <a:pt x="1948" y="1843"/>
                  </a:lnTo>
                  <a:lnTo>
                    <a:pt x="1944" y="1843"/>
                  </a:lnTo>
                  <a:lnTo>
                    <a:pt x="1943" y="1841"/>
                  </a:lnTo>
                  <a:lnTo>
                    <a:pt x="1943" y="1841"/>
                  </a:lnTo>
                  <a:lnTo>
                    <a:pt x="1941" y="1841"/>
                  </a:lnTo>
                  <a:lnTo>
                    <a:pt x="1939" y="1839"/>
                  </a:lnTo>
                  <a:lnTo>
                    <a:pt x="1936" y="1839"/>
                  </a:lnTo>
                  <a:lnTo>
                    <a:pt x="1936" y="1836"/>
                  </a:lnTo>
                  <a:lnTo>
                    <a:pt x="1953" y="1825"/>
                  </a:lnTo>
                  <a:lnTo>
                    <a:pt x="1971" y="1813"/>
                  </a:lnTo>
                  <a:close/>
                  <a:moveTo>
                    <a:pt x="1925" y="1808"/>
                  </a:moveTo>
                  <a:lnTo>
                    <a:pt x="1929" y="1811"/>
                  </a:lnTo>
                  <a:lnTo>
                    <a:pt x="1930" y="1811"/>
                  </a:lnTo>
                  <a:lnTo>
                    <a:pt x="1930" y="1811"/>
                  </a:lnTo>
                  <a:lnTo>
                    <a:pt x="1930" y="1813"/>
                  </a:lnTo>
                  <a:lnTo>
                    <a:pt x="1930" y="1813"/>
                  </a:lnTo>
                  <a:lnTo>
                    <a:pt x="1930" y="1817"/>
                  </a:lnTo>
                  <a:lnTo>
                    <a:pt x="1932" y="1820"/>
                  </a:lnTo>
                  <a:lnTo>
                    <a:pt x="1925" y="1820"/>
                  </a:lnTo>
                  <a:lnTo>
                    <a:pt x="1913" y="1824"/>
                  </a:lnTo>
                  <a:lnTo>
                    <a:pt x="1899" y="1824"/>
                  </a:lnTo>
                  <a:lnTo>
                    <a:pt x="1887" y="1820"/>
                  </a:lnTo>
                  <a:lnTo>
                    <a:pt x="1887" y="1818"/>
                  </a:lnTo>
                  <a:lnTo>
                    <a:pt x="1889" y="1818"/>
                  </a:lnTo>
                  <a:lnTo>
                    <a:pt x="1889" y="1818"/>
                  </a:lnTo>
                  <a:lnTo>
                    <a:pt x="1889" y="1818"/>
                  </a:lnTo>
                  <a:lnTo>
                    <a:pt x="1889" y="1818"/>
                  </a:lnTo>
                  <a:lnTo>
                    <a:pt x="1890" y="1817"/>
                  </a:lnTo>
                  <a:lnTo>
                    <a:pt x="1899" y="1813"/>
                  </a:lnTo>
                  <a:lnTo>
                    <a:pt x="1908" y="1813"/>
                  </a:lnTo>
                  <a:lnTo>
                    <a:pt x="1916" y="1813"/>
                  </a:lnTo>
                  <a:lnTo>
                    <a:pt x="1925" y="1808"/>
                  </a:lnTo>
                  <a:close/>
                  <a:moveTo>
                    <a:pt x="1859" y="1808"/>
                  </a:moveTo>
                  <a:lnTo>
                    <a:pt x="1866" y="1810"/>
                  </a:lnTo>
                  <a:lnTo>
                    <a:pt x="1869" y="1811"/>
                  </a:lnTo>
                  <a:lnTo>
                    <a:pt x="1873" y="1813"/>
                  </a:lnTo>
                  <a:lnTo>
                    <a:pt x="1876" y="1817"/>
                  </a:lnTo>
                  <a:lnTo>
                    <a:pt x="1878" y="1820"/>
                  </a:lnTo>
                  <a:lnTo>
                    <a:pt x="1875" y="1820"/>
                  </a:lnTo>
                  <a:lnTo>
                    <a:pt x="1866" y="1824"/>
                  </a:lnTo>
                  <a:lnTo>
                    <a:pt x="1855" y="1824"/>
                  </a:lnTo>
                  <a:lnTo>
                    <a:pt x="1843" y="1824"/>
                  </a:lnTo>
                  <a:lnTo>
                    <a:pt x="1843" y="1817"/>
                  </a:lnTo>
                  <a:lnTo>
                    <a:pt x="1848" y="1815"/>
                  </a:lnTo>
                  <a:lnTo>
                    <a:pt x="1854" y="1813"/>
                  </a:lnTo>
                  <a:lnTo>
                    <a:pt x="1855" y="1811"/>
                  </a:lnTo>
                  <a:lnTo>
                    <a:pt x="1859" y="1808"/>
                  </a:lnTo>
                  <a:close/>
                  <a:moveTo>
                    <a:pt x="2393" y="1794"/>
                  </a:moveTo>
                  <a:lnTo>
                    <a:pt x="2396" y="1794"/>
                  </a:lnTo>
                  <a:lnTo>
                    <a:pt x="2398" y="1796"/>
                  </a:lnTo>
                  <a:lnTo>
                    <a:pt x="2400" y="1796"/>
                  </a:lnTo>
                  <a:lnTo>
                    <a:pt x="2402" y="1797"/>
                  </a:lnTo>
                  <a:lnTo>
                    <a:pt x="2402" y="1799"/>
                  </a:lnTo>
                  <a:lnTo>
                    <a:pt x="2405" y="1801"/>
                  </a:lnTo>
                  <a:lnTo>
                    <a:pt x="2409" y="1801"/>
                  </a:lnTo>
                  <a:lnTo>
                    <a:pt x="2409" y="1804"/>
                  </a:lnTo>
                  <a:lnTo>
                    <a:pt x="2403" y="1803"/>
                  </a:lnTo>
                  <a:lnTo>
                    <a:pt x="2400" y="1801"/>
                  </a:lnTo>
                  <a:lnTo>
                    <a:pt x="2398" y="1799"/>
                  </a:lnTo>
                  <a:lnTo>
                    <a:pt x="2396" y="1797"/>
                  </a:lnTo>
                  <a:lnTo>
                    <a:pt x="2393" y="1794"/>
                  </a:lnTo>
                  <a:close/>
                  <a:moveTo>
                    <a:pt x="2089" y="1775"/>
                  </a:moveTo>
                  <a:lnTo>
                    <a:pt x="2102" y="1778"/>
                  </a:lnTo>
                  <a:lnTo>
                    <a:pt x="2102" y="1785"/>
                  </a:lnTo>
                  <a:lnTo>
                    <a:pt x="2093" y="1790"/>
                  </a:lnTo>
                  <a:lnTo>
                    <a:pt x="2093" y="1790"/>
                  </a:lnTo>
                  <a:lnTo>
                    <a:pt x="2091" y="1792"/>
                  </a:lnTo>
                  <a:lnTo>
                    <a:pt x="2091" y="1792"/>
                  </a:lnTo>
                  <a:lnTo>
                    <a:pt x="2091" y="1792"/>
                  </a:lnTo>
                  <a:lnTo>
                    <a:pt x="2091" y="1792"/>
                  </a:lnTo>
                  <a:lnTo>
                    <a:pt x="2089" y="1794"/>
                  </a:lnTo>
                  <a:lnTo>
                    <a:pt x="2089" y="1775"/>
                  </a:lnTo>
                  <a:close/>
                  <a:moveTo>
                    <a:pt x="2370" y="1755"/>
                  </a:moveTo>
                  <a:lnTo>
                    <a:pt x="2381" y="1762"/>
                  </a:lnTo>
                  <a:lnTo>
                    <a:pt x="2388" y="1773"/>
                  </a:lnTo>
                  <a:lnTo>
                    <a:pt x="2393" y="1785"/>
                  </a:lnTo>
                  <a:lnTo>
                    <a:pt x="2390" y="1785"/>
                  </a:lnTo>
                  <a:lnTo>
                    <a:pt x="2390" y="1790"/>
                  </a:lnTo>
                  <a:lnTo>
                    <a:pt x="2377" y="1785"/>
                  </a:lnTo>
                  <a:lnTo>
                    <a:pt x="2374" y="1776"/>
                  </a:lnTo>
                  <a:lnTo>
                    <a:pt x="2372" y="1768"/>
                  </a:lnTo>
                  <a:lnTo>
                    <a:pt x="2370" y="1755"/>
                  </a:lnTo>
                  <a:close/>
                  <a:moveTo>
                    <a:pt x="2339" y="1755"/>
                  </a:moveTo>
                  <a:lnTo>
                    <a:pt x="2348" y="1755"/>
                  </a:lnTo>
                  <a:lnTo>
                    <a:pt x="2348" y="1775"/>
                  </a:lnTo>
                  <a:lnTo>
                    <a:pt x="2313" y="1785"/>
                  </a:lnTo>
                  <a:lnTo>
                    <a:pt x="2307" y="1783"/>
                  </a:lnTo>
                  <a:lnTo>
                    <a:pt x="2302" y="1782"/>
                  </a:lnTo>
                  <a:lnTo>
                    <a:pt x="2295" y="1780"/>
                  </a:lnTo>
                  <a:lnTo>
                    <a:pt x="2290" y="1778"/>
                  </a:lnTo>
                  <a:lnTo>
                    <a:pt x="2290" y="1771"/>
                  </a:lnTo>
                  <a:lnTo>
                    <a:pt x="2311" y="1769"/>
                  </a:lnTo>
                  <a:lnTo>
                    <a:pt x="2327" y="1764"/>
                  </a:lnTo>
                  <a:lnTo>
                    <a:pt x="2339" y="1755"/>
                  </a:lnTo>
                  <a:close/>
                  <a:moveTo>
                    <a:pt x="1974" y="1740"/>
                  </a:moveTo>
                  <a:lnTo>
                    <a:pt x="1990" y="1740"/>
                  </a:lnTo>
                  <a:lnTo>
                    <a:pt x="1992" y="1742"/>
                  </a:lnTo>
                  <a:lnTo>
                    <a:pt x="1992" y="1742"/>
                  </a:lnTo>
                  <a:lnTo>
                    <a:pt x="1992" y="1742"/>
                  </a:lnTo>
                  <a:lnTo>
                    <a:pt x="1992" y="1742"/>
                  </a:lnTo>
                  <a:lnTo>
                    <a:pt x="1992" y="1742"/>
                  </a:lnTo>
                  <a:lnTo>
                    <a:pt x="1993" y="1743"/>
                  </a:lnTo>
                  <a:lnTo>
                    <a:pt x="1993" y="1750"/>
                  </a:lnTo>
                  <a:lnTo>
                    <a:pt x="1974" y="1750"/>
                  </a:lnTo>
                  <a:lnTo>
                    <a:pt x="1974" y="1740"/>
                  </a:lnTo>
                  <a:close/>
                  <a:moveTo>
                    <a:pt x="2002" y="1736"/>
                  </a:moveTo>
                  <a:lnTo>
                    <a:pt x="2040" y="1740"/>
                  </a:lnTo>
                  <a:lnTo>
                    <a:pt x="2040" y="1743"/>
                  </a:lnTo>
                  <a:lnTo>
                    <a:pt x="2042" y="1747"/>
                  </a:lnTo>
                  <a:lnTo>
                    <a:pt x="2042" y="1750"/>
                  </a:lnTo>
                  <a:lnTo>
                    <a:pt x="2044" y="1755"/>
                  </a:lnTo>
                  <a:lnTo>
                    <a:pt x="2040" y="1755"/>
                  </a:lnTo>
                  <a:lnTo>
                    <a:pt x="2030" y="1749"/>
                  </a:lnTo>
                  <a:lnTo>
                    <a:pt x="2018" y="1747"/>
                  </a:lnTo>
                  <a:lnTo>
                    <a:pt x="2002" y="1747"/>
                  </a:lnTo>
                  <a:lnTo>
                    <a:pt x="2002" y="1736"/>
                  </a:lnTo>
                  <a:close/>
                  <a:moveTo>
                    <a:pt x="2320" y="1728"/>
                  </a:moveTo>
                  <a:lnTo>
                    <a:pt x="2339" y="1728"/>
                  </a:lnTo>
                  <a:lnTo>
                    <a:pt x="2348" y="1738"/>
                  </a:lnTo>
                  <a:lnTo>
                    <a:pt x="2355" y="1749"/>
                  </a:lnTo>
                  <a:lnTo>
                    <a:pt x="2358" y="1762"/>
                  </a:lnTo>
                  <a:lnTo>
                    <a:pt x="2355" y="1762"/>
                  </a:lnTo>
                  <a:lnTo>
                    <a:pt x="2346" y="1754"/>
                  </a:lnTo>
                  <a:lnTo>
                    <a:pt x="2337" y="1745"/>
                  </a:lnTo>
                  <a:lnTo>
                    <a:pt x="2327" y="1738"/>
                  </a:lnTo>
                  <a:lnTo>
                    <a:pt x="2320" y="1728"/>
                  </a:lnTo>
                  <a:close/>
                  <a:moveTo>
                    <a:pt x="2065" y="1707"/>
                  </a:moveTo>
                  <a:lnTo>
                    <a:pt x="2075" y="1707"/>
                  </a:lnTo>
                  <a:lnTo>
                    <a:pt x="2089" y="1708"/>
                  </a:lnTo>
                  <a:lnTo>
                    <a:pt x="2093" y="1721"/>
                  </a:lnTo>
                  <a:lnTo>
                    <a:pt x="2098" y="1731"/>
                  </a:lnTo>
                  <a:lnTo>
                    <a:pt x="2105" y="1740"/>
                  </a:lnTo>
                  <a:lnTo>
                    <a:pt x="2105" y="1743"/>
                  </a:lnTo>
                  <a:lnTo>
                    <a:pt x="2108" y="1743"/>
                  </a:lnTo>
                  <a:lnTo>
                    <a:pt x="2108" y="1740"/>
                  </a:lnTo>
                  <a:lnTo>
                    <a:pt x="2117" y="1731"/>
                  </a:lnTo>
                  <a:lnTo>
                    <a:pt x="2126" y="1726"/>
                  </a:lnTo>
                  <a:lnTo>
                    <a:pt x="2138" y="1722"/>
                  </a:lnTo>
                  <a:lnTo>
                    <a:pt x="2156" y="1721"/>
                  </a:lnTo>
                  <a:lnTo>
                    <a:pt x="2170" y="1729"/>
                  </a:lnTo>
                  <a:lnTo>
                    <a:pt x="2187" y="1736"/>
                  </a:lnTo>
                  <a:lnTo>
                    <a:pt x="2208" y="1743"/>
                  </a:lnTo>
                  <a:lnTo>
                    <a:pt x="2225" y="1754"/>
                  </a:lnTo>
                  <a:lnTo>
                    <a:pt x="2239" y="1764"/>
                  </a:lnTo>
                  <a:lnTo>
                    <a:pt x="2246" y="1778"/>
                  </a:lnTo>
                  <a:lnTo>
                    <a:pt x="2259" y="1780"/>
                  </a:lnTo>
                  <a:lnTo>
                    <a:pt x="2267" y="1783"/>
                  </a:lnTo>
                  <a:lnTo>
                    <a:pt x="2278" y="1785"/>
                  </a:lnTo>
                  <a:lnTo>
                    <a:pt x="2278" y="1794"/>
                  </a:lnTo>
                  <a:lnTo>
                    <a:pt x="2276" y="1794"/>
                  </a:lnTo>
                  <a:lnTo>
                    <a:pt x="2273" y="1796"/>
                  </a:lnTo>
                  <a:lnTo>
                    <a:pt x="2269" y="1796"/>
                  </a:lnTo>
                  <a:lnTo>
                    <a:pt x="2267" y="1797"/>
                  </a:lnTo>
                  <a:lnTo>
                    <a:pt x="2266" y="1799"/>
                  </a:lnTo>
                  <a:lnTo>
                    <a:pt x="2267" y="1799"/>
                  </a:lnTo>
                  <a:lnTo>
                    <a:pt x="2271" y="1801"/>
                  </a:lnTo>
                  <a:lnTo>
                    <a:pt x="2283" y="1818"/>
                  </a:lnTo>
                  <a:lnTo>
                    <a:pt x="2300" y="1832"/>
                  </a:lnTo>
                  <a:lnTo>
                    <a:pt x="2320" y="1843"/>
                  </a:lnTo>
                  <a:lnTo>
                    <a:pt x="2320" y="1851"/>
                  </a:lnTo>
                  <a:lnTo>
                    <a:pt x="2297" y="1851"/>
                  </a:lnTo>
                  <a:lnTo>
                    <a:pt x="2294" y="1848"/>
                  </a:lnTo>
                  <a:lnTo>
                    <a:pt x="2290" y="1846"/>
                  </a:lnTo>
                  <a:lnTo>
                    <a:pt x="2287" y="1846"/>
                  </a:lnTo>
                  <a:lnTo>
                    <a:pt x="2283" y="1846"/>
                  </a:lnTo>
                  <a:lnTo>
                    <a:pt x="2280" y="1845"/>
                  </a:lnTo>
                  <a:lnTo>
                    <a:pt x="2274" y="1843"/>
                  </a:lnTo>
                  <a:lnTo>
                    <a:pt x="2269" y="1839"/>
                  </a:lnTo>
                  <a:lnTo>
                    <a:pt x="2266" y="1836"/>
                  </a:lnTo>
                  <a:lnTo>
                    <a:pt x="2262" y="1829"/>
                  </a:lnTo>
                  <a:lnTo>
                    <a:pt x="2259" y="1824"/>
                  </a:lnTo>
                  <a:lnTo>
                    <a:pt x="2255" y="1820"/>
                  </a:lnTo>
                  <a:lnTo>
                    <a:pt x="2241" y="1813"/>
                  </a:lnTo>
                  <a:lnTo>
                    <a:pt x="2231" y="1813"/>
                  </a:lnTo>
                  <a:lnTo>
                    <a:pt x="2218" y="1817"/>
                  </a:lnTo>
                  <a:lnTo>
                    <a:pt x="2206" y="1824"/>
                  </a:lnTo>
                  <a:lnTo>
                    <a:pt x="2194" y="1827"/>
                  </a:lnTo>
                  <a:lnTo>
                    <a:pt x="2182" y="1820"/>
                  </a:lnTo>
                  <a:lnTo>
                    <a:pt x="2170" y="1817"/>
                  </a:lnTo>
                  <a:lnTo>
                    <a:pt x="2157" y="1815"/>
                  </a:lnTo>
                  <a:lnTo>
                    <a:pt x="2140" y="1817"/>
                  </a:lnTo>
                  <a:lnTo>
                    <a:pt x="2142" y="1810"/>
                  </a:lnTo>
                  <a:lnTo>
                    <a:pt x="2143" y="1804"/>
                  </a:lnTo>
                  <a:lnTo>
                    <a:pt x="2145" y="1801"/>
                  </a:lnTo>
                  <a:lnTo>
                    <a:pt x="2147" y="1797"/>
                  </a:lnTo>
                  <a:lnTo>
                    <a:pt x="2149" y="1794"/>
                  </a:lnTo>
                  <a:lnTo>
                    <a:pt x="2147" y="1790"/>
                  </a:lnTo>
                  <a:lnTo>
                    <a:pt x="2138" y="1775"/>
                  </a:lnTo>
                  <a:lnTo>
                    <a:pt x="2126" y="1766"/>
                  </a:lnTo>
                  <a:lnTo>
                    <a:pt x="2112" y="1762"/>
                  </a:lnTo>
                  <a:lnTo>
                    <a:pt x="2096" y="1757"/>
                  </a:lnTo>
                  <a:lnTo>
                    <a:pt x="2081" y="1754"/>
                  </a:lnTo>
                  <a:lnTo>
                    <a:pt x="2068" y="1747"/>
                  </a:lnTo>
                  <a:lnTo>
                    <a:pt x="2060" y="1736"/>
                  </a:lnTo>
                  <a:lnTo>
                    <a:pt x="2063" y="1735"/>
                  </a:lnTo>
                  <a:lnTo>
                    <a:pt x="2065" y="1735"/>
                  </a:lnTo>
                  <a:lnTo>
                    <a:pt x="2067" y="1733"/>
                  </a:lnTo>
                  <a:lnTo>
                    <a:pt x="2067" y="1733"/>
                  </a:lnTo>
                  <a:lnTo>
                    <a:pt x="2068" y="1731"/>
                  </a:lnTo>
                  <a:lnTo>
                    <a:pt x="2070" y="1728"/>
                  </a:lnTo>
                  <a:lnTo>
                    <a:pt x="2060" y="1726"/>
                  </a:lnTo>
                  <a:lnTo>
                    <a:pt x="2049" y="1721"/>
                  </a:lnTo>
                  <a:lnTo>
                    <a:pt x="2040" y="1717"/>
                  </a:lnTo>
                  <a:lnTo>
                    <a:pt x="2040" y="1708"/>
                  </a:lnTo>
                  <a:lnTo>
                    <a:pt x="2054" y="1707"/>
                  </a:lnTo>
                  <a:lnTo>
                    <a:pt x="2065" y="1707"/>
                  </a:lnTo>
                  <a:close/>
                  <a:moveTo>
                    <a:pt x="1960" y="1673"/>
                  </a:moveTo>
                  <a:lnTo>
                    <a:pt x="1962" y="1673"/>
                  </a:lnTo>
                  <a:lnTo>
                    <a:pt x="1962" y="1675"/>
                  </a:lnTo>
                  <a:lnTo>
                    <a:pt x="1962" y="1677"/>
                  </a:lnTo>
                  <a:lnTo>
                    <a:pt x="1964" y="1677"/>
                  </a:lnTo>
                  <a:lnTo>
                    <a:pt x="1964" y="1679"/>
                  </a:lnTo>
                  <a:lnTo>
                    <a:pt x="1967" y="1679"/>
                  </a:lnTo>
                  <a:lnTo>
                    <a:pt x="1965" y="1680"/>
                  </a:lnTo>
                  <a:lnTo>
                    <a:pt x="1965" y="1680"/>
                  </a:lnTo>
                  <a:lnTo>
                    <a:pt x="1965" y="1680"/>
                  </a:lnTo>
                  <a:lnTo>
                    <a:pt x="1965" y="1680"/>
                  </a:lnTo>
                  <a:lnTo>
                    <a:pt x="1964" y="1680"/>
                  </a:lnTo>
                  <a:lnTo>
                    <a:pt x="1964" y="1682"/>
                  </a:lnTo>
                  <a:lnTo>
                    <a:pt x="1958" y="1687"/>
                  </a:lnTo>
                  <a:lnTo>
                    <a:pt x="1953" y="1693"/>
                  </a:lnTo>
                  <a:lnTo>
                    <a:pt x="1948" y="1698"/>
                  </a:lnTo>
                  <a:lnTo>
                    <a:pt x="1929" y="1696"/>
                  </a:lnTo>
                  <a:lnTo>
                    <a:pt x="1913" y="1696"/>
                  </a:lnTo>
                  <a:lnTo>
                    <a:pt x="1894" y="1698"/>
                  </a:lnTo>
                  <a:lnTo>
                    <a:pt x="1894" y="1708"/>
                  </a:lnTo>
                  <a:lnTo>
                    <a:pt x="1897" y="1710"/>
                  </a:lnTo>
                  <a:lnTo>
                    <a:pt x="1897" y="1712"/>
                  </a:lnTo>
                  <a:lnTo>
                    <a:pt x="1899" y="1714"/>
                  </a:lnTo>
                  <a:lnTo>
                    <a:pt x="1901" y="1717"/>
                  </a:lnTo>
                  <a:lnTo>
                    <a:pt x="1920" y="1710"/>
                  </a:lnTo>
                  <a:lnTo>
                    <a:pt x="1939" y="1705"/>
                  </a:lnTo>
                  <a:lnTo>
                    <a:pt x="1939" y="1714"/>
                  </a:lnTo>
                  <a:lnTo>
                    <a:pt x="1936" y="1714"/>
                  </a:lnTo>
                  <a:lnTo>
                    <a:pt x="1930" y="1717"/>
                  </a:lnTo>
                  <a:lnTo>
                    <a:pt x="1923" y="1721"/>
                  </a:lnTo>
                  <a:lnTo>
                    <a:pt x="1916" y="1724"/>
                  </a:lnTo>
                  <a:lnTo>
                    <a:pt x="1922" y="1736"/>
                  </a:lnTo>
                  <a:lnTo>
                    <a:pt x="1929" y="1747"/>
                  </a:lnTo>
                  <a:lnTo>
                    <a:pt x="1932" y="1757"/>
                  </a:lnTo>
                  <a:lnTo>
                    <a:pt x="1936" y="1775"/>
                  </a:lnTo>
                  <a:lnTo>
                    <a:pt x="1932" y="1775"/>
                  </a:lnTo>
                  <a:lnTo>
                    <a:pt x="1932" y="1778"/>
                  </a:lnTo>
                  <a:lnTo>
                    <a:pt x="1929" y="1776"/>
                  </a:lnTo>
                  <a:lnTo>
                    <a:pt x="1927" y="1776"/>
                  </a:lnTo>
                  <a:lnTo>
                    <a:pt x="1927" y="1776"/>
                  </a:lnTo>
                  <a:lnTo>
                    <a:pt x="1927" y="1775"/>
                  </a:lnTo>
                  <a:lnTo>
                    <a:pt x="1925" y="1775"/>
                  </a:lnTo>
                  <a:lnTo>
                    <a:pt x="1915" y="1764"/>
                  </a:lnTo>
                  <a:lnTo>
                    <a:pt x="1906" y="1752"/>
                  </a:lnTo>
                  <a:lnTo>
                    <a:pt x="1897" y="1740"/>
                  </a:lnTo>
                  <a:lnTo>
                    <a:pt x="1897" y="1778"/>
                  </a:lnTo>
                  <a:lnTo>
                    <a:pt x="1882" y="1778"/>
                  </a:lnTo>
                  <a:lnTo>
                    <a:pt x="1882" y="1776"/>
                  </a:lnTo>
                  <a:lnTo>
                    <a:pt x="1880" y="1776"/>
                  </a:lnTo>
                  <a:lnTo>
                    <a:pt x="1880" y="1776"/>
                  </a:lnTo>
                  <a:lnTo>
                    <a:pt x="1880" y="1776"/>
                  </a:lnTo>
                  <a:lnTo>
                    <a:pt x="1880" y="1775"/>
                  </a:lnTo>
                  <a:lnTo>
                    <a:pt x="1878" y="1775"/>
                  </a:lnTo>
                  <a:lnTo>
                    <a:pt x="1880" y="1762"/>
                  </a:lnTo>
                  <a:lnTo>
                    <a:pt x="1878" y="1755"/>
                  </a:lnTo>
                  <a:lnTo>
                    <a:pt x="1875" y="1749"/>
                  </a:lnTo>
                  <a:lnTo>
                    <a:pt x="1871" y="1740"/>
                  </a:lnTo>
                  <a:lnTo>
                    <a:pt x="1871" y="1731"/>
                  </a:lnTo>
                  <a:lnTo>
                    <a:pt x="1876" y="1721"/>
                  </a:lnTo>
                  <a:lnTo>
                    <a:pt x="1883" y="1707"/>
                  </a:lnTo>
                  <a:lnTo>
                    <a:pt x="1890" y="1694"/>
                  </a:lnTo>
                  <a:lnTo>
                    <a:pt x="1897" y="1684"/>
                  </a:lnTo>
                  <a:lnTo>
                    <a:pt x="1901" y="1679"/>
                  </a:lnTo>
                  <a:lnTo>
                    <a:pt x="1918" y="1684"/>
                  </a:lnTo>
                  <a:lnTo>
                    <a:pt x="1929" y="1684"/>
                  </a:lnTo>
                  <a:lnTo>
                    <a:pt x="1937" y="1682"/>
                  </a:lnTo>
                  <a:lnTo>
                    <a:pt x="1948" y="1679"/>
                  </a:lnTo>
                  <a:lnTo>
                    <a:pt x="1958" y="1673"/>
                  </a:lnTo>
                  <a:lnTo>
                    <a:pt x="1960" y="1673"/>
                  </a:lnTo>
                  <a:close/>
                  <a:moveTo>
                    <a:pt x="1997" y="1670"/>
                  </a:moveTo>
                  <a:lnTo>
                    <a:pt x="2004" y="1673"/>
                  </a:lnTo>
                  <a:lnTo>
                    <a:pt x="2007" y="1675"/>
                  </a:lnTo>
                  <a:lnTo>
                    <a:pt x="2011" y="1679"/>
                  </a:lnTo>
                  <a:lnTo>
                    <a:pt x="2012" y="1682"/>
                  </a:lnTo>
                  <a:lnTo>
                    <a:pt x="2012" y="1689"/>
                  </a:lnTo>
                  <a:lnTo>
                    <a:pt x="2012" y="1698"/>
                  </a:lnTo>
                  <a:lnTo>
                    <a:pt x="2009" y="1700"/>
                  </a:lnTo>
                  <a:lnTo>
                    <a:pt x="2007" y="1701"/>
                  </a:lnTo>
                  <a:lnTo>
                    <a:pt x="2007" y="1703"/>
                  </a:lnTo>
                  <a:lnTo>
                    <a:pt x="2007" y="1705"/>
                  </a:lnTo>
                  <a:lnTo>
                    <a:pt x="2007" y="1707"/>
                  </a:lnTo>
                  <a:lnTo>
                    <a:pt x="2007" y="1708"/>
                  </a:lnTo>
                  <a:lnTo>
                    <a:pt x="2006" y="1710"/>
                  </a:lnTo>
                  <a:lnTo>
                    <a:pt x="2002" y="1714"/>
                  </a:lnTo>
                  <a:lnTo>
                    <a:pt x="2002" y="1705"/>
                  </a:lnTo>
                  <a:lnTo>
                    <a:pt x="1995" y="1694"/>
                  </a:lnTo>
                  <a:lnTo>
                    <a:pt x="1995" y="1682"/>
                  </a:lnTo>
                  <a:lnTo>
                    <a:pt x="1997" y="1670"/>
                  </a:lnTo>
                  <a:close/>
                  <a:moveTo>
                    <a:pt x="1541" y="1621"/>
                  </a:moveTo>
                  <a:lnTo>
                    <a:pt x="1574" y="1625"/>
                  </a:lnTo>
                  <a:lnTo>
                    <a:pt x="1587" y="1640"/>
                  </a:lnTo>
                  <a:lnTo>
                    <a:pt x="1601" y="1649"/>
                  </a:lnTo>
                  <a:lnTo>
                    <a:pt x="1615" y="1658"/>
                  </a:lnTo>
                  <a:lnTo>
                    <a:pt x="1632" y="1666"/>
                  </a:lnTo>
                  <a:lnTo>
                    <a:pt x="1637" y="1670"/>
                  </a:lnTo>
                  <a:lnTo>
                    <a:pt x="1637" y="1672"/>
                  </a:lnTo>
                  <a:lnTo>
                    <a:pt x="1639" y="1672"/>
                  </a:lnTo>
                  <a:lnTo>
                    <a:pt x="1646" y="1679"/>
                  </a:lnTo>
                  <a:lnTo>
                    <a:pt x="1658" y="1693"/>
                  </a:lnTo>
                  <a:lnTo>
                    <a:pt x="1669" y="1708"/>
                  </a:lnTo>
                  <a:lnTo>
                    <a:pt x="1681" y="1726"/>
                  </a:lnTo>
                  <a:lnTo>
                    <a:pt x="1698" y="1740"/>
                  </a:lnTo>
                  <a:lnTo>
                    <a:pt x="1695" y="1757"/>
                  </a:lnTo>
                  <a:lnTo>
                    <a:pt x="1695" y="1778"/>
                  </a:lnTo>
                  <a:lnTo>
                    <a:pt x="1709" y="1780"/>
                  </a:lnTo>
                  <a:lnTo>
                    <a:pt x="1718" y="1783"/>
                  </a:lnTo>
                  <a:lnTo>
                    <a:pt x="1724" y="1789"/>
                  </a:lnTo>
                  <a:lnTo>
                    <a:pt x="1733" y="1794"/>
                  </a:lnTo>
                  <a:lnTo>
                    <a:pt x="1744" y="1794"/>
                  </a:lnTo>
                  <a:lnTo>
                    <a:pt x="1752" y="1790"/>
                  </a:lnTo>
                  <a:lnTo>
                    <a:pt x="1759" y="1787"/>
                  </a:lnTo>
                  <a:lnTo>
                    <a:pt x="1766" y="1785"/>
                  </a:lnTo>
                  <a:lnTo>
                    <a:pt x="1782" y="1790"/>
                  </a:lnTo>
                  <a:lnTo>
                    <a:pt x="1800" y="1797"/>
                  </a:lnTo>
                  <a:lnTo>
                    <a:pt x="1817" y="1806"/>
                  </a:lnTo>
                  <a:lnTo>
                    <a:pt x="1833" y="1813"/>
                  </a:lnTo>
                  <a:lnTo>
                    <a:pt x="1831" y="1813"/>
                  </a:lnTo>
                  <a:lnTo>
                    <a:pt x="1829" y="1815"/>
                  </a:lnTo>
                  <a:lnTo>
                    <a:pt x="1829" y="1815"/>
                  </a:lnTo>
                  <a:lnTo>
                    <a:pt x="1827" y="1815"/>
                  </a:lnTo>
                  <a:lnTo>
                    <a:pt x="1824" y="1817"/>
                  </a:lnTo>
                  <a:lnTo>
                    <a:pt x="1814" y="1820"/>
                  </a:lnTo>
                  <a:lnTo>
                    <a:pt x="1794" y="1820"/>
                  </a:lnTo>
                  <a:lnTo>
                    <a:pt x="1772" y="1817"/>
                  </a:lnTo>
                  <a:lnTo>
                    <a:pt x="1749" y="1811"/>
                  </a:lnTo>
                  <a:lnTo>
                    <a:pt x="1724" y="1806"/>
                  </a:lnTo>
                  <a:lnTo>
                    <a:pt x="1705" y="1801"/>
                  </a:lnTo>
                  <a:lnTo>
                    <a:pt x="1690" y="1794"/>
                  </a:lnTo>
                  <a:lnTo>
                    <a:pt x="1683" y="1790"/>
                  </a:lnTo>
                  <a:lnTo>
                    <a:pt x="1686" y="1787"/>
                  </a:lnTo>
                  <a:lnTo>
                    <a:pt x="1686" y="1787"/>
                  </a:lnTo>
                  <a:lnTo>
                    <a:pt x="1688" y="1785"/>
                  </a:lnTo>
                  <a:lnTo>
                    <a:pt x="1690" y="1782"/>
                  </a:lnTo>
                  <a:lnTo>
                    <a:pt x="1669" y="1776"/>
                  </a:lnTo>
                  <a:lnTo>
                    <a:pt x="1651" y="1766"/>
                  </a:lnTo>
                  <a:lnTo>
                    <a:pt x="1635" y="1750"/>
                  </a:lnTo>
                  <a:lnTo>
                    <a:pt x="1623" y="1733"/>
                  </a:lnTo>
                  <a:lnTo>
                    <a:pt x="1611" y="1714"/>
                  </a:lnTo>
                  <a:lnTo>
                    <a:pt x="1601" y="1694"/>
                  </a:lnTo>
                  <a:lnTo>
                    <a:pt x="1590" y="1679"/>
                  </a:lnTo>
                  <a:lnTo>
                    <a:pt x="1580" y="1666"/>
                  </a:lnTo>
                  <a:lnTo>
                    <a:pt x="1569" y="1658"/>
                  </a:lnTo>
                  <a:lnTo>
                    <a:pt x="1557" y="1647"/>
                  </a:lnTo>
                  <a:lnTo>
                    <a:pt x="1546" y="1637"/>
                  </a:lnTo>
                  <a:lnTo>
                    <a:pt x="1541" y="1621"/>
                  </a:lnTo>
                  <a:close/>
                  <a:moveTo>
                    <a:pt x="1840" y="1602"/>
                  </a:moveTo>
                  <a:lnTo>
                    <a:pt x="1850" y="1605"/>
                  </a:lnTo>
                  <a:lnTo>
                    <a:pt x="1862" y="1612"/>
                  </a:lnTo>
                  <a:lnTo>
                    <a:pt x="1873" y="1623"/>
                  </a:lnTo>
                  <a:lnTo>
                    <a:pt x="1878" y="1632"/>
                  </a:lnTo>
                  <a:lnTo>
                    <a:pt x="1873" y="1635"/>
                  </a:lnTo>
                  <a:lnTo>
                    <a:pt x="1868" y="1640"/>
                  </a:lnTo>
                  <a:lnTo>
                    <a:pt x="1862" y="1644"/>
                  </a:lnTo>
                  <a:lnTo>
                    <a:pt x="1855" y="1647"/>
                  </a:lnTo>
                  <a:lnTo>
                    <a:pt x="1861" y="1663"/>
                  </a:lnTo>
                  <a:lnTo>
                    <a:pt x="1868" y="1675"/>
                  </a:lnTo>
                  <a:lnTo>
                    <a:pt x="1875" y="1689"/>
                  </a:lnTo>
                  <a:lnTo>
                    <a:pt x="1869" y="1691"/>
                  </a:lnTo>
                  <a:lnTo>
                    <a:pt x="1866" y="1691"/>
                  </a:lnTo>
                  <a:lnTo>
                    <a:pt x="1864" y="1691"/>
                  </a:lnTo>
                  <a:lnTo>
                    <a:pt x="1864" y="1691"/>
                  </a:lnTo>
                  <a:lnTo>
                    <a:pt x="1862" y="1693"/>
                  </a:lnTo>
                  <a:lnTo>
                    <a:pt x="1861" y="1694"/>
                  </a:lnTo>
                  <a:lnTo>
                    <a:pt x="1859" y="1698"/>
                  </a:lnTo>
                  <a:lnTo>
                    <a:pt x="1850" y="1714"/>
                  </a:lnTo>
                  <a:lnTo>
                    <a:pt x="1845" y="1733"/>
                  </a:lnTo>
                  <a:lnTo>
                    <a:pt x="1836" y="1750"/>
                  </a:lnTo>
                  <a:lnTo>
                    <a:pt x="1831" y="1754"/>
                  </a:lnTo>
                  <a:lnTo>
                    <a:pt x="1826" y="1754"/>
                  </a:lnTo>
                  <a:lnTo>
                    <a:pt x="1820" y="1755"/>
                  </a:lnTo>
                  <a:lnTo>
                    <a:pt x="1814" y="1755"/>
                  </a:lnTo>
                  <a:lnTo>
                    <a:pt x="1803" y="1749"/>
                  </a:lnTo>
                  <a:lnTo>
                    <a:pt x="1793" y="1747"/>
                  </a:lnTo>
                  <a:lnTo>
                    <a:pt x="1780" y="1747"/>
                  </a:lnTo>
                  <a:lnTo>
                    <a:pt x="1768" y="1745"/>
                  </a:lnTo>
                  <a:lnTo>
                    <a:pt x="1756" y="1740"/>
                  </a:lnTo>
                  <a:lnTo>
                    <a:pt x="1744" y="1724"/>
                  </a:lnTo>
                  <a:lnTo>
                    <a:pt x="1735" y="1703"/>
                  </a:lnTo>
                  <a:lnTo>
                    <a:pt x="1733" y="1679"/>
                  </a:lnTo>
                  <a:lnTo>
                    <a:pt x="1742" y="1675"/>
                  </a:lnTo>
                  <a:lnTo>
                    <a:pt x="1749" y="1675"/>
                  </a:lnTo>
                  <a:lnTo>
                    <a:pt x="1756" y="1677"/>
                  </a:lnTo>
                  <a:lnTo>
                    <a:pt x="1763" y="1673"/>
                  </a:lnTo>
                  <a:lnTo>
                    <a:pt x="1772" y="1659"/>
                  </a:lnTo>
                  <a:lnTo>
                    <a:pt x="1794" y="1656"/>
                  </a:lnTo>
                  <a:lnTo>
                    <a:pt x="1798" y="1653"/>
                  </a:lnTo>
                  <a:lnTo>
                    <a:pt x="1801" y="1649"/>
                  </a:lnTo>
                  <a:lnTo>
                    <a:pt x="1801" y="1647"/>
                  </a:lnTo>
                  <a:lnTo>
                    <a:pt x="1803" y="1646"/>
                  </a:lnTo>
                  <a:lnTo>
                    <a:pt x="1803" y="1644"/>
                  </a:lnTo>
                  <a:lnTo>
                    <a:pt x="1803" y="1642"/>
                  </a:lnTo>
                  <a:lnTo>
                    <a:pt x="1805" y="1640"/>
                  </a:lnTo>
                  <a:lnTo>
                    <a:pt x="1805" y="1640"/>
                  </a:lnTo>
                  <a:lnTo>
                    <a:pt x="1808" y="1640"/>
                  </a:lnTo>
                  <a:lnTo>
                    <a:pt x="1814" y="1640"/>
                  </a:lnTo>
                  <a:lnTo>
                    <a:pt x="1820" y="1640"/>
                  </a:lnTo>
                  <a:lnTo>
                    <a:pt x="1824" y="1628"/>
                  </a:lnTo>
                  <a:lnTo>
                    <a:pt x="1829" y="1619"/>
                  </a:lnTo>
                  <a:lnTo>
                    <a:pt x="1834" y="1611"/>
                  </a:lnTo>
                  <a:lnTo>
                    <a:pt x="1840" y="1602"/>
                  </a:lnTo>
                  <a:close/>
                  <a:moveTo>
                    <a:pt x="1337" y="1579"/>
                  </a:moveTo>
                  <a:lnTo>
                    <a:pt x="1347" y="1586"/>
                  </a:lnTo>
                  <a:lnTo>
                    <a:pt x="1353" y="1598"/>
                  </a:lnTo>
                  <a:lnTo>
                    <a:pt x="1353" y="1616"/>
                  </a:lnTo>
                  <a:lnTo>
                    <a:pt x="1353" y="1618"/>
                  </a:lnTo>
                  <a:lnTo>
                    <a:pt x="1354" y="1618"/>
                  </a:lnTo>
                  <a:lnTo>
                    <a:pt x="1356" y="1619"/>
                  </a:lnTo>
                  <a:lnTo>
                    <a:pt x="1356" y="1619"/>
                  </a:lnTo>
                  <a:lnTo>
                    <a:pt x="1356" y="1621"/>
                  </a:lnTo>
                  <a:lnTo>
                    <a:pt x="1356" y="1625"/>
                  </a:lnTo>
                  <a:lnTo>
                    <a:pt x="1353" y="1625"/>
                  </a:lnTo>
                  <a:lnTo>
                    <a:pt x="1349" y="1626"/>
                  </a:lnTo>
                  <a:lnTo>
                    <a:pt x="1347" y="1630"/>
                  </a:lnTo>
                  <a:lnTo>
                    <a:pt x="1344" y="1632"/>
                  </a:lnTo>
                  <a:lnTo>
                    <a:pt x="1342" y="1632"/>
                  </a:lnTo>
                  <a:lnTo>
                    <a:pt x="1340" y="1630"/>
                  </a:lnTo>
                  <a:lnTo>
                    <a:pt x="1339" y="1630"/>
                  </a:lnTo>
                  <a:lnTo>
                    <a:pt x="1339" y="1630"/>
                  </a:lnTo>
                  <a:lnTo>
                    <a:pt x="1337" y="1628"/>
                  </a:lnTo>
                  <a:lnTo>
                    <a:pt x="1330" y="1614"/>
                  </a:lnTo>
                  <a:lnTo>
                    <a:pt x="1330" y="1593"/>
                  </a:lnTo>
                  <a:lnTo>
                    <a:pt x="1332" y="1590"/>
                  </a:lnTo>
                  <a:lnTo>
                    <a:pt x="1334" y="1588"/>
                  </a:lnTo>
                  <a:lnTo>
                    <a:pt x="1335" y="1584"/>
                  </a:lnTo>
                  <a:lnTo>
                    <a:pt x="1337" y="1579"/>
                  </a:lnTo>
                  <a:close/>
                  <a:moveTo>
                    <a:pt x="1964" y="1558"/>
                  </a:moveTo>
                  <a:lnTo>
                    <a:pt x="1972" y="1567"/>
                  </a:lnTo>
                  <a:lnTo>
                    <a:pt x="1978" y="1577"/>
                  </a:lnTo>
                  <a:lnTo>
                    <a:pt x="1978" y="1593"/>
                  </a:lnTo>
                  <a:lnTo>
                    <a:pt x="1979" y="1597"/>
                  </a:lnTo>
                  <a:lnTo>
                    <a:pt x="1981" y="1597"/>
                  </a:lnTo>
                  <a:lnTo>
                    <a:pt x="1981" y="1598"/>
                  </a:lnTo>
                  <a:lnTo>
                    <a:pt x="1981" y="1598"/>
                  </a:lnTo>
                  <a:lnTo>
                    <a:pt x="1979" y="1598"/>
                  </a:lnTo>
                  <a:lnTo>
                    <a:pt x="1978" y="1602"/>
                  </a:lnTo>
                  <a:lnTo>
                    <a:pt x="1978" y="1605"/>
                  </a:lnTo>
                  <a:lnTo>
                    <a:pt x="1976" y="1605"/>
                  </a:lnTo>
                  <a:lnTo>
                    <a:pt x="1976" y="1607"/>
                  </a:lnTo>
                  <a:lnTo>
                    <a:pt x="1976" y="1607"/>
                  </a:lnTo>
                  <a:lnTo>
                    <a:pt x="1976" y="1607"/>
                  </a:lnTo>
                  <a:lnTo>
                    <a:pt x="1974" y="1607"/>
                  </a:lnTo>
                  <a:lnTo>
                    <a:pt x="1971" y="1609"/>
                  </a:lnTo>
                  <a:lnTo>
                    <a:pt x="1969" y="1605"/>
                  </a:lnTo>
                  <a:lnTo>
                    <a:pt x="1969" y="1604"/>
                  </a:lnTo>
                  <a:lnTo>
                    <a:pt x="1969" y="1604"/>
                  </a:lnTo>
                  <a:lnTo>
                    <a:pt x="1969" y="1604"/>
                  </a:lnTo>
                  <a:lnTo>
                    <a:pt x="1967" y="1604"/>
                  </a:lnTo>
                  <a:lnTo>
                    <a:pt x="1965" y="1604"/>
                  </a:lnTo>
                  <a:lnTo>
                    <a:pt x="1964" y="1602"/>
                  </a:lnTo>
                  <a:lnTo>
                    <a:pt x="1964" y="1605"/>
                  </a:lnTo>
                  <a:lnTo>
                    <a:pt x="1965" y="1607"/>
                  </a:lnTo>
                  <a:lnTo>
                    <a:pt x="1967" y="1609"/>
                  </a:lnTo>
                  <a:lnTo>
                    <a:pt x="1969" y="1611"/>
                  </a:lnTo>
                  <a:lnTo>
                    <a:pt x="1969" y="1611"/>
                  </a:lnTo>
                  <a:lnTo>
                    <a:pt x="1967" y="1612"/>
                  </a:lnTo>
                  <a:lnTo>
                    <a:pt x="1967" y="1614"/>
                  </a:lnTo>
                  <a:lnTo>
                    <a:pt x="1967" y="1616"/>
                  </a:lnTo>
                  <a:lnTo>
                    <a:pt x="1967" y="1621"/>
                  </a:lnTo>
                  <a:lnTo>
                    <a:pt x="1958" y="1621"/>
                  </a:lnTo>
                  <a:lnTo>
                    <a:pt x="1958" y="1616"/>
                  </a:lnTo>
                  <a:lnTo>
                    <a:pt x="1953" y="1614"/>
                  </a:lnTo>
                  <a:lnTo>
                    <a:pt x="1948" y="1611"/>
                  </a:lnTo>
                  <a:lnTo>
                    <a:pt x="1946" y="1607"/>
                  </a:lnTo>
                  <a:lnTo>
                    <a:pt x="1944" y="1602"/>
                  </a:lnTo>
                  <a:lnTo>
                    <a:pt x="1943" y="1597"/>
                  </a:lnTo>
                  <a:lnTo>
                    <a:pt x="1939" y="1590"/>
                  </a:lnTo>
                  <a:lnTo>
                    <a:pt x="1934" y="1593"/>
                  </a:lnTo>
                  <a:lnTo>
                    <a:pt x="1927" y="1597"/>
                  </a:lnTo>
                  <a:lnTo>
                    <a:pt x="1920" y="1598"/>
                  </a:lnTo>
                  <a:lnTo>
                    <a:pt x="1913" y="1602"/>
                  </a:lnTo>
                  <a:lnTo>
                    <a:pt x="1913" y="1593"/>
                  </a:lnTo>
                  <a:lnTo>
                    <a:pt x="1915" y="1591"/>
                  </a:lnTo>
                  <a:lnTo>
                    <a:pt x="1915" y="1591"/>
                  </a:lnTo>
                  <a:lnTo>
                    <a:pt x="1915" y="1590"/>
                  </a:lnTo>
                  <a:lnTo>
                    <a:pt x="1916" y="1590"/>
                  </a:lnTo>
                  <a:lnTo>
                    <a:pt x="1916" y="1586"/>
                  </a:lnTo>
                  <a:lnTo>
                    <a:pt x="1930" y="1581"/>
                  </a:lnTo>
                  <a:lnTo>
                    <a:pt x="1943" y="1577"/>
                  </a:lnTo>
                  <a:lnTo>
                    <a:pt x="1955" y="1570"/>
                  </a:lnTo>
                  <a:lnTo>
                    <a:pt x="1964" y="1558"/>
                  </a:lnTo>
                  <a:close/>
                  <a:moveTo>
                    <a:pt x="1878" y="1539"/>
                  </a:moveTo>
                  <a:lnTo>
                    <a:pt x="1882" y="1543"/>
                  </a:lnTo>
                  <a:lnTo>
                    <a:pt x="1883" y="1543"/>
                  </a:lnTo>
                  <a:lnTo>
                    <a:pt x="1885" y="1543"/>
                  </a:lnTo>
                  <a:lnTo>
                    <a:pt x="1885" y="1544"/>
                  </a:lnTo>
                  <a:lnTo>
                    <a:pt x="1885" y="1544"/>
                  </a:lnTo>
                  <a:lnTo>
                    <a:pt x="1885" y="1548"/>
                  </a:lnTo>
                  <a:lnTo>
                    <a:pt x="1887" y="1551"/>
                  </a:lnTo>
                  <a:lnTo>
                    <a:pt x="1876" y="1560"/>
                  </a:lnTo>
                  <a:lnTo>
                    <a:pt x="1869" y="1569"/>
                  </a:lnTo>
                  <a:lnTo>
                    <a:pt x="1861" y="1576"/>
                  </a:lnTo>
                  <a:lnTo>
                    <a:pt x="1848" y="1583"/>
                  </a:lnTo>
                  <a:lnTo>
                    <a:pt x="1848" y="1579"/>
                  </a:lnTo>
                  <a:lnTo>
                    <a:pt x="1859" y="1567"/>
                  </a:lnTo>
                  <a:lnTo>
                    <a:pt x="1871" y="1555"/>
                  </a:lnTo>
                  <a:lnTo>
                    <a:pt x="1878" y="1539"/>
                  </a:lnTo>
                  <a:close/>
                  <a:moveTo>
                    <a:pt x="1920" y="1436"/>
                  </a:moveTo>
                  <a:lnTo>
                    <a:pt x="1920" y="1454"/>
                  </a:lnTo>
                  <a:lnTo>
                    <a:pt x="1918" y="1466"/>
                  </a:lnTo>
                  <a:lnTo>
                    <a:pt x="1915" y="1476"/>
                  </a:lnTo>
                  <a:lnTo>
                    <a:pt x="1913" y="1494"/>
                  </a:lnTo>
                  <a:lnTo>
                    <a:pt x="1916" y="1494"/>
                  </a:lnTo>
                  <a:lnTo>
                    <a:pt x="1916" y="1497"/>
                  </a:lnTo>
                  <a:lnTo>
                    <a:pt x="1923" y="1497"/>
                  </a:lnTo>
                  <a:lnTo>
                    <a:pt x="1927" y="1497"/>
                  </a:lnTo>
                  <a:lnTo>
                    <a:pt x="1930" y="1497"/>
                  </a:lnTo>
                  <a:lnTo>
                    <a:pt x="1934" y="1499"/>
                  </a:lnTo>
                  <a:lnTo>
                    <a:pt x="1937" y="1501"/>
                  </a:lnTo>
                  <a:lnTo>
                    <a:pt x="1944" y="1502"/>
                  </a:lnTo>
                  <a:lnTo>
                    <a:pt x="1948" y="1515"/>
                  </a:lnTo>
                  <a:lnTo>
                    <a:pt x="1955" y="1523"/>
                  </a:lnTo>
                  <a:lnTo>
                    <a:pt x="1964" y="1532"/>
                  </a:lnTo>
                  <a:lnTo>
                    <a:pt x="1971" y="1544"/>
                  </a:lnTo>
                  <a:lnTo>
                    <a:pt x="1965" y="1546"/>
                  </a:lnTo>
                  <a:lnTo>
                    <a:pt x="1962" y="1548"/>
                  </a:lnTo>
                  <a:lnTo>
                    <a:pt x="1960" y="1548"/>
                  </a:lnTo>
                  <a:lnTo>
                    <a:pt x="1960" y="1550"/>
                  </a:lnTo>
                  <a:lnTo>
                    <a:pt x="1960" y="1551"/>
                  </a:lnTo>
                  <a:lnTo>
                    <a:pt x="1960" y="1551"/>
                  </a:lnTo>
                  <a:lnTo>
                    <a:pt x="1960" y="1553"/>
                  </a:lnTo>
                  <a:lnTo>
                    <a:pt x="1957" y="1553"/>
                  </a:lnTo>
                  <a:lnTo>
                    <a:pt x="1951" y="1555"/>
                  </a:lnTo>
                  <a:lnTo>
                    <a:pt x="1950" y="1551"/>
                  </a:lnTo>
                  <a:lnTo>
                    <a:pt x="1950" y="1551"/>
                  </a:lnTo>
                  <a:lnTo>
                    <a:pt x="1950" y="1550"/>
                  </a:lnTo>
                  <a:lnTo>
                    <a:pt x="1950" y="1550"/>
                  </a:lnTo>
                  <a:lnTo>
                    <a:pt x="1948" y="1550"/>
                  </a:lnTo>
                  <a:lnTo>
                    <a:pt x="1946" y="1550"/>
                  </a:lnTo>
                  <a:lnTo>
                    <a:pt x="1944" y="1548"/>
                  </a:lnTo>
                  <a:lnTo>
                    <a:pt x="1941" y="1555"/>
                  </a:lnTo>
                  <a:lnTo>
                    <a:pt x="1939" y="1560"/>
                  </a:lnTo>
                  <a:lnTo>
                    <a:pt x="1936" y="1565"/>
                  </a:lnTo>
                  <a:lnTo>
                    <a:pt x="1930" y="1567"/>
                  </a:lnTo>
                  <a:lnTo>
                    <a:pt x="1925" y="1570"/>
                  </a:lnTo>
                  <a:lnTo>
                    <a:pt x="1925" y="1567"/>
                  </a:lnTo>
                  <a:lnTo>
                    <a:pt x="1922" y="1563"/>
                  </a:lnTo>
                  <a:lnTo>
                    <a:pt x="1922" y="1560"/>
                  </a:lnTo>
                  <a:lnTo>
                    <a:pt x="1922" y="1558"/>
                  </a:lnTo>
                  <a:lnTo>
                    <a:pt x="1922" y="1557"/>
                  </a:lnTo>
                  <a:lnTo>
                    <a:pt x="1922" y="1557"/>
                  </a:lnTo>
                  <a:lnTo>
                    <a:pt x="1922" y="1555"/>
                  </a:lnTo>
                  <a:lnTo>
                    <a:pt x="1920" y="1553"/>
                  </a:lnTo>
                  <a:lnTo>
                    <a:pt x="1918" y="1553"/>
                  </a:lnTo>
                  <a:lnTo>
                    <a:pt x="1913" y="1551"/>
                  </a:lnTo>
                  <a:lnTo>
                    <a:pt x="1913" y="1546"/>
                  </a:lnTo>
                  <a:lnTo>
                    <a:pt x="1913" y="1541"/>
                  </a:lnTo>
                  <a:lnTo>
                    <a:pt x="1915" y="1537"/>
                  </a:lnTo>
                  <a:lnTo>
                    <a:pt x="1915" y="1536"/>
                  </a:lnTo>
                  <a:lnTo>
                    <a:pt x="1916" y="1534"/>
                  </a:lnTo>
                  <a:lnTo>
                    <a:pt x="1920" y="1534"/>
                  </a:lnTo>
                  <a:lnTo>
                    <a:pt x="1925" y="1532"/>
                  </a:lnTo>
                  <a:lnTo>
                    <a:pt x="1932" y="1532"/>
                  </a:lnTo>
                  <a:lnTo>
                    <a:pt x="1932" y="1544"/>
                  </a:lnTo>
                  <a:lnTo>
                    <a:pt x="1944" y="1544"/>
                  </a:lnTo>
                  <a:lnTo>
                    <a:pt x="1944" y="1541"/>
                  </a:lnTo>
                  <a:lnTo>
                    <a:pt x="1946" y="1537"/>
                  </a:lnTo>
                  <a:lnTo>
                    <a:pt x="1948" y="1536"/>
                  </a:lnTo>
                  <a:lnTo>
                    <a:pt x="1948" y="1534"/>
                  </a:lnTo>
                  <a:lnTo>
                    <a:pt x="1950" y="1532"/>
                  </a:lnTo>
                  <a:lnTo>
                    <a:pt x="1951" y="1529"/>
                  </a:lnTo>
                  <a:lnTo>
                    <a:pt x="1948" y="1529"/>
                  </a:lnTo>
                  <a:lnTo>
                    <a:pt x="1930" y="1515"/>
                  </a:lnTo>
                  <a:lnTo>
                    <a:pt x="1910" y="1506"/>
                  </a:lnTo>
                  <a:lnTo>
                    <a:pt x="1910" y="1513"/>
                  </a:lnTo>
                  <a:lnTo>
                    <a:pt x="1908" y="1518"/>
                  </a:lnTo>
                  <a:lnTo>
                    <a:pt x="1906" y="1523"/>
                  </a:lnTo>
                  <a:lnTo>
                    <a:pt x="1906" y="1529"/>
                  </a:lnTo>
                  <a:lnTo>
                    <a:pt x="1904" y="1527"/>
                  </a:lnTo>
                  <a:lnTo>
                    <a:pt x="1903" y="1525"/>
                  </a:lnTo>
                  <a:lnTo>
                    <a:pt x="1903" y="1525"/>
                  </a:lnTo>
                  <a:lnTo>
                    <a:pt x="1903" y="1523"/>
                  </a:lnTo>
                  <a:lnTo>
                    <a:pt x="1901" y="1522"/>
                  </a:lnTo>
                  <a:lnTo>
                    <a:pt x="1896" y="1509"/>
                  </a:lnTo>
                  <a:lnTo>
                    <a:pt x="1890" y="1494"/>
                  </a:lnTo>
                  <a:lnTo>
                    <a:pt x="1889" y="1474"/>
                  </a:lnTo>
                  <a:lnTo>
                    <a:pt x="1890" y="1457"/>
                  </a:lnTo>
                  <a:lnTo>
                    <a:pt x="1897" y="1440"/>
                  </a:lnTo>
                  <a:lnTo>
                    <a:pt x="1903" y="1438"/>
                  </a:lnTo>
                  <a:lnTo>
                    <a:pt x="1908" y="1436"/>
                  </a:lnTo>
                  <a:lnTo>
                    <a:pt x="1913" y="1436"/>
                  </a:lnTo>
                  <a:lnTo>
                    <a:pt x="1920" y="1436"/>
                  </a:lnTo>
                  <a:close/>
                  <a:moveTo>
                    <a:pt x="1913" y="1337"/>
                  </a:moveTo>
                  <a:lnTo>
                    <a:pt x="1916" y="1340"/>
                  </a:lnTo>
                  <a:lnTo>
                    <a:pt x="1918" y="1344"/>
                  </a:lnTo>
                  <a:lnTo>
                    <a:pt x="1920" y="1347"/>
                  </a:lnTo>
                  <a:lnTo>
                    <a:pt x="1920" y="1352"/>
                  </a:lnTo>
                  <a:lnTo>
                    <a:pt x="1920" y="1359"/>
                  </a:lnTo>
                  <a:lnTo>
                    <a:pt x="1906" y="1394"/>
                  </a:lnTo>
                  <a:lnTo>
                    <a:pt x="1899" y="1385"/>
                  </a:lnTo>
                  <a:lnTo>
                    <a:pt x="1896" y="1377"/>
                  </a:lnTo>
                  <a:lnTo>
                    <a:pt x="1894" y="1363"/>
                  </a:lnTo>
                  <a:lnTo>
                    <a:pt x="1913" y="1337"/>
                  </a:lnTo>
                  <a:close/>
                  <a:moveTo>
                    <a:pt x="2025" y="1256"/>
                  </a:moveTo>
                  <a:lnTo>
                    <a:pt x="2028" y="1258"/>
                  </a:lnTo>
                  <a:lnTo>
                    <a:pt x="2030" y="1258"/>
                  </a:lnTo>
                  <a:lnTo>
                    <a:pt x="2030" y="1258"/>
                  </a:lnTo>
                  <a:lnTo>
                    <a:pt x="2030" y="1260"/>
                  </a:lnTo>
                  <a:lnTo>
                    <a:pt x="2030" y="1260"/>
                  </a:lnTo>
                  <a:lnTo>
                    <a:pt x="2032" y="1263"/>
                  </a:lnTo>
                  <a:lnTo>
                    <a:pt x="2032" y="1267"/>
                  </a:lnTo>
                  <a:lnTo>
                    <a:pt x="2030" y="1272"/>
                  </a:lnTo>
                  <a:lnTo>
                    <a:pt x="2026" y="1277"/>
                  </a:lnTo>
                  <a:lnTo>
                    <a:pt x="2025" y="1282"/>
                  </a:lnTo>
                  <a:lnTo>
                    <a:pt x="2016" y="1282"/>
                  </a:lnTo>
                  <a:lnTo>
                    <a:pt x="2016" y="1270"/>
                  </a:lnTo>
                  <a:lnTo>
                    <a:pt x="2019" y="1269"/>
                  </a:lnTo>
                  <a:lnTo>
                    <a:pt x="2021" y="1265"/>
                  </a:lnTo>
                  <a:lnTo>
                    <a:pt x="2023" y="1262"/>
                  </a:lnTo>
                  <a:lnTo>
                    <a:pt x="2025" y="1256"/>
                  </a:lnTo>
                  <a:close/>
                  <a:moveTo>
                    <a:pt x="1978" y="1209"/>
                  </a:moveTo>
                  <a:lnTo>
                    <a:pt x="1990" y="1209"/>
                  </a:lnTo>
                  <a:lnTo>
                    <a:pt x="1990" y="1221"/>
                  </a:lnTo>
                  <a:lnTo>
                    <a:pt x="1974" y="1221"/>
                  </a:lnTo>
                  <a:lnTo>
                    <a:pt x="1974" y="1213"/>
                  </a:lnTo>
                  <a:lnTo>
                    <a:pt x="1978" y="1213"/>
                  </a:lnTo>
                  <a:lnTo>
                    <a:pt x="1978" y="1209"/>
                  </a:lnTo>
                  <a:close/>
                  <a:moveTo>
                    <a:pt x="707" y="1176"/>
                  </a:moveTo>
                  <a:lnTo>
                    <a:pt x="716" y="1176"/>
                  </a:lnTo>
                  <a:lnTo>
                    <a:pt x="712" y="1181"/>
                  </a:lnTo>
                  <a:lnTo>
                    <a:pt x="709" y="1185"/>
                  </a:lnTo>
                  <a:lnTo>
                    <a:pt x="705" y="1188"/>
                  </a:lnTo>
                  <a:lnTo>
                    <a:pt x="702" y="1192"/>
                  </a:lnTo>
                  <a:lnTo>
                    <a:pt x="696" y="1195"/>
                  </a:lnTo>
                  <a:lnTo>
                    <a:pt x="693" y="1195"/>
                  </a:lnTo>
                  <a:lnTo>
                    <a:pt x="693" y="1197"/>
                  </a:lnTo>
                  <a:lnTo>
                    <a:pt x="691" y="1197"/>
                  </a:lnTo>
                  <a:lnTo>
                    <a:pt x="688" y="1197"/>
                  </a:lnTo>
                  <a:lnTo>
                    <a:pt x="684" y="1199"/>
                  </a:lnTo>
                  <a:lnTo>
                    <a:pt x="681" y="1186"/>
                  </a:lnTo>
                  <a:lnTo>
                    <a:pt x="688" y="1185"/>
                  </a:lnTo>
                  <a:lnTo>
                    <a:pt x="695" y="1181"/>
                  </a:lnTo>
                  <a:lnTo>
                    <a:pt x="702" y="1179"/>
                  </a:lnTo>
                  <a:lnTo>
                    <a:pt x="707" y="1176"/>
                  </a:lnTo>
                  <a:close/>
                  <a:moveTo>
                    <a:pt x="562" y="1171"/>
                  </a:moveTo>
                  <a:lnTo>
                    <a:pt x="571" y="1174"/>
                  </a:lnTo>
                  <a:lnTo>
                    <a:pt x="581" y="1178"/>
                  </a:lnTo>
                  <a:lnTo>
                    <a:pt x="593" y="1181"/>
                  </a:lnTo>
                  <a:lnTo>
                    <a:pt x="600" y="1186"/>
                  </a:lnTo>
                  <a:lnTo>
                    <a:pt x="572" y="1186"/>
                  </a:lnTo>
                  <a:lnTo>
                    <a:pt x="569" y="1185"/>
                  </a:lnTo>
                  <a:lnTo>
                    <a:pt x="567" y="1185"/>
                  </a:lnTo>
                  <a:lnTo>
                    <a:pt x="564" y="1183"/>
                  </a:lnTo>
                  <a:lnTo>
                    <a:pt x="557" y="1183"/>
                  </a:lnTo>
                  <a:lnTo>
                    <a:pt x="557" y="1179"/>
                  </a:lnTo>
                  <a:lnTo>
                    <a:pt x="559" y="1178"/>
                  </a:lnTo>
                  <a:lnTo>
                    <a:pt x="560" y="1176"/>
                  </a:lnTo>
                  <a:lnTo>
                    <a:pt x="560" y="1176"/>
                  </a:lnTo>
                  <a:lnTo>
                    <a:pt x="560" y="1174"/>
                  </a:lnTo>
                  <a:lnTo>
                    <a:pt x="562" y="1171"/>
                  </a:lnTo>
                  <a:close/>
                  <a:moveTo>
                    <a:pt x="250" y="1103"/>
                  </a:moveTo>
                  <a:lnTo>
                    <a:pt x="274" y="1103"/>
                  </a:lnTo>
                  <a:lnTo>
                    <a:pt x="274" y="1106"/>
                  </a:lnTo>
                  <a:lnTo>
                    <a:pt x="269" y="1108"/>
                  </a:lnTo>
                  <a:lnTo>
                    <a:pt x="267" y="1110"/>
                  </a:lnTo>
                  <a:lnTo>
                    <a:pt x="264" y="1111"/>
                  </a:lnTo>
                  <a:lnTo>
                    <a:pt x="260" y="1113"/>
                  </a:lnTo>
                  <a:lnTo>
                    <a:pt x="255" y="1113"/>
                  </a:lnTo>
                  <a:lnTo>
                    <a:pt x="250" y="1103"/>
                  </a:lnTo>
                  <a:close/>
                  <a:moveTo>
                    <a:pt x="620" y="1083"/>
                  </a:moveTo>
                  <a:lnTo>
                    <a:pt x="618" y="1085"/>
                  </a:lnTo>
                  <a:lnTo>
                    <a:pt x="616" y="1087"/>
                  </a:lnTo>
                  <a:lnTo>
                    <a:pt x="614" y="1087"/>
                  </a:lnTo>
                  <a:lnTo>
                    <a:pt x="614" y="1089"/>
                  </a:lnTo>
                  <a:lnTo>
                    <a:pt x="613" y="1090"/>
                  </a:lnTo>
                  <a:lnTo>
                    <a:pt x="611" y="1094"/>
                  </a:lnTo>
                  <a:lnTo>
                    <a:pt x="614" y="1094"/>
                  </a:lnTo>
                  <a:lnTo>
                    <a:pt x="620" y="1092"/>
                  </a:lnTo>
                  <a:lnTo>
                    <a:pt x="623" y="1090"/>
                  </a:lnTo>
                  <a:lnTo>
                    <a:pt x="627" y="1089"/>
                  </a:lnTo>
                  <a:lnTo>
                    <a:pt x="630" y="1087"/>
                  </a:lnTo>
                  <a:lnTo>
                    <a:pt x="634" y="1083"/>
                  </a:lnTo>
                  <a:lnTo>
                    <a:pt x="620" y="1083"/>
                  </a:lnTo>
                  <a:close/>
                  <a:moveTo>
                    <a:pt x="370" y="1083"/>
                  </a:moveTo>
                  <a:lnTo>
                    <a:pt x="372" y="1099"/>
                  </a:lnTo>
                  <a:lnTo>
                    <a:pt x="374" y="1118"/>
                  </a:lnTo>
                  <a:lnTo>
                    <a:pt x="365" y="1118"/>
                  </a:lnTo>
                  <a:lnTo>
                    <a:pt x="363" y="1120"/>
                  </a:lnTo>
                  <a:lnTo>
                    <a:pt x="360" y="1120"/>
                  </a:lnTo>
                  <a:lnTo>
                    <a:pt x="356" y="1120"/>
                  </a:lnTo>
                  <a:lnTo>
                    <a:pt x="351" y="1122"/>
                  </a:lnTo>
                  <a:lnTo>
                    <a:pt x="349" y="1108"/>
                  </a:lnTo>
                  <a:lnTo>
                    <a:pt x="349" y="1094"/>
                  </a:lnTo>
                  <a:lnTo>
                    <a:pt x="351" y="1087"/>
                  </a:lnTo>
                  <a:lnTo>
                    <a:pt x="354" y="1085"/>
                  </a:lnTo>
                  <a:lnTo>
                    <a:pt x="358" y="1083"/>
                  </a:lnTo>
                  <a:lnTo>
                    <a:pt x="363" y="1083"/>
                  </a:lnTo>
                  <a:lnTo>
                    <a:pt x="370" y="1083"/>
                  </a:lnTo>
                  <a:close/>
                  <a:moveTo>
                    <a:pt x="361" y="1049"/>
                  </a:moveTo>
                  <a:lnTo>
                    <a:pt x="370" y="1049"/>
                  </a:lnTo>
                  <a:lnTo>
                    <a:pt x="368" y="1056"/>
                  </a:lnTo>
                  <a:lnTo>
                    <a:pt x="368" y="1061"/>
                  </a:lnTo>
                  <a:lnTo>
                    <a:pt x="368" y="1066"/>
                  </a:lnTo>
                  <a:lnTo>
                    <a:pt x="367" y="1070"/>
                  </a:lnTo>
                  <a:lnTo>
                    <a:pt x="365" y="1075"/>
                  </a:lnTo>
                  <a:lnTo>
                    <a:pt x="358" y="1075"/>
                  </a:lnTo>
                  <a:lnTo>
                    <a:pt x="358" y="1068"/>
                  </a:lnTo>
                  <a:lnTo>
                    <a:pt x="360" y="1061"/>
                  </a:lnTo>
                  <a:lnTo>
                    <a:pt x="360" y="1054"/>
                  </a:lnTo>
                  <a:lnTo>
                    <a:pt x="361" y="1049"/>
                  </a:lnTo>
                  <a:close/>
                  <a:moveTo>
                    <a:pt x="2201" y="1001"/>
                  </a:moveTo>
                  <a:lnTo>
                    <a:pt x="2210" y="1014"/>
                  </a:lnTo>
                  <a:lnTo>
                    <a:pt x="2218" y="1021"/>
                  </a:lnTo>
                  <a:lnTo>
                    <a:pt x="2229" y="1024"/>
                  </a:lnTo>
                  <a:lnTo>
                    <a:pt x="2236" y="1028"/>
                  </a:lnTo>
                  <a:lnTo>
                    <a:pt x="2243" y="1033"/>
                  </a:lnTo>
                  <a:lnTo>
                    <a:pt x="2245" y="1036"/>
                  </a:lnTo>
                  <a:lnTo>
                    <a:pt x="2246" y="1040"/>
                  </a:lnTo>
                  <a:lnTo>
                    <a:pt x="2246" y="1043"/>
                  </a:lnTo>
                  <a:lnTo>
                    <a:pt x="2246" y="1049"/>
                  </a:lnTo>
                  <a:lnTo>
                    <a:pt x="2234" y="1052"/>
                  </a:lnTo>
                  <a:lnTo>
                    <a:pt x="2225" y="1059"/>
                  </a:lnTo>
                  <a:lnTo>
                    <a:pt x="2218" y="1066"/>
                  </a:lnTo>
                  <a:lnTo>
                    <a:pt x="2208" y="1071"/>
                  </a:lnTo>
                  <a:lnTo>
                    <a:pt x="2204" y="1066"/>
                  </a:lnTo>
                  <a:lnTo>
                    <a:pt x="2201" y="1064"/>
                  </a:lnTo>
                  <a:lnTo>
                    <a:pt x="2198" y="1063"/>
                  </a:lnTo>
                  <a:lnTo>
                    <a:pt x="2194" y="1064"/>
                  </a:lnTo>
                  <a:lnTo>
                    <a:pt x="2191" y="1066"/>
                  </a:lnTo>
                  <a:lnTo>
                    <a:pt x="2189" y="1070"/>
                  </a:lnTo>
                  <a:lnTo>
                    <a:pt x="2185" y="1071"/>
                  </a:lnTo>
                  <a:lnTo>
                    <a:pt x="2191" y="1092"/>
                  </a:lnTo>
                  <a:lnTo>
                    <a:pt x="2192" y="1108"/>
                  </a:lnTo>
                  <a:lnTo>
                    <a:pt x="2192" y="1120"/>
                  </a:lnTo>
                  <a:lnTo>
                    <a:pt x="2191" y="1132"/>
                  </a:lnTo>
                  <a:lnTo>
                    <a:pt x="2187" y="1145"/>
                  </a:lnTo>
                  <a:lnTo>
                    <a:pt x="2184" y="1162"/>
                  </a:lnTo>
                  <a:lnTo>
                    <a:pt x="2182" y="1183"/>
                  </a:lnTo>
                  <a:lnTo>
                    <a:pt x="2159" y="1195"/>
                  </a:lnTo>
                  <a:lnTo>
                    <a:pt x="2133" y="1207"/>
                  </a:lnTo>
                  <a:lnTo>
                    <a:pt x="2108" y="1218"/>
                  </a:lnTo>
                  <a:lnTo>
                    <a:pt x="2103" y="1209"/>
                  </a:lnTo>
                  <a:lnTo>
                    <a:pt x="2098" y="1202"/>
                  </a:lnTo>
                  <a:lnTo>
                    <a:pt x="2096" y="1209"/>
                  </a:lnTo>
                  <a:lnTo>
                    <a:pt x="2096" y="1213"/>
                  </a:lnTo>
                  <a:lnTo>
                    <a:pt x="2095" y="1218"/>
                  </a:lnTo>
                  <a:lnTo>
                    <a:pt x="2093" y="1221"/>
                  </a:lnTo>
                  <a:lnTo>
                    <a:pt x="2088" y="1221"/>
                  </a:lnTo>
                  <a:lnTo>
                    <a:pt x="2084" y="1221"/>
                  </a:lnTo>
                  <a:lnTo>
                    <a:pt x="2082" y="1223"/>
                  </a:lnTo>
                  <a:lnTo>
                    <a:pt x="2081" y="1223"/>
                  </a:lnTo>
                  <a:lnTo>
                    <a:pt x="2079" y="1225"/>
                  </a:lnTo>
                  <a:lnTo>
                    <a:pt x="2077" y="1227"/>
                  </a:lnTo>
                  <a:lnTo>
                    <a:pt x="2072" y="1227"/>
                  </a:lnTo>
                  <a:lnTo>
                    <a:pt x="2067" y="1228"/>
                  </a:lnTo>
                  <a:lnTo>
                    <a:pt x="2065" y="1225"/>
                  </a:lnTo>
                  <a:lnTo>
                    <a:pt x="2065" y="1220"/>
                  </a:lnTo>
                  <a:lnTo>
                    <a:pt x="2065" y="1218"/>
                  </a:lnTo>
                  <a:lnTo>
                    <a:pt x="2065" y="1214"/>
                  </a:lnTo>
                  <a:lnTo>
                    <a:pt x="2065" y="1213"/>
                  </a:lnTo>
                  <a:lnTo>
                    <a:pt x="2061" y="1213"/>
                  </a:lnTo>
                  <a:lnTo>
                    <a:pt x="2058" y="1211"/>
                  </a:lnTo>
                  <a:lnTo>
                    <a:pt x="2051" y="1209"/>
                  </a:lnTo>
                  <a:lnTo>
                    <a:pt x="2051" y="1213"/>
                  </a:lnTo>
                  <a:lnTo>
                    <a:pt x="2054" y="1218"/>
                  </a:lnTo>
                  <a:lnTo>
                    <a:pt x="2058" y="1220"/>
                  </a:lnTo>
                  <a:lnTo>
                    <a:pt x="2058" y="1223"/>
                  </a:lnTo>
                  <a:lnTo>
                    <a:pt x="2058" y="1228"/>
                  </a:lnTo>
                  <a:lnTo>
                    <a:pt x="2060" y="1237"/>
                  </a:lnTo>
                  <a:lnTo>
                    <a:pt x="2054" y="1242"/>
                  </a:lnTo>
                  <a:lnTo>
                    <a:pt x="2051" y="1249"/>
                  </a:lnTo>
                  <a:lnTo>
                    <a:pt x="2047" y="1256"/>
                  </a:lnTo>
                  <a:lnTo>
                    <a:pt x="2035" y="1256"/>
                  </a:lnTo>
                  <a:lnTo>
                    <a:pt x="2033" y="1242"/>
                  </a:lnTo>
                  <a:lnTo>
                    <a:pt x="2032" y="1235"/>
                  </a:lnTo>
                  <a:lnTo>
                    <a:pt x="2028" y="1228"/>
                  </a:lnTo>
                  <a:lnTo>
                    <a:pt x="2025" y="1218"/>
                  </a:lnTo>
                  <a:lnTo>
                    <a:pt x="2035" y="1218"/>
                  </a:lnTo>
                  <a:lnTo>
                    <a:pt x="2047" y="1202"/>
                  </a:lnTo>
                  <a:lnTo>
                    <a:pt x="2063" y="1188"/>
                  </a:lnTo>
                  <a:lnTo>
                    <a:pt x="2082" y="1179"/>
                  </a:lnTo>
                  <a:lnTo>
                    <a:pt x="2089" y="1178"/>
                  </a:lnTo>
                  <a:lnTo>
                    <a:pt x="2096" y="1178"/>
                  </a:lnTo>
                  <a:lnTo>
                    <a:pt x="2102" y="1179"/>
                  </a:lnTo>
                  <a:lnTo>
                    <a:pt x="2105" y="1179"/>
                  </a:lnTo>
                  <a:lnTo>
                    <a:pt x="2108" y="1179"/>
                  </a:lnTo>
                  <a:lnTo>
                    <a:pt x="2112" y="1174"/>
                  </a:lnTo>
                  <a:lnTo>
                    <a:pt x="2115" y="1169"/>
                  </a:lnTo>
                  <a:lnTo>
                    <a:pt x="2117" y="1164"/>
                  </a:lnTo>
                  <a:lnTo>
                    <a:pt x="2119" y="1160"/>
                  </a:lnTo>
                  <a:lnTo>
                    <a:pt x="2122" y="1155"/>
                  </a:lnTo>
                  <a:lnTo>
                    <a:pt x="2128" y="1152"/>
                  </a:lnTo>
                  <a:lnTo>
                    <a:pt x="2129" y="1155"/>
                  </a:lnTo>
                  <a:lnTo>
                    <a:pt x="2131" y="1157"/>
                  </a:lnTo>
                  <a:lnTo>
                    <a:pt x="2133" y="1157"/>
                  </a:lnTo>
                  <a:lnTo>
                    <a:pt x="2133" y="1157"/>
                  </a:lnTo>
                  <a:lnTo>
                    <a:pt x="2135" y="1157"/>
                  </a:lnTo>
                  <a:lnTo>
                    <a:pt x="2136" y="1155"/>
                  </a:lnTo>
                  <a:lnTo>
                    <a:pt x="2150" y="1143"/>
                  </a:lnTo>
                  <a:lnTo>
                    <a:pt x="2159" y="1132"/>
                  </a:lnTo>
                  <a:lnTo>
                    <a:pt x="2163" y="1120"/>
                  </a:lnTo>
                  <a:lnTo>
                    <a:pt x="2166" y="1106"/>
                  </a:lnTo>
                  <a:lnTo>
                    <a:pt x="2171" y="1094"/>
                  </a:lnTo>
                  <a:lnTo>
                    <a:pt x="2182" y="1078"/>
                  </a:lnTo>
                  <a:lnTo>
                    <a:pt x="2175" y="1078"/>
                  </a:lnTo>
                  <a:lnTo>
                    <a:pt x="2170" y="1075"/>
                  </a:lnTo>
                  <a:lnTo>
                    <a:pt x="2168" y="1071"/>
                  </a:lnTo>
                  <a:lnTo>
                    <a:pt x="2166" y="1068"/>
                  </a:lnTo>
                  <a:lnTo>
                    <a:pt x="2166" y="1061"/>
                  </a:lnTo>
                  <a:lnTo>
                    <a:pt x="2166" y="1052"/>
                  </a:lnTo>
                  <a:lnTo>
                    <a:pt x="2168" y="1050"/>
                  </a:lnTo>
                  <a:lnTo>
                    <a:pt x="2168" y="1050"/>
                  </a:lnTo>
                  <a:lnTo>
                    <a:pt x="2170" y="1049"/>
                  </a:lnTo>
                  <a:lnTo>
                    <a:pt x="2170" y="1047"/>
                  </a:lnTo>
                  <a:lnTo>
                    <a:pt x="2170" y="1045"/>
                  </a:lnTo>
                  <a:lnTo>
                    <a:pt x="2177" y="1043"/>
                  </a:lnTo>
                  <a:lnTo>
                    <a:pt x="2182" y="1043"/>
                  </a:lnTo>
                  <a:lnTo>
                    <a:pt x="2185" y="1042"/>
                  </a:lnTo>
                  <a:lnTo>
                    <a:pt x="2189" y="1042"/>
                  </a:lnTo>
                  <a:lnTo>
                    <a:pt x="2189" y="1024"/>
                  </a:lnTo>
                  <a:lnTo>
                    <a:pt x="2192" y="1010"/>
                  </a:lnTo>
                  <a:lnTo>
                    <a:pt x="2201" y="1001"/>
                  </a:lnTo>
                  <a:close/>
                  <a:moveTo>
                    <a:pt x="422" y="998"/>
                  </a:moveTo>
                  <a:lnTo>
                    <a:pt x="421" y="1000"/>
                  </a:lnTo>
                  <a:lnTo>
                    <a:pt x="419" y="1000"/>
                  </a:lnTo>
                  <a:lnTo>
                    <a:pt x="417" y="1000"/>
                  </a:lnTo>
                  <a:lnTo>
                    <a:pt x="417" y="1001"/>
                  </a:lnTo>
                  <a:lnTo>
                    <a:pt x="415" y="1001"/>
                  </a:lnTo>
                  <a:lnTo>
                    <a:pt x="412" y="1005"/>
                  </a:lnTo>
                  <a:lnTo>
                    <a:pt x="408" y="1007"/>
                  </a:lnTo>
                  <a:lnTo>
                    <a:pt x="408" y="1008"/>
                  </a:lnTo>
                  <a:lnTo>
                    <a:pt x="408" y="1012"/>
                  </a:lnTo>
                  <a:lnTo>
                    <a:pt x="408" y="1015"/>
                  </a:lnTo>
                  <a:lnTo>
                    <a:pt x="408" y="1021"/>
                  </a:lnTo>
                  <a:lnTo>
                    <a:pt x="422" y="1035"/>
                  </a:lnTo>
                  <a:lnTo>
                    <a:pt x="435" y="1050"/>
                  </a:lnTo>
                  <a:lnTo>
                    <a:pt x="447" y="1068"/>
                  </a:lnTo>
                  <a:lnTo>
                    <a:pt x="461" y="1068"/>
                  </a:lnTo>
                  <a:lnTo>
                    <a:pt x="461" y="1078"/>
                  </a:lnTo>
                  <a:lnTo>
                    <a:pt x="475" y="1083"/>
                  </a:lnTo>
                  <a:lnTo>
                    <a:pt x="485" y="1090"/>
                  </a:lnTo>
                  <a:lnTo>
                    <a:pt x="496" y="1099"/>
                  </a:lnTo>
                  <a:lnTo>
                    <a:pt x="496" y="1103"/>
                  </a:lnTo>
                  <a:lnTo>
                    <a:pt x="492" y="1103"/>
                  </a:lnTo>
                  <a:lnTo>
                    <a:pt x="489" y="1103"/>
                  </a:lnTo>
                  <a:lnTo>
                    <a:pt x="485" y="1103"/>
                  </a:lnTo>
                  <a:lnTo>
                    <a:pt x="483" y="1103"/>
                  </a:lnTo>
                  <a:lnTo>
                    <a:pt x="480" y="1101"/>
                  </a:lnTo>
                  <a:lnTo>
                    <a:pt x="475" y="1099"/>
                  </a:lnTo>
                  <a:lnTo>
                    <a:pt x="470" y="1099"/>
                  </a:lnTo>
                  <a:lnTo>
                    <a:pt x="470" y="1104"/>
                  </a:lnTo>
                  <a:lnTo>
                    <a:pt x="471" y="1108"/>
                  </a:lnTo>
                  <a:lnTo>
                    <a:pt x="473" y="1111"/>
                  </a:lnTo>
                  <a:lnTo>
                    <a:pt x="473" y="1113"/>
                  </a:lnTo>
                  <a:lnTo>
                    <a:pt x="475" y="1117"/>
                  </a:lnTo>
                  <a:lnTo>
                    <a:pt x="476" y="1122"/>
                  </a:lnTo>
                  <a:lnTo>
                    <a:pt x="471" y="1125"/>
                  </a:lnTo>
                  <a:lnTo>
                    <a:pt x="468" y="1129"/>
                  </a:lnTo>
                  <a:lnTo>
                    <a:pt x="464" y="1134"/>
                  </a:lnTo>
                  <a:lnTo>
                    <a:pt x="461" y="1141"/>
                  </a:lnTo>
                  <a:lnTo>
                    <a:pt x="450" y="1141"/>
                  </a:lnTo>
                  <a:lnTo>
                    <a:pt x="450" y="1164"/>
                  </a:lnTo>
                  <a:lnTo>
                    <a:pt x="442" y="1164"/>
                  </a:lnTo>
                  <a:lnTo>
                    <a:pt x="433" y="1157"/>
                  </a:lnTo>
                  <a:lnTo>
                    <a:pt x="422" y="1153"/>
                  </a:lnTo>
                  <a:lnTo>
                    <a:pt x="414" y="1148"/>
                  </a:lnTo>
                  <a:lnTo>
                    <a:pt x="408" y="1136"/>
                  </a:lnTo>
                  <a:lnTo>
                    <a:pt x="422" y="1138"/>
                  </a:lnTo>
                  <a:lnTo>
                    <a:pt x="436" y="1136"/>
                  </a:lnTo>
                  <a:lnTo>
                    <a:pt x="447" y="1132"/>
                  </a:lnTo>
                  <a:lnTo>
                    <a:pt x="454" y="1125"/>
                  </a:lnTo>
                  <a:lnTo>
                    <a:pt x="456" y="1124"/>
                  </a:lnTo>
                  <a:lnTo>
                    <a:pt x="456" y="1122"/>
                  </a:lnTo>
                  <a:lnTo>
                    <a:pt x="457" y="1120"/>
                  </a:lnTo>
                  <a:lnTo>
                    <a:pt x="457" y="1117"/>
                  </a:lnTo>
                  <a:lnTo>
                    <a:pt x="457" y="1113"/>
                  </a:lnTo>
                  <a:lnTo>
                    <a:pt x="431" y="1094"/>
                  </a:lnTo>
                  <a:lnTo>
                    <a:pt x="403" y="1075"/>
                  </a:lnTo>
                  <a:lnTo>
                    <a:pt x="394" y="1064"/>
                  </a:lnTo>
                  <a:lnTo>
                    <a:pt x="386" y="1054"/>
                  </a:lnTo>
                  <a:lnTo>
                    <a:pt x="379" y="1042"/>
                  </a:lnTo>
                  <a:lnTo>
                    <a:pt x="368" y="1031"/>
                  </a:lnTo>
                  <a:lnTo>
                    <a:pt x="354" y="1026"/>
                  </a:lnTo>
                  <a:lnTo>
                    <a:pt x="342" y="1036"/>
                  </a:lnTo>
                  <a:lnTo>
                    <a:pt x="326" y="1045"/>
                  </a:lnTo>
                  <a:lnTo>
                    <a:pt x="307" y="1049"/>
                  </a:lnTo>
                  <a:lnTo>
                    <a:pt x="305" y="1045"/>
                  </a:lnTo>
                  <a:lnTo>
                    <a:pt x="304" y="1042"/>
                  </a:lnTo>
                  <a:lnTo>
                    <a:pt x="302" y="1040"/>
                  </a:lnTo>
                  <a:lnTo>
                    <a:pt x="298" y="1040"/>
                  </a:lnTo>
                  <a:lnTo>
                    <a:pt x="297" y="1040"/>
                  </a:lnTo>
                  <a:lnTo>
                    <a:pt x="293" y="1042"/>
                  </a:lnTo>
                  <a:lnTo>
                    <a:pt x="284" y="1049"/>
                  </a:lnTo>
                  <a:lnTo>
                    <a:pt x="281" y="1059"/>
                  </a:lnTo>
                  <a:lnTo>
                    <a:pt x="279" y="1070"/>
                  </a:lnTo>
                  <a:lnTo>
                    <a:pt x="274" y="1078"/>
                  </a:lnTo>
                  <a:lnTo>
                    <a:pt x="255" y="1078"/>
                  </a:lnTo>
                  <a:lnTo>
                    <a:pt x="248" y="1087"/>
                  </a:lnTo>
                  <a:lnTo>
                    <a:pt x="243" y="1097"/>
                  </a:lnTo>
                  <a:lnTo>
                    <a:pt x="239" y="1110"/>
                  </a:lnTo>
                  <a:lnTo>
                    <a:pt x="237" y="1111"/>
                  </a:lnTo>
                  <a:lnTo>
                    <a:pt x="237" y="1115"/>
                  </a:lnTo>
                  <a:lnTo>
                    <a:pt x="239" y="1117"/>
                  </a:lnTo>
                  <a:lnTo>
                    <a:pt x="241" y="1118"/>
                  </a:lnTo>
                  <a:lnTo>
                    <a:pt x="244" y="1122"/>
                  </a:lnTo>
                  <a:lnTo>
                    <a:pt x="246" y="1125"/>
                  </a:lnTo>
                  <a:lnTo>
                    <a:pt x="241" y="1125"/>
                  </a:lnTo>
                  <a:lnTo>
                    <a:pt x="239" y="1127"/>
                  </a:lnTo>
                  <a:lnTo>
                    <a:pt x="237" y="1127"/>
                  </a:lnTo>
                  <a:lnTo>
                    <a:pt x="236" y="1129"/>
                  </a:lnTo>
                  <a:lnTo>
                    <a:pt x="234" y="1131"/>
                  </a:lnTo>
                  <a:lnTo>
                    <a:pt x="230" y="1132"/>
                  </a:lnTo>
                  <a:lnTo>
                    <a:pt x="230" y="1136"/>
                  </a:lnTo>
                  <a:lnTo>
                    <a:pt x="230" y="1136"/>
                  </a:lnTo>
                  <a:lnTo>
                    <a:pt x="230" y="1138"/>
                  </a:lnTo>
                  <a:lnTo>
                    <a:pt x="230" y="1138"/>
                  </a:lnTo>
                  <a:lnTo>
                    <a:pt x="230" y="1139"/>
                  </a:lnTo>
                  <a:lnTo>
                    <a:pt x="230" y="1145"/>
                  </a:lnTo>
                  <a:lnTo>
                    <a:pt x="218" y="1146"/>
                  </a:lnTo>
                  <a:lnTo>
                    <a:pt x="213" y="1150"/>
                  </a:lnTo>
                  <a:lnTo>
                    <a:pt x="209" y="1153"/>
                  </a:lnTo>
                  <a:lnTo>
                    <a:pt x="206" y="1159"/>
                  </a:lnTo>
                  <a:lnTo>
                    <a:pt x="201" y="1164"/>
                  </a:lnTo>
                  <a:lnTo>
                    <a:pt x="195" y="1166"/>
                  </a:lnTo>
                  <a:lnTo>
                    <a:pt x="192" y="1166"/>
                  </a:lnTo>
                  <a:lnTo>
                    <a:pt x="187" y="1164"/>
                  </a:lnTo>
                  <a:lnTo>
                    <a:pt x="183" y="1162"/>
                  </a:lnTo>
                  <a:lnTo>
                    <a:pt x="180" y="1160"/>
                  </a:lnTo>
                  <a:lnTo>
                    <a:pt x="178" y="1160"/>
                  </a:lnTo>
                  <a:lnTo>
                    <a:pt x="175" y="1162"/>
                  </a:lnTo>
                  <a:lnTo>
                    <a:pt x="171" y="1164"/>
                  </a:lnTo>
                  <a:lnTo>
                    <a:pt x="168" y="1166"/>
                  </a:lnTo>
                  <a:lnTo>
                    <a:pt x="162" y="1167"/>
                  </a:lnTo>
                  <a:lnTo>
                    <a:pt x="162" y="1176"/>
                  </a:lnTo>
                  <a:lnTo>
                    <a:pt x="211" y="1183"/>
                  </a:lnTo>
                  <a:lnTo>
                    <a:pt x="225" y="1176"/>
                  </a:lnTo>
                  <a:lnTo>
                    <a:pt x="239" y="1167"/>
                  </a:lnTo>
                  <a:lnTo>
                    <a:pt x="250" y="1160"/>
                  </a:lnTo>
                  <a:lnTo>
                    <a:pt x="265" y="1157"/>
                  </a:lnTo>
                  <a:lnTo>
                    <a:pt x="288" y="1153"/>
                  </a:lnTo>
                  <a:lnTo>
                    <a:pt x="312" y="1152"/>
                  </a:lnTo>
                  <a:lnTo>
                    <a:pt x="339" y="1152"/>
                  </a:lnTo>
                  <a:lnTo>
                    <a:pt x="361" y="1152"/>
                  </a:lnTo>
                  <a:lnTo>
                    <a:pt x="380" y="1153"/>
                  </a:lnTo>
                  <a:lnTo>
                    <a:pt x="389" y="1155"/>
                  </a:lnTo>
                  <a:lnTo>
                    <a:pt x="393" y="1155"/>
                  </a:lnTo>
                  <a:lnTo>
                    <a:pt x="387" y="1171"/>
                  </a:lnTo>
                  <a:lnTo>
                    <a:pt x="384" y="1188"/>
                  </a:lnTo>
                  <a:lnTo>
                    <a:pt x="380" y="1206"/>
                  </a:lnTo>
                  <a:lnTo>
                    <a:pt x="386" y="1209"/>
                  </a:lnTo>
                  <a:lnTo>
                    <a:pt x="387" y="1213"/>
                  </a:lnTo>
                  <a:lnTo>
                    <a:pt x="391" y="1216"/>
                  </a:lnTo>
                  <a:lnTo>
                    <a:pt x="393" y="1218"/>
                  </a:lnTo>
                  <a:lnTo>
                    <a:pt x="396" y="1221"/>
                  </a:lnTo>
                  <a:lnTo>
                    <a:pt x="408" y="1225"/>
                  </a:lnTo>
                  <a:lnTo>
                    <a:pt x="422" y="1225"/>
                  </a:lnTo>
                  <a:lnTo>
                    <a:pt x="436" y="1227"/>
                  </a:lnTo>
                  <a:lnTo>
                    <a:pt x="450" y="1234"/>
                  </a:lnTo>
                  <a:lnTo>
                    <a:pt x="454" y="1248"/>
                  </a:lnTo>
                  <a:lnTo>
                    <a:pt x="461" y="1251"/>
                  </a:lnTo>
                  <a:lnTo>
                    <a:pt x="471" y="1255"/>
                  </a:lnTo>
                  <a:lnTo>
                    <a:pt x="485" y="1258"/>
                  </a:lnTo>
                  <a:lnTo>
                    <a:pt x="497" y="1262"/>
                  </a:lnTo>
                  <a:lnTo>
                    <a:pt x="504" y="1263"/>
                  </a:lnTo>
                  <a:lnTo>
                    <a:pt x="506" y="1253"/>
                  </a:lnTo>
                  <a:lnTo>
                    <a:pt x="510" y="1244"/>
                  </a:lnTo>
                  <a:lnTo>
                    <a:pt x="513" y="1235"/>
                  </a:lnTo>
                  <a:lnTo>
                    <a:pt x="524" y="1228"/>
                  </a:lnTo>
                  <a:lnTo>
                    <a:pt x="539" y="1225"/>
                  </a:lnTo>
                  <a:lnTo>
                    <a:pt x="553" y="1228"/>
                  </a:lnTo>
                  <a:lnTo>
                    <a:pt x="567" y="1235"/>
                  </a:lnTo>
                  <a:lnTo>
                    <a:pt x="581" y="1241"/>
                  </a:lnTo>
                  <a:lnTo>
                    <a:pt x="588" y="1242"/>
                  </a:lnTo>
                  <a:lnTo>
                    <a:pt x="602" y="1244"/>
                  </a:lnTo>
                  <a:lnTo>
                    <a:pt x="616" y="1248"/>
                  </a:lnTo>
                  <a:lnTo>
                    <a:pt x="630" y="1249"/>
                  </a:lnTo>
                  <a:lnTo>
                    <a:pt x="641" y="1251"/>
                  </a:lnTo>
                  <a:lnTo>
                    <a:pt x="646" y="1253"/>
                  </a:lnTo>
                  <a:lnTo>
                    <a:pt x="649" y="1251"/>
                  </a:lnTo>
                  <a:lnTo>
                    <a:pt x="651" y="1248"/>
                  </a:lnTo>
                  <a:lnTo>
                    <a:pt x="653" y="1246"/>
                  </a:lnTo>
                  <a:lnTo>
                    <a:pt x="656" y="1242"/>
                  </a:lnTo>
                  <a:lnTo>
                    <a:pt x="660" y="1241"/>
                  </a:lnTo>
                  <a:lnTo>
                    <a:pt x="663" y="1241"/>
                  </a:lnTo>
                  <a:lnTo>
                    <a:pt x="668" y="1241"/>
                  </a:lnTo>
                  <a:lnTo>
                    <a:pt x="681" y="1244"/>
                  </a:lnTo>
                  <a:lnTo>
                    <a:pt x="691" y="1249"/>
                  </a:lnTo>
                  <a:lnTo>
                    <a:pt x="703" y="1248"/>
                  </a:lnTo>
                  <a:lnTo>
                    <a:pt x="716" y="1244"/>
                  </a:lnTo>
                  <a:lnTo>
                    <a:pt x="717" y="1230"/>
                  </a:lnTo>
                  <a:lnTo>
                    <a:pt x="724" y="1213"/>
                  </a:lnTo>
                  <a:lnTo>
                    <a:pt x="730" y="1197"/>
                  </a:lnTo>
                  <a:lnTo>
                    <a:pt x="733" y="1183"/>
                  </a:lnTo>
                  <a:lnTo>
                    <a:pt x="730" y="1171"/>
                  </a:lnTo>
                  <a:lnTo>
                    <a:pt x="728" y="1167"/>
                  </a:lnTo>
                  <a:lnTo>
                    <a:pt x="728" y="1164"/>
                  </a:lnTo>
                  <a:lnTo>
                    <a:pt x="726" y="1162"/>
                  </a:lnTo>
                  <a:lnTo>
                    <a:pt x="724" y="1160"/>
                  </a:lnTo>
                  <a:lnTo>
                    <a:pt x="721" y="1160"/>
                  </a:lnTo>
                  <a:lnTo>
                    <a:pt x="717" y="1160"/>
                  </a:lnTo>
                  <a:lnTo>
                    <a:pt x="710" y="1160"/>
                  </a:lnTo>
                  <a:lnTo>
                    <a:pt x="702" y="1167"/>
                  </a:lnTo>
                  <a:lnTo>
                    <a:pt x="695" y="1169"/>
                  </a:lnTo>
                  <a:lnTo>
                    <a:pt x="688" y="1167"/>
                  </a:lnTo>
                  <a:lnTo>
                    <a:pt x="681" y="1164"/>
                  </a:lnTo>
                  <a:lnTo>
                    <a:pt x="672" y="1160"/>
                  </a:lnTo>
                  <a:lnTo>
                    <a:pt x="667" y="1159"/>
                  </a:lnTo>
                  <a:lnTo>
                    <a:pt x="663" y="1160"/>
                  </a:lnTo>
                  <a:lnTo>
                    <a:pt x="658" y="1162"/>
                  </a:lnTo>
                  <a:lnTo>
                    <a:pt x="656" y="1166"/>
                  </a:lnTo>
                  <a:lnTo>
                    <a:pt x="653" y="1169"/>
                  </a:lnTo>
                  <a:lnTo>
                    <a:pt x="649" y="1171"/>
                  </a:lnTo>
                  <a:lnTo>
                    <a:pt x="634" y="1167"/>
                  </a:lnTo>
                  <a:lnTo>
                    <a:pt x="618" y="1157"/>
                  </a:lnTo>
                  <a:lnTo>
                    <a:pt x="606" y="1141"/>
                  </a:lnTo>
                  <a:lnTo>
                    <a:pt x="600" y="1125"/>
                  </a:lnTo>
                  <a:lnTo>
                    <a:pt x="600" y="1122"/>
                  </a:lnTo>
                  <a:lnTo>
                    <a:pt x="600" y="1118"/>
                  </a:lnTo>
                  <a:lnTo>
                    <a:pt x="600" y="1115"/>
                  </a:lnTo>
                  <a:lnTo>
                    <a:pt x="600" y="1111"/>
                  </a:lnTo>
                  <a:lnTo>
                    <a:pt x="600" y="1108"/>
                  </a:lnTo>
                  <a:lnTo>
                    <a:pt x="602" y="1104"/>
                  </a:lnTo>
                  <a:lnTo>
                    <a:pt x="604" y="1099"/>
                  </a:lnTo>
                  <a:lnTo>
                    <a:pt x="600" y="1096"/>
                  </a:lnTo>
                  <a:lnTo>
                    <a:pt x="597" y="1094"/>
                  </a:lnTo>
                  <a:lnTo>
                    <a:pt x="595" y="1092"/>
                  </a:lnTo>
                  <a:lnTo>
                    <a:pt x="593" y="1090"/>
                  </a:lnTo>
                  <a:lnTo>
                    <a:pt x="590" y="1089"/>
                  </a:lnTo>
                  <a:lnTo>
                    <a:pt x="585" y="1087"/>
                  </a:lnTo>
                  <a:lnTo>
                    <a:pt x="583" y="1085"/>
                  </a:lnTo>
                  <a:lnTo>
                    <a:pt x="581" y="1085"/>
                  </a:lnTo>
                  <a:lnTo>
                    <a:pt x="579" y="1083"/>
                  </a:lnTo>
                  <a:lnTo>
                    <a:pt x="576" y="1083"/>
                  </a:lnTo>
                  <a:lnTo>
                    <a:pt x="572" y="1083"/>
                  </a:lnTo>
                  <a:lnTo>
                    <a:pt x="572" y="1087"/>
                  </a:lnTo>
                  <a:lnTo>
                    <a:pt x="569" y="1087"/>
                  </a:lnTo>
                  <a:lnTo>
                    <a:pt x="569" y="1092"/>
                  </a:lnTo>
                  <a:lnTo>
                    <a:pt x="571" y="1096"/>
                  </a:lnTo>
                  <a:lnTo>
                    <a:pt x="571" y="1097"/>
                  </a:lnTo>
                  <a:lnTo>
                    <a:pt x="571" y="1099"/>
                  </a:lnTo>
                  <a:lnTo>
                    <a:pt x="569" y="1101"/>
                  </a:lnTo>
                  <a:lnTo>
                    <a:pt x="567" y="1101"/>
                  </a:lnTo>
                  <a:lnTo>
                    <a:pt x="564" y="1101"/>
                  </a:lnTo>
                  <a:lnTo>
                    <a:pt x="557" y="1103"/>
                  </a:lnTo>
                  <a:lnTo>
                    <a:pt x="555" y="1099"/>
                  </a:lnTo>
                  <a:lnTo>
                    <a:pt x="553" y="1097"/>
                  </a:lnTo>
                  <a:lnTo>
                    <a:pt x="553" y="1096"/>
                  </a:lnTo>
                  <a:lnTo>
                    <a:pt x="550" y="1094"/>
                  </a:lnTo>
                  <a:lnTo>
                    <a:pt x="550" y="1099"/>
                  </a:lnTo>
                  <a:lnTo>
                    <a:pt x="559" y="1110"/>
                  </a:lnTo>
                  <a:lnTo>
                    <a:pt x="566" y="1125"/>
                  </a:lnTo>
                  <a:lnTo>
                    <a:pt x="569" y="1141"/>
                  </a:lnTo>
                  <a:lnTo>
                    <a:pt x="564" y="1145"/>
                  </a:lnTo>
                  <a:lnTo>
                    <a:pt x="560" y="1146"/>
                  </a:lnTo>
                  <a:lnTo>
                    <a:pt x="559" y="1150"/>
                  </a:lnTo>
                  <a:lnTo>
                    <a:pt x="557" y="1153"/>
                  </a:lnTo>
                  <a:lnTo>
                    <a:pt x="557" y="1155"/>
                  </a:lnTo>
                  <a:lnTo>
                    <a:pt x="555" y="1159"/>
                  </a:lnTo>
                  <a:lnTo>
                    <a:pt x="553" y="1160"/>
                  </a:lnTo>
                  <a:lnTo>
                    <a:pt x="548" y="1162"/>
                  </a:lnTo>
                  <a:lnTo>
                    <a:pt x="543" y="1164"/>
                  </a:lnTo>
                  <a:lnTo>
                    <a:pt x="541" y="1162"/>
                  </a:lnTo>
                  <a:lnTo>
                    <a:pt x="539" y="1162"/>
                  </a:lnTo>
                  <a:lnTo>
                    <a:pt x="539" y="1162"/>
                  </a:lnTo>
                  <a:lnTo>
                    <a:pt x="538" y="1160"/>
                  </a:lnTo>
                  <a:lnTo>
                    <a:pt x="534" y="1160"/>
                  </a:lnTo>
                  <a:lnTo>
                    <a:pt x="518" y="1113"/>
                  </a:lnTo>
                  <a:lnTo>
                    <a:pt x="515" y="1111"/>
                  </a:lnTo>
                  <a:lnTo>
                    <a:pt x="511" y="1108"/>
                  </a:lnTo>
                  <a:lnTo>
                    <a:pt x="506" y="1104"/>
                  </a:lnTo>
                  <a:lnTo>
                    <a:pt x="503" y="1103"/>
                  </a:lnTo>
                  <a:lnTo>
                    <a:pt x="499" y="1099"/>
                  </a:lnTo>
                  <a:lnTo>
                    <a:pt x="497" y="1089"/>
                  </a:lnTo>
                  <a:lnTo>
                    <a:pt x="499" y="1080"/>
                  </a:lnTo>
                  <a:lnTo>
                    <a:pt x="501" y="1073"/>
                  </a:lnTo>
                  <a:lnTo>
                    <a:pt x="501" y="1066"/>
                  </a:lnTo>
                  <a:lnTo>
                    <a:pt x="496" y="1061"/>
                  </a:lnTo>
                  <a:lnTo>
                    <a:pt x="483" y="1052"/>
                  </a:lnTo>
                  <a:lnTo>
                    <a:pt x="473" y="1047"/>
                  </a:lnTo>
                  <a:lnTo>
                    <a:pt x="464" y="1045"/>
                  </a:lnTo>
                  <a:lnTo>
                    <a:pt x="456" y="1040"/>
                  </a:lnTo>
                  <a:lnTo>
                    <a:pt x="449" y="1029"/>
                  </a:lnTo>
                  <a:lnTo>
                    <a:pt x="442" y="1010"/>
                  </a:lnTo>
                  <a:lnTo>
                    <a:pt x="428" y="1014"/>
                  </a:lnTo>
                  <a:lnTo>
                    <a:pt x="426" y="1008"/>
                  </a:lnTo>
                  <a:lnTo>
                    <a:pt x="426" y="1005"/>
                  </a:lnTo>
                  <a:lnTo>
                    <a:pt x="424" y="1001"/>
                  </a:lnTo>
                  <a:lnTo>
                    <a:pt x="422" y="998"/>
                  </a:lnTo>
                  <a:close/>
                  <a:moveTo>
                    <a:pt x="662" y="979"/>
                  </a:moveTo>
                  <a:lnTo>
                    <a:pt x="658" y="987"/>
                  </a:lnTo>
                  <a:lnTo>
                    <a:pt x="651" y="1000"/>
                  </a:lnTo>
                  <a:lnTo>
                    <a:pt x="642" y="1014"/>
                  </a:lnTo>
                  <a:lnTo>
                    <a:pt x="634" y="1028"/>
                  </a:lnTo>
                  <a:lnTo>
                    <a:pt x="627" y="1040"/>
                  </a:lnTo>
                  <a:lnTo>
                    <a:pt x="623" y="1050"/>
                  </a:lnTo>
                  <a:lnTo>
                    <a:pt x="623" y="1056"/>
                  </a:lnTo>
                  <a:lnTo>
                    <a:pt x="625" y="1063"/>
                  </a:lnTo>
                  <a:lnTo>
                    <a:pt x="625" y="1066"/>
                  </a:lnTo>
                  <a:lnTo>
                    <a:pt x="627" y="1070"/>
                  </a:lnTo>
                  <a:lnTo>
                    <a:pt x="630" y="1071"/>
                  </a:lnTo>
                  <a:lnTo>
                    <a:pt x="634" y="1073"/>
                  </a:lnTo>
                  <a:lnTo>
                    <a:pt x="639" y="1075"/>
                  </a:lnTo>
                  <a:lnTo>
                    <a:pt x="653" y="1080"/>
                  </a:lnTo>
                  <a:lnTo>
                    <a:pt x="667" y="1078"/>
                  </a:lnTo>
                  <a:lnTo>
                    <a:pt x="679" y="1073"/>
                  </a:lnTo>
                  <a:lnTo>
                    <a:pt x="693" y="1066"/>
                  </a:lnTo>
                  <a:lnTo>
                    <a:pt x="707" y="1064"/>
                  </a:lnTo>
                  <a:lnTo>
                    <a:pt x="721" y="1064"/>
                  </a:lnTo>
                  <a:lnTo>
                    <a:pt x="730" y="1070"/>
                  </a:lnTo>
                  <a:lnTo>
                    <a:pt x="737" y="1075"/>
                  </a:lnTo>
                  <a:lnTo>
                    <a:pt x="745" y="1078"/>
                  </a:lnTo>
                  <a:lnTo>
                    <a:pt x="766" y="1082"/>
                  </a:lnTo>
                  <a:lnTo>
                    <a:pt x="787" y="1080"/>
                  </a:lnTo>
                  <a:lnTo>
                    <a:pt x="806" y="1075"/>
                  </a:lnTo>
                  <a:lnTo>
                    <a:pt x="812" y="1064"/>
                  </a:lnTo>
                  <a:lnTo>
                    <a:pt x="806" y="1064"/>
                  </a:lnTo>
                  <a:lnTo>
                    <a:pt x="798" y="1050"/>
                  </a:lnTo>
                  <a:lnTo>
                    <a:pt x="784" y="1038"/>
                  </a:lnTo>
                  <a:lnTo>
                    <a:pt x="764" y="1026"/>
                  </a:lnTo>
                  <a:lnTo>
                    <a:pt x="745" y="1015"/>
                  </a:lnTo>
                  <a:lnTo>
                    <a:pt x="730" y="1010"/>
                  </a:lnTo>
                  <a:lnTo>
                    <a:pt x="721" y="1017"/>
                  </a:lnTo>
                  <a:lnTo>
                    <a:pt x="709" y="1022"/>
                  </a:lnTo>
                  <a:lnTo>
                    <a:pt x="700" y="1021"/>
                  </a:lnTo>
                  <a:lnTo>
                    <a:pt x="695" y="1014"/>
                  </a:lnTo>
                  <a:lnTo>
                    <a:pt x="688" y="1007"/>
                  </a:lnTo>
                  <a:lnTo>
                    <a:pt x="684" y="998"/>
                  </a:lnTo>
                  <a:lnTo>
                    <a:pt x="696" y="994"/>
                  </a:lnTo>
                  <a:lnTo>
                    <a:pt x="695" y="993"/>
                  </a:lnTo>
                  <a:lnTo>
                    <a:pt x="693" y="993"/>
                  </a:lnTo>
                  <a:lnTo>
                    <a:pt x="693" y="993"/>
                  </a:lnTo>
                  <a:lnTo>
                    <a:pt x="691" y="993"/>
                  </a:lnTo>
                  <a:lnTo>
                    <a:pt x="688" y="991"/>
                  </a:lnTo>
                  <a:lnTo>
                    <a:pt x="682" y="986"/>
                  </a:lnTo>
                  <a:lnTo>
                    <a:pt x="677" y="984"/>
                  </a:lnTo>
                  <a:lnTo>
                    <a:pt x="670" y="981"/>
                  </a:lnTo>
                  <a:lnTo>
                    <a:pt x="662" y="979"/>
                  </a:lnTo>
                  <a:close/>
                  <a:moveTo>
                    <a:pt x="941" y="975"/>
                  </a:moveTo>
                  <a:lnTo>
                    <a:pt x="930" y="984"/>
                  </a:lnTo>
                  <a:lnTo>
                    <a:pt x="918" y="989"/>
                  </a:lnTo>
                  <a:lnTo>
                    <a:pt x="906" y="994"/>
                  </a:lnTo>
                  <a:lnTo>
                    <a:pt x="895" y="1003"/>
                  </a:lnTo>
                  <a:lnTo>
                    <a:pt x="888" y="1014"/>
                  </a:lnTo>
                  <a:lnTo>
                    <a:pt x="885" y="1029"/>
                  </a:lnTo>
                  <a:lnTo>
                    <a:pt x="890" y="1045"/>
                  </a:lnTo>
                  <a:lnTo>
                    <a:pt x="901" y="1061"/>
                  </a:lnTo>
                  <a:lnTo>
                    <a:pt x="911" y="1077"/>
                  </a:lnTo>
                  <a:lnTo>
                    <a:pt x="923" y="1090"/>
                  </a:lnTo>
                  <a:lnTo>
                    <a:pt x="930" y="1103"/>
                  </a:lnTo>
                  <a:lnTo>
                    <a:pt x="918" y="1103"/>
                  </a:lnTo>
                  <a:lnTo>
                    <a:pt x="918" y="1125"/>
                  </a:lnTo>
                  <a:lnTo>
                    <a:pt x="922" y="1141"/>
                  </a:lnTo>
                  <a:lnTo>
                    <a:pt x="932" y="1150"/>
                  </a:lnTo>
                  <a:lnTo>
                    <a:pt x="950" y="1153"/>
                  </a:lnTo>
                  <a:lnTo>
                    <a:pt x="976" y="1152"/>
                  </a:lnTo>
                  <a:lnTo>
                    <a:pt x="974" y="1132"/>
                  </a:lnTo>
                  <a:lnTo>
                    <a:pt x="970" y="1120"/>
                  </a:lnTo>
                  <a:lnTo>
                    <a:pt x="965" y="1110"/>
                  </a:lnTo>
                  <a:lnTo>
                    <a:pt x="963" y="1099"/>
                  </a:lnTo>
                  <a:lnTo>
                    <a:pt x="965" y="1083"/>
                  </a:lnTo>
                  <a:lnTo>
                    <a:pt x="969" y="1085"/>
                  </a:lnTo>
                  <a:lnTo>
                    <a:pt x="972" y="1085"/>
                  </a:lnTo>
                  <a:lnTo>
                    <a:pt x="976" y="1085"/>
                  </a:lnTo>
                  <a:lnTo>
                    <a:pt x="979" y="1085"/>
                  </a:lnTo>
                  <a:lnTo>
                    <a:pt x="984" y="1083"/>
                  </a:lnTo>
                  <a:lnTo>
                    <a:pt x="981" y="1080"/>
                  </a:lnTo>
                  <a:lnTo>
                    <a:pt x="977" y="1078"/>
                  </a:lnTo>
                  <a:lnTo>
                    <a:pt x="976" y="1077"/>
                  </a:lnTo>
                  <a:lnTo>
                    <a:pt x="972" y="1073"/>
                  </a:lnTo>
                  <a:lnTo>
                    <a:pt x="969" y="1071"/>
                  </a:lnTo>
                  <a:lnTo>
                    <a:pt x="967" y="1073"/>
                  </a:lnTo>
                  <a:lnTo>
                    <a:pt x="967" y="1077"/>
                  </a:lnTo>
                  <a:lnTo>
                    <a:pt x="965" y="1080"/>
                  </a:lnTo>
                  <a:lnTo>
                    <a:pt x="965" y="1082"/>
                  </a:lnTo>
                  <a:lnTo>
                    <a:pt x="963" y="1083"/>
                  </a:lnTo>
                  <a:lnTo>
                    <a:pt x="962" y="1082"/>
                  </a:lnTo>
                  <a:lnTo>
                    <a:pt x="960" y="1078"/>
                  </a:lnTo>
                  <a:lnTo>
                    <a:pt x="955" y="1070"/>
                  </a:lnTo>
                  <a:lnTo>
                    <a:pt x="950" y="1061"/>
                  </a:lnTo>
                  <a:lnTo>
                    <a:pt x="951" y="1057"/>
                  </a:lnTo>
                  <a:lnTo>
                    <a:pt x="953" y="1057"/>
                  </a:lnTo>
                  <a:lnTo>
                    <a:pt x="955" y="1056"/>
                  </a:lnTo>
                  <a:lnTo>
                    <a:pt x="956" y="1052"/>
                  </a:lnTo>
                  <a:lnTo>
                    <a:pt x="941" y="1043"/>
                  </a:lnTo>
                  <a:lnTo>
                    <a:pt x="929" y="1029"/>
                  </a:lnTo>
                  <a:lnTo>
                    <a:pt x="922" y="1014"/>
                  </a:lnTo>
                  <a:lnTo>
                    <a:pt x="941" y="1012"/>
                  </a:lnTo>
                  <a:lnTo>
                    <a:pt x="955" y="1007"/>
                  </a:lnTo>
                  <a:lnTo>
                    <a:pt x="962" y="994"/>
                  </a:lnTo>
                  <a:lnTo>
                    <a:pt x="965" y="979"/>
                  </a:lnTo>
                  <a:lnTo>
                    <a:pt x="960" y="977"/>
                  </a:lnTo>
                  <a:lnTo>
                    <a:pt x="955" y="977"/>
                  </a:lnTo>
                  <a:lnTo>
                    <a:pt x="950" y="975"/>
                  </a:lnTo>
                  <a:lnTo>
                    <a:pt x="941" y="975"/>
                  </a:lnTo>
                  <a:close/>
                  <a:moveTo>
                    <a:pt x="754" y="972"/>
                  </a:moveTo>
                  <a:lnTo>
                    <a:pt x="740" y="979"/>
                  </a:lnTo>
                  <a:lnTo>
                    <a:pt x="723" y="984"/>
                  </a:lnTo>
                  <a:lnTo>
                    <a:pt x="723" y="998"/>
                  </a:lnTo>
                  <a:lnTo>
                    <a:pt x="730" y="1000"/>
                  </a:lnTo>
                  <a:lnTo>
                    <a:pt x="738" y="1001"/>
                  </a:lnTo>
                  <a:lnTo>
                    <a:pt x="749" y="1001"/>
                  </a:lnTo>
                  <a:lnTo>
                    <a:pt x="749" y="994"/>
                  </a:lnTo>
                  <a:lnTo>
                    <a:pt x="752" y="989"/>
                  </a:lnTo>
                  <a:lnTo>
                    <a:pt x="754" y="984"/>
                  </a:lnTo>
                  <a:lnTo>
                    <a:pt x="754" y="979"/>
                  </a:lnTo>
                  <a:lnTo>
                    <a:pt x="754" y="975"/>
                  </a:lnTo>
                  <a:lnTo>
                    <a:pt x="754" y="972"/>
                  </a:lnTo>
                  <a:close/>
                  <a:moveTo>
                    <a:pt x="2201" y="809"/>
                  </a:moveTo>
                  <a:lnTo>
                    <a:pt x="2203" y="811"/>
                  </a:lnTo>
                  <a:lnTo>
                    <a:pt x="2203" y="811"/>
                  </a:lnTo>
                  <a:lnTo>
                    <a:pt x="2203" y="811"/>
                  </a:lnTo>
                  <a:lnTo>
                    <a:pt x="2203" y="813"/>
                  </a:lnTo>
                  <a:lnTo>
                    <a:pt x="2204" y="813"/>
                  </a:lnTo>
                  <a:lnTo>
                    <a:pt x="2204" y="815"/>
                  </a:lnTo>
                  <a:lnTo>
                    <a:pt x="2210" y="827"/>
                  </a:lnTo>
                  <a:lnTo>
                    <a:pt x="2210" y="843"/>
                  </a:lnTo>
                  <a:lnTo>
                    <a:pt x="2210" y="858"/>
                  </a:lnTo>
                  <a:lnTo>
                    <a:pt x="2213" y="876"/>
                  </a:lnTo>
                  <a:lnTo>
                    <a:pt x="2218" y="893"/>
                  </a:lnTo>
                  <a:lnTo>
                    <a:pt x="2227" y="912"/>
                  </a:lnTo>
                  <a:lnTo>
                    <a:pt x="2232" y="933"/>
                  </a:lnTo>
                  <a:lnTo>
                    <a:pt x="2208" y="930"/>
                  </a:lnTo>
                  <a:lnTo>
                    <a:pt x="2208" y="946"/>
                  </a:lnTo>
                  <a:lnTo>
                    <a:pt x="2211" y="958"/>
                  </a:lnTo>
                  <a:lnTo>
                    <a:pt x="2213" y="970"/>
                  </a:lnTo>
                  <a:lnTo>
                    <a:pt x="2217" y="987"/>
                  </a:lnTo>
                  <a:lnTo>
                    <a:pt x="2211" y="987"/>
                  </a:lnTo>
                  <a:lnTo>
                    <a:pt x="2208" y="987"/>
                  </a:lnTo>
                  <a:lnTo>
                    <a:pt x="2203" y="989"/>
                  </a:lnTo>
                  <a:lnTo>
                    <a:pt x="2201" y="989"/>
                  </a:lnTo>
                  <a:lnTo>
                    <a:pt x="2198" y="991"/>
                  </a:lnTo>
                  <a:lnTo>
                    <a:pt x="2198" y="991"/>
                  </a:lnTo>
                  <a:lnTo>
                    <a:pt x="2194" y="981"/>
                  </a:lnTo>
                  <a:lnTo>
                    <a:pt x="2192" y="961"/>
                  </a:lnTo>
                  <a:lnTo>
                    <a:pt x="2192" y="939"/>
                  </a:lnTo>
                  <a:lnTo>
                    <a:pt x="2192" y="914"/>
                  </a:lnTo>
                  <a:lnTo>
                    <a:pt x="2192" y="891"/>
                  </a:lnTo>
                  <a:lnTo>
                    <a:pt x="2189" y="876"/>
                  </a:lnTo>
                  <a:lnTo>
                    <a:pt x="2189" y="837"/>
                  </a:lnTo>
                  <a:lnTo>
                    <a:pt x="2192" y="832"/>
                  </a:lnTo>
                  <a:lnTo>
                    <a:pt x="2194" y="829"/>
                  </a:lnTo>
                  <a:lnTo>
                    <a:pt x="2196" y="825"/>
                  </a:lnTo>
                  <a:lnTo>
                    <a:pt x="2198" y="822"/>
                  </a:lnTo>
                  <a:lnTo>
                    <a:pt x="2199" y="816"/>
                  </a:lnTo>
                  <a:lnTo>
                    <a:pt x="2201" y="809"/>
                  </a:lnTo>
                  <a:close/>
                  <a:moveTo>
                    <a:pt x="150" y="795"/>
                  </a:moveTo>
                  <a:lnTo>
                    <a:pt x="154" y="816"/>
                  </a:lnTo>
                  <a:lnTo>
                    <a:pt x="152" y="837"/>
                  </a:lnTo>
                  <a:lnTo>
                    <a:pt x="147" y="860"/>
                  </a:lnTo>
                  <a:lnTo>
                    <a:pt x="133" y="867"/>
                  </a:lnTo>
                  <a:lnTo>
                    <a:pt x="120" y="871"/>
                  </a:lnTo>
                  <a:lnTo>
                    <a:pt x="101" y="872"/>
                  </a:lnTo>
                  <a:lnTo>
                    <a:pt x="101" y="864"/>
                  </a:lnTo>
                  <a:lnTo>
                    <a:pt x="106" y="851"/>
                  </a:lnTo>
                  <a:lnTo>
                    <a:pt x="106" y="836"/>
                  </a:lnTo>
                  <a:lnTo>
                    <a:pt x="105" y="818"/>
                  </a:lnTo>
                  <a:lnTo>
                    <a:pt x="115" y="809"/>
                  </a:lnTo>
                  <a:lnTo>
                    <a:pt x="124" y="802"/>
                  </a:lnTo>
                  <a:lnTo>
                    <a:pt x="134" y="797"/>
                  </a:lnTo>
                  <a:lnTo>
                    <a:pt x="150" y="795"/>
                  </a:lnTo>
                  <a:close/>
                  <a:moveTo>
                    <a:pt x="400" y="768"/>
                  </a:moveTo>
                  <a:lnTo>
                    <a:pt x="403" y="771"/>
                  </a:lnTo>
                  <a:lnTo>
                    <a:pt x="405" y="773"/>
                  </a:lnTo>
                  <a:lnTo>
                    <a:pt x="407" y="775"/>
                  </a:lnTo>
                  <a:lnTo>
                    <a:pt x="407" y="778"/>
                  </a:lnTo>
                  <a:lnTo>
                    <a:pt x="407" y="782"/>
                  </a:lnTo>
                  <a:lnTo>
                    <a:pt x="408" y="787"/>
                  </a:lnTo>
                  <a:lnTo>
                    <a:pt x="407" y="790"/>
                  </a:lnTo>
                  <a:lnTo>
                    <a:pt x="405" y="792"/>
                  </a:lnTo>
                  <a:lnTo>
                    <a:pt x="405" y="794"/>
                  </a:lnTo>
                  <a:lnTo>
                    <a:pt x="405" y="795"/>
                  </a:lnTo>
                  <a:lnTo>
                    <a:pt x="405" y="797"/>
                  </a:lnTo>
                  <a:lnTo>
                    <a:pt x="403" y="799"/>
                  </a:lnTo>
                  <a:lnTo>
                    <a:pt x="401" y="801"/>
                  </a:lnTo>
                  <a:lnTo>
                    <a:pt x="400" y="801"/>
                  </a:lnTo>
                  <a:lnTo>
                    <a:pt x="398" y="801"/>
                  </a:lnTo>
                  <a:lnTo>
                    <a:pt x="396" y="802"/>
                  </a:lnTo>
                  <a:lnTo>
                    <a:pt x="393" y="802"/>
                  </a:lnTo>
                  <a:lnTo>
                    <a:pt x="387" y="790"/>
                  </a:lnTo>
                  <a:lnTo>
                    <a:pt x="384" y="785"/>
                  </a:lnTo>
                  <a:lnTo>
                    <a:pt x="384" y="783"/>
                  </a:lnTo>
                  <a:lnTo>
                    <a:pt x="386" y="782"/>
                  </a:lnTo>
                  <a:lnTo>
                    <a:pt x="393" y="778"/>
                  </a:lnTo>
                  <a:lnTo>
                    <a:pt x="400" y="768"/>
                  </a:lnTo>
                  <a:close/>
                  <a:moveTo>
                    <a:pt x="480" y="729"/>
                  </a:moveTo>
                  <a:lnTo>
                    <a:pt x="485" y="731"/>
                  </a:lnTo>
                  <a:lnTo>
                    <a:pt x="487" y="731"/>
                  </a:lnTo>
                  <a:lnTo>
                    <a:pt x="489" y="731"/>
                  </a:lnTo>
                  <a:lnTo>
                    <a:pt x="490" y="733"/>
                  </a:lnTo>
                  <a:lnTo>
                    <a:pt x="492" y="733"/>
                  </a:lnTo>
                  <a:lnTo>
                    <a:pt x="489" y="738"/>
                  </a:lnTo>
                  <a:lnTo>
                    <a:pt x="487" y="743"/>
                  </a:lnTo>
                  <a:lnTo>
                    <a:pt x="485" y="748"/>
                  </a:lnTo>
                  <a:lnTo>
                    <a:pt x="482" y="754"/>
                  </a:lnTo>
                  <a:lnTo>
                    <a:pt x="476" y="757"/>
                  </a:lnTo>
                  <a:lnTo>
                    <a:pt x="476" y="752"/>
                  </a:lnTo>
                  <a:lnTo>
                    <a:pt x="475" y="752"/>
                  </a:lnTo>
                  <a:lnTo>
                    <a:pt x="475" y="750"/>
                  </a:lnTo>
                  <a:lnTo>
                    <a:pt x="475" y="750"/>
                  </a:lnTo>
                  <a:lnTo>
                    <a:pt x="475" y="748"/>
                  </a:lnTo>
                  <a:lnTo>
                    <a:pt x="473" y="745"/>
                  </a:lnTo>
                  <a:lnTo>
                    <a:pt x="476" y="741"/>
                  </a:lnTo>
                  <a:lnTo>
                    <a:pt x="478" y="738"/>
                  </a:lnTo>
                  <a:lnTo>
                    <a:pt x="480" y="734"/>
                  </a:lnTo>
                  <a:lnTo>
                    <a:pt x="480" y="729"/>
                  </a:lnTo>
                  <a:close/>
                  <a:moveTo>
                    <a:pt x="543" y="703"/>
                  </a:moveTo>
                  <a:lnTo>
                    <a:pt x="557" y="710"/>
                  </a:lnTo>
                  <a:lnTo>
                    <a:pt x="557" y="715"/>
                  </a:lnTo>
                  <a:lnTo>
                    <a:pt x="553" y="715"/>
                  </a:lnTo>
                  <a:lnTo>
                    <a:pt x="552" y="717"/>
                  </a:lnTo>
                  <a:lnTo>
                    <a:pt x="548" y="719"/>
                  </a:lnTo>
                  <a:lnTo>
                    <a:pt x="546" y="722"/>
                  </a:lnTo>
                  <a:lnTo>
                    <a:pt x="543" y="720"/>
                  </a:lnTo>
                  <a:lnTo>
                    <a:pt x="541" y="720"/>
                  </a:lnTo>
                  <a:lnTo>
                    <a:pt x="541" y="720"/>
                  </a:lnTo>
                  <a:lnTo>
                    <a:pt x="539" y="719"/>
                  </a:lnTo>
                  <a:lnTo>
                    <a:pt x="538" y="719"/>
                  </a:lnTo>
                  <a:lnTo>
                    <a:pt x="538" y="715"/>
                  </a:lnTo>
                  <a:lnTo>
                    <a:pt x="538" y="712"/>
                  </a:lnTo>
                  <a:lnTo>
                    <a:pt x="538" y="710"/>
                  </a:lnTo>
                  <a:lnTo>
                    <a:pt x="538" y="710"/>
                  </a:lnTo>
                  <a:lnTo>
                    <a:pt x="539" y="706"/>
                  </a:lnTo>
                  <a:lnTo>
                    <a:pt x="543" y="703"/>
                  </a:lnTo>
                  <a:close/>
                  <a:moveTo>
                    <a:pt x="169" y="694"/>
                  </a:moveTo>
                  <a:lnTo>
                    <a:pt x="187" y="696"/>
                  </a:lnTo>
                  <a:lnTo>
                    <a:pt x="201" y="699"/>
                  </a:lnTo>
                  <a:lnTo>
                    <a:pt x="197" y="706"/>
                  </a:lnTo>
                  <a:lnTo>
                    <a:pt x="195" y="712"/>
                  </a:lnTo>
                  <a:lnTo>
                    <a:pt x="192" y="717"/>
                  </a:lnTo>
                  <a:lnTo>
                    <a:pt x="188" y="722"/>
                  </a:lnTo>
                  <a:lnTo>
                    <a:pt x="197" y="722"/>
                  </a:lnTo>
                  <a:lnTo>
                    <a:pt x="201" y="719"/>
                  </a:lnTo>
                  <a:lnTo>
                    <a:pt x="202" y="717"/>
                  </a:lnTo>
                  <a:lnTo>
                    <a:pt x="206" y="715"/>
                  </a:lnTo>
                  <a:lnTo>
                    <a:pt x="211" y="715"/>
                  </a:lnTo>
                  <a:lnTo>
                    <a:pt x="211" y="722"/>
                  </a:lnTo>
                  <a:lnTo>
                    <a:pt x="216" y="734"/>
                  </a:lnTo>
                  <a:lnTo>
                    <a:pt x="213" y="745"/>
                  </a:lnTo>
                  <a:lnTo>
                    <a:pt x="208" y="754"/>
                  </a:lnTo>
                  <a:lnTo>
                    <a:pt x="204" y="761"/>
                  </a:lnTo>
                  <a:lnTo>
                    <a:pt x="213" y="769"/>
                  </a:lnTo>
                  <a:lnTo>
                    <a:pt x="222" y="782"/>
                  </a:lnTo>
                  <a:lnTo>
                    <a:pt x="234" y="795"/>
                  </a:lnTo>
                  <a:lnTo>
                    <a:pt x="244" y="811"/>
                  </a:lnTo>
                  <a:lnTo>
                    <a:pt x="253" y="829"/>
                  </a:lnTo>
                  <a:lnTo>
                    <a:pt x="260" y="844"/>
                  </a:lnTo>
                  <a:lnTo>
                    <a:pt x="262" y="857"/>
                  </a:lnTo>
                  <a:lnTo>
                    <a:pt x="258" y="869"/>
                  </a:lnTo>
                  <a:lnTo>
                    <a:pt x="250" y="876"/>
                  </a:lnTo>
                  <a:lnTo>
                    <a:pt x="239" y="883"/>
                  </a:lnTo>
                  <a:lnTo>
                    <a:pt x="222" y="890"/>
                  </a:lnTo>
                  <a:lnTo>
                    <a:pt x="201" y="895"/>
                  </a:lnTo>
                  <a:lnTo>
                    <a:pt x="182" y="900"/>
                  </a:lnTo>
                  <a:lnTo>
                    <a:pt x="166" y="902"/>
                  </a:lnTo>
                  <a:lnTo>
                    <a:pt x="166" y="898"/>
                  </a:lnTo>
                  <a:lnTo>
                    <a:pt x="176" y="883"/>
                  </a:lnTo>
                  <a:lnTo>
                    <a:pt x="185" y="867"/>
                  </a:lnTo>
                  <a:lnTo>
                    <a:pt x="180" y="867"/>
                  </a:lnTo>
                  <a:lnTo>
                    <a:pt x="176" y="867"/>
                  </a:lnTo>
                  <a:lnTo>
                    <a:pt x="173" y="865"/>
                  </a:lnTo>
                  <a:lnTo>
                    <a:pt x="173" y="864"/>
                  </a:lnTo>
                  <a:lnTo>
                    <a:pt x="171" y="862"/>
                  </a:lnTo>
                  <a:lnTo>
                    <a:pt x="171" y="858"/>
                  </a:lnTo>
                  <a:lnTo>
                    <a:pt x="169" y="853"/>
                  </a:lnTo>
                  <a:lnTo>
                    <a:pt x="182" y="850"/>
                  </a:lnTo>
                  <a:lnTo>
                    <a:pt x="178" y="846"/>
                  </a:lnTo>
                  <a:lnTo>
                    <a:pt x="178" y="844"/>
                  </a:lnTo>
                  <a:lnTo>
                    <a:pt x="176" y="843"/>
                  </a:lnTo>
                  <a:lnTo>
                    <a:pt x="176" y="843"/>
                  </a:lnTo>
                  <a:lnTo>
                    <a:pt x="176" y="841"/>
                  </a:lnTo>
                  <a:lnTo>
                    <a:pt x="178" y="837"/>
                  </a:lnTo>
                  <a:lnTo>
                    <a:pt x="180" y="830"/>
                  </a:lnTo>
                  <a:lnTo>
                    <a:pt x="185" y="825"/>
                  </a:lnTo>
                  <a:lnTo>
                    <a:pt x="188" y="822"/>
                  </a:lnTo>
                  <a:lnTo>
                    <a:pt x="195" y="818"/>
                  </a:lnTo>
                  <a:lnTo>
                    <a:pt x="201" y="815"/>
                  </a:lnTo>
                  <a:lnTo>
                    <a:pt x="199" y="811"/>
                  </a:lnTo>
                  <a:lnTo>
                    <a:pt x="199" y="809"/>
                  </a:lnTo>
                  <a:lnTo>
                    <a:pt x="199" y="809"/>
                  </a:lnTo>
                  <a:lnTo>
                    <a:pt x="197" y="808"/>
                  </a:lnTo>
                  <a:lnTo>
                    <a:pt x="197" y="806"/>
                  </a:lnTo>
                  <a:lnTo>
                    <a:pt x="195" y="802"/>
                  </a:lnTo>
                  <a:lnTo>
                    <a:pt x="194" y="802"/>
                  </a:lnTo>
                  <a:lnTo>
                    <a:pt x="194" y="801"/>
                  </a:lnTo>
                  <a:lnTo>
                    <a:pt x="194" y="801"/>
                  </a:lnTo>
                  <a:lnTo>
                    <a:pt x="194" y="801"/>
                  </a:lnTo>
                  <a:lnTo>
                    <a:pt x="192" y="801"/>
                  </a:lnTo>
                  <a:lnTo>
                    <a:pt x="188" y="799"/>
                  </a:lnTo>
                  <a:lnTo>
                    <a:pt x="185" y="797"/>
                  </a:lnTo>
                  <a:lnTo>
                    <a:pt x="183" y="797"/>
                  </a:lnTo>
                  <a:lnTo>
                    <a:pt x="180" y="797"/>
                  </a:lnTo>
                  <a:lnTo>
                    <a:pt x="176" y="795"/>
                  </a:lnTo>
                  <a:lnTo>
                    <a:pt x="173" y="795"/>
                  </a:lnTo>
                  <a:lnTo>
                    <a:pt x="173" y="794"/>
                  </a:lnTo>
                  <a:lnTo>
                    <a:pt x="171" y="792"/>
                  </a:lnTo>
                  <a:lnTo>
                    <a:pt x="171" y="790"/>
                  </a:lnTo>
                  <a:lnTo>
                    <a:pt x="171" y="787"/>
                  </a:lnTo>
                  <a:lnTo>
                    <a:pt x="169" y="783"/>
                  </a:lnTo>
                  <a:lnTo>
                    <a:pt x="171" y="782"/>
                  </a:lnTo>
                  <a:lnTo>
                    <a:pt x="171" y="780"/>
                  </a:lnTo>
                  <a:lnTo>
                    <a:pt x="173" y="778"/>
                  </a:lnTo>
                  <a:lnTo>
                    <a:pt x="173" y="776"/>
                  </a:lnTo>
                  <a:lnTo>
                    <a:pt x="173" y="773"/>
                  </a:lnTo>
                  <a:lnTo>
                    <a:pt x="169" y="773"/>
                  </a:lnTo>
                  <a:lnTo>
                    <a:pt x="168" y="776"/>
                  </a:lnTo>
                  <a:lnTo>
                    <a:pt x="168" y="778"/>
                  </a:lnTo>
                  <a:lnTo>
                    <a:pt x="168" y="780"/>
                  </a:lnTo>
                  <a:lnTo>
                    <a:pt x="166" y="780"/>
                  </a:lnTo>
                  <a:lnTo>
                    <a:pt x="164" y="782"/>
                  </a:lnTo>
                  <a:lnTo>
                    <a:pt x="162" y="783"/>
                  </a:lnTo>
                  <a:lnTo>
                    <a:pt x="159" y="766"/>
                  </a:lnTo>
                  <a:lnTo>
                    <a:pt x="155" y="750"/>
                  </a:lnTo>
                  <a:lnTo>
                    <a:pt x="154" y="738"/>
                  </a:lnTo>
                  <a:lnTo>
                    <a:pt x="157" y="729"/>
                  </a:lnTo>
                  <a:lnTo>
                    <a:pt x="162" y="720"/>
                  </a:lnTo>
                  <a:lnTo>
                    <a:pt x="168" y="710"/>
                  </a:lnTo>
                  <a:lnTo>
                    <a:pt x="169" y="694"/>
                  </a:lnTo>
                  <a:close/>
                  <a:moveTo>
                    <a:pt x="860" y="370"/>
                  </a:moveTo>
                  <a:lnTo>
                    <a:pt x="876" y="370"/>
                  </a:lnTo>
                  <a:lnTo>
                    <a:pt x="876" y="377"/>
                  </a:lnTo>
                  <a:lnTo>
                    <a:pt x="873" y="377"/>
                  </a:lnTo>
                  <a:lnTo>
                    <a:pt x="869" y="380"/>
                  </a:lnTo>
                  <a:lnTo>
                    <a:pt x="867" y="380"/>
                  </a:lnTo>
                  <a:lnTo>
                    <a:pt x="864" y="380"/>
                  </a:lnTo>
                  <a:lnTo>
                    <a:pt x="864" y="378"/>
                  </a:lnTo>
                  <a:lnTo>
                    <a:pt x="862" y="375"/>
                  </a:lnTo>
                  <a:lnTo>
                    <a:pt x="862" y="373"/>
                  </a:lnTo>
                  <a:lnTo>
                    <a:pt x="860" y="371"/>
                  </a:lnTo>
                  <a:lnTo>
                    <a:pt x="860" y="370"/>
                  </a:lnTo>
                  <a:close/>
                  <a:moveTo>
                    <a:pt x="2719" y="300"/>
                  </a:moveTo>
                  <a:lnTo>
                    <a:pt x="2723" y="305"/>
                  </a:lnTo>
                  <a:lnTo>
                    <a:pt x="2726" y="309"/>
                  </a:lnTo>
                  <a:lnTo>
                    <a:pt x="2730" y="309"/>
                  </a:lnTo>
                  <a:lnTo>
                    <a:pt x="2732" y="310"/>
                  </a:lnTo>
                  <a:lnTo>
                    <a:pt x="2733" y="310"/>
                  </a:lnTo>
                  <a:lnTo>
                    <a:pt x="2737" y="310"/>
                  </a:lnTo>
                  <a:lnTo>
                    <a:pt x="2739" y="310"/>
                  </a:lnTo>
                  <a:lnTo>
                    <a:pt x="2740" y="310"/>
                  </a:lnTo>
                  <a:lnTo>
                    <a:pt x="2744" y="312"/>
                  </a:lnTo>
                  <a:lnTo>
                    <a:pt x="2746" y="315"/>
                  </a:lnTo>
                  <a:lnTo>
                    <a:pt x="2739" y="321"/>
                  </a:lnTo>
                  <a:lnTo>
                    <a:pt x="2732" y="326"/>
                  </a:lnTo>
                  <a:lnTo>
                    <a:pt x="2697" y="329"/>
                  </a:lnTo>
                  <a:lnTo>
                    <a:pt x="2697" y="315"/>
                  </a:lnTo>
                  <a:lnTo>
                    <a:pt x="2702" y="310"/>
                  </a:lnTo>
                  <a:lnTo>
                    <a:pt x="2707" y="307"/>
                  </a:lnTo>
                  <a:lnTo>
                    <a:pt x="2712" y="303"/>
                  </a:lnTo>
                  <a:lnTo>
                    <a:pt x="2719" y="300"/>
                  </a:lnTo>
                  <a:close/>
                  <a:moveTo>
                    <a:pt x="2163" y="200"/>
                  </a:moveTo>
                  <a:lnTo>
                    <a:pt x="2182" y="200"/>
                  </a:lnTo>
                  <a:lnTo>
                    <a:pt x="2198" y="204"/>
                  </a:lnTo>
                  <a:lnTo>
                    <a:pt x="2213" y="207"/>
                  </a:lnTo>
                  <a:lnTo>
                    <a:pt x="2217" y="223"/>
                  </a:lnTo>
                  <a:lnTo>
                    <a:pt x="2166" y="223"/>
                  </a:lnTo>
                  <a:lnTo>
                    <a:pt x="2164" y="218"/>
                  </a:lnTo>
                  <a:lnTo>
                    <a:pt x="2164" y="213"/>
                  </a:lnTo>
                  <a:lnTo>
                    <a:pt x="2163" y="207"/>
                  </a:lnTo>
                  <a:lnTo>
                    <a:pt x="2163" y="200"/>
                  </a:lnTo>
                  <a:close/>
                  <a:moveTo>
                    <a:pt x="1199" y="200"/>
                  </a:moveTo>
                  <a:lnTo>
                    <a:pt x="1210" y="204"/>
                  </a:lnTo>
                  <a:lnTo>
                    <a:pt x="1210" y="211"/>
                  </a:lnTo>
                  <a:lnTo>
                    <a:pt x="1206" y="211"/>
                  </a:lnTo>
                  <a:lnTo>
                    <a:pt x="1204" y="213"/>
                  </a:lnTo>
                  <a:lnTo>
                    <a:pt x="1203" y="214"/>
                  </a:lnTo>
                  <a:lnTo>
                    <a:pt x="1201" y="214"/>
                  </a:lnTo>
                  <a:lnTo>
                    <a:pt x="1199" y="214"/>
                  </a:lnTo>
                  <a:lnTo>
                    <a:pt x="1196" y="214"/>
                  </a:lnTo>
                  <a:lnTo>
                    <a:pt x="1196" y="209"/>
                  </a:lnTo>
                  <a:lnTo>
                    <a:pt x="1196" y="206"/>
                  </a:lnTo>
                  <a:lnTo>
                    <a:pt x="1197" y="204"/>
                  </a:lnTo>
                  <a:lnTo>
                    <a:pt x="1199" y="200"/>
                  </a:lnTo>
                  <a:close/>
                  <a:moveTo>
                    <a:pt x="2163" y="172"/>
                  </a:moveTo>
                  <a:lnTo>
                    <a:pt x="2175" y="178"/>
                  </a:lnTo>
                  <a:lnTo>
                    <a:pt x="2175" y="185"/>
                  </a:lnTo>
                  <a:lnTo>
                    <a:pt x="2159" y="185"/>
                  </a:lnTo>
                  <a:lnTo>
                    <a:pt x="2163" y="172"/>
                  </a:lnTo>
                  <a:close/>
                  <a:moveTo>
                    <a:pt x="2246" y="115"/>
                  </a:moveTo>
                  <a:lnTo>
                    <a:pt x="2262" y="117"/>
                  </a:lnTo>
                  <a:lnTo>
                    <a:pt x="2278" y="120"/>
                  </a:lnTo>
                  <a:lnTo>
                    <a:pt x="2292" y="125"/>
                  </a:lnTo>
                  <a:lnTo>
                    <a:pt x="2302" y="134"/>
                  </a:lnTo>
                  <a:lnTo>
                    <a:pt x="2309" y="146"/>
                  </a:lnTo>
                  <a:lnTo>
                    <a:pt x="2313" y="162"/>
                  </a:lnTo>
                  <a:lnTo>
                    <a:pt x="2290" y="158"/>
                  </a:lnTo>
                  <a:lnTo>
                    <a:pt x="2269" y="151"/>
                  </a:lnTo>
                  <a:lnTo>
                    <a:pt x="2253" y="141"/>
                  </a:lnTo>
                  <a:lnTo>
                    <a:pt x="2243" y="127"/>
                  </a:lnTo>
                  <a:lnTo>
                    <a:pt x="2245" y="125"/>
                  </a:lnTo>
                  <a:lnTo>
                    <a:pt x="2245" y="123"/>
                  </a:lnTo>
                  <a:lnTo>
                    <a:pt x="2246" y="122"/>
                  </a:lnTo>
                  <a:lnTo>
                    <a:pt x="2246" y="118"/>
                  </a:lnTo>
                  <a:lnTo>
                    <a:pt x="2246" y="115"/>
                  </a:lnTo>
                  <a:close/>
                  <a:moveTo>
                    <a:pt x="2173" y="80"/>
                  </a:moveTo>
                  <a:lnTo>
                    <a:pt x="2182" y="80"/>
                  </a:lnTo>
                  <a:lnTo>
                    <a:pt x="2185" y="89"/>
                  </a:lnTo>
                  <a:lnTo>
                    <a:pt x="2185" y="99"/>
                  </a:lnTo>
                  <a:lnTo>
                    <a:pt x="2185" y="111"/>
                  </a:lnTo>
                  <a:lnTo>
                    <a:pt x="2201" y="106"/>
                  </a:lnTo>
                  <a:lnTo>
                    <a:pt x="2213" y="99"/>
                  </a:lnTo>
                  <a:lnTo>
                    <a:pt x="2227" y="92"/>
                  </a:lnTo>
                  <a:lnTo>
                    <a:pt x="2227" y="146"/>
                  </a:lnTo>
                  <a:lnTo>
                    <a:pt x="2227" y="148"/>
                  </a:lnTo>
                  <a:lnTo>
                    <a:pt x="2225" y="148"/>
                  </a:lnTo>
                  <a:lnTo>
                    <a:pt x="2225" y="148"/>
                  </a:lnTo>
                  <a:lnTo>
                    <a:pt x="2225" y="148"/>
                  </a:lnTo>
                  <a:lnTo>
                    <a:pt x="2225" y="148"/>
                  </a:lnTo>
                  <a:lnTo>
                    <a:pt x="2224" y="150"/>
                  </a:lnTo>
                  <a:lnTo>
                    <a:pt x="2211" y="150"/>
                  </a:lnTo>
                  <a:lnTo>
                    <a:pt x="2194" y="151"/>
                  </a:lnTo>
                  <a:lnTo>
                    <a:pt x="2177" y="153"/>
                  </a:lnTo>
                  <a:lnTo>
                    <a:pt x="2163" y="155"/>
                  </a:lnTo>
                  <a:lnTo>
                    <a:pt x="2152" y="157"/>
                  </a:lnTo>
                  <a:lnTo>
                    <a:pt x="2147" y="158"/>
                  </a:lnTo>
                  <a:lnTo>
                    <a:pt x="2135" y="148"/>
                  </a:lnTo>
                  <a:lnTo>
                    <a:pt x="2126" y="134"/>
                  </a:lnTo>
                  <a:lnTo>
                    <a:pt x="2121" y="115"/>
                  </a:lnTo>
                  <a:lnTo>
                    <a:pt x="2122" y="110"/>
                  </a:lnTo>
                  <a:lnTo>
                    <a:pt x="2124" y="106"/>
                  </a:lnTo>
                  <a:lnTo>
                    <a:pt x="2126" y="103"/>
                  </a:lnTo>
                  <a:lnTo>
                    <a:pt x="2128" y="99"/>
                  </a:lnTo>
                  <a:lnTo>
                    <a:pt x="2129" y="96"/>
                  </a:lnTo>
                  <a:lnTo>
                    <a:pt x="2136" y="92"/>
                  </a:lnTo>
                  <a:lnTo>
                    <a:pt x="2145" y="87"/>
                  </a:lnTo>
                  <a:lnTo>
                    <a:pt x="2159" y="82"/>
                  </a:lnTo>
                  <a:lnTo>
                    <a:pt x="2173" y="80"/>
                  </a:lnTo>
                  <a:close/>
                  <a:moveTo>
                    <a:pt x="1173" y="41"/>
                  </a:moveTo>
                  <a:lnTo>
                    <a:pt x="1190" y="43"/>
                  </a:lnTo>
                  <a:lnTo>
                    <a:pt x="1194" y="47"/>
                  </a:lnTo>
                  <a:lnTo>
                    <a:pt x="1196" y="50"/>
                  </a:lnTo>
                  <a:lnTo>
                    <a:pt x="1199" y="54"/>
                  </a:lnTo>
                  <a:lnTo>
                    <a:pt x="1197" y="57"/>
                  </a:lnTo>
                  <a:lnTo>
                    <a:pt x="1197" y="59"/>
                  </a:lnTo>
                  <a:lnTo>
                    <a:pt x="1197" y="59"/>
                  </a:lnTo>
                  <a:lnTo>
                    <a:pt x="1196" y="61"/>
                  </a:lnTo>
                  <a:lnTo>
                    <a:pt x="1196" y="61"/>
                  </a:lnTo>
                  <a:lnTo>
                    <a:pt x="1185" y="75"/>
                  </a:lnTo>
                  <a:lnTo>
                    <a:pt x="1171" y="85"/>
                  </a:lnTo>
                  <a:lnTo>
                    <a:pt x="1155" y="94"/>
                  </a:lnTo>
                  <a:lnTo>
                    <a:pt x="1136" y="101"/>
                  </a:lnTo>
                  <a:lnTo>
                    <a:pt x="1119" y="108"/>
                  </a:lnTo>
                  <a:lnTo>
                    <a:pt x="1103" y="115"/>
                  </a:lnTo>
                  <a:lnTo>
                    <a:pt x="1086" y="129"/>
                  </a:lnTo>
                  <a:lnTo>
                    <a:pt x="1066" y="150"/>
                  </a:lnTo>
                  <a:lnTo>
                    <a:pt x="1046" y="174"/>
                  </a:lnTo>
                  <a:lnTo>
                    <a:pt x="1026" y="202"/>
                  </a:lnTo>
                  <a:lnTo>
                    <a:pt x="1011" y="230"/>
                  </a:lnTo>
                  <a:lnTo>
                    <a:pt x="1000" y="258"/>
                  </a:lnTo>
                  <a:lnTo>
                    <a:pt x="995" y="284"/>
                  </a:lnTo>
                  <a:lnTo>
                    <a:pt x="997" y="293"/>
                  </a:lnTo>
                  <a:lnTo>
                    <a:pt x="1004" y="303"/>
                  </a:lnTo>
                  <a:lnTo>
                    <a:pt x="1012" y="314"/>
                  </a:lnTo>
                  <a:lnTo>
                    <a:pt x="1023" y="322"/>
                  </a:lnTo>
                  <a:lnTo>
                    <a:pt x="1023" y="326"/>
                  </a:lnTo>
                  <a:lnTo>
                    <a:pt x="1018" y="326"/>
                  </a:lnTo>
                  <a:lnTo>
                    <a:pt x="1014" y="335"/>
                  </a:lnTo>
                  <a:lnTo>
                    <a:pt x="1000" y="329"/>
                  </a:lnTo>
                  <a:lnTo>
                    <a:pt x="984" y="326"/>
                  </a:lnTo>
                  <a:lnTo>
                    <a:pt x="979" y="312"/>
                  </a:lnTo>
                  <a:lnTo>
                    <a:pt x="970" y="300"/>
                  </a:lnTo>
                  <a:lnTo>
                    <a:pt x="962" y="291"/>
                  </a:lnTo>
                  <a:lnTo>
                    <a:pt x="953" y="282"/>
                  </a:lnTo>
                  <a:lnTo>
                    <a:pt x="946" y="268"/>
                  </a:lnTo>
                  <a:lnTo>
                    <a:pt x="956" y="261"/>
                  </a:lnTo>
                  <a:lnTo>
                    <a:pt x="962" y="258"/>
                  </a:lnTo>
                  <a:lnTo>
                    <a:pt x="962" y="253"/>
                  </a:lnTo>
                  <a:lnTo>
                    <a:pt x="960" y="249"/>
                  </a:lnTo>
                  <a:lnTo>
                    <a:pt x="958" y="242"/>
                  </a:lnTo>
                  <a:lnTo>
                    <a:pt x="960" y="235"/>
                  </a:lnTo>
                  <a:lnTo>
                    <a:pt x="965" y="226"/>
                  </a:lnTo>
                  <a:lnTo>
                    <a:pt x="972" y="221"/>
                  </a:lnTo>
                  <a:lnTo>
                    <a:pt x="979" y="214"/>
                  </a:lnTo>
                  <a:lnTo>
                    <a:pt x="984" y="204"/>
                  </a:lnTo>
                  <a:lnTo>
                    <a:pt x="981" y="202"/>
                  </a:lnTo>
                  <a:lnTo>
                    <a:pt x="977" y="200"/>
                  </a:lnTo>
                  <a:lnTo>
                    <a:pt x="977" y="199"/>
                  </a:lnTo>
                  <a:lnTo>
                    <a:pt x="976" y="199"/>
                  </a:lnTo>
                  <a:lnTo>
                    <a:pt x="976" y="197"/>
                  </a:lnTo>
                  <a:lnTo>
                    <a:pt x="976" y="195"/>
                  </a:lnTo>
                  <a:lnTo>
                    <a:pt x="984" y="186"/>
                  </a:lnTo>
                  <a:lnTo>
                    <a:pt x="993" y="178"/>
                  </a:lnTo>
                  <a:lnTo>
                    <a:pt x="998" y="165"/>
                  </a:lnTo>
                  <a:lnTo>
                    <a:pt x="1000" y="162"/>
                  </a:lnTo>
                  <a:lnTo>
                    <a:pt x="998" y="157"/>
                  </a:lnTo>
                  <a:lnTo>
                    <a:pt x="998" y="153"/>
                  </a:lnTo>
                  <a:lnTo>
                    <a:pt x="997" y="151"/>
                  </a:lnTo>
                  <a:lnTo>
                    <a:pt x="997" y="146"/>
                  </a:lnTo>
                  <a:lnTo>
                    <a:pt x="997" y="143"/>
                  </a:lnTo>
                  <a:lnTo>
                    <a:pt x="998" y="137"/>
                  </a:lnTo>
                  <a:lnTo>
                    <a:pt x="1012" y="122"/>
                  </a:lnTo>
                  <a:lnTo>
                    <a:pt x="1030" y="106"/>
                  </a:lnTo>
                  <a:lnTo>
                    <a:pt x="1052" y="90"/>
                  </a:lnTo>
                  <a:lnTo>
                    <a:pt x="1075" y="78"/>
                  </a:lnTo>
                  <a:lnTo>
                    <a:pt x="1094" y="69"/>
                  </a:lnTo>
                  <a:lnTo>
                    <a:pt x="1126" y="69"/>
                  </a:lnTo>
                  <a:lnTo>
                    <a:pt x="1136" y="64"/>
                  </a:lnTo>
                  <a:lnTo>
                    <a:pt x="1143" y="59"/>
                  </a:lnTo>
                  <a:lnTo>
                    <a:pt x="1148" y="52"/>
                  </a:lnTo>
                  <a:lnTo>
                    <a:pt x="1154" y="48"/>
                  </a:lnTo>
                  <a:lnTo>
                    <a:pt x="1161" y="45"/>
                  </a:lnTo>
                  <a:lnTo>
                    <a:pt x="1173" y="41"/>
                  </a:lnTo>
                  <a:close/>
                  <a:moveTo>
                    <a:pt x="1667" y="0"/>
                  </a:moveTo>
                  <a:lnTo>
                    <a:pt x="1686" y="0"/>
                  </a:lnTo>
                  <a:lnTo>
                    <a:pt x="1690" y="5"/>
                  </a:lnTo>
                  <a:lnTo>
                    <a:pt x="1691" y="7"/>
                  </a:lnTo>
                  <a:lnTo>
                    <a:pt x="1693" y="10"/>
                  </a:lnTo>
                  <a:lnTo>
                    <a:pt x="1697" y="14"/>
                  </a:lnTo>
                  <a:lnTo>
                    <a:pt x="1698" y="19"/>
                  </a:lnTo>
                  <a:lnTo>
                    <a:pt x="1693" y="21"/>
                  </a:lnTo>
                  <a:lnTo>
                    <a:pt x="1691" y="22"/>
                  </a:lnTo>
                  <a:lnTo>
                    <a:pt x="1688" y="24"/>
                  </a:lnTo>
                  <a:lnTo>
                    <a:pt x="1686" y="27"/>
                  </a:lnTo>
                  <a:lnTo>
                    <a:pt x="1684" y="29"/>
                  </a:lnTo>
                  <a:lnTo>
                    <a:pt x="1683" y="34"/>
                  </a:lnTo>
                  <a:lnTo>
                    <a:pt x="1697" y="38"/>
                  </a:lnTo>
                  <a:lnTo>
                    <a:pt x="1704" y="41"/>
                  </a:lnTo>
                  <a:lnTo>
                    <a:pt x="1711" y="48"/>
                  </a:lnTo>
                  <a:lnTo>
                    <a:pt x="1718" y="57"/>
                  </a:lnTo>
                  <a:lnTo>
                    <a:pt x="1730" y="52"/>
                  </a:lnTo>
                  <a:lnTo>
                    <a:pt x="1742" y="50"/>
                  </a:lnTo>
                  <a:lnTo>
                    <a:pt x="1756" y="48"/>
                  </a:lnTo>
                  <a:lnTo>
                    <a:pt x="1772" y="43"/>
                  </a:lnTo>
                  <a:lnTo>
                    <a:pt x="1773" y="41"/>
                  </a:lnTo>
                  <a:lnTo>
                    <a:pt x="1773" y="41"/>
                  </a:lnTo>
                  <a:lnTo>
                    <a:pt x="1775" y="43"/>
                  </a:lnTo>
                  <a:lnTo>
                    <a:pt x="1775" y="45"/>
                  </a:lnTo>
                  <a:lnTo>
                    <a:pt x="1775" y="47"/>
                  </a:lnTo>
                  <a:lnTo>
                    <a:pt x="1789" y="54"/>
                  </a:lnTo>
                  <a:lnTo>
                    <a:pt x="1800" y="62"/>
                  </a:lnTo>
                  <a:lnTo>
                    <a:pt x="1808" y="73"/>
                  </a:lnTo>
                  <a:lnTo>
                    <a:pt x="1817" y="85"/>
                  </a:lnTo>
                  <a:lnTo>
                    <a:pt x="1817" y="108"/>
                  </a:lnTo>
                  <a:lnTo>
                    <a:pt x="1805" y="117"/>
                  </a:lnTo>
                  <a:lnTo>
                    <a:pt x="1800" y="125"/>
                  </a:lnTo>
                  <a:lnTo>
                    <a:pt x="1796" y="134"/>
                  </a:lnTo>
                  <a:lnTo>
                    <a:pt x="1791" y="143"/>
                  </a:lnTo>
                  <a:lnTo>
                    <a:pt x="1777" y="151"/>
                  </a:lnTo>
                  <a:lnTo>
                    <a:pt x="1761" y="160"/>
                  </a:lnTo>
                  <a:lnTo>
                    <a:pt x="1745" y="171"/>
                  </a:lnTo>
                  <a:lnTo>
                    <a:pt x="1733" y="185"/>
                  </a:lnTo>
                  <a:lnTo>
                    <a:pt x="1737" y="185"/>
                  </a:lnTo>
                  <a:lnTo>
                    <a:pt x="1749" y="178"/>
                  </a:lnTo>
                  <a:lnTo>
                    <a:pt x="1763" y="176"/>
                  </a:lnTo>
                  <a:lnTo>
                    <a:pt x="1779" y="178"/>
                  </a:lnTo>
                  <a:lnTo>
                    <a:pt x="1779" y="181"/>
                  </a:lnTo>
                  <a:lnTo>
                    <a:pt x="1777" y="185"/>
                  </a:lnTo>
                  <a:lnTo>
                    <a:pt x="1777" y="186"/>
                  </a:lnTo>
                  <a:lnTo>
                    <a:pt x="1777" y="188"/>
                  </a:lnTo>
                  <a:lnTo>
                    <a:pt x="1777" y="188"/>
                  </a:lnTo>
                  <a:lnTo>
                    <a:pt x="1777" y="190"/>
                  </a:lnTo>
                  <a:lnTo>
                    <a:pt x="1779" y="190"/>
                  </a:lnTo>
                  <a:lnTo>
                    <a:pt x="1782" y="192"/>
                  </a:lnTo>
                  <a:lnTo>
                    <a:pt x="1787" y="186"/>
                  </a:lnTo>
                  <a:lnTo>
                    <a:pt x="1794" y="181"/>
                  </a:lnTo>
                  <a:lnTo>
                    <a:pt x="1801" y="176"/>
                  </a:lnTo>
                  <a:lnTo>
                    <a:pt x="1810" y="172"/>
                  </a:lnTo>
                  <a:lnTo>
                    <a:pt x="1810" y="178"/>
                  </a:lnTo>
                  <a:lnTo>
                    <a:pt x="1807" y="183"/>
                  </a:lnTo>
                  <a:lnTo>
                    <a:pt x="1805" y="188"/>
                  </a:lnTo>
                  <a:lnTo>
                    <a:pt x="1803" y="195"/>
                  </a:lnTo>
                  <a:lnTo>
                    <a:pt x="1801" y="204"/>
                  </a:lnTo>
                  <a:lnTo>
                    <a:pt x="1803" y="206"/>
                  </a:lnTo>
                  <a:lnTo>
                    <a:pt x="1803" y="206"/>
                  </a:lnTo>
                  <a:lnTo>
                    <a:pt x="1803" y="206"/>
                  </a:lnTo>
                  <a:lnTo>
                    <a:pt x="1803" y="206"/>
                  </a:lnTo>
                  <a:lnTo>
                    <a:pt x="1805" y="206"/>
                  </a:lnTo>
                  <a:lnTo>
                    <a:pt x="1805" y="207"/>
                  </a:lnTo>
                  <a:lnTo>
                    <a:pt x="1814" y="207"/>
                  </a:lnTo>
                  <a:lnTo>
                    <a:pt x="1814" y="195"/>
                  </a:lnTo>
                  <a:lnTo>
                    <a:pt x="1831" y="193"/>
                  </a:lnTo>
                  <a:lnTo>
                    <a:pt x="1847" y="193"/>
                  </a:lnTo>
                  <a:lnTo>
                    <a:pt x="1859" y="195"/>
                  </a:lnTo>
                  <a:lnTo>
                    <a:pt x="1871" y="204"/>
                  </a:lnTo>
                  <a:lnTo>
                    <a:pt x="1871" y="206"/>
                  </a:lnTo>
                  <a:lnTo>
                    <a:pt x="1871" y="211"/>
                  </a:lnTo>
                  <a:lnTo>
                    <a:pt x="1873" y="216"/>
                  </a:lnTo>
                  <a:lnTo>
                    <a:pt x="1873" y="221"/>
                  </a:lnTo>
                  <a:lnTo>
                    <a:pt x="1875" y="226"/>
                  </a:lnTo>
                  <a:lnTo>
                    <a:pt x="1925" y="230"/>
                  </a:lnTo>
                  <a:lnTo>
                    <a:pt x="1929" y="219"/>
                  </a:lnTo>
                  <a:lnTo>
                    <a:pt x="1929" y="216"/>
                  </a:lnTo>
                  <a:lnTo>
                    <a:pt x="1929" y="214"/>
                  </a:lnTo>
                  <a:lnTo>
                    <a:pt x="1929" y="211"/>
                  </a:lnTo>
                  <a:lnTo>
                    <a:pt x="1929" y="206"/>
                  </a:lnTo>
                  <a:lnTo>
                    <a:pt x="1929" y="200"/>
                  </a:lnTo>
                  <a:lnTo>
                    <a:pt x="1932" y="199"/>
                  </a:lnTo>
                  <a:lnTo>
                    <a:pt x="1932" y="199"/>
                  </a:lnTo>
                  <a:lnTo>
                    <a:pt x="1934" y="199"/>
                  </a:lnTo>
                  <a:lnTo>
                    <a:pt x="1934" y="197"/>
                  </a:lnTo>
                  <a:lnTo>
                    <a:pt x="1936" y="195"/>
                  </a:lnTo>
                  <a:lnTo>
                    <a:pt x="1946" y="200"/>
                  </a:lnTo>
                  <a:lnTo>
                    <a:pt x="1957" y="206"/>
                  </a:lnTo>
                  <a:lnTo>
                    <a:pt x="1967" y="211"/>
                  </a:lnTo>
                  <a:lnTo>
                    <a:pt x="1978" y="202"/>
                  </a:lnTo>
                  <a:lnTo>
                    <a:pt x="1990" y="197"/>
                  </a:lnTo>
                  <a:lnTo>
                    <a:pt x="2009" y="195"/>
                  </a:lnTo>
                  <a:lnTo>
                    <a:pt x="2009" y="200"/>
                  </a:lnTo>
                  <a:lnTo>
                    <a:pt x="2012" y="200"/>
                  </a:lnTo>
                  <a:lnTo>
                    <a:pt x="2021" y="235"/>
                  </a:lnTo>
                  <a:lnTo>
                    <a:pt x="2009" y="247"/>
                  </a:lnTo>
                  <a:lnTo>
                    <a:pt x="2002" y="265"/>
                  </a:lnTo>
                  <a:lnTo>
                    <a:pt x="2004" y="268"/>
                  </a:lnTo>
                  <a:lnTo>
                    <a:pt x="2006" y="272"/>
                  </a:lnTo>
                  <a:lnTo>
                    <a:pt x="2006" y="275"/>
                  </a:lnTo>
                  <a:lnTo>
                    <a:pt x="2007" y="279"/>
                  </a:lnTo>
                  <a:lnTo>
                    <a:pt x="2009" y="284"/>
                  </a:lnTo>
                  <a:lnTo>
                    <a:pt x="2018" y="293"/>
                  </a:lnTo>
                  <a:lnTo>
                    <a:pt x="2030" y="300"/>
                  </a:lnTo>
                  <a:lnTo>
                    <a:pt x="2040" y="307"/>
                  </a:lnTo>
                  <a:lnTo>
                    <a:pt x="2040" y="307"/>
                  </a:lnTo>
                  <a:lnTo>
                    <a:pt x="2042" y="305"/>
                  </a:lnTo>
                  <a:lnTo>
                    <a:pt x="2042" y="305"/>
                  </a:lnTo>
                  <a:lnTo>
                    <a:pt x="2042" y="305"/>
                  </a:lnTo>
                  <a:lnTo>
                    <a:pt x="2042" y="305"/>
                  </a:lnTo>
                  <a:lnTo>
                    <a:pt x="2044" y="303"/>
                  </a:lnTo>
                  <a:lnTo>
                    <a:pt x="2049" y="295"/>
                  </a:lnTo>
                  <a:lnTo>
                    <a:pt x="2053" y="284"/>
                  </a:lnTo>
                  <a:lnTo>
                    <a:pt x="2056" y="274"/>
                  </a:lnTo>
                  <a:lnTo>
                    <a:pt x="2063" y="265"/>
                  </a:lnTo>
                  <a:lnTo>
                    <a:pt x="2063" y="274"/>
                  </a:lnTo>
                  <a:lnTo>
                    <a:pt x="2065" y="281"/>
                  </a:lnTo>
                  <a:lnTo>
                    <a:pt x="2068" y="286"/>
                  </a:lnTo>
                  <a:lnTo>
                    <a:pt x="2074" y="289"/>
                  </a:lnTo>
                  <a:lnTo>
                    <a:pt x="2081" y="291"/>
                  </a:lnTo>
                  <a:lnTo>
                    <a:pt x="2089" y="293"/>
                  </a:lnTo>
                  <a:lnTo>
                    <a:pt x="2102" y="272"/>
                  </a:lnTo>
                  <a:lnTo>
                    <a:pt x="2107" y="277"/>
                  </a:lnTo>
                  <a:lnTo>
                    <a:pt x="2112" y="281"/>
                  </a:lnTo>
                  <a:lnTo>
                    <a:pt x="2115" y="286"/>
                  </a:lnTo>
                  <a:lnTo>
                    <a:pt x="2121" y="289"/>
                  </a:lnTo>
                  <a:lnTo>
                    <a:pt x="2128" y="293"/>
                  </a:lnTo>
                  <a:lnTo>
                    <a:pt x="2131" y="289"/>
                  </a:lnTo>
                  <a:lnTo>
                    <a:pt x="2135" y="286"/>
                  </a:lnTo>
                  <a:lnTo>
                    <a:pt x="2138" y="286"/>
                  </a:lnTo>
                  <a:lnTo>
                    <a:pt x="2140" y="286"/>
                  </a:lnTo>
                  <a:lnTo>
                    <a:pt x="2145" y="286"/>
                  </a:lnTo>
                  <a:lnTo>
                    <a:pt x="2149" y="288"/>
                  </a:lnTo>
                  <a:lnTo>
                    <a:pt x="2156" y="288"/>
                  </a:lnTo>
                  <a:lnTo>
                    <a:pt x="2154" y="270"/>
                  </a:lnTo>
                  <a:lnTo>
                    <a:pt x="2150" y="258"/>
                  </a:lnTo>
                  <a:lnTo>
                    <a:pt x="2147" y="242"/>
                  </a:lnTo>
                  <a:lnTo>
                    <a:pt x="2159" y="239"/>
                  </a:lnTo>
                  <a:lnTo>
                    <a:pt x="2170" y="235"/>
                  </a:lnTo>
                  <a:lnTo>
                    <a:pt x="2187" y="235"/>
                  </a:lnTo>
                  <a:lnTo>
                    <a:pt x="2206" y="237"/>
                  </a:lnTo>
                  <a:lnTo>
                    <a:pt x="2225" y="242"/>
                  </a:lnTo>
                  <a:lnTo>
                    <a:pt x="2243" y="247"/>
                  </a:lnTo>
                  <a:lnTo>
                    <a:pt x="2259" y="253"/>
                  </a:lnTo>
                  <a:lnTo>
                    <a:pt x="2266" y="258"/>
                  </a:lnTo>
                  <a:lnTo>
                    <a:pt x="2269" y="261"/>
                  </a:lnTo>
                  <a:lnTo>
                    <a:pt x="2271" y="267"/>
                  </a:lnTo>
                  <a:lnTo>
                    <a:pt x="2271" y="270"/>
                  </a:lnTo>
                  <a:lnTo>
                    <a:pt x="2273" y="272"/>
                  </a:lnTo>
                  <a:lnTo>
                    <a:pt x="2273" y="275"/>
                  </a:lnTo>
                  <a:lnTo>
                    <a:pt x="2276" y="277"/>
                  </a:lnTo>
                  <a:lnTo>
                    <a:pt x="2280" y="279"/>
                  </a:lnTo>
                  <a:lnTo>
                    <a:pt x="2285" y="281"/>
                  </a:lnTo>
                  <a:lnTo>
                    <a:pt x="2295" y="277"/>
                  </a:lnTo>
                  <a:lnTo>
                    <a:pt x="2307" y="277"/>
                  </a:lnTo>
                  <a:lnTo>
                    <a:pt x="2320" y="277"/>
                  </a:lnTo>
                  <a:lnTo>
                    <a:pt x="2325" y="288"/>
                  </a:lnTo>
                  <a:lnTo>
                    <a:pt x="2332" y="298"/>
                  </a:lnTo>
                  <a:lnTo>
                    <a:pt x="2342" y="307"/>
                  </a:lnTo>
                  <a:lnTo>
                    <a:pt x="2355" y="312"/>
                  </a:lnTo>
                  <a:lnTo>
                    <a:pt x="2367" y="307"/>
                  </a:lnTo>
                  <a:lnTo>
                    <a:pt x="2384" y="307"/>
                  </a:lnTo>
                  <a:lnTo>
                    <a:pt x="2400" y="309"/>
                  </a:lnTo>
                  <a:lnTo>
                    <a:pt x="2416" y="312"/>
                  </a:lnTo>
                  <a:lnTo>
                    <a:pt x="2428" y="315"/>
                  </a:lnTo>
                  <a:lnTo>
                    <a:pt x="2433" y="331"/>
                  </a:lnTo>
                  <a:lnTo>
                    <a:pt x="2435" y="345"/>
                  </a:lnTo>
                  <a:lnTo>
                    <a:pt x="2438" y="357"/>
                  </a:lnTo>
                  <a:lnTo>
                    <a:pt x="2442" y="359"/>
                  </a:lnTo>
                  <a:lnTo>
                    <a:pt x="2444" y="363"/>
                  </a:lnTo>
                  <a:lnTo>
                    <a:pt x="2447" y="364"/>
                  </a:lnTo>
                  <a:lnTo>
                    <a:pt x="2480" y="361"/>
                  </a:lnTo>
                  <a:lnTo>
                    <a:pt x="2513" y="361"/>
                  </a:lnTo>
                  <a:lnTo>
                    <a:pt x="2547" y="361"/>
                  </a:lnTo>
                  <a:lnTo>
                    <a:pt x="2550" y="368"/>
                  </a:lnTo>
                  <a:lnTo>
                    <a:pt x="2555" y="373"/>
                  </a:lnTo>
                  <a:lnTo>
                    <a:pt x="2561" y="380"/>
                  </a:lnTo>
                  <a:lnTo>
                    <a:pt x="2566" y="384"/>
                  </a:lnTo>
                  <a:lnTo>
                    <a:pt x="2573" y="389"/>
                  </a:lnTo>
                  <a:lnTo>
                    <a:pt x="2573" y="384"/>
                  </a:lnTo>
                  <a:lnTo>
                    <a:pt x="2575" y="382"/>
                  </a:lnTo>
                  <a:lnTo>
                    <a:pt x="2576" y="378"/>
                  </a:lnTo>
                  <a:lnTo>
                    <a:pt x="2576" y="375"/>
                  </a:lnTo>
                  <a:lnTo>
                    <a:pt x="2578" y="370"/>
                  </a:lnTo>
                  <a:lnTo>
                    <a:pt x="2575" y="364"/>
                  </a:lnTo>
                  <a:lnTo>
                    <a:pt x="2573" y="361"/>
                  </a:lnTo>
                  <a:lnTo>
                    <a:pt x="2571" y="359"/>
                  </a:lnTo>
                  <a:lnTo>
                    <a:pt x="2571" y="356"/>
                  </a:lnTo>
                  <a:lnTo>
                    <a:pt x="2573" y="352"/>
                  </a:lnTo>
                  <a:lnTo>
                    <a:pt x="2573" y="347"/>
                  </a:lnTo>
                  <a:lnTo>
                    <a:pt x="2573" y="342"/>
                  </a:lnTo>
                  <a:lnTo>
                    <a:pt x="2590" y="345"/>
                  </a:lnTo>
                  <a:lnTo>
                    <a:pt x="2602" y="352"/>
                  </a:lnTo>
                  <a:lnTo>
                    <a:pt x="2616" y="357"/>
                  </a:lnTo>
                  <a:lnTo>
                    <a:pt x="2622" y="357"/>
                  </a:lnTo>
                  <a:lnTo>
                    <a:pt x="2627" y="357"/>
                  </a:lnTo>
                  <a:lnTo>
                    <a:pt x="2632" y="356"/>
                  </a:lnTo>
                  <a:lnTo>
                    <a:pt x="2636" y="352"/>
                  </a:lnTo>
                  <a:lnTo>
                    <a:pt x="2639" y="350"/>
                  </a:lnTo>
                  <a:lnTo>
                    <a:pt x="2643" y="349"/>
                  </a:lnTo>
                  <a:lnTo>
                    <a:pt x="2700" y="373"/>
                  </a:lnTo>
                  <a:lnTo>
                    <a:pt x="2732" y="406"/>
                  </a:lnTo>
                  <a:lnTo>
                    <a:pt x="2737" y="410"/>
                  </a:lnTo>
                  <a:lnTo>
                    <a:pt x="2742" y="410"/>
                  </a:lnTo>
                  <a:lnTo>
                    <a:pt x="2747" y="411"/>
                  </a:lnTo>
                  <a:lnTo>
                    <a:pt x="2753" y="411"/>
                  </a:lnTo>
                  <a:lnTo>
                    <a:pt x="2758" y="415"/>
                  </a:lnTo>
                  <a:lnTo>
                    <a:pt x="2768" y="424"/>
                  </a:lnTo>
                  <a:lnTo>
                    <a:pt x="2775" y="434"/>
                  </a:lnTo>
                  <a:lnTo>
                    <a:pt x="2782" y="443"/>
                  </a:lnTo>
                  <a:lnTo>
                    <a:pt x="2791" y="450"/>
                  </a:lnTo>
                  <a:lnTo>
                    <a:pt x="2808" y="453"/>
                  </a:lnTo>
                  <a:lnTo>
                    <a:pt x="2810" y="452"/>
                  </a:lnTo>
                  <a:lnTo>
                    <a:pt x="2812" y="452"/>
                  </a:lnTo>
                  <a:lnTo>
                    <a:pt x="2814" y="450"/>
                  </a:lnTo>
                  <a:lnTo>
                    <a:pt x="2815" y="450"/>
                  </a:lnTo>
                  <a:lnTo>
                    <a:pt x="2819" y="450"/>
                  </a:lnTo>
                  <a:lnTo>
                    <a:pt x="2829" y="462"/>
                  </a:lnTo>
                  <a:lnTo>
                    <a:pt x="2840" y="474"/>
                  </a:lnTo>
                  <a:lnTo>
                    <a:pt x="2849" y="487"/>
                  </a:lnTo>
                  <a:lnTo>
                    <a:pt x="2854" y="504"/>
                  </a:lnTo>
                  <a:lnTo>
                    <a:pt x="2819" y="504"/>
                  </a:lnTo>
                  <a:lnTo>
                    <a:pt x="2817" y="507"/>
                  </a:lnTo>
                  <a:lnTo>
                    <a:pt x="2814" y="511"/>
                  </a:lnTo>
                  <a:lnTo>
                    <a:pt x="2812" y="513"/>
                  </a:lnTo>
                  <a:lnTo>
                    <a:pt x="2810" y="518"/>
                  </a:lnTo>
                  <a:lnTo>
                    <a:pt x="2808" y="523"/>
                  </a:lnTo>
                  <a:lnTo>
                    <a:pt x="2812" y="525"/>
                  </a:lnTo>
                  <a:lnTo>
                    <a:pt x="2814" y="527"/>
                  </a:lnTo>
                  <a:lnTo>
                    <a:pt x="2815" y="528"/>
                  </a:lnTo>
                  <a:lnTo>
                    <a:pt x="2817" y="532"/>
                  </a:lnTo>
                  <a:lnTo>
                    <a:pt x="2817" y="534"/>
                  </a:lnTo>
                  <a:lnTo>
                    <a:pt x="2815" y="537"/>
                  </a:lnTo>
                  <a:lnTo>
                    <a:pt x="2812" y="542"/>
                  </a:lnTo>
                  <a:lnTo>
                    <a:pt x="2810" y="544"/>
                  </a:lnTo>
                  <a:lnTo>
                    <a:pt x="2807" y="546"/>
                  </a:lnTo>
                  <a:lnTo>
                    <a:pt x="2803" y="546"/>
                  </a:lnTo>
                  <a:lnTo>
                    <a:pt x="2800" y="546"/>
                  </a:lnTo>
                  <a:lnTo>
                    <a:pt x="2793" y="546"/>
                  </a:lnTo>
                  <a:lnTo>
                    <a:pt x="2786" y="535"/>
                  </a:lnTo>
                  <a:lnTo>
                    <a:pt x="2775" y="530"/>
                  </a:lnTo>
                  <a:lnTo>
                    <a:pt x="2761" y="527"/>
                  </a:lnTo>
                  <a:lnTo>
                    <a:pt x="2761" y="514"/>
                  </a:lnTo>
                  <a:lnTo>
                    <a:pt x="2758" y="513"/>
                  </a:lnTo>
                  <a:lnTo>
                    <a:pt x="2754" y="511"/>
                  </a:lnTo>
                  <a:lnTo>
                    <a:pt x="2753" y="509"/>
                  </a:lnTo>
                  <a:lnTo>
                    <a:pt x="2749" y="507"/>
                  </a:lnTo>
                  <a:lnTo>
                    <a:pt x="2742" y="507"/>
                  </a:lnTo>
                  <a:lnTo>
                    <a:pt x="2740" y="507"/>
                  </a:lnTo>
                  <a:lnTo>
                    <a:pt x="2739" y="509"/>
                  </a:lnTo>
                  <a:lnTo>
                    <a:pt x="2737" y="509"/>
                  </a:lnTo>
                  <a:lnTo>
                    <a:pt x="2735" y="509"/>
                  </a:lnTo>
                  <a:lnTo>
                    <a:pt x="2732" y="511"/>
                  </a:lnTo>
                  <a:lnTo>
                    <a:pt x="2728" y="504"/>
                  </a:lnTo>
                  <a:lnTo>
                    <a:pt x="2723" y="497"/>
                  </a:lnTo>
                  <a:lnTo>
                    <a:pt x="2719" y="492"/>
                  </a:lnTo>
                  <a:lnTo>
                    <a:pt x="2719" y="504"/>
                  </a:lnTo>
                  <a:lnTo>
                    <a:pt x="2716" y="518"/>
                  </a:lnTo>
                  <a:lnTo>
                    <a:pt x="2712" y="530"/>
                  </a:lnTo>
                  <a:lnTo>
                    <a:pt x="2704" y="537"/>
                  </a:lnTo>
                  <a:lnTo>
                    <a:pt x="2700" y="539"/>
                  </a:lnTo>
                  <a:lnTo>
                    <a:pt x="2697" y="539"/>
                  </a:lnTo>
                  <a:lnTo>
                    <a:pt x="2695" y="539"/>
                  </a:lnTo>
                  <a:lnTo>
                    <a:pt x="2693" y="539"/>
                  </a:lnTo>
                  <a:lnTo>
                    <a:pt x="2691" y="537"/>
                  </a:lnTo>
                  <a:lnTo>
                    <a:pt x="2690" y="537"/>
                  </a:lnTo>
                  <a:lnTo>
                    <a:pt x="2688" y="537"/>
                  </a:lnTo>
                  <a:lnTo>
                    <a:pt x="2686" y="539"/>
                  </a:lnTo>
                  <a:lnTo>
                    <a:pt x="2684" y="541"/>
                  </a:lnTo>
                  <a:lnTo>
                    <a:pt x="2681" y="546"/>
                  </a:lnTo>
                  <a:lnTo>
                    <a:pt x="2691" y="558"/>
                  </a:lnTo>
                  <a:lnTo>
                    <a:pt x="2702" y="579"/>
                  </a:lnTo>
                  <a:lnTo>
                    <a:pt x="2707" y="603"/>
                  </a:lnTo>
                  <a:lnTo>
                    <a:pt x="2704" y="603"/>
                  </a:lnTo>
                  <a:lnTo>
                    <a:pt x="2702" y="605"/>
                  </a:lnTo>
                  <a:lnTo>
                    <a:pt x="2698" y="605"/>
                  </a:lnTo>
                  <a:lnTo>
                    <a:pt x="2693" y="607"/>
                  </a:lnTo>
                  <a:lnTo>
                    <a:pt x="2686" y="602"/>
                  </a:lnTo>
                  <a:lnTo>
                    <a:pt x="2681" y="598"/>
                  </a:lnTo>
                  <a:lnTo>
                    <a:pt x="2674" y="597"/>
                  </a:lnTo>
                  <a:lnTo>
                    <a:pt x="2665" y="595"/>
                  </a:lnTo>
                  <a:lnTo>
                    <a:pt x="2660" y="609"/>
                  </a:lnTo>
                  <a:lnTo>
                    <a:pt x="2650" y="616"/>
                  </a:lnTo>
                  <a:lnTo>
                    <a:pt x="2637" y="621"/>
                  </a:lnTo>
                  <a:lnTo>
                    <a:pt x="2623" y="626"/>
                  </a:lnTo>
                  <a:lnTo>
                    <a:pt x="2622" y="640"/>
                  </a:lnTo>
                  <a:lnTo>
                    <a:pt x="2618" y="651"/>
                  </a:lnTo>
                  <a:lnTo>
                    <a:pt x="2611" y="661"/>
                  </a:lnTo>
                  <a:lnTo>
                    <a:pt x="2597" y="663"/>
                  </a:lnTo>
                  <a:lnTo>
                    <a:pt x="2587" y="666"/>
                  </a:lnTo>
                  <a:lnTo>
                    <a:pt x="2580" y="670"/>
                  </a:lnTo>
                  <a:lnTo>
                    <a:pt x="2573" y="672"/>
                  </a:lnTo>
                  <a:lnTo>
                    <a:pt x="2568" y="668"/>
                  </a:lnTo>
                  <a:lnTo>
                    <a:pt x="2562" y="663"/>
                  </a:lnTo>
                  <a:lnTo>
                    <a:pt x="2559" y="658"/>
                  </a:lnTo>
                  <a:lnTo>
                    <a:pt x="2552" y="659"/>
                  </a:lnTo>
                  <a:lnTo>
                    <a:pt x="2543" y="661"/>
                  </a:lnTo>
                  <a:lnTo>
                    <a:pt x="2536" y="665"/>
                  </a:lnTo>
                  <a:lnTo>
                    <a:pt x="2531" y="668"/>
                  </a:lnTo>
                  <a:lnTo>
                    <a:pt x="2531" y="675"/>
                  </a:lnTo>
                  <a:lnTo>
                    <a:pt x="2526" y="677"/>
                  </a:lnTo>
                  <a:lnTo>
                    <a:pt x="2517" y="677"/>
                  </a:lnTo>
                  <a:lnTo>
                    <a:pt x="2505" y="677"/>
                  </a:lnTo>
                  <a:lnTo>
                    <a:pt x="2494" y="679"/>
                  </a:lnTo>
                  <a:lnTo>
                    <a:pt x="2489" y="680"/>
                  </a:lnTo>
                  <a:lnTo>
                    <a:pt x="2480" y="701"/>
                  </a:lnTo>
                  <a:lnTo>
                    <a:pt x="2479" y="724"/>
                  </a:lnTo>
                  <a:lnTo>
                    <a:pt x="2479" y="750"/>
                  </a:lnTo>
                  <a:lnTo>
                    <a:pt x="2482" y="773"/>
                  </a:lnTo>
                  <a:lnTo>
                    <a:pt x="2477" y="773"/>
                  </a:lnTo>
                  <a:lnTo>
                    <a:pt x="2475" y="773"/>
                  </a:lnTo>
                  <a:lnTo>
                    <a:pt x="2473" y="773"/>
                  </a:lnTo>
                  <a:lnTo>
                    <a:pt x="2472" y="775"/>
                  </a:lnTo>
                  <a:lnTo>
                    <a:pt x="2470" y="776"/>
                  </a:lnTo>
                  <a:lnTo>
                    <a:pt x="2468" y="782"/>
                  </a:lnTo>
                  <a:lnTo>
                    <a:pt x="2466" y="787"/>
                  </a:lnTo>
                  <a:lnTo>
                    <a:pt x="2466" y="794"/>
                  </a:lnTo>
                  <a:lnTo>
                    <a:pt x="2466" y="802"/>
                  </a:lnTo>
                  <a:lnTo>
                    <a:pt x="2454" y="802"/>
                  </a:lnTo>
                  <a:lnTo>
                    <a:pt x="2447" y="813"/>
                  </a:lnTo>
                  <a:lnTo>
                    <a:pt x="2442" y="820"/>
                  </a:lnTo>
                  <a:lnTo>
                    <a:pt x="2440" y="827"/>
                  </a:lnTo>
                  <a:lnTo>
                    <a:pt x="2438" y="841"/>
                  </a:lnTo>
                  <a:lnTo>
                    <a:pt x="2435" y="841"/>
                  </a:lnTo>
                  <a:lnTo>
                    <a:pt x="2431" y="841"/>
                  </a:lnTo>
                  <a:lnTo>
                    <a:pt x="2430" y="841"/>
                  </a:lnTo>
                  <a:lnTo>
                    <a:pt x="2430" y="841"/>
                  </a:lnTo>
                  <a:lnTo>
                    <a:pt x="2428" y="841"/>
                  </a:lnTo>
                  <a:lnTo>
                    <a:pt x="2424" y="841"/>
                  </a:lnTo>
                  <a:lnTo>
                    <a:pt x="2417" y="855"/>
                  </a:lnTo>
                  <a:lnTo>
                    <a:pt x="2412" y="872"/>
                  </a:lnTo>
                  <a:lnTo>
                    <a:pt x="2400" y="872"/>
                  </a:lnTo>
                  <a:lnTo>
                    <a:pt x="2396" y="891"/>
                  </a:lnTo>
                  <a:lnTo>
                    <a:pt x="2390" y="891"/>
                  </a:lnTo>
                  <a:lnTo>
                    <a:pt x="2390" y="886"/>
                  </a:lnTo>
                  <a:lnTo>
                    <a:pt x="2376" y="867"/>
                  </a:lnTo>
                  <a:lnTo>
                    <a:pt x="2367" y="844"/>
                  </a:lnTo>
                  <a:lnTo>
                    <a:pt x="2365" y="818"/>
                  </a:lnTo>
                  <a:lnTo>
                    <a:pt x="2367" y="787"/>
                  </a:lnTo>
                  <a:lnTo>
                    <a:pt x="2372" y="783"/>
                  </a:lnTo>
                  <a:lnTo>
                    <a:pt x="2376" y="780"/>
                  </a:lnTo>
                  <a:lnTo>
                    <a:pt x="2381" y="776"/>
                  </a:lnTo>
                  <a:lnTo>
                    <a:pt x="2383" y="771"/>
                  </a:lnTo>
                  <a:lnTo>
                    <a:pt x="2386" y="764"/>
                  </a:lnTo>
                  <a:lnTo>
                    <a:pt x="2381" y="755"/>
                  </a:lnTo>
                  <a:lnTo>
                    <a:pt x="2379" y="743"/>
                  </a:lnTo>
                  <a:lnTo>
                    <a:pt x="2386" y="729"/>
                  </a:lnTo>
                  <a:lnTo>
                    <a:pt x="2393" y="724"/>
                  </a:lnTo>
                  <a:lnTo>
                    <a:pt x="2402" y="720"/>
                  </a:lnTo>
                  <a:lnTo>
                    <a:pt x="2412" y="717"/>
                  </a:lnTo>
                  <a:lnTo>
                    <a:pt x="2419" y="710"/>
                  </a:lnTo>
                  <a:lnTo>
                    <a:pt x="2433" y="689"/>
                  </a:lnTo>
                  <a:lnTo>
                    <a:pt x="2447" y="668"/>
                  </a:lnTo>
                  <a:lnTo>
                    <a:pt x="2458" y="659"/>
                  </a:lnTo>
                  <a:lnTo>
                    <a:pt x="2470" y="651"/>
                  </a:lnTo>
                  <a:lnTo>
                    <a:pt x="2482" y="642"/>
                  </a:lnTo>
                  <a:lnTo>
                    <a:pt x="2487" y="630"/>
                  </a:lnTo>
                  <a:lnTo>
                    <a:pt x="2491" y="616"/>
                  </a:lnTo>
                  <a:lnTo>
                    <a:pt x="2496" y="603"/>
                  </a:lnTo>
                  <a:lnTo>
                    <a:pt x="2496" y="602"/>
                  </a:lnTo>
                  <a:lnTo>
                    <a:pt x="2494" y="602"/>
                  </a:lnTo>
                  <a:lnTo>
                    <a:pt x="2494" y="602"/>
                  </a:lnTo>
                  <a:lnTo>
                    <a:pt x="2494" y="602"/>
                  </a:lnTo>
                  <a:lnTo>
                    <a:pt x="2494" y="600"/>
                  </a:lnTo>
                  <a:lnTo>
                    <a:pt x="2492" y="598"/>
                  </a:lnTo>
                  <a:lnTo>
                    <a:pt x="2489" y="600"/>
                  </a:lnTo>
                  <a:lnTo>
                    <a:pt x="2489" y="600"/>
                  </a:lnTo>
                  <a:lnTo>
                    <a:pt x="2487" y="602"/>
                  </a:lnTo>
                  <a:lnTo>
                    <a:pt x="2487" y="602"/>
                  </a:lnTo>
                  <a:lnTo>
                    <a:pt x="2486" y="603"/>
                  </a:lnTo>
                  <a:lnTo>
                    <a:pt x="2477" y="616"/>
                  </a:lnTo>
                  <a:lnTo>
                    <a:pt x="2468" y="630"/>
                  </a:lnTo>
                  <a:lnTo>
                    <a:pt x="2459" y="642"/>
                  </a:lnTo>
                  <a:lnTo>
                    <a:pt x="2447" y="651"/>
                  </a:lnTo>
                  <a:lnTo>
                    <a:pt x="2431" y="658"/>
                  </a:lnTo>
                  <a:lnTo>
                    <a:pt x="2430" y="652"/>
                  </a:lnTo>
                  <a:lnTo>
                    <a:pt x="2430" y="651"/>
                  </a:lnTo>
                  <a:lnTo>
                    <a:pt x="2428" y="647"/>
                  </a:lnTo>
                  <a:lnTo>
                    <a:pt x="2428" y="642"/>
                  </a:lnTo>
                  <a:lnTo>
                    <a:pt x="2430" y="640"/>
                  </a:lnTo>
                  <a:lnTo>
                    <a:pt x="2430" y="638"/>
                  </a:lnTo>
                  <a:lnTo>
                    <a:pt x="2430" y="637"/>
                  </a:lnTo>
                  <a:lnTo>
                    <a:pt x="2431" y="633"/>
                  </a:lnTo>
                  <a:lnTo>
                    <a:pt x="2431" y="630"/>
                  </a:lnTo>
                  <a:lnTo>
                    <a:pt x="2426" y="626"/>
                  </a:lnTo>
                  <a:lnTo>
                    <a:pt x="2421" y="624"/>
                  </a:lnTo>
                  <a:lnTo>
                    <a:pt x="2417" y="623"/>
                  </a:lnTo>
                  <a:lnTo>
                    <a:pt x="2412" y="621"/>
                  </a:lnTo>
                  <a:lnTo>
                    <a:pt x="2409" y="623"/>
                  </a:lnTo>
                  <a:lnTo>
                    <a:pt x="2400" y="628"/>
                  </a:lnTo>
                  <a:lnTo>
                    <a:pt x="2388" y="638"/>
                  </a:lnTo>
                  <a:lnTo>
                    <a:pt x="2377" y="651"/>
                  </a:lnTo>
                  <a:lnTo>
                    <a:pt x="2367" y="663"/>
                  </a:lnTo>
                  <a:lnTo>
                    <a:pt x="2362" y="672"/>
                  </a:lnTo>
                  <a:lnTo>
                    <a:pt x="2362" y="675"/>
                  </a:lnTo>
                  <a:lnTo>
                    <a:pt x="2362" y="679"/>
                  </a:lnTo>
                  <a:lnTo>
                    <a:pt x="2363" y="682"/>
                  </a:lnTo>
                  <a:lnTo>
                    <a:pt x="2365" y="687"/>
                  </a:lnTo>
                  <a:lnTo>
                    <a:pt x="2367" y="691"/>
                  </a:lnTo>
                  <a:lnTo>
                    <a:pt x="2367" y="694"/>
                  </a:lnTo>
                  <a:lnTo>
                    <a:pt x="2356" y="699"/>
                  </a:lnTo>
                  <a:lnTo>
                    <a:pt x="2344" y="701"/>
                  </a:lnTo>
                  <a:lnTo>
                    <a:pt x="2328" y="703"/>
                  </a:lnTo>
                  <a:lnTo>
                    <a:pt x="2313" y="703"/>
                  </a:lnTo>
                  <a:lnTo>
                    <a:pt x="2313" y="684"/>
                  </a:lnTo>
                  <a:lnTo>
                    <a:pt x="2297" y="687"/>
                  </a:lnTo>
                  <a:lnTo>
                    <a:pt x="2283" y="693"/>
                  </a:lnTo>
                  <a:lnTo>
                    <a:pt x="2271" y="691"/>
                  </a:lnTo>
                  <a:lnTo>
                    <a:pt x="2262" y="680"/>
                  </a:lnTo>
                  <a:lnTo>
                    <a:pt x="2227" y="675"/>
                  </a:lnTo>
                  <a:lnTo>
                    <a:pt x="2215" y="687"/>
                  </a:lnTo>
                  <a:lnTo>
                    <a:pt x="2201" y="696"/>
                  </a:lnTo>
                  <a:lnTo>
                    <a:pt x="2189" y="706"/>
                  </a:lnTo>
                  <a:lnTo>
                    <a:pt x="2182" y="719"/>
                  </a:lnTo>
                  <a:lnTo>
                    <a:pt x="2175" y="731"/>
                  </a:lnTo>
                  <a:lnTo>
                    <a:pt x="2168" y="743"/>
                  </a:lnTo>
                  <a:lnTo>
                    <a:pt x="2159" y="752"/>
                  </a:lnTo>
                  <a:lnTo>
                    <a:pt x="2131" y="761"/>
                  </a:lnTo>
                  <a:lnTo>
                    <a:pt x="2124" y="768"/>
                  </a:lnTo>
                  <a:lnTo>
                    <a:pt x="2119" y="776"/>
                  </a:lnTo>
                  <a:lnTo>
                    <a:pt x="2114" y="783"/>
                  </a:lnTo>
                  <a:lnTo>
                    <a:pt x="2102" y="792"/>
                  </a:lnTo>
                  <a:lnTo>
                    <a:pt x="2102" y="802"/>
                  </a:lnTo>
                  <a:lnTo>
                    <a:pt x="2117" y="802"/>
                  </a:lnTo>
                  <a:lnTo>
                    <a:pt x="2119" y="808"/>
                  </a:lnTo>
                  <a:lnTo>
                    <a:pt x="2121" y="811"/>
                  </a:lnTo>
                  <a:lnTo>
                    <a:pt x="2122" y="815"/>
                  </a:lnTo>
                  <a:lnTo>
                    <a:pt x="2126" y="818"/>
                  </a:lnTo>
                  <a:lnTo>
                    <a:pt x="2129" y="820"/>
                  </a:lnTo>
                  <a:lnTo>
                    <a:pt x="2136" y="822"/>
                  </a:lnTo>
                  <a:lnTo>
                    <a:pt x="2140" y="818"/>
                  </a:lnTo>
                  <a:lnTo>
                    <a:pt x="2143" y="816"/>
                  </a:lnTo>
                  <a:lnTo>
                    <a:pt x="2149" y="815"/>
                  </a:lnTo>
                  <a:lnTo>
                    <a:pt x="2154" y="815"/>
                  </a:lnTo>
                  <a:lnTo>
                    <a:pt x="2163" y="815"/>
                  </a:lnTo>
                  <a:lnTo>
                    <a:pt x="2170" y="823"/>
                  </a:lnTo>
                  <a:lnTo>
                    <a:pt x="2175" y="830"/>
                  </a:lnTo>
                  <a:lnTo>
                    <a:pt x="2178" y="839"/>
                  </a:lnTo>
                  <a:lnTo>
                    <a:pt x="2182" y="853"/>
                  </a:lnTo>
                  <a:lnTo>
                    <a:pt x="2184" y="862"/>
                  </a:lnTo>
                  <a:lnTo>
                    <a:pt x="2182" y="867"/>
                  </a:lnTo>
                  <a:lnTo>
                    <a:pt x="2177" y="872"/>
                  </a:lnTo>
                  <a:lnTo>
                    <a:pt x="2175" y="881"/>
                  </a:lnTo>
                  <a:lnTo>
                    <a:pt x="2175" y="891"/>
                  </a:lnTo>
                  <a:lnTo>
                    <a:pt x="2178" y="900"/>
                  </a:lnTo>
                  <a:lnTo>
                    <a:pt x="2182" y="909"/>
                  </a:lnTo>
                  <a:lnTo>
                    <a:pt x="2185" y="921"/>
                  </a:lnTo>
                  <a:lnTo>
                    <a:pt x="2175" y="932"/>
                  </a:lnTo>
                  <a:lnTo>
                    <a:pt x="2168" y="944"/>
                  </a:lnTo>
                  <a:lnTo>
                    <a:pt x="2163" y="956"/>
                  </a:lnTo>
                  <a:lnTo>
                    <a:pt x="2156" y="972"/>
                  </a:lnTo>
                  <a:lnTo>
                    <a:pt x="2152" y="975"/>
                  </a:lnTo>
                  <a:lnTo>
                    <a:pt x="2143" y="986"/>
                  </a:lnTo>
                  <a:lnTo>
                    <a:pt x="2133" y="998"/>
                  </a:lnTo>
                  <a:lnTo>
                    <a:pt x="2122" y="1012"/>
                  </a:lnTo>
                  <a:lnTo>
                    <a:pt x="2110" y="1024"/>
                  </a:lnTo>
                  <a:lnTo>
                    <a:pt x="2100" y="1036"/>
                  </a:lnTo>
                  <a:lnTo>
                    <a:pt x="2093" y="1045"/>
                  </a:lnTo>
                  <a:lnTo>
                    <a:pt x="2089" y="1049"/>
                  </a:lnTo>
                  <a:lnTo>
                    <a:pt x="2077" y="1052"/>
                  </a:lnTo>
                  <a:lnTo>
                    <a:pt x="2065" y="1050"/>
                  </a:lnTo>
                  <a:lnTo>
                    <a:pt x="2054" y="1050"/>
                  </a:lnTo>
                  <a:lnTo>
                    <a:pt x="2044" y="1052"/>
                  </a:lnTo>
                  <a:lnTo>
                    <a:pt x="2035" y="1061"/>
                  </a:lnTo>
                  <a:lnTo>
                    <a:pt x="2028" y="1071"/>
                  </a:lnTo>
                  <a:lnTo>
                    <a:pt x="2023" y="1082"/>
                  </a:lnTo>
                  <a:lnTo>
                    <a:pt x="2016" y="1092"/>
                  </a:lnTo>
                  <a:lnTo>
                    <a:pt x="2006" y="1099"/>
                  </a:lnTo>
                  <a:lnTo>
                    <a:pt x="2004" y="1099"/>
                  </a:lnTo>
                  <a:lnTo>
                    <a:pt x="2002" y="1101"/>
                  </a:lnTo>
                  <a:lnTo>
                    <a:pt x="2000" y="1101"/>
                  </a:lnTo>
                  <a:lnTo>
                    <a:pt x="1997" y="1101"/>
                  </a:lnTo>
                  <a:lnTo>
                    <a:pt x="1993" y="1103"/>
                  </a:lnTo>
                  <a:lnTo>
                    <a:pt x="1997" y="1113"/>
                  </a:lnTo>
                  <a:lnTo>
                    <a:pt x="2004" y="1124"/>
                  </a:lnTo>
                  <a:lnTo>
                    <a:pt x="2009" y="1136"/>
                  </a:lnTo>
                  <a:lnTo>
                    <a:pt x="2016" y="1148"/>
                  </a:lnTo>
                  <a:lnTo>
                    <a:pt x="2019" y="1159"/>
                  </a:lnTo>
                  <a:lnTo>
                    <a:pt x="2021" y="1171"/>
                  </a:lnTo>
                  <a:lnTo>
                    <a:pt x="2018" y="1179"/>
                  </a:lnTo>
                  <a:lnTo>
                    <a:pt x="2011" y="1186"/>
                  </a:lnTo>
                  <a:lnTo>
                    <a:pt x="1997" y="1192"/>
                  </a:lnTo>
                  <a:lnTo>
                    <a:pt x="1974" y="1195"/>
                  </a:lnTo>
                  <a:lnTo>
                    <a:pt x="1974" y="1186"/>
                  </a:lnTo>
                  <a:lnTo>
                    <a:pt x="1972" y="1178"/>
                  </a:lnTo>
                  <a:lnTo>
                    <a:pt x="1972" y="1166"/>
                  </a:lnTo>
                  <a:lnTo>
                    <a:pt x="1974" y="1152"/>
                  </a:lnTo>
                  <a:lnTo>
                    <a:pt x="1974" y="1141"/>
                  </a:lnTo>
                  <a:lnTo>
                    <a:pt x="1969" y="1141"/>
                  </a:lnTo>
                  <a:lnTo>
                    <a:pt x="1965" y="1141"/>
                  </a:lnTo>
                  <a:lnTo>
                    <a:pt x="1962" y="1141"/>
                  </a:lnTo>
                  <a:lnTo>
                    <a:pt x="1960" y="1141"/>
                  </a:lnTo>
                  <a:lnTo>
                    <a:pt x="1958" y="1139"/>
                  </a:lnTo>
                  <a:lnTo>
                    <a:pt x="1955" y="1138"/>
                  </a:lnTo>
                  <a:lnTo>
                    <a:pt x="1951" y="1132"/>
                  </a:lnTo>
                  <a:lnTo>
                    <a:pt x="1955" y="1127"/>
                  </a:lnTo>
                  <a:lnTo>
                    <a:pt x="1958" y="1122"/>
                  </a:lnTo>
                  <a:lnTo>
                    <a:pt x="1960" y="1117"/>
                  </a:lnTo>
                  <a:lnTo>
                    <a:pt x="1964" y="1110"/>
                  </a:lnTo>
                  <a:lnTo>
                    <a:pt x="1955" y="1110"/>
                  </a:lnTo>
                  <a:lnTo>
                    <a:pt x="1944" y="1108"/>
                  </a:lnTo>
                  <a:lnTo>
                    <a:pt x="1932" y="1111"/>
                  </a:lnTo>
                  <a:lnTo>
                    <a:pt x="1918" y="1117"/>
                  </a:lnTo>
                  <a:lnTo>
                    <a:pt x="1906" y="1122"/>
                  </a:lnTo>
                  <a:lnTo>
                    <a:pt x="1906" y="1118"/>
                  </a:lnTo>
                  <a:lnTo>
                    <a:pt x="1908" y="1113"/>
                  </a:lnTo>
                  <a:lnTo>
                    <a:pt x="1910" y="1110"/>
                  </a:lnTo>
                  <a:lnTo>
                    <a:pt x="1911" y="1104"/>
                  </a:lnTo>
                  <a:lnTo>
                    <a:pt x="1913" y="1101"/>
                  </a:lnTo>
                  <a:lnTo>
                    <a:pt x="1916" y="1094"/>
                  </a:lnTo>
                  <a:lnTo>
                    <a:pt x="1913" y="1094"/>
                  </a:lnTo>
                  <a:lnTo>
                    <a:pt x="1910" y="1092"/>
                  </a:lnTo>
                  <a:lnTo>
                    <a:pt x="1906" y="1092"/>
                  </a:lnTo>
                  <a:lnTo>
                    <a:pt x="1901" y="1090"/>
                  </a:lnTo>
                  <a:lnTo>
                    <a:pt x="1890" y="1101"/>
                  </a:lnTo>
                  <a:lnTo>
                    <a:pt x="1878" y="1110"/>
                  </a:lnTo>
                  <a:lnTo>
                    <a:pt x="1866" y="1120"/>
                  </a:lnTo>
                  <a:lnTo>
                    <a:pt x="1859" y="1132"/>
                  </a:lnTo>
                  <a:lnTo>
                    <a:pt x="1866" y="1136"/>
                  </a:lnTo>
                  <a:lnTo>
                    <a:pt x="1871" y="1139"/>
                  </a:lnTo>
                  <a:lnTo>
                    <a:pt x="1875" y="1143"/>
                  </a:lnTo>
                  <a:lnTo>
                    <a:pt x="1878" y="1146"/>
                  </a:lnTo>
                  <a:lnTo>
                    <a:pt x="1882" y="1152"/>
                  </a:lnTo>
                  <a:lnTo>
                    <a:pt x="1892" y="1146"/>
                  </a:lnTo>
                  <a:lnTo>
                    <a:pt x="1901" y="1143"/>
                  </a:lnTo>
                  <a:lnTo>
                    <a:pt x="1910" y="1143"/>
                  </a:lnTo>
                  <a:lnTo>
                    <a:pt x="1920" y="1148"/>
                  </a:lnTo>
                  <a:lnTo>
                    <a:pt x="1925" y="1148"/>
                  </a:lnTo>
                  <a:lnTo>
                    <a:pt x="1925" y="1160"/>
                  </a:lnTo>
                  <a:lnTo>
                    <a:pt x="1906" y="1160"/>
                  </a:lnTo>
                  <a:lnTo>
                    <a:pt x="1899" y="1169"/>
                  </a:lnTo>
                  <a:lnTo>
                    <a:pt x="1892" y="1176"/>
                  </a:lnTo>
                  <a:lnTo>
                    <a:pt x="1887" y="1183"/>
                  </a:lnTo>
                  <a:lnTo>
                    <a:pt x="1882" y="1195"/>
                  </a:lnTo>
                  <a:lnTo>
                    <a:pt x="1896" y="1204"/>
                  </a:lnTo>
                  <a:lnTo>
                    <a:pt x="1904" y="1218"/>
                  </a:lnTo>
                  <a:lnTo>
                    <a:pt x="1911" y="1237"/>
                  </a:lnTo>
                  <a:lnTo>
                    <a:pt x="1915" y="1256"/>
                  </a:lnTo>
                  <a:lnTo>
                    <a:pt x="1916" y="1277"/>
                  </a:lnTo>
                  <a:lnTo>
                    <a:pt x="1916" y="1295"/>
                  </a:lnTo>
                  <a:lnTo>
                    <a:pt x="1904" y="1303"/>
                  </a:lnTo>
                  <a:lnTo>
                    <a:pt x="1897" y="1317"/>
                  </a:lnTo>
                  <a:lnTo>
                    <a:pt x="1890" y="1330"/>
                  </a:lnTo>
                  <a:lnTo>
                    <a:pt x="1882" y="1344"/>
                  </a:lnTo>
                  <a:lnTo>
                    <a:pt x="1864" y="1363"/>
                  </a:lnTo>
                  <a:lnTo>
                    <a:pt x="1841" y="1377"/>
                  </a:lnTo>
                  <a:lnTo>
                    <a:pt x="1817" y="1387"/>
                  </a:lnTo>
                  <a:lnTo>
                    <a:pt x="1789" y="1396"/>
                  </a:lnTo>
                  <a:lnTo>
                    <a:pt x="1763" y="1401"/>
                  </a:lnTo>
                  <a:lnTo>
                    <a:pt x="1763" y="1408"/>
                  </a:lnTo>
                  <a:lnTo>
                    <a:pt x="1763" y="1412"/>
                  </a:lnTo>
                  <a:lnTo>
                    <a:pt x="1763" y="1415"/>
                  </a:lnTo>
                  <a:lnTo>
                    <a:pt x="1763" y="1417"/>
                  </a:lnTo>
                  <a:lnTo>
                    <a:pt x="1765" y="1419"/>
                  </a:lnTo>
                  <a:lnTo>
                    <a:pt x="1765" y="1424"/>
                  </a:lnTo>
                  <a:lnTo>
                    <a:pt x="1766" y="1429"/>
                  </a:lnTo>
                  <a:lnTo>
                    <a:pt x="1763" y="1433"/>
                  </a:lnTo>
                  <a:lnTo>
                    <a:pt x="1759" y="1436"/>
                  </a:lnTo>
                  <a:lnTo>
                    <a:pt x="1758" y="1438"/>
                  </a:lnTo>
                  <a:lnTo>
                    <a:pt x="1754" y="1441"/>
                  </a:lnTo>
                  <a:lnTo>
                    <a:pt x="1747" y="1445"/>
                  </a:lnTo>
                  <a:lnTo>
                    <a:pt x="1745" y="1445"/>
                  </a:lnTo>
                  <a:lnTo>
                    <a:pt x="1744" y="1447"/>
                  </a:lnTo>
                  <a:lnTo>
                    <a:pt x="1742" y="1447"/>
                  </a:lnTo>
                  <a:lnTo>
                    <a:pt x="1740" y="1447"/>
                  </a:lnTo>
                  <a:lnTo>
                    <a:pt x="1737" y="1448"/>
                  </a:lnTo>
                  <a:lnTo>
                    <a:pt x="1735" y="1443"/>
                  </a:lnTo>
                  <a:lnTo>
                    <a:pt x="1733" y="1438"/>
                  </a:lnTo>
                  <a:lnTo>
                    <a:pt x="1733" y="1433"/>
                  </a:lnTo>
                  <a:lnTo>
                    <a:pt x="1733" y="1424"/>
                  </a:lnTo>
                  <a:lnTo>
                    <a:pt x="1737" y="1422"/>
                  </a:lnTo>
                  <a:lnTo>
                    <a:pt x="1740" y="1422"/>
                  </a:lnTo>
                  <a:lnTo>
                    <a:pt x="1744" y="1420"/>
                  </a:lnTo>
                  <a:lnTo>
                    <a:pt x="1745" y="1417"/>
                  </a:lnTo>
                  <a:lnTo>
                    <a:pt x="1747" y="1413"/>
                  </a:lnTo>
                  <a:lnTo>
                    <a:pt x="1745" y="1410"/>
                  </a:lnTo>
                  <a:lnTo>
                    <a:pt x="1742" y="1405"/>
                  </a:lnTo>
                  <a:lnTo>
                    <a:pt x="1740" y="1401"/>
                  </a:lnTo>
                  <a:lnTo>
                    <a:pt x="1737" y="1399"/>
                  </a:lnTo>
                  <a:lnTo>
                    <a:pt x="1735" y="1399"/>
                  </a:lnTo>
                  <a:lnTo>
                    <a:pt x="1730" y="1398"/>
                  </a:lnTo>
                  <a:lnTo>
                    <a:pt x="1724" y="1398"/>
                  </a:lnTo>
                  <a:lnTo>
                    <a:pt x="1718" y="1406"/>
                  </a:lnTo>
                  <a:lnTo>
                    <a:pt x="1711" y="1412"/>
                  </a:lnTo>
                  <a:lnTo>
                    <a:pt x="1705" y="1417"/>
                  </a:lnTo>
                  <a:lnTo>
                    <a:pt x="1700" y="1426"/>
                  </a:lnTo>
                  <a:lnTo>
                    <a:pt x="1698" y="1440"/>
                  </a:lnTo>
                  <a:lnTo>
                    <a:pt x="1714" y="1455"/>
                  </a:lnTo>
                  <a:lnTo>
                    <a:pt x="1726" y="1471"/>
                  </a:lnTo>
                  <a:lnTo>
                    <a:pt x="1737" y="1488"/>
                  </a:lnTo>
                  <a:lnTo>
                    <a:pt x="1742" y="1511"/>
                  </a:lnTo>
                  <a:lnTo>
                    <a:pt x="1744" y="1539"/>
                  </a:lnTo>
                  <a:lnTo>
                    <a:pt x="1686" y="1586"/>
                  </a:lnTo>
                  <a:lnTo>
                    <a:pt x="1679" y="1586"/>
                  </a:lnTo>
                  <a:lnTo>
                    <a:pt x="1674" y="1567"/>
                  </a:lnTo>
                  <a:lnTo>
                    <a:pt x="1663" y="1553"/>
                  </a:lnTo>
                  <a:lnTo>
                    <a:pt x="1649" y="1541"/>
                  </a:lnTo>
                  <a:lnTo>
                    <a:pt x="1634" y="1529"/>
                  </a:lnTo>
                  <a:lnTo>
                    <a:pt x="1618" y="1516"/>
                  </a:lnTo>
                  <a:lnTo>
                    <a:pt x="1611" y="1544"/>
                  </a:lnTo>
                  <a:lnTo>
                    <a:pt x="1602" y="1567"/>
                  </a:lnTo>
                  <a:lnTo>
                    <a:pt x="1611" y="1572"/>
                  </a:lnTo>
                  <a:lnTo>
                    <a:pt x="1615" y="1579"/>
                  </a:lnTo>
                  <a:lnTo>
                    <a:pt x="1616" y="1588"/>
                  </a:lnTo>
                  <a:lnTo>
                    <a:pt x="1622" y="1598"/>
                  </a:lnTo>
                  <a:lnTo>
                    <a:pt x="1623" y="1600"/>
                  </a:lnTo>
                  <a:lnTo>
                    <a:pt x="1627" y="1600"/>
                  </a:lnTo>
                  <a:lnTo>
                    <a:pt x="1630" y="1600"/>
                  </a:lnTo>
                  <a:lnTo>
                    <a:pt x="1634" y="1600"/>
                  </a:lnTo>
                  <a:lnTo>
                    <a:pt x="1637" y="1602"/>
                  </a:lnTo>
                  <a:lnTo>
                    <a:pt x="1651" y="1616"/>
                  </a:lnTo>
                  <a:lnTo>
                    <a:pt x="1662" y="1637"/>
                  </a:lnTo>
                  <a:lnTo>
                    <a:pt x="1669" y="1661"/>
                  </a:lnTo>
                  <a:lnTo>
                    <a:pt x="1670" y="1686"/>
                  </a:lnTo>
                  <a:lnTo>
                    <a:pt x="1660" y="1686"/>
                  </a:lnTo>
                  <a:lnTo>
                    <a:pt x="1649" y="1677"/>
                  </a:lnTo>
                  <a:lnTo>
                    <a:pt x="1639" y="1672"/>
                  </a:lnTo>
                  <a:lnTo>
                    <a:pt x="1637" y="1670"/>
                  </a:lnTo>
                  <a:lnTo>
                    <a:pt x="1628" y="1663"/>
                  </a:lnTo>
                  <a:lnTo>
                    <a:pt x="1622" y="1649"/>
                  </a:lnTo>
                  <a:lnTo>
                    <a:pt x="1618" y="1633"/>
                  </a:lnTo>
                  <a:lnTo>
                    <a:pt x="1613" y="1619"/>
                  </a:lnTo>
                  <a:lnTo>
                    <a:pt x="1608" y="1605"/>
                  </a:lnTo>
                  <a:lnTo>
                    <a:pt x="1599" y="1593"/>
                  </a:lnTo>
                  <a:lnTo>
                    <a:pt x="1599" y="1590"/>
                  </a:lnTo>
                  <a:lnTo>
                    <a:pt x="1590" y="1593"/>
                  </a:lnTo>
                  <a:lnTo>
                    <a:pt x="1590" y="1590"/>
                  </a:lnTo>
                  <a:lnTo>
                    <a:pt x="1587" y="1576"/>
                  </a:lnTo>
                  <a:lnTo>
                    <a:pt x="1587" y="1558"/>
                  </a:lnTo>
                  <a:lnTo>
                    <a:pt x="1587" y="1539"/>
                  </a:lnTo>
                  <a:lnTo>
                    <a:pt x="1587" y="1518"/>
                  </a:lnTo>
                  <a:lnTo>
                    <a:pt x="1585" y="1499"/>
                  </a:lnTo>
                  <a:lnTo>
                    <a:pt x="1578" y="1483"/>
                  </a:lnTo>
                  <a:lnTo>
                    <a:pt x="1567" y="1471"/>
                  </a:lnTo>
                  <a:lnTo>
                    <a:pt x="1564" y="1474"/>
                  </a:lnTo>
                  <a:lnTo>
                    <a:pt x="1559" y="1478"/>
                  </a:lnTo>
                  <a:lnTo>
                    <a:pt x="1555" y="1480"/>
                  </a:lnTo>
                  <a:lnTo>
                    <a:pt x="1548" y="1481"/>
                  </a:lnTo>
                  <a:lnTo>
                    <a:pt x="1541" y="1481"/>
                  </a:lnTo>
                  <a:lnTo>
                    <a:pt x="1539" y="1481"/>
                  </a:lnTo>
                  <a:lnTo>
                    <a:pt x="1539" y="1480"/>
                  </a:lnTo>
                  <a:lnTo>
                    <a:pt x="1539" y="1480"/>
                  </a:lnTo>
                  <a:lnTo>
                    <a:pt x="1539" y="1480"/>
                  </a:lnTo>
                  <a:lnTo>
                    <a:pt x="1538" y="1480"/>
                  </a:lnTo>
                  <a:lnTo>
                    <a:pt x="1536" y="1478"/>
                  </a:lnTo>
                  <a:lnTo>
                    <a:pt x="1536" y="1457"/>
                  </a:lnTo>
                  <a:lnTo>
                    <a:pt x="1531" y="1440"/>
                  </a:lnTo>
                  <a:lnTo>
                    <a:pt x="1524" y="1426"/>
                  </a:lnTo>
                  <a:lnTo>
                    <a:pt x="1513" y="1413"/>
                  </a:lnTo>
                  <a:lnTo>
                    <a:pt x="1505" y="1399"/>
                  </a:lnTo>
                  <a:lnTo>
                    <a:pt x="1494" y="1382"/>
                  </a:lnTo>
                  <a:lnTo>
                    <a:pt x="1491" y="1385"/>
                  </a:lnTo>
                  <a:lnTo>
                    <a:pt x="1489" y="1387"/>
                  </a:lnTo>
                  <a:lnTo>
                    <a:pt x="1487" y="1391"/>
                  </a:lnTo>
                  <a:lnTo>
                    <a:pt x="1485" y="1392"/>
                  </a:lnTo>
                  <a:lnTo>
                    <a:pt x="1484" y="1394"/>
                  </a:lnTo>
                  <a:lnTo>
                    <a:pt x="1468" y="1396"/>
                  </a:lnTo>
                  <a:lnTo>
                    <a:pt x="1454" y="1394"/>
                  </a:lnTo>
                  <a:lnTo>
                    <a:pt x="1440" y="1394"/>
                  </a:lnTo>
                  <a:lnTo>
                    <a:pt x="1436" y="1408"/>
                  </a:lnTo>
                  <a:lnTo>
                    <a:pt x="1431" y="1415"/>
                  </a:lnTo>
                  <a:lnTo>
                    <a:pt x="1428" y="1417"/>
                  </a:lnTo>
                  <a:lnTo>
                    <a:pt x="1421" y="1417"/>
                  </a:lnTo>
                  <a:lnTo>
                    <a:pt x="1414" y="1419"/>
                  </a:lnTo>
                  <a:lnTo>
                    <a:pt x="1407" y="1424"/>
                  </a:lnTo>
                  <a:lnTo>
                    <a:pt x="1395" y="1455"/>
                  </a:lnTo>
                  <a:lnTo>
                    <a:pt x="1379" y="1455"/>
                  </a:lnTo>
                  <a:lnTo>
                    <a:pt x="1370" y="1462"/>
                  </a:lnTo>
                  <a:lnTo>
                    <a:pt x="1361" y="1471"/>
                  </a:lnTo>
                  <a:lnTo>
                    <a:pt x="1349" y="1478"/>
                  </a:lnTo>
                  <a:lnTo>
                    <a:pt x="1346" y="1513"/>
                  </a:lnTo>
                  <a:lnTo>
                    <a:pt x="1337" y="1543"/>
                  </a:lnTo>
                  <a:lnTo>
                    <a:pt x="1325" y="1567"/>
                  </a:lnTo>
                  <a:lnTo>
                    <a:pt x="1306" y="1590"/>
                  </a:lnTo>
                  <a:lnTo>
                    <a:pt x="1304" y="1590"/>
                  </a:lnTo>
                  <a:lnTo>
                    <a:pt x="1302" y="1588"/>
                  </a:lnTo>
                  <a:lnTo>
                    <a:pt x="1300" y="1588"/>
                  </a:lnTo>
                  <a:lnTo>
                    <a:pt x="1300" y="1588"/>
                  </a:lnTo>
                  <a:lnTo>
                    <a:pt x="1299" y="1586"/>
                  </a:lnTo>
                  <a:lnTo>
                    <a:pt x="1288" y="1574"/>
                  </a:lnTo>
                  <a:lnTo>
                    <a:pt x="1278" y="1555"/>
                  </a:lnTo>
                  <a:lnTo>
                    <a:pt x="1272" y="1539"/>
                  </a:lnTo>
                  <a:lnTo>
                    <a:pt x="1271" y="1536"/>
                  </a:lnTo>
                  <a:lnTo>
                    <a:pt x="1272" y="1532"/>
                  </a:lnTo>
                  <a:lnTo>
                    <a:pt x="1274" y="1529"/>
                  </a:lnTo>
                  <a:lnTo>
                    <a:pt x="1276" y="1527"/>
                  </a:lnTo>
                  <a:lnTo>
                    <a:pt x="1276" y="1525"/>
                  </a:lnTo>
                  <a:lnTo>
                    <a:pt x="1258" y="1499"/>
                  </a:lnTo>
                  <a:lnTo>
                    <a:pt x="1246" y="1471"/>
                  </a:lnTo>
                  <a:lnTo>
                    <a:pt x="1238" y="1441"/>
                  </a:lnTo>
                  <a:lnTo>
                    <a:pt x="1234" y="1405"/>
                  </a:lnTo>
                  <a:lnTo>
                    <a:pt x="1222" y="1406"/>
                  </a:lnTo>
                  <a:lnTo>
                    <a:pt x="1213" y="1406"/>
                  </a:lnTo>
                  <a:lnTo>
                    <a:pt x="1203" y="1405"/>
                  </a:lnTo>
                  <a:lnTo>
                    <a:pt x="1199" y="1401"/>
                  </a:lnTo>
                  <a:lnTo>
                    <a:pt x="1194" y="1398"/>
                  </a:lnTo>
                  <a:lnTo>
                    <a:pt x="1190" y="1394"/>
                  </a:lnTo>
                  <a:lnTo>
                    <a:pt x="1187" y="1391"/>
                  </a:lnTo>
                  <a:lnTo>
                    <a:pt x="1190" y="1378"/>
                  </a:lnTo>
                  <a:lnTo>
                    <a:pt x="1183" y="1368"/>
                  </a:lnTo>
                  <a:lnTo>
                    <a:pt x="1171" y="1359"/>
                  </a:lnTo>
                  <a:lnTo>
                    <a:pt x="1159" y="1351"/>
                  </a:lnTo>
                  <a:lnTo>
                    <a:pt x="1148" y="1340"/>
                  </a:lnTo>
                  <a:lnTo>
                    <a:pt x="1119" y="1344"/>
                  </a:lnTo>
                  <a:lnTo>
                    <a:pt x="1089" y="1344"/>
                  </a:lnTo>
                  <a:lnTo>
                    <a:pt x="1059" y="1342"/>
                  </a:lnTo>
                  <a:lnTo>
                    <a:pt x="1030" y="1340"/>
                  </a:lnTo>
                  <a:lnTo>
                    <a:pt x="1025" y="1330"/>
                  </a:lnTo>
                  <a:lnTo>
                    <a:pt x="1018" y="1317"/>
                  </a:lnTo>
                  <a:lnTo>
                    <a:pt x="1007" y="1321"/>
                  </a:lnTo>
                  <a:lnTo>
                    <a:pt x="1000" y="1323"/>
                  </a:lnTo>
                  <a:lnTo>
                    <a:pt x="991" y="1324"/>
                  </a:lnTo>
                  <a:lnTo>
                    <a:pt x="979" y="1324"/>
                  </a:lnTo>
                  <a:lnTo>
                    <a:pt x="969" y="1317"/>
                  </a:lnTo>
                  <a:lnTo>
                    <a:pt x="958" y="1312"/>
                  </a:lnTo>
                  <a:lnTo>
                    <a:pt x="946" y="1305"/>
                  </a:lnTo>
                  <a:lnTo>
                    <a:pt x="937" y="1298"/>
                  </a:lnTo>
                  <a:lnTo>
                    <a:pt x="934" y="1288"/>
                  </a:lnTo>
                  <a:lnTo>
                    <a:pt x="929" y="1279"/>
                  </a:lnTo>
                  <a:lnTo>
                    <a:pt x="918" y="1270"/>
                  </a:lnTo>
                  <a:lnTo>
                    <a:pt x="916" y="1270"/>
                  </a:lnTo>
                  <a:lnTo>
                    <a:pt x="915" y="1270"/>
                  </a:lnTo>
                  <a:lnTo>
                    <a:pt x="913" y="1270"/>
                  </a:lnTo>
                  <a:lnTo>
                    <a:pt x="909" y="1270"/>
                  </a:lnTo>
                  <a:lnTo>
                    <a:pt x="902" y="1270"/>
                  </a:lnTo>
                  <a:lnTo>
                    <a:pt x="906" y="1284"/>
                  </a:lnTo>
                  <a:lnTo>
                    <a:pt x="911" y="1300"/>
                  </a:lnTo>
                  <a:lnTo>
                    <a:pt x="920" y="1316"/>
                  </a:lnTo>
                  <a:lnTo>
                    <a:pt x="927" y="1330"/>
                  </a:lnTo>
                  <a:lnTo>
                    <a:pt x="934" y="1340"/>
                  </a:lnTo>
                  <a:lnTo>
                    <a:pt x="936" y="1335"/>
                  </a:lnTo>
                  <a:lnTo>
                    <a:pt x="937" y="1333"/>
                  </a:lnTo>
                  <a:lnTo>
                    <a:pt x="937" y="1331"/>
                  </a:lnTo>
                  <a:lnTo>
                    <a:pt x="939" y="1331"/>
                  </a:lnTo>
                  <a:lnTo>
                    <a:pt x="941" y="1331"/>
                  </a:lnTo>
                  <a:lnTo>
                    <a:pt x="946" y="1333"/>
                  </a:lnTo>
                  <a:lnTo>
                    <a:pt x="948" y="1338"/>
                  </a:lnTo>
                  <a:lnTo>
                    <a:pt x="950" y="1344"/>
                  </a:lnTo>
                  <a:lnTo>
                    <a:pt x="950" y="1349"/>
                  </a:lnTo>
                  <a:lnTo>
                    <a:pt x="951" y="1354"/>
                  </a:lnTo>
                  <a:lnTo>
                    <a:pt x="953" y="1359"/>
                  </a:lnTo>
                  <a:lnTo>
                    <a:pt x="960" y="1358"/>
                  </a:lnTo>
                  <a:lnTo>
                    <a:pt x="969" y="1356"/>
                  </a:lnTo>
                  <a:lnTo>
                    <a:pt x="979" y="1356"/>
                  </a:lnTo>
                  <a:lnTo>
                    <a:pt x="995" y="1338"/>
                  </a:lnTo>
                  <a:lnTo>
                    <a:pt x="1014" y="1324"/>
                  </a:lnTo>
                  <a:lnTo>
                    <a:pt x="1016" y="1342"/>
                  </a:lnTo>
                  <a:lnTo>
                    <a:pt x="1018" y="1356"/>
                  </a:lnTo>
                  <a:lnTo>
                    <a:pt x="1044" y="1370"/>
                  </a:lnTo>
                  <a:lnTo>
                    <a:pt x="1065" y="1387"/>
                  </a:lnTo>
                  <a:lnTo>
                    <a:pt x="1058" y="1396"/>
                  </a:lnTo>
                  <a:lnTo>
                    <a:pt x="1052" y="1405"/>
                  </a:lnTo>
                  <a:lnTo>
                    <a:pt x="1046" y="1412"/>
                  </a:lnTo>
                  <a:lnTo>
                    <a:pt x="1033" y="1417"/>
                  </a:lnTo>
                  <a:lnTo>
                    <a:pt x="1033" y="1436"/>
                  </a:lnTo>
                  <a:lnTo>
                    <a:pt x="1016" y="1447"/>
                  </a:lnTo>
                  <a:lnTo>
                    <a:pt x="998" y="1459"/>
                  </a:lnTo>
                  <a:lnTo>
                    <a:pt x="998" y="1467"/>
                  </a:lnTo>
                  <a:lnTo>
                    <a:pt x="976" y="1467"/>
                  </a:lnTo>
                  <a:lnTo>
                    <a:pt x="963" y="1474"/>
                  </a:lnTo>
                  <a:lnTo>
                    <a:pt x="953" y="1485"/>
                  </a:lnTo>
                  <a:lnTo>
                    <a:pt x="941" y="1494"/>
                  </a:lnTo>
                  <a:lnTo>
                    <a:pt x="925" y="1501"/>
                  </a:lnTo>
                  <a:lnTo>
                    <a:pt x="909" y="1504"/>
                  </a:lnTo>
                  <a:lnTo>
                    <a:pt x="892" y="1509"/>
                  </a:lnTo>
                  <a:lnTo>
                    <a:pt x="878" y="1515"/>
                  </a:lnTo>
                  <a:lnTo>
                    <a:pt x="866" y="1522"/>
                  </a:lnTo>
                  <a:lnTo>
                    <a:pt x="854" y="1525"/>
                  </a:lnTo>
                  <a:lnTo>
                    <a:pt x="845" y="1525"/>
                  </a:lnTo>
                  <a:lnTo>
                    <a:pt x="841" y="1523"/>
                  </a:lnTo>
                  <a:lnTo>
                    <a:pt x="840" y="1523"/>
                  </a:lnTo>
                  <a:lnTo>
                    <a:pt x="838" y="1522"/>
                  </a:lnTo>
                  <a:lnTo>
                    <a:pt x="838" y="1522"/>
                  </a:lnTo>
                  <a:lnTo>
                    <a:pt x="836" y="1520"/>
                  </a:lnTo>
                  <a:lnTo>
                    <a:pt x="834" y="1516"/>
                  </a:lnTo>
                  <a:lnTo>
                    <a:pt x="829" y="1506"/>
                  </a:lnTo>
                  <a:lnTo>
                    <a:pt x="827" y="1495"/>
                  </a:lnTo>
                  <a:lnTo>
                    <a:pt x="827" y="1485"/>
                  </a:lnTo>
                  <a:lnTo>
                    <a:pt x="826" y="1474"/>
                  </a:lnTo>
                  <a:lnTo>
                    <a:pt x="817" y="1457"/>
                  </a:lnTo>
                  <a:lnTo>
                    <a:pt x="805" y="1441"/>
                  </a:lnTo>
                  <a:lnTo>
                    <a:pt x="792" y="1427"/>
                  </a:lnTo>
                  <a:lnTo>
                    <a:pt x="780" y="1413"/>
                  </a:lnTo>
                  <a:lnTo>
                    <a:pt x="777" y="1403"/>
                  </a:lnTo>
                  <a:lnTo>
                    <a:pt x="775" y="1391"/>
                  </a:lnTo>
                  <a:lnTo>
                    <a:pt x="773" y="1378"/>
                  </a:lnTo>
                  <a:lnTo>
                    <a:pt x="768" y="1368"/>
                  </a:lnTo>
                  <a:lnTo>
                    <a:pt x="749" y="1356"/>
                  </a:lnTo>
                  <a:lnTo>
                    <a:pt x="744" y="1344"/>
                  </a:lnTo>
                  <a:lnTo>
                    <a:pt x="738" y="1331"/>
                  </a:lnTo>
                  <a:lnTo>
                    <a:pt x="733" y="1319"/>
                  </a:lnTo>
                  <a:lnTo>
                    <a:pt x="726" y="1309"/>
                  </a:lnTo>
                  <a:lnTo>
                    <a:pt x="716" y="1302"/>
                  </a:lnTo>
                  <a:lnTo>
                    <a:pt x="710" y="1300"/>
                  </a:lnTo>
                  <a:lnTo>
                    <a:pt x="709" y="1296"/>
                  </a:lnTo>
                  <a:lnTo>
                    <a:pt x="705" y="1295"/>
                  </a:lnTo>
                  <a:lnTo>
                    <a:pt x="702" y="1293"/>
                  </a:lnTo>
                  <a:lnTo>
                    <a:pt x="698" y="1291"/>
                  </a:lnTo>
                  <a:lnTo>
                    <a:pt x="695" y="1288"/>
                  </a:lnTo>
                  <a:lnTo>
                    <a:pt x="691" y="1282"/>
                  </a:lnTo>
                  <a:lnTo>
                    <a:pt x="688" y="1275"/>
                  </a:lnTo>
                  <a:lnTo>
                    <a:pt x="684" y="1275"/>
                  </a:lnTo>
                  <a:lnTo>
                    <a:pt x="684" y="1282"/>
                  </a:lnTo>
                  <a:lnTo>
                    <a:pt x="696" y="1298"/>
                  </a:lnTo>
                  <a:lnTo>
                    <a:pt x="707" y="1316"/>
                  </a:lnTo>
                  <a:lnTo>
                    <a:pt x="714" y="1337"/>
                  </a:lnTo>
                  <a:lnTo>
                    <a:pt x="721" y="1356"/>
                  </a:lnTo>
                  <a:lnTo>
                    <a:pt x="730" y="1375"/>
                  </a:lnTo>
                  <a:lnTo>
                    <a:pt x="733" y="1378"/>
                  </a:lnTo>
                  <a:lnTo>
                    <a:pt x="738" y="1382"/>
                  </a:lnTo>
                  <a:lnTo>
                    <a:pt x="742" y="1385"/>
                  </a:lnTo>
                  <a:lnTo>
                    <a:pt x="747" y="1389"/>
                  </a:lnTo>
                  <a:lnTo>
                    <a:pt x="749" y="1394"/>
                  </a:lnTo>
                  <a:lnTo>
                    <a:pt x="749" y="1429"/>
                  </a:lnTo>
                  <a:lnTo>
                    <a:pt x="752" y="1433"/>
                  </a:lnTo>
                  <a:lnTo>
                    <a:pt x="756" y="1438"/>
                  </a:lnTo>
                  <a:lnTo>
                    <a:pt x="761" y="1441"/>
                  </a:lnTo>
                  <a:lnTo>
                    <a:pt x="766" y="1445"/>
                  </a:lnTo>
                  <a:lnTo>
                    <a:pt x="768" y="1448"/>
                  </a:lnTo>
                  <a:lnTo>
                    <a:pt x="771" y="1459"/>
                  </a:lnTo>
                  <a:lnTo>
                    <a:pt x="773" y="1467"/>
                  </a:lnTo>
                  <a:lnTo>
                    <a:pt x="777" y="1478"/>
                  </a:lnTo>
                  <a:lnTo>
                    <a:pt x="787" y="1490"/>
                  </a:lnTo>
                  <a:lnTo>
                    <a:pt x="803" y="1501"/>
                  </a:lnTo>
                  <a:lnTo>
                    <a:pt x="820" y="1511"/>
                  </a:lnTo>
                  <a:lnTo>
                    <a:pt x="834" y="1522"/>
                  </a:lnTo>
                  <a:lnTo>
                    <a:pt x="838" y="1527"/>
                  </a:lnTo>
                  <a:lnTo>
                    <a:pt x="838" y="1534"/>
                  </a:lnTo>
                  <a:lnTo>
                    <a:pt x="838" y="1539"/>
                  </a:lnTo>
                  <a:lnTo>
                    <a:pt x="840" y="1544"/>
                  </a:lnTo>
                  <a:lnTo>
                    <a:pt x="845" y="1550"/>
                  </a:lnTo>
                  <a:lnTo>
                    <a:pt x="860" y="1551"/>
                  </a:lnTo>
                  <a:lnTo>
                    <a:pt x="878" y="1543"/>
                  </a:lnTo>
                  <a:lnTo>
                    <a:pt x="902" y="1537"/>
                  </a:lnTo>
                  <a:lnTo>
                    <a:pt x="925" y="1532"/>
                  </a:lnTo>
                  <a:lnTo>
                    <a:pt x="946" y="1529"/>
                  </a:lnTo>
                  <a:lnTo>
                    <a:pt x="946" y="1532"/>
                  </a:lnTo>
                  <a:lnTo>
                    <a:pt x="941" y="1541"/>
                  </a:lnTo>
                  <a:lnTo>
                    <a:pt x="941" y="1551"/>
                  </a:lnTo>
                  <a:lnTo>
                    <a:pt x="937" y="1563"/>
                  </a:lnTo>
                  <a:lnTo>
                    <a:pt x="930" y="1581"/>
                  </a:lnTo>
                  <a:lnTo>
                    <a:pt x="920" y="1602"/>
                  </a:lnTo>
                  <a:lnTo>
                    <a:pt x="908" y="1623"/>
                  </a:lnTo>
                  <a:lnTo>
                    <a:pt x="895" y="1640"/>
                  </a:lnTo>
                  <a:lnTo>
                    <a:pt x="876" y="1659"/>
                  </a:lnTo>
                  <a:lnTo>
                    <a:pt x="855" y="1677"/>
                  </a:lnTo>
                  <a:lnTo>
                    <a:pt x="833" y="1694"/>
                  </a:lnTo>
                  <a:lnTo>
                    <a:pt x="812" y="1714"/>
                  </a:lnTo>
                  <a:lnTo>
                    <a:pt x="794" y="1735"/>
                  </a:lnTo>
                  <a:lnTo>
                    <a:pt x="780" y="1759"/>
                  </a:lnTo>
                  <a:lnTo>
                    <a:pt x="775" y="1782"/>
                  </a:lnTo>
                  <a:lnTo>
                    <a:pt x="778" y="1803"/>
                  </a:lnTo>
                  <a:lnTo>
                    <a:pt x="785" y="1824"/>
                  </a:lnTo>
                  <a:lnTo>
                    <a:pt x="792" y="1843"/>
                  </a:lnTo>
                  <a:lnTo>
                    <a:pt x="799" y="1864"/>
                  </a:lnTo>
                  <a:lnTo>
                    <a:pt x="805" y="1885"/>
                  </a:lnTo>
                  <a:lnTo>
                    <a:pt x="803" y="1906"/>
                  </a:lnTo>
                  <a:lnTo>
                    <a:pt x="792" y="1928"/>
                  </a:lnTo>
                  <a:lnTo>
                    <a:pt x="777" y="1939"/>
                  </a:lnTo>
                  <a:lnTo>
                    <a:pt x="759" y="1947"/>
                  </a:lnTo>
                  <a:lnTo>
                    <a:pt x="742" y="1956"/>
                  </a:lnTo>
                  <a:lnTo>
                    <a:pt x="728" y="1968"/>
                  </a:lnTo>
                  <a:lnTo>
                    <a:pt x="719" y="1986"/>
                  </a:lnTo>
                  <a:lnTo>
                    <a:pt x="728" y="1996"/>
                  </a:lnTo>
                  <a:lnTo>
                    <a:pt x="735" y="2012"/>
                  </a:lnTo>
                  <a:lnTo>
                    <a:pt x="738" y="2031"/>
                  </a:lnTo>
                  <a:lnTo>
                    <a:pt x="733" y="2035"/>
                  </a:lnTo>
                  <a:lnTo>
                    <a:pt x="730" y="2038"/>
                  </a:lnTo>
                  <a:lnTo>
                    <a:pt x="728" y="2040"/>
                  </a:lnTo>
                  <a:lnTo>
                    <a:pt x="724" y="2043"/>
                  </a:lnTo>
                  <a:lnTo>
                    <a:pt x="723" y="2047"/>
                  </a:lnTo>
                  <a:lnTo>
                    <a:pt x="719" y="2050"/>
                  </a:lnTo>
                  <a:lnTo>
                    <a:pt x="700" y="2054"/>
                  </a:lnTo>
                  <a:lnTo>
                    <a:pt x="695" y="2066"/>
                  </a:lnTo>
                  <a:lnTo>
                    <a:pt x="693" y="2080"/>
                  </a:lnTo>
                  <a:lnTo>
                    <a:pt x="691" y="2094"/>
                  </a:lnTo>
                  <a:lnTo>
                    <a:pt x="688" y="2108"/>
                  </a:lnTo>
                  <a:lnTo>
                    <a:pt x="665" y="2127"/>
                  </a:lnTo>
                  <a:lnTo>
                    <a:pt x="658" y="2143"/>
                  </a:lnTo>
                  <a:lnTo>
                    <a:pt x="649" y="2159"/>
                  </a:lnTo>
                  <a:lnTo>
                    <a:pt x="632" y="2174"/>
                  </a:lnTo>
                  <a:lnTo>
                    <a:pt x="611" y="2187"/>
                  </a:lnTo>
                  <a:lnTo>
                    <a:pt x="585" y="2194"/>
                  </a:lnTo>
                  <a:lnTo>
                    <a:pt x="559" y="2201"/>
                  </a:lnTo>
                  <a:lnTo>
                    <a:pt x="532" y="2206"/>
                  </a:lnTo>
                  <a:lnTo>
                    <a:pt x="508" y="2211"/>
                  </a:lnTo>
                  <a:lnTo>
                    <a:pt x="503" y="2208"/>
                  </a:lnTo>
                  <a:lnTo>
                    <a:pt x="499" y="2204"/>
                  </a:lnTo>
                  <a:lnTo>
                    <a:pt x="496" y="2202"/>
                  </a:lnTo>
                  <a:lnTo>
                    <a:pt x="492" y="2197"/>
                  </a:lnTo>
                  <a:lnTo>
                    <a:pt x="489" y="2194"/>
                  </a:lnTo>
                  <a:lnTo>
                    <a:pt x="487" y="2185"/>
                  </a:lnTo>
                  <a:lnTo>
                    <a:pt x="487" y="2174"/>
                  </a:lnTo>
                  <a:lnTo>
                    <a:pt x="487" y="2162"/>
                  </a:lnTo>
                  <a:lnTo>
                    <a:pt x="485" y="2150"/>
                  </a:lnTo>
                  <a:lnTo>
                    <a:pt x="475" y="2133"/>
                  </a:lnTo>
                  <a:lnTo>
                    <a:pt x="461" y="2117"/>
                  </a:lnTo>
                  <a:lnTo>
                    <a:pt x="447" y="2099"/>
                  </a:lnTo>
                  <a:lnTo>
                    <a:pt x="438" y="2082"/>
                  </a:lnTo>
                  <a:lnTo>
                    <a:pt x="442" y="2070"/>
                  </a:lnTo>
                  <a:lnTo>
                    <a:pt x="442" y="2068"/>
                  </a:lnTo>
                  <a:lnTo>
                    <a:pt x="438" y="2064"/>
                  </a:lnTo>
                  <a:lnTo>
                    <a:pt x="435" y="2063"/>
                  </a:lnTo>
                  <a:lnTo>
                    <a:pt x="433" y="2059"/>
                  </a:lnTo>
                  <a:lnTo>
                    <a:pt x="431" y="2059"/>
                  </a:lnTo>
                  <a:lnTo>
                    <a:pt x="429" y="2054"/>
                  </a:lnTo>
                  <a:lnTo>
                    <a:pt x="431" y="2049"/>
                  </a:lnTo>
                  <a:lnTo>
                    <a:pt x="431" y="2045"/>
                  </a:lnTo>
                  <a:lnTo>
                    <a:pt x="433" y="2042"/>
                  </a:lnTo>
                  <a:lnTo>
                    <a:pt x="435" y="2038"/>
                  </a:lnTo>
                  <a:lnTo>
                    <a:pt x="428" y="2035"/>
                  </a:lnTo>
                  <a:lnTo>
                    <a:pt x="428" y="2031"/>
                  </a:lnTo>
                  <a:lnTo>
                    <a:pt x="428" y="2028"/>
                  </a:lnTo>
                  <a:lnTo>
                    <a:pt x="429" y="2023"/>
                  </a:lnTo>
                  <a:lnTo>
                    <a:pt x="431" y="2019"/>
                  </a:lnTo>
                  <a:lnTo>
                    <a:pt x="431" y="2014"/>
                  </a:lnTo>
                  <a:lnTo>
                    <a:pt x="431" y="2009"/>
                  </a:lnTo>
                  <a:lnTo>
                    <a:pt x="424" y="1995"/>
                  </a:lnTo>
                  <a:lnTo>
                    <a:pt x="414" y="1979"/>
                  </a:lnTo>
                  <a:lnTo>
                    <a:pt x="403" y="1965"/>
                  </a:lnTo>
                  <a:lnTo>
                    <a:pt x="396" y="1951"/>
                  </a:lnTo>
                  <a:lnTo>
                    <a:pt x="394" y="1934"/>
                  </a:lnTo>
                  <a:lnTo>
                    <a:pt x="398" y="1914"/>
                  </a:lnTo>
                  <a:lnTo>
                    <a:pt x="405" y="1897"/>
                  </a:lnTo>
                  <a:lnTo>
                    <a:pt x="415" y="1878"/>
                  </a:lnTo>
                  <a:lnTo>
                    <a:pt x="422" y="1862"/>
                  </a:lnTo>
                  <a:lnTo>
                    <a:pt x="428" y="1848"/>
                  </a:lnTo>
                  <a:lnTo>
                    <a:pt x="421" y="1834"/>
                  </a:lnTo>
                  <a:lnTo>
                    <a:pt x="419" y="1822"/>
                  </a:lnTo>
                  <a:lnTo>
                    <a:pt x="419" y="1810"/>
                  </a:lnTo>
                  <a:lnTo>
                    <a:pt x="415" y="1794"/>
                  </a:lnTo>
                  <a:lnTo>
                    <a:pt x="405" y="1773"/>
                  </a:lnTo>
                  <a:lnTo>
                    <a:pt x="389" y="1752"/>
                  </a:lnTo>
                  <a:lnTo>
                    <a:pt x="374" y="1733"/>
                  </a:lnTo>
                  <a:lnTo>
                    <a:pt x="358" y="1717"/>
                  </a:lnTo>
                  <a:lnTo>
                    <a:pt x="363" y="1696"/>
                  </a:lnTo>
                  <a:lnTo>
                    <a:pt x="368" y="1677"/>
                  </a:lnTo>
                  <a:lnTo>
                    <a:pt x="374" y="1656"/>
                  </a:lnTo>
                  <a:lnTo>
                    <a:pt x="368" y="1653"/>
                  </a:lnTo>
                  <a:lnTo>
                    <a:pt x="365" y="1651"/>
                  </a:lnTo>
                  <a:lnTo>
                    <a:pt x="361" y="1647"/>
                  </a:lnTo>
                  <a:lnTo>
                    <a:pt x="358" y="1646"/>
                  </a:lnTo>
                  <a:lnTo>
                    <a:pt x="353" y="1646"/>
                  </a:lnTo>
                  <a:lnTo>
                    <a:pt x="346" y="1644"/>
                  </a:lnTo>
                  <a:lnTo>
                    <a:pt x="342" y="1647"/>
                  </a:lnTo>
                  <a:lnTo>
                    <a:pt x="340" y="1649"/>
                  </a:lnTo>
                  <a:lnTo>
                    <a:pt x="335" y="1651"/>
                  </a:lnTo>
                  <a:lnTo>
                    <a:pt x="330" y="1651"/>
                  </a:lnTo>
                  <a:lnTo>
                    <a:pt x="323" y="1651"/>
                  </a:lnTo>
                  <a:lnTo>
                    <a:pt x="304" y="1621"/>
                  </a:lnTo>
                  <a:lnTo>
                    <a:pt x="291" y="1619"/>
                  </a:lnTo>
                  <a:lnTo>
                    <a:pt x="279" y="1618"/>
                  </a:lnTo>
                  <a:lnTo>
                    <a:pt x="265" y="1616"/>
                  </a:lnTo>
                  <a:lnTo>
                    <a:pt x="248" y="1623"/>
                  </a:lnTo>
                  <a:lnTo>
                    <a:pt x="230" y="1630"/>
                  </a:lnTo>
                  <a:lnTo>
                    <a:pt x="216" y="1635"/>
                  </a:lnTo>
                  <a:lnTo>
                    <a:pt x="182" y="1628"/>
                  </a:lnTo>
                  <a:lnTo>
                    <a:pt x="178" y="1640"/>
                  </a:lnTo>
                  <a:lnTo>
                    <a:pt x="166" y="1640"/>
                  </a:lnTo>
                  <a:lnTo>
                    <a:pt x="155" y="1637"/>
                  </a:lnTo>
                  <a:lnTo>
                    <a:pt x="147" y="1635"/>
                  </a:lnTo>
                  <a:lnTo>
                    <a:pt x="143" y="1637"/>
                  </a:lnTo>
                  <a:lnTo>
                    <a:pt x="140" y="1640"/>
                  </a:lnTo>
                  <a:lnTo>
                    <a:pt x="134" y="1642"/>
                  </a:lnTo>
                  <a:lnTo>
                    <a:pt x="127" y="1644"/>
                  </a:lnTo>
                  <a:lnTo>
                    <a:pt x="117" y="1632"/>
                  </a:lnTo>
                  <a:lnTo>
                    <a:pt x="103" y="1625"/>
                  </a:lnTo>
                  <a:lnTo>
                    <a:pt x="89" y="1618"/>
                  </a:lnTo>
                  <a:lnTo>
                    <a:pt x="75" y="1611"/>
                  </a:lnTo>
                  <a:lnTo>
                    <a:pt x="63" y="1602"/>
                  </a:lnTo>
                  <a:lnTo>
                    <a:pt x="54" y="1579"/>
                  </a:lnTo>
                  <a:lnTo>
                    <a:pt x="44" y="1567"/>
                  </a:lnTo>
                  <a:lnTo>
                    <a:pt x="28" y="1555"/>
                  </a:lnTo>
                  <a:lnTo>
                    <a:pt x="14" y="1543"/>
                  </a:lnTo>
                  <a:lnTo>
                    <a:pt x="5" y="1532"/>
                  </a:lnTo>
                  <a:lnTo>
                    <a:pt x="5" y="1509"/>
                  </a:lnTo>
                  <a:lnTo>
                    <a:pt x="2" y="1499"/>
                  </a:lnTo>
                  <a:lnTo>
                    <a:pt x="3" y="1483"/>
                  </a:lnTo>
                  <a:lnTo>
                    <a:pt x="7" y="1469"/>
                  </a:lnTo>
                  <a:lnTo>
                    <a:pt x="10" y="1457"/>
                  </a:lnTo>
                  <a:lnTo>
                    <a:pt x="12" y="1448"/>
                  </a:lnTo>
                  <a:lnTo>
                    <a:pt x="12" y="1434"/>
                  </a:lnTo>
                  <a:lnTo>
                    <a:pt x="9" y="1426"/>
                  </a:lnTo>
                  <a:lnTo>
                    <a:pt x="3" y="1417"/>
                  </a:lnTo>
                  <a:lnTo>
                    <a:pt x="0" y="1410"/>
                  </a:lnTo>
                  <a:lnTo>
                    <a:pt x="0" y="1399"/>
                  </a:lnTo>
                  <a:lnTo>
                    <a:pt x="3" y="1385"/>
                  </a:lnTo>
                  <a:lnTo>
                    <a:pt x="10" y="1370"/>
                  </a:lnTo>
                  <a:lnTo>
                    <a:pt x="17" y="1352"/>
                  </a:lnTo>
                  <a:lnTo>
                    <a:pt x="24" y="1337"/>
                  </a:lnTo>
                  <a:lnTo>
                    <a:pt x="31" y="1324"/>
                  </a:lnTo>
                  <a:lnTo>
                    <a:pt x="35" y="1317"/>
                  </a:lnTo>
                  <a:lnTo>
                    <a:pt x="47" y="1307"/>
                  </a:lnTo>
                  <a:lnTo>
                    <a:pt x="61" y="1298"/>
                  </a:lnTo>
                  <a:lnTo>
                    <a:pt x="75" y="1291"/>
                  </a:lnTo>
                  <a:lnTo>
                    <a:pt x="89" y="1282"/>
                  </a:lnTo>
                  <a:lnTo>
                    <a:pt x="92" y="1274"/>
                  </a:lnTo>
                  <a:lnTo>
                    <a:pt x="92" y="1263"/>
                  </a:lnTo>
                  <a:lnTo>
                    <a:pt x="91" y="1251"/>
                  </a:lnTo>
                  <a:lnTo>
                    <a:pt x="92" y="1241"/>
                  </a:lnTo>
                  <a:lnTo>
                    <a:pt x="101" y="1227"/>
                  </a:lnTo>
                  <a:lnTo>
                    <a:pt x="113" y="1216"/>
                  </a:lnTo>
                  <a:lnTo>
                    <a:pt x="126" y="1206"/>
                  </a:lnTo>
                  <a:lnTo>
                    <a:pt x="138" y="1195"/>
                  </a:lnTo>
                  <a:lnTo>
                    <a:pt x="148" y="1183"/>
                  </a:lnTo>
                  <a:lnTo>
                    <a:pt x="154" y="1167"/>
                  </a:lnTo>
                  <a:lnTo>
                    <a:pt x="154" y="1166"/>
                  </a:lnTo>
                  <a:lnTo>
                    <a:pt x="152" y="1166"/>
                  </a:lnTo>
                  <a:lnTo>
                    <a:pt x="152" y="1164"/>
                  </a:lnTo>
                  <a:lnTo>
                    <a:pt x="152" y="1162"/>
                  </a:lnTo>
                  <a:lnTo>
                    <a:pt x="150" y="1160"/>
                  </a:lnTo>
                  <a:lnTo>
                    <a:pt x="147" y="1159"/>
                  </a:lnTo>
                  <a:lnTo>
                    <a:pt x="143" y="1157"/>
                  </a:lnTo>
                  <a:lnTo>
                    <a:pt x="140" y="1157"/>
                  </a:lnTo>
                  <a:lnTo>
                    <a:pt x="134" y="1155"/>
                  </a:lnTo>
                  <a:lnTo>
                    <a:pt x="131" y="1159"/>
                  </a:lnTo>
                  <a:lnTo>
                    <a:pt x="127" y="1159"/>
                  </a:lnTo>
                  <a:lnTo>
                    <a:pt x="122" y="1160"/>
                  </a:lnTo>
                  <a:lnTo>
                    <a:pt x="115" y="1160"/>
                  </a:lnTo>
                  <a:lnTo>
                    <a:pt x="115" y="1155"/>
                  </a:lnTo>
                  <a:lnTo>
                    <a:pt x="112" y="1155"/>
                  </a:lnTo>
                  <a:lnTo>
                    <a:pt x="112" y="1141"/>
                  </a:lnTo>
                  <a:lnTo>
                    <a:pt x="110" y="1122"/>
                  </a:lnTo>
                  <a:lnTo>
                    <a:pt x="108" y="1099"/>
                  </a:lnTo>
                  <a:lnTo>
                    <a:pt x="108" y="1077"/>
                  </a:lnTo>
                  <a:lnTo>
                    <a:pt x="108" y="1057"/>
                  </a:lnTo>
                  <a:lnTo>
                    <a:pt x="112" y="1045"/>
                  </a:lnTo>
                  <a:lnTo>
                    <a:pt x="113" y="1040"/>
                  </a:lnTo>
                  <a:lnTo>
                    <a:pt x="115" y="1036"/>
                  </a:lnTo>
                  <a:lnTo>
                    <a:pt x="117" y="1035"/>
                  </a:lnTo>
                  <a:lnTo>
                    <a:pt x="119" y="1035"/>
                  </a:lnTo>
                  <a:lnTo>
                    <a:pt x="122" y="1035"/>
                  </a:lnTo>
                  <a:lnTo>
                    <a:pt x="126" y="1033"/>
                  </a:lnTo>
                  <a:lnTo>
                    <a:pt x="131" y="1033"/>
                  </a:lnTo>
                  <a:lnTo>
                    <a:pt x="145" y="1038"/>
                  </a:lnTo>
                  <a:lnTo>
                    <a:pt x="161" y="1042"/>
                  </a:lnTo>
                  <a:lnTo>
                    <a:pt x="178" y="1042"/>
                  </a:lnTo>
                  <a:lnTo>
                    <a:pt x="195" y="1038"/>
                  </a:lnTo>
                  <a:lnTo>
                    <a:pt x="208" y="1033"/>
                  </a:lnTo>
                  <a:lnTo>
                    <a:pt x="209" y="1031"/>
                  </a:lnTo>
                  <a:lnTo>
                    <a:pt x="209" y="1029"/>
                  </a:lnTo>
                  <a:lnTo>
                    <a:pt x="211" y="1029"/>
                  </a:lnTo>
                  <a:lnTo>
                    <a:pt x="211" y="1028"/>
                  </a:lnTo>
                  <a:lnTo>
                    <a:pt x="211" y="1026"/>
                  </a:lnTo>
                  <a:lnTo>
                    <a:pt x="215" y="1012"/>
                  </a:lnTo>
                  <a:lnTo>
                    <a:pt x="215" y="996"/>
                  </a:lnTo>
                  <a:lnTo>
                    <a:pt x="213" y="981"/>
                  </a:lnTo>
                  <a:lnTo>
                    <a:pt x="211" y="963"/>
                  </a:lnTo>
                  <a:lnTo>
                    <a:pt x="199" y="960"/>
                  </a:lnTo>
                  <a:lnTo>
                    <a:pt x="187" y="956"/>
                  </a:lnTo>
                  <a:lnTo>
                    <a:pt x="175" y="949"/>
                  </a:lnTo>
                  <a:lnTo>
                    <a:pt x="166" y="940"/>
                  </a:lnTo>
                  <a:lnTo>
                    <a:pt x="169" y="939"/>
                  </a:lnTo>
                  <a:lnTo>
                    <a:pt x="173" y="937"/>
                  </a:lnTo>
                  <a:lnTo>
                    <a:pt x="175" y="935"/>
                  </a:lnTo>
                  <a:lnTo>
                    <a:pt x="178" y="935"/>
                  </a:lnTo>
                  <a:lnTo>
                    <a:pt x="182" y="933"/>
                  </a:lnTo>
                  <a:lnTo>
                    <a:pt x="188" y="933"/>
                  </a:lnTo>
                  <a:lnTo>
                    <a:pt x="192" y="932"/>
                  </a:lnTo>
                  <a:lnTo>
                    <a:pt x="197" y="930"/>
                  </a:lnTo>
                  <a:lnTo>
                    <a:pt x="202" y="930"/>
                  </a:lnTo>
                  <a:lnTo>
                    <a:pt x="208" y="930"/>
                  </a:lnTo>
                  <a:lnTo>
                    <a:pt x="208" y="911"/>
                  </a:lnTo>
                  <a:lnTo>
                    <a:pt x="213" y="911"/>
                  </a:lnTo>
                  <a:lnTo>
                    <a:pt x="218" y="912"/>
                  </a:lnTo>
                  <a:lnTo>
                    <a:pt x="220" y="914"/>
                  </a:lnTo>
                  <a:lnTo>
                    <a:pt x="223" y="914"/>
                  </a:lnTo>
                  <a:lnTo>
                    <a:pt x="227" y="916"/>
                  </a:lnTo>
                  <a:lnTo>
                    <a:pt x="230" y="918"/>
                  </a:lnTo>
                  <a:lnTo>
                    <a:pt x="234" y="914"/>
                  </a:lnTo>
                  <a:lnTo>
                    <a:pt x="239" y="912"/>
                  </a:lnTo>
                  <a:lnTo>
                    <a:pt x="243" y="911"/>
                  </a:lnTo>
                  <a:lnTo>
                    <a:pt x="248" y="909"/>
                  </a:lnTo>
                  <a:lnTo>
                    <a:pt x="250" y="907"/>
                  </a:lnTo>
                  <a:lnTo>
                    <a:pt x="251" y="904"/>
                  </a:lnTo>
                  <a:lnTo>
                    <a:pt x="251" y="900"/>
                  </a:lnTo>
                  <a:lnTo>
                    <a:pt x="251" y="897"/>
                  </a:lnTo>
                  <a:lnTo>
                    <a:pt x="251" y="893"/>
                  </a:lnTo>
                  <a:lnTo>
                    <a:pt x="253" y="890"/>
                  </a:lnTo>
                  <a:lnTo>
                    <a:pt x="255" y="886"/>
                  </a:lnTo>
                  <a:lnTo>
                    <a:pt x="288" y="876"/>
                  </a:lnTo>
                  <a:lnTo>
                    <a:pt x="295" y="865"/>
                  </a:lnTo>
                  <a:lnTo>
                    <a:pt x="297" y="855"/>
                  </a:lnTo>
                  <a:lnTo>
                    <a:pt x="302" y="844"/>
                  </a:lnTo>
                  <a:lnTo>
                    <a:pt x="312" y="837"/>
                  </a:lnTo>
                  <a:lnTo>
                    <a:pt x="325" y="832"/>
                  </a:lnTo>
                  <a:lnTo>
                    <a:pt x="340" y="827"/>
                  </a:lnTo>
                  <a:lnTo>
                    <a:pt x="354" y="822"/>
                  </a:lnTo>
                  <a:lnTo>
                    <a:pt x="356" y="820"/>
                  </a:lnTo>
                  <a:lnTo>
                    <a:pt x="356" y="820"/>
                  </a:lnTo>
                  <a:lnTo>
                    <a:pt x="356" y="818"/>
                  </a:lnTo>
                  <a:lnTo>
                    <a:pt x="356" y="816"/>
                  </a:lnTo>
                  <a:lnTo>
                    <a:pt x="358" y="815"/>
                  </a:lnTo>
                  <a:lnTo>
                    <a:pt x="351" y="797"/>
                  </a:lnTo>
                  <a:lnTo>
                    <a:pt x="347" y="776"/>
                  </a:lnTo>
                  <a:lnTo>
                    <a:pt x="347" y="757"/>
                  </a:lnTo>
                  <a:lnTo>
                    <a:pt x="346" y="741"/>
                  </a:lnTo>
                  <a:lnTo>
                    <a:pt x="361" y="740"/>
                  </a:lnTo>
                  <a:lnTo>
                    <a:pt x="372" y="736"/>
                  </a:lnTo>
                  <a:lnTo>
                    <a:pt x="384" y="733"/>
                  </a:lnTo>
                  <a:lnTo>
                    <a:pt x="384" y="741"/>
                  </a:lnTo>
                  <a:lnTo>
                    <a:pt x="382" y="748"/>
                  </a:lnTo>
                  <a:lnTo>
                    <a:pt x="380" y="761"/>
                  </a:lnTo>
                  <a:lnTo>
                    <a:pt x="379" y="778"/>
                  </a:lnTo>
                  <a:lnTo>
                    <a:pt x="377" y="794"/>
                  </a:lnTo>
                  <a:lnTo>
                    <a:pt x="377" y="806"/>
                  </a:lnTo>
                  <a:lnTo>
                    <a:pt x="382" y="809"/>
                  </a:lnTo>
                  <a:lnTo>
                    <a:pt x="386" y="811"/>
                  </a:lnTo>
                  <a:lnTo>
                    <a:pt x="387" y="813"/>
                  </a:lnTo>
                  <a:lnTo>
                    <a:pt x="391" y="815"/>
                  </a:lnTo>
                  <a:lnTo>
                    <a:pt x="396" y="818"/>
                  </a:lnTo>
                  <a:lnTo>
                    <a:pt x="407" y="813"/>
                  </a:lnTo>
                  <a:lnTo>
                    <a:pt x="414" y="813"/>
                  </a:lnTo>
                  <a:lnTo>
                    <a:pt x="419" y="816"/>
                  </a:lnTo>
                  <a:lnTo>
                    <a:pt x="426" y="822"/>
                  </a:lnTo>
                  <a:lnTo>
                    <a:pt x="435" y="822"/>
                  </a:lnTo>
                  <a:lnTo>
                    <a:pt x="445" y="818"/>
                  </a:lnTo>
                  <a:lnTo>
                    <a:pt x="454" y="813"/>
                  </a:lnTo>
                  <a:lnTo>
                    <a:pt x="459" y="808"/>
                  </a:lnTo>
                  <a:lnTo>
                    <a:pt x="466" y="804"/>
                  </a:lnTo>
                  <a:lnTo>
                    <a:pt x="475" y="801"/>
                  </a:lnTo>
                  <a:lnTo>
                    <a:pt x="489" y="802"/>
                  </a:lnTo>
                  <a:lnTo>
                    <a:pt x="508" y="806"/>
                  </a:lnTo>
                  <a:lnTo>
                    <a:pt x="510" y="801"/>
                  </a:lnTo>
                  <a:lnTo>
                    <a:pt x="511" y="799"/>
                  </a:lnTo>
                  <a:lnTo>
                    <a:pt x="515" y="795"/>
                  </a:lnTo>
                  <a:lnTo>
                    <a:pt x="518" y="794"/>
                  </a:lnTo>
                  <a:lnTo>
                    <a:pt x="522" y="794"/>
                  </a:lnTo>
                  <a:lnTo>
                    <a:pt x="527" y="792"/>
                  </a:lnTo>
                  <a:lnTo>
                    <a:pt x="527" y="762"/>
                  </a:lnTo>
                  <a:lnTo>
                    <a:pt x="531" y="738"/>
                  </a:lnTo>
                  <a:lnTo>
                    <a:pt x="534" y="734"/>
                  </a:lnTo>
                  <a:lnTo>
                    <a:pt x="538" y="733"/>
                  </a:lnTo>
                  <a:lnTo>
                    <a:pt x="541" y="729"/>
                  </a:lnTo>
                  <a:lnTo>
                    <a:pt x="545" y="727"/>
                  </a:lnTo>
                  <a:lnTo>
                    <a:pt x="550" y="726"/>
                  </a:lnTo>
                  <a:lnTo>
                    <a:pt x="550" y="729"/>
                  </a:lnTo>
                  <a:lnTo>
                    <a:pt x="553" y="733"/>
                  </a:lnTo>
                  <a:lnTo>
                    <a:pt x="555" y="736"/>
                  </a:lnTo>
                  <a:lnTo>
                    <a:pt x="557" y="740"/>
                  </a:lnTo>
                  <a:lnTo>
                    <a:pt x="559" y="741"/>
                  </a:lnTo>
                  <a:lnTo>
                    <a:pt x="564" y="743"/>
                  </a:lnTo>
                  <a:lnTo>
                    <a:pt x="569" y="745"/>
                  </a:lnTo>
                  <a:lnTo>
                    <a:pt x="567" y="729"/>
                  </a:lnTo>
                  <a:lnTo>
                    <a:pt x="566" y="719"/>
                  </a:lnTo>
                  <a:lnTo>
                    <a:pt x="562" y="712"/>
                  </a:lnTo>
                  <a:lnTo>
                    <a:pt x="560" y="703"/>
                  </a:lnTo>
                  <a:lnTo>
                    <a:pt x="557" y="687"/>
                  </a:lnTo>
                  <a:lnTo>
                    <a:pt x="566" y="686"/>
                  </a:lnTo>
                  <a:lnTo>
                    <a:pt x="572" y="682"/>
                  </a:lnTo>
                  <a:lnTo>
                    <a:pt x="578" y="679"/>
                  </a:lnTo>
                  <a:lnTo>
                    <a:pt x="585" y="675"/>
                  </a:lnTo>
                  <a:lnTo>
                    <a:pt x="597" y="675"/>
                  </a:lnTo>
                  <a:lnTo>
                    <a:pt x="609" y="677"/>
                  </a:lnTo>
                  <a:lnTo>
                    <a:pt x="618" y="679"/>
                  </a:lnTo>
                  <a:lnTo>
                    <a:pt x="627" y="675"/>
                  </a:lnTo>
                  <a:lnTo>
                    <a:pt x="634" y="665"/>
                  </a:lnTo>
                  <a:lnTo>
                    <a:pt x="628" y="663"/>
                  </a:lnTo>
                  <a:lnTo>
                    <a:pt x="623" y="661"/>
                  </a:lnTo>
                  <a:lnTo>
                    <a:pt x="620" y="659"/>
                  </a:lnTo>
                  <a:lnTo>
                    <a:pt x="614" y="658"/>
                  </a:lnTo>
                  <a:lnTo>
                    <a:pt x="607" y="658"/>
                  </a:lnTo>
                  <a:lnTo>
                    <a:pt x="590" y="666"/>
                  </a:lnTo>
                  <a:lnTo>
                    <a:pt x="571" y="672"/>
                  </a:lnTo>
                  <a:lnTo>
                    <a:pt x="550" y="675"/>
                  </a:lnTo>
                  <a:lnTo>
                    <a:pt x="546" y="666"/>
                  </a:lnTo>
                  <a:lnTo>
                    <a:pt x="541" y="659"/>
                  </a:lnTo>
                  <a:lnTo>
                    <a:pt x="536" y="652"/>
                  </a:lnTo>
                  <a:lnTo>
                    <a:pt x="532" y="644"/>
                  </a:lnTo>
                  <a:lnTo>
                    <a:pt x="531" y="630"/>
                  </a:lnTo>
                  <a:lnTo>
                    <a:pt x="532" y="619"/>
                  </a:lnTo>
                  <a:lnTo>
                    <a:pt x="531" y="607"/>
                  </a:lnTo>
                  <a:lnTo>
                    <a:pt x="529" y="593"/>
                  </a:lnTo>
                  <a:lnTo>
                    <a:pt x="531" y="581"/>
                  </a:lnTo>
                  <a:lnTo>
                    <a:pt x="539" y="563"/>
                  </a:lnTo>
                  <a:lnTo>
                    <a:pt x="553" y="551"/>
                  </a:lnTo>
                  <a:lnTo>
                    <a:pt x="567" y="537"/>
                  </a:lnTo>
                  <a:lnTo>
                    <a:pt x="579" y="523"/>
                  </a:lnTo>
                  <a:lnTo>
                    <a:pt x="588" y="507"/>
                  </a:lnTo>
                  <a:lnTo>
                    <a:pt x="583" y="502"/>
                  </a:lnTo>
                  <a:lnTo>
                    <a:pt x="578" y="497"/>
                  </a:lnTo>
                  <a:lnTo>
                    <a:pt x="572" y="492"/>
                  </a:lnTo>
                  <a:lnTo>
                    <a:pt x="559" y="494"/>
                  </a:lnTo>
                  <a:lnTo>
                    <a:pt x="543" y="495"/>
                  </a:lnTo>
                  <a:lnTo>
                    <a:pt x="538" y="520"/>
                  </a:lnTo>
                  <a:lnTo>
                    <a:pt x="529" y="539"/>
                  </a:lnTo>
                  <a:lnTo>
                    <a:pt x="517" y="555"/>
                  </a:lnTo>
                  <a:lnTo>
                    <a:pt x="503" y="570"/>
                  </a:lnTo>
                  <a:lnTo>
                    <a:pt x="490" y="588"/>
                  </a:lnTo>
                  <a:lnTo>
                    <a:pt x="482" y="609"/>
                  </a:lnTo>
                  <a:lnTo>
                    <a:pt x="476" y="633"/>
                  </a:lnTo>
                  <a:lnTo>
                    <a:pt x="487" y="642"/>
                  </a:lnTo>
                  <a:lnTo>
                    <a:pt x="497" y="652"/>
                  </a:lnTo>
                  <a:lnTo>
                    <a:pt x="504" y="665"/>
                  </a:lnTo>
                  <a:lnTo>
                    <a:pt x="508" y="680"/>
                  </a:lnTo>
                  <a:lnTo>
                    <a:pt x="503" y="682"/>
                  </a:lnTo>
                  <a:lnTo>
                    <a:pt x="501" y="684"/>
                  </a:lnTo>
                  <a:lnTo>
                    <a:pt x="499" y="686"/>
                  </a:lnTo>
                  <a:lnTo>
                    <a:pt x="499" y="686"/>
                  </a:lnTo>
                  <a:lnTo>
                    <a:pt x="499" y="687"/>
                  </a:lnTo>
                  <a:lnTo>
                    <a:pt x="497" y="689"/>
                  </a:lnTo>
                  <a:lnTo>
                    <a:pt x="497" y="693"/>
                  </a:lnTo>
                  <a:lnTo>
                    <a:pt x="496" y="694"/>
                  </a:lnTo>
                  <a:lnTo>
                    <a:pt x="473" y="703"/>
                  </a:lnTo>
                  <a:lnTo>
                    <a:pt x="470" y="724"/>
                  </a:lnTo>
                  <a:lnTo>
                    <a:pt x="463" y="740"/>
                  </a:lnTo>
                  <a:lnTo>
                    <a:pt x="456" y="752"/>
                  </a:lnTo>
                  <a:lnTo>
                    <a:pt x="445" y="762"/>
                  </a:lnTo>
                  <a:lnTo>
                    <a:pt x="436" y="773"/>
                  </a:lnTo>
                  <a:lnTo>
                    <a:pt x="428" y="787"/>
                  </a:lnTo>
                  <a:lnTo>
                    <a:pt x="422" y="787"/>
                  </a:lnTo>
                  <a:lnTo>
                    <a:pt x="422" y="783"/>
                  </a:lnTo>
                  <a:lnTo>
                    <a:pt x="408" y="764"/>
                  </a:lnTo>
                  <a:lnTo>
                    <a:pt x="400" y="743"/>
                  </a:lnTo>
                  <a:lnTo>
                    <a:pt x="394" y="720"/>
                  </a:lnTo>
                  <a:lnTo>
                    <a:pt x="384" y="694"/>
                  </a:lnTo>
                  <a:lnTo>
                    <a:pt x="370" y="701"/>
                  </a:lnTo>
                  <a:lnTo>
                    <a:pt x="361" y="710"/>
                  </a:lnTo>
                  <a:lnTo>
                    <a:pt x="351" y="717"/>
                  </a:lnTo>
                  <a:lnTo>
                    <a:pt x="340" y="722"/>
                  </a:lnTo>
                  <a:lnTo>
                    <a:pt x="323" y="726"/>
                  </a:lnTo>
                  <a:lnTo>
                    <a:pt x="321" y="724"/>
                  </a:lnTo>
                  <a:lnTo>
                    <a:pt x="319" y="724"/>
                  </a:lnTo>
                  <a:lnTo>
                    <a:pt x="318" y="724"/>
                  </a:lnTo>
                  <a:lnTo>
                    <a:pt x="316" y="722"/>
                  </a:lnTo>
                  <a:lnTo>
                    <a:pt x="312" y="722"/>
                  </a:lnTo>
                  <a:lnTo>
                    <a:pt x="311" y="701"/>
                  </a:lnTo>
                  <a:lnTo>
                    <a:pt x="309" y="684"/>
                  </a:lnTo>
                  <a:lnTo>
                    <a:pt x="305" y="670"/>
                  </a:lnTo>
                  <a:lnTo>
                    <a:pt x="302" y="654"/>
                  </a:lnTo>
                  <a:lnTo>
                    <a:pt x="300" y="633"/>
                  </a:lnTo>
                  <a:lnTo>
                    <a:pt x="309" y="624"/>
                  </a:lnTo>
                  <a:lnTo>
                    <a:pt x="312" y="616"/>
                  </a:lnTo>
                  <a:lnTo>
                    <a:pt x="314" y="605"/>
                  </a:lnTo>
                  <a:lnTo>
                    <a:pt x="319" y="591"/>
                  </a:lnTo>
                  <a:lnTo>
                    <a:pt x="323" y="588"/>
                  </a:lnTo>
                  <a:lnTo>
                    <a:pt x="328" y="583"/>
                  </a:lnTo>
                  <a:lnTo>
                    <a:pt x="333" y="577"/>
                  </a:lnTo>
                  <a:lnTo>
                    <a:pt x="339" y="572"/>
                  </a:lnTo>
                  <a:lnTo>
                    <a:pt x="342" y="574"/>
                  </a:lnTo>
                  <a:lnTo>
                    <a:pt x="344" y="576"/>
                  </a:lnTo>
                  <a:lnTo>
                    <a:pt x="346" y="577"/>
                  </a:lnTo>
                  <a:lnTo>
                    <a:pt x="347" y="579"/>
                  </a:lnTo>
                  <a:lnTo>
                    <a:pt x="347" y="579"/>
                  </a:lnTo>
                  <a:lnTo>
                    <a:pt x="351" y="576"/>
                  </a:lnTo>
                  <a:lnTo>
                    <a:pt x="353" y="572"/>
                  </a:lnTo>
                  <a:lnTo>
                    <a:pt x="354" y="569"/>
                  </a:lnTo>
                  <a:lnTo>
                    <a:pt x="356" y="563"/>
                  </a:lnTo>
                  <a:lnTo>
                    <a:pt x="358" y="560"/>
                  </a:lnTo>
                  <a:lnTo>
                    <a:pt x="370" y="553"/>
                  </a:lnTo>
                  <a:lnTo>
                    <a:pt x="380" y="549"/>
                  </a:lnTo>
                  <a:lnTo>
                    <a:pt x="389" y="541"/>
                  </a:lnTo>
                  <a:lnTo>
                    <a:pt x="386" y="539"/>
                  </a:lnTo>
                  <a:lnTo>
                    <a:pt x="384" y="539"/>
                  </a:lnTo>
                  <a:lnTo>
                    <a:pt x="382" y="539"/>
                  </a:lnTo>
                  <a:lnTo>
                    <a:pt x="382" y="537"/>
                  </a:lnTo>
                  <a:lnTo>
                    <a:pt x="382" y="537"/>
                  </a:lnTo>
                  <a:lnTo>
                    <a:pt x="382" y="534"/>
                  </a:lnTo>
                  <a:lnTo>
                    <a:pt x="380" y="530"/>
                  </a:lnTo>
                  <a:lnTo>
                    <a:pt x="393" y="514"/>
                  </a:lnTo>
                  <a:lnTo>
                    <a:pt x="405" y="495"/>
                  </a:lnTo>
                  <a:lnTo>
                    <a:pt x="415" y="473"/>
                  </a:lnTo>
                  <a:lnTo>
                    <a:pt x="426" y="450"/>
                  </a:lnTo>
                  <a:lnTo>
                    <a:pt x="436" y="427"/>
                  </a:lnTo>
                  <a:lnTo>
                    <a:pt x="449" y="406"/>
                  </a:lnTo>
                  <a:lnTo>
                    <a:pt x="461" y="392"/>
                  </a:lnTo>
                  <a:lnTo>
                    <a:pt x="476" y="384"/>
                  </a:lnTo>
                  <a:lnTo>
                    <a:pt x="476" y="370"/>
                  </a:lnTo>
                  <a:lnTo>
                    <a:pt x="492" y="370"/>
                  </a:lnTo>
                  <a:lnTo>
                    <a:pt x="501" y="354"/>
                  </a:lnTo>
                  <a:lnTo>
                    <a:pt x="515" y="343"/>
                  </a:lnTo>
                  <a:lnTo>
                    <a:pt x="534" y="338"/>
                  </a:lnTo>
                  <a:lnTo>
                    <a:pt x="536" y="340"/>
                  </a:lnTo>
                  <a:lnTo>
                    <a:pt x="538" y="340"/>
                  </a:lnTo>
                  <a:lnTo>
                    <a:pt x="538" y="340"/>
                  </a:lnTo>
                  <a:lnTo>
                    <a:pt x="539" y="340"/>
                  </a:lnTo>
                  <a:lnTo>
                    <a:pt x="543" y="342"/>
                  </a:lnTo>
                  <a:lnTo>
                    <a:pt x="543" y="329"/>
                  </a:lnTo>
                  <a:lnTo>
                    <a:pt x="548" y="329"/>
                  </a:lnTo>
                  <a:lnTo>
                    <a:pt x="552" y="329"/>
                  </a:lnTo>
                  <a:lnTo>
                    <a:pt x="555" y="329"/>
                  </a:lnTo>
                  <a:lnTo>
                    <a:pt x="557" y="329"/>
                  </a:lnTo>
                  <a:lnTo>
                    <a:pt x="559" y="331"/>
                  </a:lnTo>
                  <a:lnTo>
                    <a:pt x="560" y="331"/>
                  </a:lnTo>
                  <a:lnTo>
                    <a:pt x="566" y="335"/>
                  </a:lnTo>
                  <a:lnTo>
                    <a:pt x="572" y="321"/>
                  </a:lnTo>
                  <a:lnTo>
                    <a:pt x="583" y="312"/>
                  </a:lnTo>
                  <a:lnTo>
                    <a:pt x="595" y="309"/>
                  </a:lnTo>
                  <a:lnTo>
                    <a:pt x="611" y="305"/>
                  </a:lnTo>
                  <a:lnTo>
                    <a:pt x="627" y="303"/>
                  </a:lnTo>
                  <a:lnTo>
                    <a:pt x="634" y="310"/>
                  </a:lnTo>
                  <a:lnTo>
                    <a:pt x="642" y="314"/>
                  </a:lnTo>
                  <a:lnTo>
                    <a:pt x="649" y="315"/>
                  </a:lnTo>
                  <a:lnTo>
                    <a:pt x="656" y="317"/>
                  </a:lnTo>
                  <a:lnTo>
                    <a:pt x="662" y="324"/>
                  </a:lnTo>
                  <a:lnTo>
                    <a:pt x="665" y="338"/>
                  </a:lnTo>
                  <a:lnTo>
                    <a:pt x="663" y="340"/>
                  </a:lnTo>
                  <a:lnTo>
                    <a:pt x="662" y="342"/>
                  </a:lnTo>
                  <a:lnTo>
                    <a:pt x="660" y="342"/>
                  </a:lnTo>
                  <a:lnTo>
                    <a:pt x="660" y="343"/>
                  </a:lnTo>
                  <a:lnTo>
                    <a:pt x="658" y="345"/>
                  </a:lnTo>
                  <a:lnTo>
                    <a:pt x="658" y="349"/>
                  </a:lnTo>
                  <a:lnTo>
                    <a:pt x="660" y="352"/>
                  </a:lnTo>
                  <a:lnTo>
                    <a:pt x="662" y="352"/>
                  </a:lnTo>
                  <a:lnTo>
                    <a:pt x="663" y="354"/>
                  </a:lnTo>
                  <a:lnTo>
                    <a:pt x="665" y="357"/>
                  </a:lnTo>
                  <a:lnTo>
                    <a:pt x="677" y="352"/>
                  </a:lnTo>
                  <a:lnTo>
                    <a:pt x="684" y="350"/>
                  </a:lnTo>
                  <a:lnTo>
                    <a:pt x="689" y="350"/>
                  </a:lnTo>
                  <a:lnTo>
                    <a:pt x="691" y="354"/>
                  </a:lnTo>
                  <a:lnTo>
                    <a:pt x="693" y="359"/>
                  </a:lnTo>
                  <a:lnTo>
                    <a:pt x="698" y="364"/>
                  </a:lnTo>
                  <a:lnTo>
                    <a:pt x="703" y="370"/>
                  </a:lnTo>
                  <a:lnTo>
                    <a:pt x="735" y="373"/>
                  </a:lnTo>
                  <a:lnTo>
                    <a:pt x="747" y="380"/>
                  </a:lnTo>
                  <a:lnTo>
                    <a:pt x="761" y="391"/>
                  </a:lnTo>
                  <a:lnTo>
                    <a:pt x="775" y="405"/>
                  </a:lnTo>
                  <a:lnTo>
                    <a:pt x="787" y="420"/>
                  </a:lnTo>
                  <a:lnTo>
                    <a:pt x="798" y="436"/>
                  </a:lnTo>
                  <a:lnTo>
                    <a:pt x="801" y="452"/>
                  </a:lnTo>
                  <a:lnTo>
                    <a:pt x="799" y="467"/>
                  </a:lnTo>
                  <a:lnTo>
                    <a:pt x="787" y="480"/>
                  </a:lnTo>
                  <a:lnTo>
                    <a:pt x="771" y="488"/>
                  </a:lnTo>
                  <a:lnTo>
                    <a:pt x="754" y="488"/>
                  </a:lnTo>
                  <a:lnTo>
                    <a:pt x="738" y="481"/>
                  </a:lnTo>
                  <a:lnTo>
                    <a:pt x="724" y="474"/>
                  </a:lnTo>
                  <a:lnTo>
                    <a:pt x="710" y="469"/>
                  </a:lnTo>
                  <a:lnTo>
                    <a:pt x="712" y="481"/>
                  </a:lnTo>
                  <a:lnTo>
                    <a:pt x="714" y="497"/>
                  </a:lnTo>
                  <a:lnTo>
                    <a:pt x="716" y="514"/>
                  </a:lnTo>
                  <a:lnTo>
                    <a:pt x="719" y="528"/>
                  </a:lnTo>
                  <a:lnTo>
                    <a:pt x="723" y="537"/>
                  </a:lnTo>
                  <a:lnTo>
                    <a:pt x="726" y="542"/>
                  </a:lnTo>
                  <a:lnTo>
                    <a:pt x="731" y="544"/>
                  </a:lnTo>
                  <a:lnTo>
                    <a:pt x="735" y="548"/>
                  </a:lnTo>
                  <a:lnTo>
                    <a:pt x="742" y="549"/>
                  </a:lnTo>
                  <a:lnTo>
                    <a:pt x="740" y="537"/>
                  </a:lnTo>
                  <a:lnTo>
                    <a:pt x="738" y="528"/>
                  </a:lnTo>
                  <a:lnTo>
                    <a:pt x="738" y="518"/>
                  </a:lnTo>
                  <a:lnTo>
                    <a:pt x="742" y="518"/>
                  </a:lnTo>
                  <a:lnTo>
                    <a:pt x="742" y="514"/>
                  </a:lnTo>
                  <a:lnTo>
                    <a:pt x="754" y="521"/>
                  </a:lnTo>
                  <a:lnTo>
                    <a:pt x="766" y="528"/>
                  </a:lnTo>
                  <a:lnTo>
                    <a:pt x="780" y="534"/>
                  </a:lnTo>
                  <a:lnTo>
                    <a:pt x="782" y="530"/>
                  </a:lnTo>
                  <a:lnTo>
                    <a:pt x="784" y="527"/>
                  </a:lnTo>
                  <a:lnTo>
                    <a:pt x="785" y="525"/>
                  </a:lnTo>
                  <a:lnTo>
                    <a:pt x="787" y="520"/>
                  </a:lnTo>
                  <a:lnTo>
                    <a:pt x="787" y="514"/>
                  </a:lnTo>
                  <a:lnTo>
                    <a:pt x="785" y="513"/>
                  </a:lnTo>
                  <a:lnTo>
                    <a:pt x="784" y="511"/>
                  </a:lnTo>
                  <a:lnTo>
                    <a:pt x="782" y="509"/>
                  </a:lnTo>
                  <a:lnTo>
                    <a:pt x="782" y="507"/>
                  </a:lnTo>
                  <a:lnTo>
                    <a:pt x="782" y="504"/>
                  </a:lnTo>
                  <a:lnTo>
                    <a:pt x="780" y="499"/>
                  </a:lnTo>
                  <a:lnTo>
                    <a:pt x="796" y="492"/>
                  </a:lnTo>
                  <a:lnTo>
                    <a:pt x="806" y="481"/>
                  </a:lnTo>
                  <a:lnTo>
                    <a:pt x="815" y="469"/>
                  </a:lnTo>
                  <a:lnTo>
                    <a:pt x="820" y="471"/>
                  </a:lnTo>
                  <a:lnTo>
                    <a:pt x="827" y="473"/>
                  </a:lnTo>
                  <a:lnTo>
                    <a:pt x="834" y="474"/>
                  </a:lnTo>
                  <a:lnTo>
                    <a:pt x="841" y="476"/>
                  </a:lnTo>
                  <a:lnTo>
                    <a:pt x="838" y="438"/>
                  </a:lnTo>
                  <a:lnTo>
                    <a:pt x="831" y="396"/>
                  </a:lnTo>
                  <a:lnTo>
                    <a:pt x="860" y="396"/>
                  </a:lnTo>
                  <a:lnTo>
                    <a:pt x="867" y="403"/>
                  </a:lnTo>
                  <a:lnTo>
                    <a:pt x="874" y="413"/>
                  </a:lnTo>
                  <a:lnTo>
                    <a:pt x="880" y="422"/>
                  </a:lnTo>
                  <a:lnTo>
                    <a:pt x="880" y="431"/>
                  </a:lnTo>
                  <a:lnTo>
                    <a:pt x="876" y="432"/>
                  </a:lnTo>
                  <a:lnTo>
                    <a:pt x="874" y="432"/>
                  </a:lnTo>
                  <a:lnTo>
                    <a:pt x="871" y="434"/>
                  </a:lnTo>
                  <a:lnTo>
                    <a:pt x="864" y="434"/>
                  </a:lnTo>
                  <a:lnTo>
                    <a:pt x="864" y="453"/>
                  </a:lnTo>
                  <a:lnTo>
                    <a:pt x="869" y="455"/>
                  </a:lnTo>
                  <a:lnTo>
                    <a:pt x="871" y="457"/>
                  </a:lnTo>
                  <a:lnTo>
                    <a:pt x="874" y="459"/>
                  </a:lnTo>
                  <a:lnTo>
                    <a:pt x="878" y="460"/>
                  </a:lnTo>
                  <a:lnTo>
                    <a:pt x="883" y="460"/>
                  </a:lnTo>
                  <a:lnTo>
                    <a:pt x="885" y="460"/>
                  </a:lnTo>
                  <a:lnTo>
                    <a:pt x="887" y="459"/>
                  </a:lnTo>
                  <a:lnTo>
                    <a:pt x="887" y="459"/>
                  </a:lnTo>
                  <a:lnTo>
                    <a:pt x="888" y="459"/>
                  </a:lnTo>
                  <a:lnTo>
                    <a:pt x="892" y="457"/>
                  </a:lnTo>
                  <a:lnTo>
                    <a:pt x="894" y="452"/>
                  </a:lnTo>
                  <a:lnTo>
                    <a:pt x="894" y="448"/>
                  </a:lnTo>
                  <a:lnTo>
                    <a:pt x="894" y="443"/>
                  </a:lnTo>
                  <a:lnTo>
                    <a:pt x="894" y="439"/>
                  </a:lnTo>
                  <a:lnTo>
                    <a:pt x="892" y="434"/>
                  </a:lnTo>
                  <a:lnTo>
                    <a:pt x="904" y="418"/>
                  </a:lnTo>
                  <a:lnTo>
                    <a:pt x="918" y="405"/>
                  </a:lnTo>
                  <a:lnTo>
                    <a:pt x="930" y="389"/>
                  </a:lnTo>
                  <a:lnTo>
                    <a:pt x="936" y="387"/>
                  </a:lnTo>
                  <a:lnTo>
                    <a:pt x="941" y="387"/>
                  </a:lnTo>
                  <a:lnTo>
                    <a:pt x="943" y="385"/>
                  </a:lnTo>
                  <a:lnTo>
                    <a:pt x="946" y="387"/>
                  </a:lnTo>
                  <a:lnTo>
                    <a:pt x="950" y="389"/>
                  </a:lnTo>
                  <a:lnTo>
                    <a:pt x="951" y="392"/>
                  </a:lnTo>
                  <a:lnTo>
                    <a:pt x="953" y="396"/>
                  </a:lnTo>
                  <a:lnTo>
                    <a:pt x="955" y="398"/>
                  </a:lnTo>
                  <a:lnTo>
                    <a:pt x="956" y="401"/>
                  </a:lnTo>
                  <a:lnTo>
                    <a:pt x="960" y="403"/>
                  </a:lnTo>
                  <a:lnTo>
                    <a:pt x="960" y="399"/>
                  </a:lnTo>
                  <a:lnTo>
                    <a:pt x="963" y="396"/>
                  </a:lnTo>
                  <a:lnTo>
                    <a:pt x="965" y="392"/>
                  </a:lnTo>
                  <a:lnTo>
                    <a:pt x="967" y="389"/>
                  </a:lnTo>
                  <a:lnTo>
                    <a:pt x="967" y="384"/>
                  </a:lnTo>
                  <a:lnTo>
                    <a:pt x="969" y="377"/>
                  </a:lnTo>
                  <a:lnTo>
                    <a:pt x="984" y="377"/>
                  </a:lnTo>
                  <a:lnTo>
                    <a:pt x="998" y="380"/>
                  </a:lnTo>
                  <a:lnTo>
                    <a:pt x="1011" y="384"/>
                  </a:lnTo>
                  <a:lnTo>
                    <a:pt x="1002" y="391"/>
                  </a:lnTo>
                  <a:lnTo>
                    <a:pt x="993" y="396"/>
                  </a:lnTo>
                  <a:lnTo>
                    <a:pt x="986" y="401"/>
                  </a:lnTo>
                  <a:lnTo>
                    <a:pt x="979" y="411"/>
                  </a:lnTo>
                  <a:lnTo>
                    <a:pt x="988" y="411"/>
                  </a:lnTo>
                  <a:lnTo>
                    <a:pt x="993" y="406"/>
                  </a:lnTo>
                  <a:lnTo>
                    <a:pt x="1005" y="401"/>
                  </a:lnTo>
                  <a:lnTo>
                    <a:pt x="1018" y="396"/>
                  </a:lnTo>
                  <a:lnTo>
                    <a:pt x="1028" y="392"/>
                  </a:lnTo>
                  <a:lnTo>
                    <a:pt x="1039" y="389"/>
                  </a:lnTo>
                  <a:lnTo>
                    <a:pt x="1042" y="389"/>
                  </a:lnTo>
                  <a:lnTo>
                    <a:pt x="1044" y="391"/>
                  </a:lnTo>
                  <a:lnTo>
                    <a:pt x="1047" y="394"/>
                  </a:lnTo>
                  <a:lnTo>
                    <a:pt x="1049" y="396"/>
                  </a:lnTo>
                  <a:lnTo>
                    <a:pt x="1051" y="398"/>
                  </a:lnTo>
                  <a:lnTo>
                    <a:pt x="1054" y="398"/>
                  </a:lnTo>
                  <a:lnTo>
                    <a:pt x="1061" y="399"/>
                  </a:lnTo>
                  <a:lnTo>
                    <a:pt x="1063" y="396"/>
                  </a:lnTo>
                  <a:lnTo>
                    <a:pt x="1065" y="392"/>
                  </a:lnTo>
                  <a:lnTo>
                    <a:pt x="1066" y="391"/>
                  </a:lnTo>
                  <a:lnTo>
                    <a:pt x="1066" y="387"/>
                  </a:lnTo>
                  <a:lnTo>
                    <a:pt x="1068" y="382"/>
                  </a:lnTo>
                  <a:lnTo>
                    <a:pt x="1068" y="377"/>
                  </a:lnTo>
                  <a:lnTo>
                    <a:pt x="1065" y="373"/>
                  </a:lnTo>
                  <a:lnTo>
                    <a:pt x="1063" y="370"/>
                  </a:lnTo>
                  <a:lnTo>
                    <a:pt x="1061" y="366"/>
                  </a:lnTo>
                  <a:lnTo>
                    <a:pt x="1061" y="361"/>
                  </a:lnTo>
                  <a:lnTo>
                    <a:pt x="1061" y="354"/>
                  </a:lnTo>
                  <a:lnTo>
                    <a:pt x="1066" y="350"/>
                  </a:lnTo>
                  <a:lnTo>
                    <a:pt x="1070" y="347"/>
                  </a:lnTo>
                  <a:lnTo>
                    <a:pt x="1073" y="345"/>
                  </a:lnTo>
                  <a:lnTo>
                    <a:pt x="1080" y="342"/>
                  </a:lnTo>
                  <a:lnTo>
                    <a:pt x="1084" y="343"/>
                  </a:lnTo>
                  <a:lnTo>
                    <a:pt x="1089" y="345"/>
                  </a:lnTo>
                  <a:lnTo>
                    <a:pt x="1096" y="345"/>
                  </a:lnTo>
                  <a:lnTo>
                    <a:pt x="1103" y="345"/>
                  </a:lnTo>
                  <a:lnTo>
                    <a:pt x="1112" y="356"/>
                  </a:lnTo>
                  <a:lnTo>
                    <a:pt x="1124" y="368"/>
                  </a:lnTo>
                  <a:lnTo>
                    <a:pt x="1142" y="380"/>
                  </a:lnTo>
                  <a:lnTo>
                    <a:pt x="1157" y="392"/>
                  </a:lnTo>
                  <a:lnTo>
                    <a:pt x="1171" y="399"/>
                  </a:lnTo>
                  <a:lnTo>
                    <a:pt x="1180" y="403"/>
                  </a:lnTo>
                  <a:lnTo>
                    <a:pt x="1182" y="401"/>
                  </a:lnTo>
                  <a:lnTo>
                    <a:pt x="1182" y="401"/>
                  </a:lnTo>
                  <a:lnTo>
                    <a:pt x="1182" y="399"/>
                  </a:lnTo>
                  <a:lnTo>
                    <a:pt x="1182" y="399"/>
                  </a:lnTo>
                  <a:lnTo>
                    <a:pt x="1183" y="396"/>
                  </a:lnTo>
                  <a:lnTo>
                    <a:pt x="1178" y="391"/>
                  </a:lnTo>
                  <a:lnTo>
                    <a:pt x="1175" y="387"/>
                  </a:lnTo>
                  <a:lnTo>
                    <a:pt x="1173" y="382"/>
                  </a:lnTo>
                  <a:lnTo>
                    <a:pt x="1169" y="377"/>
                  </a:lnTo>
                  <a:lnTo>
                    <a:pt x="1168" y="370"/>
                  </a:lnTo>
                  <a:lnTo>
                    <a:pt x="1152" y="370"/>
                  </a:lnTo>
                  <a:lnTo>
                    <a:pt x="1154" y="349"/>
                  </a:lnTo>
                  <a:lnTo>
                    <a:pt x="1150" y="333"/>
                  </a:lnTo>
                  <a:lnTo>
                    <a:pt x="1148" y="319"/>
                  </a:lnTo>
                  <a:lnTo>
                    <a:pt x="1145" y="300"/>
                  </a:lnTo>
                  <a:lnTo>
                    <a:pt x="1155" y="293"/>
                  </a:lnTo>
                  <a:lnTo>
                    <a:pt x="1162" y="284"/>
                  </a:lnTo>
                  <a:lnTo>
                    <a:pt x="1166" y="274"/>
                  </a:lnTo>
                  <a:lnTo>
                    <a:pt x="1169" y="261"/>
                  </a:lnTo>
                  <a:lnTo>
                    <a:pt x="1173" y="251"/>
                  </a:lnTo>
                  <a:lnTo>
                    <a:pt x="1178" y="240"/>
                  </a:lnTo>
                  <a:lnTo>
                    <a:pt x="1185" y="232"/>
                  </a:lnTo>
                  <a:lnTo>
                    <a:pt x="1194" y="226"/>
                  </a:lnTo>
                  <a:lnTo>
                    <a:pt x="1210" y="225"/>
                  </a:lnTo>
                  <a:lnTo>
                    <a:pt x="1229" y="226"/>
                  </a:lnTo>
                  <a:lnTo>
                    <a:pt x="1234" y="235"/>
                  </a:lnTo>
                  <a:lnTo>
                    <a:pt x="1241" y="242"/>
                  </a:lnTo>
                  <a:lnTo>
                    <a:pt x="1239" y="256"/>
                  </a:lnTo>
                  <a:lnTo>
                    <a:pt x="1236" y="270"/>
                  </a:lnTo>
                  <a:lnTo>
                    <a:pt x="1232" y="282"/>
                  </a:lnTo>
                  <a:lnTo>
                    <a:pt x="1231" y="293"/>
                  </a:lnTo>
                  <a:lnTo>
                    <a:pt x="1229" y="300"/>
                  </a:lnTo>
                  <a:lnTo>
                    <a:pt x="1232" y="309"/>
                  </a:lnTo>
                  <a:lnTo>
                    <a:pt x="1238" y="321"/>
                  </a:lnTo>
                  <a:lnTo>
                    <a:pt x="1241" y="335"/>
                  </a:lnTo>
                  <a:lnTo>
                    <a:pt x="1244" y="345"/>
                  </a:lnTo>
                  <a:lnTo>
                    <a:pt x="1244" y="357"/>
                  </a:lnTo>
                  <a:lnTo>
                    <a:pt x="1241" y="368"/>
                  </a:lnTo>
                  <a:lnTo>
                    <a:pt x="1238" y="377"/>
                  </a:lnTo>
                  <a:lnTo>
                    <a:pt x="1238" y="384"/>
                  </a:lnTo>
                  <a:lnTo>
                    <a:pt x="1239" y="389"/>
                  </a:lnTo>
                  <a:lnTo>
                    <a:pt x="1241" y="392"/>
                  </a:lnTo>
                  <a:lnTo>
                    <a:pt x="1244" y="396"/>
                  </a:lnTo>
                  <a:lnTo>
                    <a:pt x="1248" y="399"/>
                  </a:lnTo>
                  <a:lnTo>
                    <a:pt x="1250" y="405"/>
                  </a:lnTo>
                  <a:lnTo>
                    <a:pt x="1253" y="411"/>
                  </a:lnTo>
                  <a:lnTo>
                    <a:pt x="1248" y="422"/>
                  </a:lnTo>
                  <a:lnTo>
                    <a:pt x="1244" y="434"/>
                  </a:lnTo>
                  <a:lnTo>
                    <a:pt x="1244" y="450"/>
                  </a:lnTo>
                  <a:lnTo>
                    <a:pt x="1239" y="453"/>
                  </a:lnTo>
                  <a:lnTo>
                    <a:pt x="1236" y="457"/>
                  </a:lnTo>
                  <a:lnTo>
                    <a:pt x="1231" y="459"/>
                  </a:lnTo>
                  <a:lnTo>
                    <a:pt x="1225" y="462"/>
                  </a:lnTo>
                  <a:lnTo>
                    <a:pt x="1218" y="464"/>
                  </a:lnTo>
                  <a:lnTo>
                    <a:pt x="1218" y="469"/>
                  </a:lnTo>
                  <a:lnTo>
                    <a:pt x="1238" y="469"/>
                  </a:lnTo>
                  <a:lnTo>
                    <a:pt x="1239" y="467"/>
                  </a:lnTo>
                  <a:lnTo>
                    <a:pt x="1239" y="467"/>
                  </a:lnTo>
                  <a:lnTo>
                    <a:pt x="1241" y="466"/>
                  </a:lnTo>
                  <a:lnTo>
                    <a:pt x="1241" y="466"/>
                  </a:lnTo>
                  <a:lnTo>
                    <a:pt x="1244" y="464"/>
                  </a:lnTo>
                  <a:lnTo>
                    <a:pt x="1251" y="452"/>
                  </a:lnTo>
                  <a:lnTo>
                    <a:pt x="1258" y="438"/>
                  </a:lnTo>
                  <a:lnTo>
                    <a:pt x="1264" y="427"/>
                  </a:lnTo>
                  <a:lnTo>
                    <a:pt x="1267" y="410"/>
                  </a:lnTo>
                  <a:lnTo>
                    <a:pt x="1264" y="394"/>
                  </a:lnTo>
                  <a:lnTo>
                    <a:pt x="1262" y="378"/>
                  </a:lnTo>
                  <a:lnTo>
                    <a:pt x="1260" y="364"/>
                  </a:lnTo>
                  <a:lnTo>
                    <a:pt x="1279" y="364"/>
                  </a:lnTo>
                  <a:lnTo>
                    <a:pt x="1297" y="364"/>
                  </a:lnTo>
                  <a:lnTo>
                    <a:pt x="1314" y="370"/>
                  </a:lnTo>
                  <a:lnTo>
                    <a:pt x="1314" y="364"/>
                  </a:lnTo>
                  <a:lnTo>
                    <a:pt x="1297" y="357"/>
                  </a:lnTo>
                  <a:lnTo>
                    <a:pt x="1276" y="349"/>
                  </a:lnTo>
                  <a:lnTo>
                    <a:pt x="1257" y="342"/>
                  </a:lnTo>
                  <a:lnTo>
                    <a:pt x="1253" y="324"/>
                  </a:lnTo>
                  <a:lnTo>
                    <a:pt x="1248" y="312"/>
                  </a:lnTo>
                  <a:lnTo>
                    <a:pt x="1243" y="302"/>
                  </a:lnTo>
                  <a:lnTo>
                    <a:pt x="1238" y="288"/>
                  </a:lnTo>
                  <a:lnTo>
                    <a:pt x="1260" y="268"/>
                  </a:lnTo>
                  <a:lnTo>
                    <a:pt x="1260" y="235"/>
                  </a:lnTo>
                  <a:lnTo>
                    <a:pt x="1264" y="235"/>
                  </a:lnTo>
                  <a:lnTo>
                    <a:pt x="1267" y="235"/>
                  </a:lnTo>
                  <a:lnTo>
                    <a:pt x="1269" y="235"/>
                  </a:lnTo>
                  <a:lnTo>
                    <a:pt x="1269" y="237"/>
                  </a:lnTo>
                  <a:lnTo>
                    <a:pt x="1272" y="239"/>
                  </a:lnTo>
                  <a:lnTo>
                    <a:pt x="1276" y="249"/>
                  </a:lnTo>
                  <a:lnTo>
                    <a:pt x="1279" y="260"/>
                  </a:lnTo>
                  <a:lnTo>
                    <a:pt x="1286" y="268"/>
                  </a:lnTo>
                  <a:lnTo>
                    <a:pt x="1299" y="261"/>
                  </a:lnTo>
                  <a:lnTo>
                    <a:pt x="1314" y="258"/>
                  </a:lnTo>
                  <a:lnTo>
                    <a:pt x="1334" y="258"/>
                  </a:lnTo>
                  <a:lnTo>
                    <a:pt x="1344" y="272"/>
                  </a:lnTo>
                  <a:lnTo>
                    <a:pt x="1360" y="286"/>
                  </a:lnTo>
                  <a:lnTo>
                    <a:pt x="1375" y="296"/>
                  </a:lnTo>
                  <a:lnTo>
                    <a:pt x="1375" y="288"/>
                  </a:lnTo>
                  <a:lnTo>
                    <a:pt x="1363" y="275"/>
                  </a:lnTo>
                  <a:lnTo>
                    <a:pt x="1354" y="260"/>
                  </a:lnTo>
                  <a:lnTo>
                    <a:pt x="1349" y="240"/>
                  </a:lnTo>
                  <a:lnTo>
                    <a:pt x="1344" y="221"/>
                  </a:lnTo>
                  <a:lnTo>
                    <a:pt x="1340" y="200"/>
                  </a:lnTo>
                  <a:lnTo>
                    <a:pt x="1363" y="193"/>
                  </a:lnTo>
                  <a:lnTo>
                    <a:pt x="1388" y="188"/>
                  </a:lnTo>
                  <a:lnTo>
                    <a:pt x="1395" y="204"/>
                  </a:lnTo>
                  <a:lnTo>
                    <a:pt x="1398" y="204"/>
                  </a:lnTo>
                  <a:lnTo>
                    <a:pt x="1402" y="188"/>
                  </a:lnTo>
                  <a:lnTo>
                    <a:pt x="1405" y="171"/>
                  </a:lnTo>
                  <a:lnTo>
                    <a:pt x="1410" y="153"/>
                  </a:lnTo>
                  <a:lnTo>
                    <a:pt x="1426" y="144"/>
                  </a:lnTo>
                  <a:lnTo>
                    <a:pt x="1438" y="134"/>
                  </a:lnTo>
                  <a:lnTo>
                    <a:pt x="1452" y="123"/>
                  </a:lnTo>
                  <a:lnTo>
                    <a:pt x="1466" y="117"/>
                  </a:lnTo>
                  <a:lnTo>
                    <a:pt x="1482" y="111"/>
                  </a:lnTo>
                  <a:lnTo>
                    <a:pt x="1503" y="111"/>
                  </a:lnTo>
                  <a:lnTo>
                    <a:pt x="1505" y="104"/>
                  </a:lnTo>
                  <a:lnTo>
                    <a:pt x="1508" y="99"/>
                  </a:lnTo>
                  <a:lnTo>
                    <a:pt x="1510" y="94"/>
                  </a:lnTo>
                  <a:lnTo>
                    <a:pt x="1513" y="89"/>
                  </a:lnTo>
                  <a:lnTo>
                    <a:pt x="1524" y="89"/>
                  </a:lnTo>
                  <a:lnTo>
                    <a:pt x="1538" y="89"/>
                  </a:lnTo>
                  <a:lnTo>
                    <a:pt x="1552" y="89"/>
                  </a:lnTo>
                  <a:lnTo>
                    <a:pt x="1562" y="89"/>
                  </a:lnTo>
                  <a:lnTo>
                    <a:pt x="1567" y="89"/>
                  </a:lnTo>
                  <a:lnTo>
                    <a:pt x="1574" y="83"/>
                  </a:lnTo>
                  <a:lnTo>
                    <a:pt x="1581" y="78"/>
                  </a:lnTo>
                  <a:lnTo>
                    <a:pt x="1588" y="71"/>
                  </a:lnTo>
                  <a:lnTo>
                    <a:pt x="1594" y="66"/>
                  </a:lnTo>
                  <a:lnTo>
                    <a:pt x="1599" y="68"/>
                  </a:lnTo>
                  <a:lnTo>
                    <a:pt x="1602" y="68"/>
                  </a:lnTo>
                  <a:lnTo>
                    <a:pt x="1608" y="69"/>
                  </a:lnTo>
                  <a:lnTo>
                    <a:pt x="1613" y="69"/>
                  </a:lnTo>
                  <a:lnTo>
                    <a:pt x="1613" y="50"/>
                  </a:lnTo>
                  <a:lnTo>
                    <a:pt x="1628" y="43"/>
                  </a:lnTo>
                  <a:lnTo>
                    <a:pt x="1641" y="36"/>
                  </a:lnTo>
                  <a:lnTo>
                    <a:pt x="1653" y="27"/>
                  </a:lnTo>
                  <a:lnTo>
                    <a:pt x="1663" y="17"/>
                  </a:lnTo>
                  <a:lnTo>
                    <a:pt x="166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ko-KR" altLang="en-US" dirty="0">
                <a:cs typeface="B Nazanin" panose="00000700000000000000" pitchFamily="2" charset="-78"/>
              </a:endParaRPr>
            </a:p>
          </p:txBody>
        </p:sp>
        <p:sp>
          <p:nvSpPr>
            <p:cNvPr id="313" name="Freeform 16">
              <a:extLst>
                <a:ext uri="{FF2B5EF4-FFF2-40B4-BE49-F238E27FC236}">
                  <a16:creationId xmlns:a16="http://schemas.microsoft.com/office/drawing/2014/main" id="{48C2DCD8-D679-4E46-B2EE-BF37DF8BB488}"/>
                </a:ext>
              </a:extLst>
            </p:cNvPr>
            <p:cNvSpPr>
              <a:spLocks noEditPoints="1"/>
            </p:cNvSpPr>
            <p:nvPr/>
          </p:nvSpPr>
          <p:spPr bwMode="auto">
            <a:xfrm>
              <a:off x="4574381" y="1143000"/>
              <a:ext cx="2078038" cy="517525"/>
            </a:xfrm>
            <a:custGeom>
              <a:avLst/>
              <a:gdLst>
                <a:gd name="T0" fmla="*/ 190 w 1309"/>
                <a:gd name="T1" fmla="*/ 255 h 326"/>
                <a:gd name="T2" fmla="*/ 157 w 1309"/>
                <a:gd name="T3" fmla="*/ 202 h 326"/>
                <a:gd name="T4" fmla="*/ 1271 w 1309"/>
                <a:gd name="T5" fmla="*/ 173 h 326"/>
                <a:gd name="T6" fmla="*/ 1293 w 1309"/>
                <a:gd name="T7" fmla="*/ 176 h 326"/>
                <a:gd name="T8" fmla="*/ 1307 w 1309"/>
                <a:gd name="T9" fmla="*/ 216 h 326"/>
                <a:gd name="T10" fmla="*/ 1241 w 1309"/>
                <a:gd name="T11" fmla="*/ 244 h 326"/>
                <a:gd name="T12" fmla="*/ 1238 w 1309"/>
                <a:gd name="T13" fmla="*/ 227 h 326"/>
                <a:gd name="T14" fmla="*/ 1251 w 1309"/>
                <a:gd name="T15" fmla="*/ 171 h 326"/>
                <a:gd name="T16" fmla="*/ 126 w 1309"/>
                <a:gd name="T17" fmla="*/ 166 h 326"/>
                <a:gd name="T18" fmla="*/ 150 w 1309"/>
                <a:gd name="T19" fmla="*/ 169 h 326"/>
                <a:gd name="T20" fmla="*/ 105 w 1309"/>
                <a:gd name="T21" fmla="*/ 276 h 326"/>
                <a:gd name="T22" fmla="*/ 82 w 1309"/>
                <a:gd name="T23" fmla="*/ 307 h 326"/>
                <a:gd name="T24" fmla="*/ 61 w 1309"/>
                <a:gd name="T25" fmla="*/ 251 h 326"/>
                <a:gd name="T26" fmla="*/ 70 w 1309"/>
                <a:gd name="T27" fmla="*/ 246 h 326"/>
                <a:gd name="T28" fmla="*/ 54 w 1309"/>
                <a:gd name="T29" fmla="*/ 222 h 326"/>
                <a:gd name="T30" fmla="*/ 44 w 1309"/>
                <a:gd name="T31" fmla="*/ 213 h 326"/>
                <a:gd name="T32" fmla="*/ 19 w 1309"/>
                <a:gd name="T33" fmla="*/ 173 h 326"/>
                <a:gd name="T34" fmla="*/ 14 w 1309"/>
                <a:gd name="T35" fmla="*/ 159 h 326"/>
                <a:gd name="T36" fmla="*/ 3 w 1309"/>
                <a:gd name="T37" fmla="*/ 147 h 326"/>
                <a:gd name="T38" fmla="*/ 42 w 1309"/>
                <a:gd name="T39" fmla="*/ 122 h 326"/>
                <a:gd name="T40" fmla="*/ 61 w 1309"/>
                <a:gd name="T41" fmla="*/ 141 h 326"/>
                <a:gd name="T42" fmla="*/ 73 w 1309"/>
                <a:gd name="T43" fmla="*/ 122 h 326"/>
                <a:gd name="T44" fmla="*/ 1101 w 1309"/>
                <a:gd name="T45" fmla="*/ 106 h 326"/>
                <a:gd name="T46" fmla="*/ 1094 w 1309"/>
                <a:gd name="T47" fmla="*/ 126 h 326"/>
                <a:gd name="T48" fmla="*/ 1061 w 1309"/>
                <a:gd name="T49" fmla="*/ 112 h 326"/>
                <a:gd name="T50" fmla="*/ 559 w 1309"/>
                <a:gd name="T51" fmla="*/ 101 h 326"/>
                <a:gd name="T52" fmla="*/ 560 w 1309"/>
                <a:gd name="T53" fmla="*/ 126 h 326"/>
                <a:gd name="T54" fmla="*/ 532 w 1309"/>
                <a:gd name="T55" fmla="*/ 113 h 326"/>
                <a:gd name="T56" fmla="*/ 1185 w 1309"/>
                <a:gd name="T57" fmla="*/ 79 h 326"/>
                <a:gd name="T58" fmla="*/ 1178 w 1309"/>
                <a:gd name="T59" fmla="*/ 103 h 326"/>
                <a:gd name="T60" fmla="*/ 1225 w 1309"/>
                <a:gd name="T61" fmla="*/ 115 h 326"/>
                <a:gd name="T62" fmla="*/ 1241 w 1309"/>
                <a:gd name="T63" fmla="*/ 178 h 326"/>
                <a:gd name="T64" fmla="*/ 1157 w 1309"/>
                <a:gd name="T65" fmla="*/ 171 h 326"/>
                <a:gd name="T66" fmla="*/ 1128 w 1309"/>
                <a:gd name="T67" fmla="*/ 131 h 326"/>
                <a:gd name="T68" fmla="*/ 1128 w 1309"/>
                <a:gd name="T69" fmla="*/ 98 h 326"/>
                <a:gd name="T70" fmla="*/ 1175 w 1309"/>
                <a:gd name="T71" fmla="*/ 77 h 326"/>
                <a:gd name="T72" fmla="*/ 991 w 1309"/>
                <a:gd name="T73" fmla="*/ 108 h 326"/>
                <a:gd name="T74" fmla="*/ 637 w 1309"/>
                <a:gd name="T75" fmla="*/ 80 h 326"/>
                <a:gd name="T76" fmla="*/ 593 w 1309"/>
                <a:gd name="T77" fmla="*/ 99 h 326"/>
                <a:gd name="T78" fmla="*/ 176 w 1309"/>
                <a:gd name="T79" fmla="*/ 77 h 326"/>
                <a:gd name="T80" fmla="*/ 204 w 1309"/>
                <a:gd name="T81" fmla="*/ 80 h 326"/>
                <a:gd name="T82" fmla="*/ 227 w 1309"/>
                <a:gd name="T83" fmla="*/ 89 h 326"/>
                <a:gd name="T84" fmla="*/ 211 w 1309"/>
                <a:gd name="T85" fmla="*/ 141 h 326"/>
                <a:gd name="T86" fmla="*/ 145 w 1309"/>
                <a:gd name="T87" fmla="*/ 134 h 326"/>
                <a:gd name="T88" fmla="*/ 124 w 1309"/>
                <a:gd name="T89" fmla="*/ 101 h 326"/>
                <a:gd name="T90" fmla="*/ 161 w 1309"/>
                <a:gd name="T91" fmla="*/ 77 h 326"/>
                <a:gd name="T92" fmla="*/ 627 w 1309"/>
                <a:gd name="T93" fmla="*/ 45 h 326"/>
                <a:gd name="T94" fmla="*/ 646 w 1309"/>
                <a:gd name="T95" fmla="*/ 66 h 326"/>
                <a:gd name="T96" fmla="*/ 567 w 1309"/>
                <a:gd name="T97" fmla="*/ 54 h 326"/>
                <a:gd name="T98" fmla="*/ 515 w 1309"/>
                <a:gd name="T99" fmla="*/ 108 h 326"/>
                <a:gd name="T100" fmla="*/ 504 w 1309"/>
                <a:gd name="T101" fmla="*/ 77 h 326"/>
                <a:gd name="T102" fmla="*/ 527 w 1309"/>
                <a:gd name="T103" fmla="*/ 54 h 326"/>
                <a:gd name="T104" fmla="*/ 538 w 1309"/>
                <a:gd name="T105" fmla="*/ 52 h 326"/>
                <a:gd name="T106" fmla="*/ 595 w 1309"/>
                <a:gd name="T107" fmla="*/ 26 h 326"/>
                <a:gd name="T108" fmla="*/ 599 w 1309"/>
                <a:gd name="T109" fmla="*/ 49 h 326"/>
                <a:gd name="T110" fmla="*/ 646 w 1309"/>
                <a:gd name="T111" fmla="*/ 16 h 326"/>
                <a:gd name="T112" fmla="*/ 1126 w 1309"/>
                <a:gd name="T113" fmla="*/ 7 h 326"/>
                <a:gd name="T114" fmla="*/ 1157 w 1309"/>
                <a:gd name="T115" fmla="*/ 33 h 326"/>
                <a:gd name="T116" fmla="*/ 1173 w 1309"/>
                <a:gd name="T117" fmla="*/ 61 h 326"/>
                <a:gd name="T118" fmla="*/ 1101 w 1309"/>
                <a:gd name="T119" fmla="*/ 79 h 326"/>
                <a:gd name="T120" fmla="*/ 1082 w 1309"/>
                <a:gd name="T121" fmla="*/ 80 h 326"/>
                <a:gd name="T122" fmla="*/ 1009 w 1309"/>
                <a:gd name="T123" fmla="*/ 19 h 326"/>
                <a:gd name="T124" fmla="*/ 995 w 1309"/>
                <a:gd name="T125"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326">
                  <a:moveTo>
                    <a:pt x="157" y="202"/>
                  </a:moveTo>
                  <a:lnTo>
                    <a:pt x="169" y="202"/>
                  </a:lnTo>
                  <a:lnTo>
                    <a:pt x="173" y="216"/>
                  </a:lnTo>
                  <a:lnTo>
                    <a:pt x="176" y="225"/>
                  </a:lnTo>
                  <a:lnTo>
                    <a:pt x="183" y="229"/>
                  </a:lnTo>
                  <a:lnTo>
                    <a:pt x="195" y="234"/>
                  </a:lnTo>
                  <a:lnTo>
                    <a:pt x="190" y="255"/>
                  </a:lnTo>
                  <a:lnTo>
                    <a:pt x="183" y="276"/>
                  </a:lnTo>
                  <a:lnTo>
                    <a:pt x="173" y="291"/>
                  </a:lnTo>
                  <a:lnTo>
                    <a:pt x="173" y="272"/>
                  </a:lnTo>
                  <a:lnTo>
                    <a:pt x="150" y="272"/>
                  </a:lnTo>
                  <a:lnTo>
                    <a:pt x="152" y="250"/>
                  </a:lnTo>
                  <a:lnTo>
                    <a:pt x="154" y="229"/>
                  </a:lnTo>
                  <a:lnTo>
                    <a:pt x="157" y="202"/>
                  </a:lnTo>
                  <a:close/>
                  <a:moveTo>
                    <a:pt x="1260" y="157"/>
                  </a:moveTo>
                  <a:lnTo>
                    <a:pt x="1264" y="157"/>
                  </a:lnTo>
                  <a:lnTo>
                    <a:pt x="1264" y="161"/>
                  </a:lnTo>
                  <a:lnTo>
                    <a:pt x="1265" y="166"/>
                  </a:lnTo>
                  <a:lnTo>
                    <a:pt x="1267" y="168"/>
                  </a:lnTo>
                  <a:lnTo>
                    <a:pt x="1269" y="171"/>
                  </a:lnTo>
                  <a:lnTo>
                    <a:pt x="1271" y="173"/>
                  </a:lnTo>
                  <a:lnTo>
                    <a:pt x="1274" y="176"/>
                  </a:lnTo>
                  <a:lnTo>
                    <a:pt x="1278" y="173"/>
                  </a:lnTo>
                  <a:lnTo>
                    <a:pt x="1279" y="169"/>
                  </a:lnTo>
                  <a:lnTo>
                    <a:pt x="1281" y="168"/>
                  </a:lnTo>
                  <a:lnTo>
                    <a:pt x="1285" y="168"/>
                  </a:lnTo>
                  <a:lnTo>
                    <a:pt x="1290" y="166"/>
                  </a:lnTo>
                  <a:lnTo>
                    <a:pt x="1293" y="176"/>
                  </a:lnTo>
                  <a:lnTo>
                    <a:pt x="1299" y="183"/>
                  </a:lnTo>
                  <a:lnTo>
                    <a:pt x="1304" y="190"/>
                  </a:lnTo>
                  <a:lnTo>
                    <a:pt x="1307" y="199"/>
                  </a:lnTo>
                  <a:lnTo>
                    <a:pt x="1309" y="211"/>
                  </a:lnTo>
                  <a:lnTo>
                    <a:pt x="1309" y="213"/>
                  </a:lnTo>
                  <a:lnTo>
                    <a:pt x="1307" y="215"/>
                  </a:lnTo>
                  <a:lnTo>
                    <a:pt x="1307" y="216"/>
                  </a:lnTo>
                  <a:lnTo>
                    <a:pt x="1307" y="218"/>
                  </a:lnTo>
                  <a:lnTo>
                    <a:pt x="1307" y="220"/>
                  </a:lnTo>
                  <a:lnTo>
                    <a:pt x="1306" y="223"/>
                  </a:lnTo>
                  <a:lnTo>
                    <a:pt x="1295" y="230"/>
                  </a:lnTo>
                  <a:lnTo>
                    <a:pt x="1279" y="237"/>
                  </a:lnTo>
                  <a:lnTo>
                    <a:pt x="1260" y="241"/>
                  </a:lnTo>
                  <a:lnTo>
                    <a:pt x="1241" y="244"/>
                  </a:lnTo>
                  <a:lnTo>
                    <a:pt x="1225" y="246"/>
                  </a:lnTo>
                  <a:lnTo>
                    <a:pt x="1227" y="237"/>
                  </a:lnTo>
                  <a:lnTo>
                    <a:pt x="1229" y="234"/>
                  </a:lnTo>
                  <a:lnTo>
                    <a:pt x="1231" y="230"/>
                  </a:lnTo>
                  <a:lnTo>
                    <a:pt x="1232" y="229"/>
                  </a:lnTo>
                  <a:lnTo>
                    <a:pt x="1234" y="229"/>
                  </a:lnTo>
                  <a:lnTo>
                    <a:pt x="1238" y="227"/>
                  </a:lnTo>
                  <a:lnTo>
                    <a:pt x="1239" y="227"/>
                  </a:lnTo>
                  <a:lnTo>
                    <a:pt x="1241" y="225"/>
                  </a:lnTo>
                  <a:lnTo>
                    <a:pt x="1245" y="223"/>
                  </a:lnTo>
                  <a:lnTo>
                    <a:pt x="1250" y="209"/>
                  </a:lnTo>
                  <a:lnTo>
                    <a:pt x="1250" y="195"/>
                  </a:lnTo>
                  <a:lnTo>
                    <a:pt x="1248" y="182"/>
                  </a:lnTo>
                  <a:lnTo>
                    <a:pt x="1251" y="171"/>
                  </a:lnTo>
                  <a:lnTo>
                    <a:pt x="1260" y="161"/>
                  </a:lnTo>
                  <a:lnTo>
                    <a:pt x="1260" y="157"/>
                  </a:lnTo>
                  <a:close/>
                  <a:moveTo>
                    <a:pt x="99" y="108"/>
                  </a:moveTo>
                  <a:lnTo>
                    <a:pt x="105" y="117"/>
                  </a:lnTo>
                  <a:lnTo>
                    <a:pt x="110" y="134"/>
                  </a:lnTo>
                  <a:lnTo>
                    <a:pt x="117" y="150"/>
                  </a:lnTo>
                  <a:lnTo>
                    <a:pt x="126" y="166"/>
                  </a:lnTo>
                  <a:lnTo>
                    <a:pt x="131" y="173"/>
                  </a:lnTo>
                  <a:lnTo>
                    <a:pt x="134" y="169"/>
                  </a:lnTo>
                  <a:lnTo>
                    <a:pt x="136" y="168"/>
                  </a:lnTo>
                  <a:lnTo>
                    <a:pt x="140" y="168"/>
                  </a:lnTo>
                  <a:lnTo>
                    <a:pt x="143" y="166"/>
                  </a:lnTo>
                  <a:lnTo>
                    <a:pt x="150" y="166"/>
                  </a:lnTo>
                  <a:lnTo>
                    <a:pt x="150" y="169"/>
                  </a:lnTo>
                  <a:lnTo>
                    <a:pt x="154" y="169"/>
                  </a:lnTo>
                  <a:lnTo>
                    <a:pt x="154" y="180"/>
                  </a:lnTo>
                  <a:lnTo>
                    <a:pt x="127" y="183"/>
                  </a:lnTo>
                  <a:lnTo>
                    <a:pt x="124" y="211"/>
                  </a:lnTo>
                  <a:lnTo>
                    <a:pt x="115" y="234"/>
                  </a:lnTo>
                  <a:lnTo>
                    <a:pt x="108" y="257"/>
                  </a:lnTo>
                  <a:lnTo>
                    <a:pt x="105" y="276"/>
                  </a:lnTo>
                  <a:lnTo>
                    <a:pt x="103" y="295"/>
                  </a:lnTo>
                  <a:lnTo>
                    <a:pt x="103" y="311"/>
                  </a:lnTo>
                  <a:lnTo>
                    <a:pt x="99" y="326"/>
                  </a:lnTo>
                  <a:lnTo>
                    <a:pt x="96" y="326"/>
                  </a:lnTo>
                  <a:lnTo>
                    <a:pt x="96" y="323"/>
                  </a:lnTo>
                  <a:lnTo>
                    <a:pt x="91" y="316"/>
                  </a:lnTo>
                  <a:lnTo>
                    <a:pt x="82" y="307"/>
                  </a:lnTo>
                  <a:lnTo>
                    <a:pt x="72" y="295"/>
                  </a:lnTo>
                  <a:lnTo>
                    <a:pt x="63" y="283"/>
                  </a:lnTo>
                  <a:lnTo>
                    <a:pt x="56" y="271"/>
                  </a:lnTo>
                  <a:lnTo>
                    <a:pt x="52" y="260"/>
                  </a:lnTo>
                  <a:lnTo>
                    <a:pt x="54" y="253"/>
                  </a:lnTo>
                  <a:lnTo>
                    <a:pt x="58" y="251"/>
                  </a:lnTo>
                  <a:lnTo>
                    <a:pt x="61" y="251"/>
                  </a:lnTo>
                  <a:lnTo>
                    <a:pt x="63" y="251"/>
                  </a:lnTo>
                  <a:lnTo>
                    <a:pt x="65" y="251"/>
                  </a:lnTo>
                  <a:lnTo>
                    <a:pt x="66" y="251"/>
                  </a:lnTo>
                  <a:lnTo>
                    <a:pt x="68" y="251"/>
                  </a:lnTo>
                  <a:lnTo>
                    <a:pt x="70" y="250"/>
                  </a:lnTo>
                  <a:lnTo>
                    <a:pt x="73" y="246"/>
                  </a:lnTo>
                  <a:lnTo>
                    <a:pt x="70" y="246"/>
                  </a:lnTo>
                  <a:lnTo>
                    <a:pt x="70" y="243"/>
                  </a:lnTo>
                  <a:lnTo>
                    <a:pt x="54" y="241"/>
                  </a:lnTo>
                  <a:lnTo>
                    <a:pt x="45" y="236"/>
                  </a:lnTo>
                  <a:lnTo>
                    <a:pt x="38" y="227"/>
                  </a:lnTo>
                  <a:lnTo>
                    <a:pt x="45" y="225"/>
                  </a:lnTo>
                  <a:lnTo>
                    <a:pt x="51" y="223"/>
                  </a:lnTo>
                  <a:lnTo>
                    <a:pt x="54" y="222"/>
                  </a:lnTo>
                  <a:lnTo>
                    <a:pt x="58" y="220"/>
                  </a:lnTo>
                  <a:lnTo>
                    <a:pt x="61" y="218"/>
                  </a:lnTo>
                  <a:lnTo>
                    <a:pt x="65" y="215"/>
                  </a:lnTo>
                  <a:lnTo>
                    <a:pt x="65" y="211"/>
                  </a:lnTo>
                  <a:lnTo>
                    <a:pt x="51" y="211"/>
                  </a:lnTo>
                  <a:lnTo>
                    <a:pt x="47" y="213"/>
                  </a:lnTo>
                  <a:lnTo>
                    <a:pt x="44" y="213"/>
                  </a:lnTo>
                  <a:lnTo>
                    <a:pt x="40" y="215"/>
                  </a:lnTo>
                  <a:lnTo>
                    <a:pt x="35" y="215"/>
                  </a:lnTo>
                  <a:lnTo>
                    <a:pt x="26" y="199"/>
                  </a:lnTo>
                  <a:lnTo>
                    <a:pt x="16" y="183"/>
                  </a:lnTo>
                  <a:lnTo>
                    <a:pt x="17" y="178"/>
                  </a:lnTo>
                  <a:lnTo>
                    <a:pt x="17" y="175"/>
                  </a:lnTo>
                  <a:lnTo>
                    <a:pt x="19" y="173"/>
                  </a:lnTo>
                  <a:lnTo>
                    <a:pt x="21" y="169"/>
                  </a:lnTo>
                  <a:lnTo>
                    <a:pt x="21" y="166"/>
                  </a:lnTo>
                  <a:lnTo>
                    <a:pt x="23" y="161"/>
                  </a:lnTo>
                  <a:lnTo>
                    <a:pt x="19" y="161"/>
                  </a:lnTo>
                  <a:lnTo>
                    <a:pt x="19" y="157"/>
                  </a:lnTo>
                  <a:lnTo>
                    <a:pt x="16" y="159"/>
                  </a:lnTo>
                  <a:lnTo>
                    <a:pt x="14" y="159"/>
                  </a:lnTo>
                  <a:lnTo>
                    <a:pt x="12" y="159"/>
                  </a:lnTo>
                  <a:lnTo>
                    <a:pt x="12" y="159"/>
                  </a:lnTo>
                  <a:lnTo>
                    <a:pt x="10" y="159"/>
                  </a:lnTo>
                  <a:lnTo>
                    <a:pt x="10" y="157"/>
                  </a:lnTo>
                  <a:lnTo>
                    <a:pt x="7" y="154"/>
                  </a:lnTo>
                  <a:lnTo>
                    <a:pt x="5" y="150"/>
                  </a:lnTo>
                  <a:lnTo>
                    <a:pt x="3" y="147"/>
                  </a:lnTo>
                  <a:lnTo>
                    <a:pt x="2" y="145"/>
                  </a:lnTo>
                  <a:lnTo>
                    <a:pt x="2" y="140"/>
                  </a:lnTo>
                  <a:lnTo>
                    <a:pt x="0" y="134"/>
                  </a:lnTo>
                  <a:lnTo>
                    <a:pt x="19" y="122"/>
                  </a:lnTo>
                  <a:lnTo>
                    <a:pt x="38" y="112"/>
                  </a:lnTo>
                  <a:lnTo>
                    <a:pt x="40" y="117"/>
                  </a:lnTo>
                  <a:lnTo>
                    <a:pt x="42" y="122"/>
                  </a:lnTo>
                  <a:lnTo>
                    <a:pt x="44" y="124"/>
                  </a:lnTo>
                  <a:lnTo>
                    <a:pt x="47" y="126"/>
                  </a:lnTo>
                  <a:lnTo>
                    <a:pt x="49" y="126"/>
                  </a:lnTo>
                  <a:lnTo>
                    <a:pt x="51" y="127"/>
                  </a:lnTo>
                  <a:lnTo>
                    <a:pt x="54" y="129"/>
                  </a:lnTo>
                  <a:lnTo>
                    <a:pt x="58" y="131"/>
                  </a:lnTo>
                  <a:lnTo>
                    <a:pt x="61" y="141"/>
                  </a:lnTo>
                  <a:lnTo>
                    <a:pt x="63" y="154"/>
                  </a:lnTo>
                  <a:lnTo>
                    <a:pt x="65" y="166"/>
                  </a:lnTo>
                  <a:lnTo>
                    <a:pt x="73" y="166"/>
                  </a:lnTo>
                  <a:lnTo>
                    <a:pt x="73" y="157"/>
                  </a:lnTo>
                  <a:lnTo>
                    <a:pt x="70" y="147"/>
                  </a:lnTo>
                  <a:lnTo>
                    <a:pt x="70" y="134"/>
                  </a:lnTo>
                  <a:lnTo>
                    <a:pt x="73" y="122"/>
                  </a:lnTo>
                  <a:lnTo>
                    <a:pt x="77" y="112"/>
                  </a:lnTo>
                  <a:lnTo>
                    <a:pt x="99" y="108"/>
                  </a:lnTo>
                  <a:close/>
                  <a:moveTo>
                    <a:pt x="1082" y="99"/>
                  </a:moveTo>
                  <a:lnTo>
                    <a:pt x="1087" y="103"/>
                  </a:lnTo>
                  <a:lnTo>
                    <a:pt x="1091" y="106"/>
                  </a:lnTo>
                  <a:lnTo>
                    <a:pt x="1096" y="106"/>
                  </a:lnTo>
                  <a:lnTo>
                    <a:pt x="1101" y="106"/>
                  </a:lnTo>
                  <a:lnTo>
                    <a:pt x="1110" y="108"/>
                  </a:lnTo>
                  <a:lnTo>
                    <a:pt x="1108" y="112"/>
                  </a:lnTo>
                  <a:lnTo>
                    <a:pt x="1108" y="113"/>
                  </a:lnTo>
                  <a:lnTo>
                    <a:pt x="1108" y="115"/>
                  </a:lnTo>
                  <a:lnTo>
                    <a:pt x="1107" y="117"/>
                  </a:lnTo>
                  <a:lnTo>
                    <a:pt x="1107" y="119"/>
                  </a:lnTo>
                  <a:lnTo>
                    <a:pt x="1094" y="126"/>
                  </a:lnTo>
                  <a:lnTo>
                    <a:pt x="1077" y="129"/>
                  </a:lnTo>
                  <a:lnTo>
                    <a:pt x="1059" y="131"/>
                  </a:lnTo>
                  <a:lnTo>
                    <a:pt x="1058" y="127"/>
                  </a:lnTo>
                  <a:lnTo>
                    <a:pt x="1058" y="124"/>
                  </a:lnTo>
                  <a:lnTo>
                    <a:pt x="1056" y="120"/>
                  </a:lnTo>
                  <a:lnTo>
                    <a:pt x="1056" y="115"/>
                  </a:lnTo>
                  <a:lnTo>
                    <a:pt x="1061" y="112"/>
                  </a:lnTo>
                  <a:lnTo>
                    <a:pt x="1065" y="108"/>
                  </a:lnTo>
                  <a:lnTo>
                    <a:pt x="1068" y="106"/>
                  </a:lnTo>
                  <a:lnTo>
                    <a:pt x="1072" y="103"/>
                  </a:lnTo>
                  <a:lnTo>
                    <a:pt x="1075" y="101"/>
                  </a:lnTo>
                  <a:lnTo>
                    <a:pt x="1082" y="99"/>
                  </a:lnTo>
                  <a:close/>
                  <a:moveTo>
                    <a:pt x="545" y="99"/>
                  </a:moveTo>
                  <a:lnTo>
                    <a:pt x="559" y="101"/>
                  </a:lnTo>
                  <a:lnTo>
                    <a:pt x="569" y="106"/>
                  </a:lnTo>
                  <a:lnTo>
                    <a:pt x="579" y="112"/>
                  </a:lnTo>
                  <a:lnTo>
                    <a:pt x="576" y="115"/>
                  </a:lnTo>
                  <a:lnTo>
                    <a:pt x="574" y="120"/>
                  </a:lnTo>
                  <a:lnTo>
                    <a:pt x="571" y="122"/>
                  </a:lnTo>
                  <a:lnTo>
                    <a:pt x="566" y="124"/>
                  </a:lnTo>
                  <a:lnTo>
                    <a:pt x="560" y="126"/>
                  </a:lnTo>
                  <a:lnTo>
                    <a:pt x="553" y="126"/>
                  </a:lnTo>
                  <a:lnTo>
                    <a:pt x="548" y="129"/>
                  </a:lnTo>
                  <a:lnTo>
                    <a:pt x="543" y="129"/>
                  </a:lnTo>
                  <a:lnTo>
                    <a:pt x="538" y="131"/>
                  </a:lnTo>
                  <a:lnTo>
                    <a:pt x="531" y="131"/>
                  </a:lnTo>
                  <a:lnTo>
                    <a:pt x="531" y="120"/>
                  </a:lnTo>
                  <a:lnTo>
                    <a:pt x="532" y="113"/>
                  </a:lnTo>
                  <a:lnTo>
                    <a:pt x="539" y="108"/>
                  </a:lnTo>
                  <a:lnTo>
                    <a:pt x="545" y="99"/>
                  </a:lnTo>
                  <a:close/>
                  <a:moveTo>
                    <a:pt x="1175" y="77"/>
                  </a:moveTo>
                  <a:lnTo>
                    <a:pt x="1178" y="77"/>
                  </a:lnTo>
                  <a:lnTo>
                    <a:pt x="1182" y="79"/>
                  </a:lnTo>
                  <a:lnTo>
                    <a:pt x="1183" y="79"/>
                  </a:lnTo>
                  <a:lnTo>
                    <a:pt x="1185" y="79"/>
                  </a:lnTo>
                  <a:lnTo>
                    <a:pt x="1187" y="80"/>
                  </a:lnTo>
                  <a:lnTo>
                    <a:pt x="1183" y="84"/>
                  </a:lnTo>
                  <a:lnTo>
                    <a:pt x="1180" y="87"/>
                  </a:lnTo>
                  <a:lnTo>
                    <a:pt x="1178" y="92"/>
                  </a:lnTo>
                  <a:lnTo>
                    <a:pt x="1176" y="96"/>
                  </a:lnTo>
                  <a:lnTo>
                    <a:pt x="1175" y="103"/>
                  </a:lnTo>
                  <a:lnTo>
                    <a:pt x="1178" y="103"/>
                  </a:lnTo>
                  <a:lnTo>
                    <a:pt x="1182" y="98"/>
                  </a:lnTo>
                  <a:lnTo>
                    <a:pt x="1185" y="94"/>
                  </a:lnTo>
                  <a:lnTo>
                    <a:pt x="1189" y="91"/>
                  </a:lnTo>
                  <a:lnTo>
                    <a:pt x="1194" y="89"/>
                  </a:lnTo>
                  <a:lnTo>
                    <a:pt x="1204" y="99"/>
                  </a:lnTo>
                  <a:lnTo>
                    <a:pt x="1217" y="108"/>
                  </a:lnTo>
                  <a:lnTo>
                    <a:pt x="1225" y="115"/>
                  </a:lnTo>
                  <a:lnTo>
                    <a:pt x="1225" y="138"/>
                  </a:lnTo>
                  <a:lnTo>
                    <a:pt x="1231" y="143"/>
                  </a:lnTo>
                  <a:lnTo>
                    <a:pt x="1236" y="147"/>
                  </a:lnTo>
                  <a:lnTo>
                    <a:pt x="1241" y="148"/>
                  </a:lnTo>
                  <a:lnTo>
                    <a:pt x="1245" y="155"/>
                  </a:lnTo>
                  <a:lnTo>
                    <a:pt x="1248" y="169"/>
                  </a:lnTo>
                  <a:lnTo>
                    <a:pt x="1241" y="178"/>
                  </a:lnTo>
                  <a:lnTo>
                    <a:pt x="1238" y="187"/>
                  </a:lnTo>
                  <a:lnTo>
                    <a:pt x="1231" y="192"/>
                  </a:lnTo>
                  <a:lnTo>
                    <a:pt x="1222" y="194"/>
                  </a:lnTo>
                  <a:lnTo>
                    <a:pt x="1206" y="195"/>
                  </a:lnTo>
                  <a:lnTo>
                    <a:pt x="1194" y="185"/>
                  </a:lnTo>
                  <a:lnTo>
                    <a:pt x="1176" y="176"/>
                  </a:lnTo>
                  <a:lnTo>
                    <a:pt x="1157" y="171"/>
                  </a:lnTo>
                  <a:lnTo>
                    <a:pt x="1138" y="164"/>
                  </a:lnTo>
                  <a:lnTo>
                    <a:pt x="1121" y="157"/>
                  </a:lnTo>
                  <a:lnTo>
                    <a:pt x="1110" y="147"/>
                  </a:lnTo>
                  <a:lnTo>
                    <a:pt x="1117" y="143"/>
                  </a:lnTo>
                  <a:lnTo>
                    <a:pt x="1122" y="140"/>
                  </a:lnTo>
                  <a:lnTo>
                    <a:pt x="1126" y="136"/>
                  </a:lnTo>
                  <a:lnTo>
                    <a:pt x="1128" y="131"/>
                  </a:lnTo>
                  <a:lnTo>
                    <a:pt x="1129" y="122"/>
                  </a:lnTo>
                  <a:lnTo>
                    <a:pt x="1128" y="119"/>
                  </a:lnTo>
                  <a:lnTo>
                    <a:pt x="1126" y="113"/>
                  </a:lnTo>
                  <a:lnTo>
                    <a:pt x="1126" y="106"/>
                  </a:lnTo>
                  <a:lnTo>
                    <a:pt x="1126" y="99"/>
                  </a:lnTo>
                  <a:lnTo>
                    <a:pt x="1126" y="98"/>
                  </a:lnTo>
                  <a:lnTo>
                    <a:pt x="1128" y="98"/>
                  </a:lnTo>
                  <a:lnTo>
                    <a:pt x="1128" y="98"/>
                  </a:lnTo>
                  <a:lnTo>
                    <a:pt x="1128" y="98"/>
                  </a:lnTo>
                  <a:lnTo>
                    <a:pt x="1128" y="98"/>
                  </a:lnTo>
                  <a:lnTo>
                    <a:pt x="1129" y="96"/>
                  </a:lnTo>
                  <a:lnTo>
                    <a:pt x="1145" y="92"/>
                  </a:lnTo>
                  <a:lnTo>
                    <a:pt x="1162" y="84"/>
                  </a:lnTo>
                  <a:lnTo>
                    <a:pt x="1175" y="77"/>
                  </a:lnTo>
                  <a:close/>
                  <a:moveTo>
                    <a:pt x="953" y="73"/>
                  </a:moveTo>
                  <a:lnTo>
                    <a:pt x="963" y="73"/>
                  </a:lnTo>
                  <a:lnTo>
                    <a:pt x="977" y="87"/>
                  </a:lnTo>
                  <a:lnTo>
                    <a:pt x="995" y="99"/>
                  </a:lnTo>
                  <a:lnTo>
                    <a:pt x="995" y="103"/>
                  </a:lnTo>
                  <a:lnTo>
                    <a:pt x="991" y="103"/>
                  </a:lnTo>
                  <a:lnTo>
                    <a:pt x="991" y="108"/>
                  </a:lnTo>
                  <a:lnTo>
                    <a:pt x="974" y="99"/>
                  </a:lnTo>
                  <a:lnTo>
                    <a:pt x="962" y="87"/>
                  </a:lnTo>
                  <a:lnTo>
                    <a:pt x="953" y="73"/>
                  </a:lnTo>
                  <a:close/>
                  <a:moveTo>
                    <a:pt x="602" y="68"/>
                  </a:moveTo>
                  <a:lnTo>
                    <a:pt x="616" y="72"/>
                  </a:lnTo>
                  <a:lnTo>
                    <a:pt x="627" y="75"/>
                  </a:lnTo>
                  <a:lnTo>
                    <a:pt x="637" y="80"/>
                  </a:lnTo>
                  <a:lnTo>
                    <a:pt x="637" y="89"/>
                  </a:lnTo>
                  <a:lnTo>
                    <a:pt x="628" y="91"/>
                  </a:lnTo>
                  <a:lnTo>
                    <a:pt x="620" y="94"/>
                  </a:lnTo>
                  <a:lnTo>
                    <a:pt x="607" y="96"/>
                  </a:lnTo>
                  <a:lnTo>
                    <a:pt x="602" y="98"/>
                  </a:lnTo>
                  <a:lnTo>
                    <a:pt x="599" y="99"/>
                  </a:lnTo>
                  <a:lnTo>
                    <a:pt x="593" y="99"/>
                  </a:lnTo>
                  <a:lnTo>
                    <a:pt x="588" y="99"/>
                  </a:lnTo>
                  <a:lnTo>
                    <a:pt x="588" y="89"/>
                  </a:lnTo>
                  <a:lnTo>
                    <a:pt x="592" y="84"/>
                  </a:lnTo>
                  <a:lnTo>
                    <a:pt x="597" y="77"/>
                  </a:lnTo>
                  <a:lnTo>
                    <a:pt x="602" y="68"/>
                  </a:lnTo>
                  <a:close/>
                  <a:moveTo>
                    <a:pt x="176" y="58"/>
                  </a:moveTo>
                  <a:lnTo>
                    <a:pt x="176" y="77"/>
                  </a:lnTo>
                  <a:lnTo>
                    <a:pt x="183" y="77"/>
                  </a:lnTo>
                  <a:lnTo>
                    <a:pt x="187" y="75"/>
                  </a:lnTo>
                  <a:lnTo>
                    <a:pt x="190" y="75"/>
                  </a:lnTo>
                  <a:lnTo>
                    <a:pt x="194" y="75"/>
                  </a:lnTo>
                  <a:lnTo>
                    <a:pt x="195" y="75"/>
                  </a:lnTo>
                  <a:lnTo>
                    <a:pt x="199" y="77"/>
                  </a:lnTo>
                  <a:lnTo>
                    <a:pt x="204" y="80"/>
                  </a:lnTo>
                  <a:lnTo>
                    <a:pt x="204" y="89"/>
                  </a:lnTo>
                  <a:lnTo>
                    <a:pt x="208" y="91"/>
                  </a:lnTo>
                  <a:lnTo>
                    <a:pt x="213" y="91"/>
                  </a:lnTo>
                  <a:lnTo>
                    <a:pt x="216" y="89"/>
                  </a:lnTo>
                  <a:lnTo>
                    <a:pt x="222" y="89"/>
                  </a:lnTo>
                  <a:lnTo>
                    <a:pt x="223" y="87"/>
                  </a:lnTo>
                  <a:lnTo>
                    <a:pt x="227" y="89"/>
                  </a:lnTo>
                  <a:lnTo>
                    <a:pt x="230" y="92"/>
                  </a:lnTo>
                  <a:lnTo>
                    <a:pt x="234" y="98"/>
                  </a:lnTo>
                  <a:lnTo>
                    <a:pt x="237" y="103"/>
                  </a:lnTo>
                  <a:lnTo>
                    <a:pt x="232" y="115"/>
                  </a:lnTo>
                  <a:lnTo>
                    <a:pt x="227" y="127"/>
                  </a:lnTo>
                  <a:lnTo>
                    <a:pt x="223" y="141"/>
                  </a:lnTo>
                  <a:lnTo>
                    <a:pt x="211" y="141"/>
                  </a:lnTo>
                  <a:lnTo>
                    <a:pt x="202" y="145"/>
                  </a:lnTo>
                  <a:lnTo>
                    <a:pt x="194" y="150"/>
                  </a:lnTo>
                  <a:lnTo>
                    <a:pt x="180" y="154"/>
                  </a:lnTo>
                  <a:lnTo>
                    <a:pt x="171" y="147"/>
                  </a:lnTo>
                  <a:lnTo>
                    <a:pt x="159" y="143"/>
                  </a:lnTo>
                  <a:lnTo>
                    <a:pt x="147" y="138"/>
                  </a:lnTo>
                  <a:lnTo>
                    <a:pt x="145" y="134"/>
                  </a:lnTo>
                  <a:lnTo>
                    <a:pt x="145" y="131"/>
                  </a:lnTo>
                  <a:lnTo>
                    <a:pt x="143" y="127"/>
                  </a:lnTo>
                  <a:lnTo>
                    <a:pt x="141" y="122"/>
                  </a:lnTo>
                  <a:lnTo>
                    <a:pt x="136" y="117"/>
                  </a:lnTo>
                  <a:lnTo>
                    <a:pt x="131" y="112"/>
                  </a:lnTo>
                  <a:lnTo>
                    <a:pt x="127" y="108"/>
                  </a:lnTo>
                  <a:lnTo>
                    <a:pt x="124" y="101"/>
                  </a:lnTo>
                  <a:lnTo>
                    <a:pt x="122" y="89"/>
                  </a:lnTo>
                  <a:lnTo>
                    <a:pt x="129" y="80"/>
                  </a:lnTo>
                  <a:lnTo>
                    <a:pt x="134" y="73"/>
                  </a:lnTo>
                  <a:lnTo>
                    <a:pt x="141" y="73"/>
                  </a:lnTo>
                  <a:lnTo>
                    <a:pt x="147" y="75"/>
                  </a:lnTo>
                  <a:lnTo>
                    <a:pt x="154" y="77"/>
                  </a:lnTo>
                  <a:lnTo>
                    <a:pt x="161" y="77"/>
                  </a:lnTo>
                  <a:lnTo>
                    <a:pt x="161" y="65"/>
                  </a:lnTo>
                  <a:lnTo>
                    <a:pt x="164" y="63"/>
                  </a:lnTo>
                  <a:lnTo>
                    <a:pt x="168" y="61"/>
                  </a:lnTo>
                  <a:lnTo>
                    <a:pt x="169" y="61"/>
                  </a:lnTo>
                  <a:lnTo>
                    <a:pt x="173" y="59"/>
                  </a:lnTo>
                  <a:lnTo>
                    <a:pt x="176" y="58"/>
                  </a:lnTo>
                  <a:close/>
                  <a:moveTo>
                    <a:pt x="627" y="45"/>
                  </a:moveTo>
                  <a:lnTo>
                    <a:pt x="641" y="45"/>
                  </a:lnTo>
                  <a:lnTo>
                    <a:pt x="649" y="54"/>
                  </a:lnTo>
                  <a:lnTo>
                    <a:pt x="658" y="59"/>
                  </a:lnTo>
                  <a:lnTo>
                    <a:pt x="665" y="66"/>
                  </a:lnTo>
                  <a:lnTo>
                    <a:pt x="672" y="77"/>
                  </a:lnTo>
                  <a:lnTo>
                    <a:pt x="656" y="77"/>
                  </a:lnTo>
                  <a:lnTo>
                    <a:pt x="646" y="66"/>
                  </a:lnTo>
                  <a:lnTo>
                    <a:pt x="635" y="58"/>
                  </a:lnTo>
                  <a:lnTo>
                    <a:pt x="627" y="45"/>
                  </a:lnTo>
                  <a:close/>
                  <a:moveTo>
                    <a:pt x="545" y="42"/>
                  </a:moveTo>
                  <a:lnTo>
                    <a:pt x="552" y="44"/>
                  </a:lnTo>
                  <a:lnTo>
                    <a:pt x="559" y="47"/>
                  </a:lnTo>
                  <a:lnTo>
                    <a:pt x="562" y="51"/>
                  </a:lnTo>
                  <a:lnTo>
                    <a:pt x="567" y="54"/>
                  </a:lnTo>
                  <a:lnTo>
                    <a:pt x="573" y="58"/>
                  </a:lnTo>
                  <a:lnTo>
                    <a:pt x="569" y="68"/>
                  </a:lnTo>
                  <a:lnTo>
                    <a:pt x="548" y="80"/>
                  </a:lnTo>
                  <a:lnTo>
                    <a:pt x="532" y="94"/>
                  </a:lnTo>
                  <a:lnTo>
                    <a:pt x="518" y="112"/>
                  </a:lnTo>
                  <a:lnTo>
                    <a:pt x="515" y="112"/>
                  </a:lnTo>
                  <a:lnTo>
                    <a:pt x="515" y="108"/>
                  </a:lnTo>
                  <a:lnTo>
                    <a:pt x="510" y="105"/>
                  </a:lnTo>
                  <a:lnTo>
                    <a:pt x="506" y="101"/>
                  </a:lnTo>
                  <a:lnTo>
                    <a:pt x="504" y="98"/>
                  </a:lnTo>
                  <a:lnTo>
                    <a:pt x="501" y="94"/>
                  </a:lnTo>
                  <a:lnTo>
                    <a:pt x="499" y="89"/>
                  </a:lnTo>
                  <a:lnTo>
                    <a:pt x="503" y="82"/>
                  </a:lnTo>
                  <a:lnTo>
                    <a:pt x="504" y="77"/>
                  </a:lnTo>
                  <a:lnTo>
                    <a:pt x="506" y="68"/>
                  </a:lnTo>
                  <a:lnTo>
                    <a:pt x="480" y="68"/>
                  </a:lnTo>
                  <a:lnTo>
                    <a:pt x="480" y="61"/>
                  </a:lnTo>
                  <a:lnTo>
                    <a:pt x="494" y="56"/>
                  </a:lnTo>
                  <a:lnTo>
                    <a:pt x="508" y="52"/>
                  </a:lnTo>
                  <a:lnTo>
                    <a:pt x="525" y="49"/>
                  </a:lnTo>
                  <a:lnTo>
                    <a:pt x="527" y="54"/>
                  </a:lnTo>
                  <a:lnTo>
                    <a:pt x="529" y="56"/>
                  </a:lnTo>
                  <a:lnTo>
                    <a:pt x="529" y="58"/>
                  </a:lnTo>
                  <a:lnTo>
                    <a:pt x="531" y="58"/>
                  </a:lnTo>
                  <a:lnTo>
                    <a:pt x="531" y="59"/>
                  </a:lnTo>
                  <a:lnTo>
                    <a:pt x="534" y="61"/>
                  </a:lnTo>
                  <a:lnTo>
                    <a:pt x="536" y="56"/>
                  </a:lnTo>
                  <a:lnTo>
                    <a:pt x="538" y="52"/>
                  </a:lnTo>
                  <a:lnTo>
                    <a:pt x="539" y="49"/>
                  </a:lnTo>
                  <a:lnTo>
                    <a:pt x="543" y="45"/>
                  </a:lnTo>
                  <a:lnTo>
                    <a:pt x="545" y="42"/>
                  </a:lnTo>
                  <a:close/>
                  <a:moveTo>
                    <a:pt x="588" y="23"/>
                  </a:moveTo>
                  <a:lnTo>
                    <a:pt x="592" y="24"/>
                  </a:lnTo>
                  <a:lnTo>
                    <a:pt x="593" y="24"/>
                  </a:lnTo>
                  <a:lnTo>
                    <a:pt x="595" y="26"/>
                  </a:lnTo>
                  <a:lnTo>
                    <a:pt x="595" y="26"/>
                  </a:lnTo>
                  <a:lnTo>
                    <a:pt x="597" y="28"/>
                  </a:lnTo>
                  <a:lnTo>
                    <a:pt x="599" y="31"/>
                  </a:lnTo>
                  <a:lnTo>
                    <a:pt x="602" y="37"/>
                  </a:lnTo>
                  <a:lnTo>
                    <a:pt x="606" y="42"/>
                  </a:lnTo>
                  <a:lnTo>
                    <a:pt x="607" y="49"/>
                  </a:lnTo>
                  <a:lnTo>
                    <a:pt x="599" y="49"/>
                  </a:lnTo>
                  <a:lnTo>
                    <a:pt x="599" y="45"/>
                  </a:lnTo>
                  <a:lnTo>
                    <a:pt x="595" y="42"/>
                  </a:lnTo>
                  <a:lnTo>
                    <a:pt x="592" y="38"/>
                  </a:lnTo>
                  <a:lnTo>
                    <a:pt x="590" y="35"/>
                  </a:lnTo>
                  <a:lnTo>
                    <a:pt x="588" y="30"/>
                  </a:lnTo>
                  <a:lnTo>
                    <a:pt x="588" y="23"/>
                  </a:lnTo>
                  <a:close/>
                  <a:moveTo>
                    <a:pt x="646" y="16"/>
                  </a:moveTo>
                  <a:lnTo>
                    <a:pt x="656" y="19"/>
                  </a:lnTo>
                  <a:lnTo>
                    <a:pt x="656" y="26"/>
                  </a:lnTo>
                  <a:lnTo>
                    <a:pt x="641" y="26"/>
                  </a:lnTo>
                  <a:lnTo>
                    <a:pt x="646" y="16"/>
                  </a:lnTo>
                  <a:close/>
                  <a:moveTo>
                    <a:pt x="1117" y="0"/>
                  </a:moveTo>
                  <a:lnTo>
                    <a:pt x="1122" y="3"/>
                  </a:lnTo>
                  <a:lnTo>
                    <a:pt x="1126" y="7"/>
                  </a:lnTo>
                  <a:lnTo>
                    <a:pt x="1128" y="10"/>
                  </a:lnTo>
                  <a:lnTo>
                    <a:pt x="1129" y="16"/>
                  </a:lnTo>
                  <a:lnTo>
                    <a:pt x="1131" y="19"/>
                  </a:lnTo>
                  <a:lnTo>
                    <a:pt x="1133" y="24"/>
                  </a:lnTo>
                  <a:lnTo>
                    <a:pt x="1136" y="26"/>
                  </a:lnTo>
                  <a:lnTo>
                    <a:pt x="1147" y="31"/>
                  </a:lnTo>
                  <a:lnTo>
                    <a:pt x="1157" y="33"/>
                  </a:lnTo>
                  <a:lnTo>
                    <a:pt x="1164" y="33"/>
                  </a:lnTo>
                  <a:lnTo>
                    <a:pt x="1169" y="37"/>
                  </a:lnTo>
                  <a:lnTo>
                    <a:pt x="1173" y="44"/>
                  </a:lnTo>
                  <a:lnTo>
                    <a:pt x="1175" y="58"/>
                  </a:lnTo>
                  <a:lnTo>
                    <a:pt x="1173" y="59"/>
                  </a:lnTo>
                  <a:lnTo>
                    <a:pt x="1173" y="59"/>
                  </a:lnTo>
                  <a:lnTo>
                    <a:pt x="1173" y="61"/>
                  </a:lnTo>
                  <a:lnTo>
                    <a:pt x="1173" y="63"/>
                  </a:lnTo>
                  <a:lnTo>
                    <a:pt x="1171" y="65"/>
                  </a:lnTo>
                  <a:lnTo>
                    <a:pt x="1149" y="65"/>
                  </a:lnTo>
                  <a:lnTo>
                    <a:pt x="1126" y="65"/>
                  </a:lnTo>
                  <a:lnTo>
                    <a:pt x="1107" y="73"/>
                  </a:lnTo>
                  <a:lnTo>
                    <a:pt x="1103" y="75"/>
                  </a:lnTo>
                  <a:lnTo>
                    <a:pt x="1101" y="79"/>
                  </a:lnTo>
                  <a:lnTo>
                    <a:pt x="1100" y="80"/>
                  </a:lnTo>
                  <a:lnTo>
                    <a:pt x="1098" y="82"/>
                  </a:lnTo>
                  <a:lnTo>
                    <a:pt x="1096" y="84"/>
                  </a:lnTo>
                  <a:lnTo>
                    <a:pt x="1093" y="86"/>
                  </a:lnTo>
                  <a:lnTo>
                    <a:pt x="1087" y="89"/>
                  </a:lnTo>
                  <a:lnTo>
                    <a:pt x="1084" y="84"/>
                  </a:lnTo>
                  <a:lnTo>
                    <a:pt x="1082" y="80"/>
                  </a:lnTo>
                  <a:lnTo>
                    <a:pt x="1079" y="77"/>
                  </a:lnTo>
                  <a:lnTo>
                    <a:pt x="1091" y="47"/>
                  </a:lnTo>
                  <a:lnTo>
                    <a:pt x="1103" y="23"/>
                  </a:lnTo>
                  <a:lnTo>
                    <a:pt x="1117" y="0"/>
                  </a:lnTo>
                  <a:close/>
                  <a:moveTo>
                    <a:pt x="995" y="0"/>
                  </a:moveTo>
                  <a:lnTo>
                    <a:pt x="1004" y="9"/>
                  </a:lnTo>
                  <a:lnTo>
                    <a:pt x="1009" y="19"/>
                  </a:lnTo>
                  <a:lnTo>
                    <a:pt x="1014" y="31"/>
                  </a:lnTo>
                  <a:lnTo>
                    <a:pt x="1005" y="31"/>
                  </a:lnTo>
                  <a:lnTo>
                    <a:pt x="1005" y="26"/>
                  </a:lnTo>
                  <a:lnTo>
                    <a:pt x="1002" y="23"/>
                  </a:lnTo>
                  <a:lnTo>
                    <a:pt x="998" y="19"/>
                  </a:lnTo>
                  <a:lnTo>
                    <a:pt x="997" y="14"/>
                  </a:lnTo>
                  <a:lnTo>
                    <a:pt x="995" y="9"/>
                  </a:lnTo>
                  <a:lnTo>
                    <a:pt x="99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ko-KR" altLang="en-US">
                <a:cs typeface="B Nazanin" panose="00000700000000000000" pitchFamily="2" charset="-78"/>
              </a:endParaRPr>
            </a:p>
          </p:txBody>
        </p:sp>
        <p:sp>
          <p:nvSpPr>
            <p:cNvPr id="314" name="Freeform 17">
              <a:extLst>
                <a:ext uri="{FF2B5EF4-FFF2-40B4-BE49-F238E27FC236}">
                  <a16:creationId xmlns:a16="http://schemas.microsoft.com/office/drawing/2014/main" id="{6122B17D-051C-443D-B57E-55DA9FA7FD21}"/>
                </a:ext>
              </a:extLst>
            </p:cNvPr>
            <p:cNvSpPr>
              <a:spLocks noEditPoints="1"/>
            </p:cNvSpPr>
            <p:nvPr/>
          </p:nvSpPr>
          <p:spPr bwMode="auto">
            <a:xfrm>
              <a:off x="6823869" y="4470400"/>
              <a:ext cx="1468438" cy="933450"/>
            </a:xfrm>
            <a:custGeom>
              <a:avLst/>
              <a:gdLst>
                <a:gd name="T0" fmla="*/ 489 w 925"/>
                <a:gd name="T1" fmla="*/ 520 h 588"/>
                <a:gd name="T2" fmla="*/ 484 w 925"/>
                <a:gd name="T3" fmla="*/ 472 h 588"/>
                <a:gd name="T4" fmla="*/ 800 w 925"/>
                <a:gd name="T5" fmla="*/ 463 h 588"/>
                <a:gd name="T6" fmla="*/ 810 w 925"/>
                <a:gd name="T7" fmla="*/ 463 h 588"/>
                <a:gd name="T8" fmla="*/ 817 w 925"/>
                <a:gd name="T9" fmla="*/ 473 h 588"/>
                <a:gd name="T10" fmla="*/ 796 w 925"/>
                <a:gd name="T11" fmla="*/ 529 h 588"/>
                <a:gd name="T12" fmla="*/ 768 w 925"/>
                <a:gd name="T13" fmla="*/ 547 h 588"/>
                <a:gd name="T14" fmla="*/ 756 w 925"/>
                <a:gd name="T15" fmla="*/ 576 h 588"/>
                <a:gd name="T16" fmla="*/ 716 w 925"/>
                <a:gd name="T17" fmla="*/ 576 h 588"/>
                <a:gd name="T18" fmla="*/ 712 w 925"/>
                <a:gd name="T19" fmla="*/ 543 h 588"/>
                <a:gd name="T20" fmla="*/ 754 w 925"/>
                <a:gd name="T21" fmla="*/ 520 h 588"/>
                <a:gd name="T22" fmla="*/ 784 w 925"/>
                <a:gd name="T23" fmla="*/ 330 h 588"/>
                <a:gd name="T24" fmla="*/ 850 w 925"/>
                <a:gd name="T25" fmla="*/ 396 h 588"/>
                <a:gd name="T26" fmla="*/ 870 w 925"/>
                <a:gd name="T27" fmla="*/ 390 h 588"/>
                <a:gd name="T28" fmla="*/ 870 w 925"/>
                <a:gd name="T29" fmla="*/ 423 h 588"/>
                <a:gd name="T30" fmla="*/ 826 w 925"/>
                <a:gd name="T31" fmla="*/ 470 h 588"/>
                <a:gd name="T32" fmla="*/ 826 w 925"/>
                <a:gd name="T33" fmla="*/ 445 h 588"/>
                <a:gd name="T34" fmla="*/ 810 w 925"/>
                <a:gd name="T35" fmla="*/ 433 h 588"/>
                <a:gd name="T36" fmla="*/ 815 w 925"/>
                <a:gd name="T37" fmla="*/ 417 h 588"/>
                <a:gd name="T38" fmla="*/ 793 w 925"/>
                <a:gd name="T39" fmla="*/ 355 h 588"/>
                <a:gd name="T40" fmla="*/ 765 w 925"/>
                <a:gd name="T41" fmla="*/ 170 h 588"/>
                <a:gd name="T42" fmla="*/ 721 w 925"/>
                <a:gd name="T43" fmla="*/ 147 h 588"/>
                <a:gd name="T44" fmla="*/ 915 w 925"/>
                <a:gd name="T45" fmla="*/ 91 h 588"/>
                <a:gd name="T46" fmla="*/ 918 w 925"/>
                <a:gd name="T47" fmla="*/ 115 h 588"/>
                <a:gd name="T48" fmla="*/ 906 w 925"/>
                <a:gd name="T49" fmla="*/ 86 h 588"/>
                <a:gd name="T50" fmla="*/ 754 w 925"/>
                <a:gd name="T51" fmla="*/ 68 h 588"/>
                <a:gd name="T52" fmla="*/ 763 w 925"/>
                <a:gd name="T53" fmla="*/ 91 h 588"/>
                <a:gd name="T54" fmla="*/ 746 w 925"/>
                <a:gd name="T55" fmla="*/ 65 h 588"/>
                <a:gd name="T56" fmla="*/ 435 w 925"/>
                <a:gd name="T57" fmla="*/ 47 h 588"/>
                <a:gd name="T58" fmla="*/ 458 w 925"/>
                <a:gd name="T59" fmla="*/ 60 h 588"/>
                <a:gd name="T60" fmla="*/ 477 w 925"/>
                <a:gd name="T61" fmla="*/ 122 h 588"/>
                <a:gd name="T62" fmla="*/ 506 w 925"/>
                <a:gd name="T63" fmla="*/ 143 h 588"/>
                <a:gd name="T64" fmla="*/ 564 w 925"/>
                <a:gd name="T65" fmla="*/ 215 h 588"/>
                <a:gd name="T66" fmla="*/ 552 w 925"/>
                <a:gd name="T67" fmla="*/ 339 h 588"/>
                <a:gd name="T68" fmla="*/ 515 w 925"/>
                <a:gd name="T69" fmla="*/ 426 h 588"/>
                <a:gd name="T70" fmla="*/ 449 w 925"/>
                <a:gd name="T71" fmla="*/ 426 h 588"/>
                <a:gd name="T72" fmla="*/ 381 w 925"/>
                <a:gd name="T73" fmla="*/ 396 h 588"/>
                <a:gd name="T74" fmla="*/ 356 w 925"/>
                <a:gd name="T75" fmla="*/ 384 h 588"/>
                <a:gd name="T76" fmla="*/ 355 w 925"/>
                <a:gd name="T77" fmla="*/ 374 h 588"/>
                <a:gd name="T78" fmla="*/ 344 w 925"/>
                <a:gd name="T79" fmla="*/ 377 h 588"/>
                <a:gd name="T80" fmla="*/ 349 w 925"/>
                <a:gd name="T81" fmla="*/ 360 h 588"/>
                <a:gd name="T82" fmla="*/ 318 w 925"/>
                <a:gd name="T83" fmla="*/ 369 h 588"/>
                <a:gd name="T84" fmla="*/ 259 w 925"/>
                <a:gd name="T85" fmla="*/ 327 h 588"/>
                <a:gd name="T86" fmla="*/ 157 w 925"/>
                <a:gd name="T87" fmla="*/ 339 h 588"/>
                <a:gd name="T88" fmla="*/ 75 w 925"/>
                <a:gd name="T89" fmla="*/ 370 h 588"/>
                <a:gd name="T90" fmla="*/ 26 w 925"/>
                <a:gd name="T91" fmla="*/ 360 h 588"/>
                <a:gd name="T92" fmla="*/ 18 w 925"/>
                <a:gd name="T93" fmla="*/ 273 h 588"/>
                <a:gd name="T94" fmla="*/ 9 w 925"/>
                <a:gd name="T95" fmla="*/ 229 h 588"/>
                <a:gd name="T96" fmla="*/ 7 w 925"/>
                <a:gd name="T97" fmla="*/ 215 h 588"/>
                <a:gd name="T98" fmla="*/ 33 w 925"/>
                <a:gd name="T99" fmla="*/ 152 h 588"/>
                <a:gd name="T100" fmla="*/ 116 w 925"/>
                <a:gd name="T101" fmla="*/ 135 h 588"/>
                <a:gd name="T102" fmla="*/ 161 w 925"/>
                <a:gd name="T103" fmla="*/ 77 h 588"/>
                <a:gd name="T104" fmla="*/ 210 w 925"/>
                <a:gd name="T105" fmla="*/ 53 h 588"/>
                <a:gd name="T106" fmla="*/ 225 w 925"/>
                <a:gd name="T107" fmla="*/ 68 h 588"/>
                <a:gd name="T108" fmla="*/ 264 w 925"/>
                <a:gd name="T109" fmla="*/ 32 h 588"/>
                <a:gd name="T110" fmla="*/ 280 w 925"/>
                <a:gd name="T111" fmla="*/ 16 h 588"/>
                <a:gd name="T112" fmla="*/ 330 w 925"/>
                <a:gd name="T113" fmla="*/ 47 h 588"/>
                <a:gd name="T114" fmla="*/ 395 w 925"/>
                <a:gd name="T115" fmla="*/ 10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25" h="588">
                  <a:moveTo>
                    <a:pt x="503" y="461"/>
                  </a:moveTo>
                  <a:lnTo>
                    <a:pt x="508" y="475"/>
                  </a:lnTo>
                  <a:lnTo>
                    <a:pt x="510" y="491"/>
                  </a:lnTo>
                  <a:lnTo>
                    <a:pt x="506" y="506"/>
                  </a:lnTo>
                  <a:lnTo>
                    <a:pt x="498" y="515"/>
                  </a:lnTo>
                  <a:lnTo>
                    <a:pt x="489" y="520"/>
                  </a:lnTo>
                  <a:lnTo>
                    <a:pt x="477" y="526"/>
                  </a:lnTo>
                  <a:lnTo>
                    <a:pt x="472" y="505"/>
                  </a:lnTo>
                  <a:lnTo>
                    <a:pt x="465" y="484"/>
                  </a:lnTo>
                  <a:lnTo>
                    <a:pt x="458" y="465"/>
                  </a:lnTo>
                  <a:lnTo>
                    <a:pt x="472" y="465"/>
                  </a:lnTo>
                  <a:lnTo>
                    <a:pt x="484" y="472"/>
                  </a:lnTo>
                  <a:lnTo>
                    <a:pt x="494" y="470"/>
                  </a:lnTo>
                  <a:lnTo>
                    <a:pt x="503" y="461"/>
                  </a:lnTo>
                  <a:close/>
                  <a:moveTo>
                    <a:pt x="791" y="458"/>
                  </a:moveTo>
                  <a:lnTo>
                    <a:pt x="794" y="459"/>
                  </a:lnTo>
                  <a:lnTo>
                    <a:pt x="798" y="461"/>
                  </a:lnTo>
                  <a:lnTo>
                    <a:pt x="800" y="463"/>
                  </a:lnTo>
                  <a:lnTo>
                    <a:pt x="801" y="465"/>
                  </a:lnTo>
                  <a:lnTo>
                    <a:pt x="803" y="466"/>
                  </a:lnTo>
                  <a:lnTo>
                    <a:pt x="807" y="470"/>
                  </a:lnTo>
                  <a:lnTo>
                    <a:pt x="807" y="468"/>
                  </a:lnTo>
                  <a:lnTo>
                    <a:pt x="808" y="466"/>
                  </a:lnTo>
                  <a:lnTo>
                    <a:pt x="810" y="463"/>
                  </a:lnTo>
                  <a:lnTo>
                    <a:pt x="810" y="461"/>
                  </a:lnTo>
                  <a:lnTo>
                    <a:pt x="812" y="461"/>
                  </a:lnTo>
                  <a:lnTo>
                    <a:pt x="814" y="461"/>
                  </a:lnTo>
                  <a:lnTo>
                    <a:pt x="814" y="465"/>
                  </a:lnTo>
                  <a:lnTo>
                    <a:pt x="815" y="468"/>
                  </a:lnTo>
                  <a:lnTo>
                    <a:pt x="817" y="473"/>
                  </a:lnTo>
                  <a:lnTo>
                    <a:pt x="817" y="479"/>
                  </a:lnTo>
                  <a:lnTo>
                    <a:pt x="817" y="484"/>
                  </a:lnTo>
                  <a:lnTo>
                    <a:pt x="805" y="498"/>
                  </a:lnTo>
                  <a:lnTo>
                    <a:pt x="794" y="515"/>
                  </a:lnTo>
                  <a:lnTo>
                    <a:pt x="798" y="526"/>
                  </a:lnTo>
                  <a:lnTo>
                    <a:pt x="796" y="529"/>
                  </a:lnTo>
                  <a:lnTo>
                    <a:pt x="791" y="533"/>
                  </a:lnTo>
                  <a:lnTo>
                    <a:pt x="786" y="534"/>
                  </a:lnTo>
                  <a:lnTo>
                    <a:pt x="781" y="536"/>
                  </a:lnTo>
                  <a:lnTo>
                    <a:pt x="775" y="540"/>
                  </a:lnTo>
                  <a:lnTo>
                    <a:pt x="772" y="541"/>
                  </a:lnTo>
                  <a:lnTo>
                    <a:pt x="768" y="547"/>
                  </a:lnTo>
                  <a:lnTo>
                    <a:pt x="768" y="552"/>
                  </a:lnTo>
                  <a:lnTo>
                    <a:pt x="767" y="557"/>
                  </a:lnTo>
                  <a:lnTo>
                    <a:pt x="767" y="562"/>
                  </a:lnTo>
                  <a:lnTo>
                    <a:pt x="765" y="569"/>
                  </a:lnTo>
                  <a:lnTo>
                    <a:pt x="761" y="573"/>
                  </a:lnTo>
                  <a:lnTo>
                    <a:pt x="756" y="576"/>
                  </a:lnTo>
                  <a:lnTo>
                    <a:pt x="751" y="580"/>
                  </a:lnTo>
                  <a:lnTo>
                    <a:pt x="746" y="583"/>
                  </a:lnTo>
                  <a:lnTo>
                    <a:pt x="740" y="588"/>
                  </a:lnTo>
                  <a:lnTo>
                    <a:pt x="733" y="588"/>
                  </a:lnTo>
                  <a:lnTo>
                    <a:pt x="725" y="582"/>
                  </a:lnTo>
                  <a:lnTo>
                    <a:pt x="716" y="576"/>
                  </a:lnTo>
                  <a:lnTo>
                    <a:pt x="709" y="571"/>
                  </a:lnTo>
                  <a:lnTo>
                    <a:pt x="702" y="561"/>
                  </a:lnTo>
                  <a:lnTo>
                    <a:pt x="707" y="557"/>
                  </a:lnTo>
                  <a:lnTo>
                    <a:pt x="709" y="552"/>
                  </a:lnTo>
                  <a:lnTo>
                    <a:pt x="711" y="548"/>
                  </a:lnTo>
                  <a:lnTo>
                    <a:pt x="712" y="543"/>
                  </a:lnTo>
                  <a:lnTo>
                    <a:pt x="714" y="538"/>
                  </a:lnTo>
                  <a:lnTo>
                    <a:pt x="718" y="534"/>
                  </a:lnTo>
                  <a:lnTo>
                    <a:pt x="728" y="531"/>
                  </a:lnTo>
                  <a:lnTo>
                    <a:pt x="739" y="529"/>
                  </a:lnTo>
                  <a:lnTo>
                    <a:pt x="749" y="526"/>
                  </a:lnTo>
                  <a:lnTo>
                    <a:pt x="754" y="520"/>
                  </a:lnTo>
                  <a:lnTo>
                    <a:pt x="763" y="508"/>
                  </a:lnTo>
                  <a:lnTo>
                    <a:pt x="770" y="494"/>
                  </a:lnTo>
                  <a:lnTo>
                    <a:pt x="779" y="480"/>
                  </a:lnTo>
                  <a:lnTo>
                    <a:pt x="786" y="466"/>
                  </a:lnTo>
                  <a:lnTo>
                    <a:pt x="791" y="458"/>
                  </a:lnTo>
                  <a:close/>
                  <a:moveTo>
                    <a:pt x="784" y="330"/>
                  </a:moveTo>
                  <a:lnTo>
                    <a:pt x="791" y="330"/>
                  </a:lnTo>
                  <a:lnTo>
                    <a:pt x="807" y="346"/>
                  </a:lnTo>
                  <a:lnTo>
                    <a:pt x="821" y="360"/>
                  </a:lnTo>
                  <a:lnTo>
                    <a:pt x="835" y="376"/>
                  </a:lnTo>
                  <a:lnTo>
                    <a:pt x="845" y="396"/>
                  </a:lnTo>
                  <a:lnTo>
                    <a:pt x="850" y="396"/>
                  </a:lnTo>
                  <a:lnTo>
                    <a:pt x="856" y="396"/>
                  </a:lnTo>
                  <a:lnTo>
                    <a:pt x="859" y="396"/>
                  </a:lnTo>
                  <a:lnTo>
                    <a:pt x="861" y="396"/>
                  </a:lnTo>
                  <a:lnTo>
                    <a:pt x="864" y="396"/>
                  </a:lnTo>
                  <a:lnTo>
                    <a:pt x="868" y="393"/>
                  </a:lnTo>
                  <a:lnTo>
                    <a:pt x="870" y="390"/>
                  </a:lnTo>
                  <a:lnTo>
                    <a:pt x="871" y="384"/>
                  </a:lnTo>
                  <a:lnTo>
                    <a:pt x="875" y="384"/>
                  </a:lnTo>
                  <a:lnTo>
                    <a:pt x="875" y="407"/>
                  </a:lnTo>
                  <a:lnTo>
                    <a:pt x="873" y="412"/>
                  </a:lnTo>
                  <a:lnTo>
                    <a:pt x="871" y="417"/>
                  </a:lnTo>
                  <a:lnTo>
                    <a:pt x="870" y="423"/>
                  </a:lnTo>
                  <a:lnTo>
                    <a:pt x="868" y="426"/>
                  </a:lnTo>
                  <a:lnTo>
                    <a:pt x="856" y="426"/>
                  </a:lnTo>
                  <a:lnTo>
                    <a:pt x="856" y="438"/>
                  </a:lnTo>
                  <a:lnTo>
                    <a:pt x="845" y="449"/>
                  </a:lnTo>
                  <a:lnTo>
                    <a:pt x="836" y="459"/>
                  </a:lnTo>
                  <a:lnTo>
                    <a:pt x="826" y="470"/>
                  </a:lnTo>
                  <a:lnTo>
                    <a:pt x="826" y="465"/>
                  </a:lnTo>
                  <a:lnTo>
                    <a:pt x="824" y="461"/>
                  </a:lnTo>
                  <a:lnTo>
                    <a:pt x="824" y="458"/>
                  </a:lnTo>
                  <a:lnTo>
                    <a:pt x="824" y="452"/>
                  </a:lnTo>
                  <a:lnTo>
                    <a:pt x="826" y="449"/>
                  </a:lnTo>
                  <a:lnTo>
                    <a:pt x="826" y="445"/>
                  </a:lnTo>
                  <a:lnTo>
                    <a:pt x="826" y="442"/>
                  </a:lnTo>
                  <a:lnTo>
                    <a:pt x="824" y="440"/>
                  </a:lnTo>
                  <a:lnTo>
                    <a:pt x="821" y="438"/>
                  </a:lnTo>
                  <a:lnTo>
                    <a:pt x="817" y="437"/>
                  </a:lnTo>
                  <a:lnTo>
                    <a:pt x="814" y="435"/>
                  </a:lnTo>
                  <a:lnTo>
                    <a:pt x="810" y="433"/>
                  </a:lnTo>
                  <a:lnTo>
                    <a:pt x="807" y="431"/>
                  </a:lnTo>
                  <a:lnTo>
                    <a:pt x="805" y="430"/>
                  </a:lnTo>
                  <a:lnTo>
                    <a:pt x="805" y="428"/>
                  </a:lnTo>
                  <a:lnTo>
                    <a:pt x="807" y="426"/>
                  </a:lnTo>
                  <a:lnTo>
                    <a:pt x="810" y="421"/>
                  </a:lnTo>
                  <a:lnTo>
                    <a:pt x="815" y="417"/>
                  </a:lnTo>
                  <a:lnTo>
                    <a:pt x="821" y="412"/>
                  </a:lnTo>
                  <a:lnTo>
                    <a:pt x="826" y="407"/>
                  </a:lnTo>
                  <a:lnTo>
                    <a:pt x="819" y="400"/>
                  </a:lnTo>
                  <a:lnTo>
                    <a:pt x="812" y="388"/>
                  </a:lnTo>
                  <a:lnTo>
                    <a:pt x="801" y="370"/>
                  </a:lnTo>
                  <a:lnTo>
                    <a:pt x="793" y="355"/>
                  </a:lnTo>
                  <a:lnTo>
                    <a:pt x="788" y="341"/>
                  </a:lnTo>
                  <a:lnTo>
                    <a:pt x="784" y="330"/>
                  </a:lnTo>
                  <a:close/>
                  <a:moveTo>
                    <a:pt x="721" y="147"/>
                  </a:moveTo>
                  <a:lnTo>
                    <a:pt x="730" y="147"/>
                  </a:lnTo>
                  <a:lnTo>
                    <a:pt x="746" y="159"/>
                  </a:lnTo>
                  <a:lnTo>
                    <a:pt x="765" y="170"/>
                  </a:lnTo>
                  <a:lnTo>
                    <a:pt x="765" y="180"/>
                  </a:lnTo>
                  <a:lnTo>
                    <a:pt x="753" y="180"/>
                  </a:lnTo>
                  <a:lnTo>
                    <a:pt x="744" y="173"/>
                  </a:lnTo>
                  <a:lnTo>
                    <a:pt x="735" y="166"/>
                  </a:lnTo>
                  <a:lnTo>
                    <a:pt x="728" y="157"/>
                  </a:lnTo>
                  <a:lnTo>
                    <a:pt x="721" y="147"/>
                  </a:lnTo>
                  <a:close/>
                  <a:moveTo>
                    <a:pt x="906" y="86"/>
                  </a:moveTo>
                  <a:lnTo>
                    <a:pt x="910" y="86"/>
                  </a:lnTo>
                  <a:lnTo>
                    <a:pt x="913" y="88"/>
                  </a:lnTo>
                  <a:lnTo>
                    <a:pt x="913" y="88"/>
                  </a:lnTo>
                  <a:lnTo>
                    <a:pt x="915" y="89"/>
                  </a:lnTo>
                  <a:lnTo>
                    <a:pt x="915" y="91"/>
                  </a:lnTo>
                  <a:lnTo>
                    <a:pt x="917" y="93"/>
                  </a:lnTo>
                  <a:lnTo>
                    <a:pt x="918" y="96"/>
                  </a:lnTo>
                  <a:lnTo>
                    <a:pt x="922" y="102"/>
                  </a:lnTo>
                  <a:lnTo>
                    <a:pt x="924" y="108"/>
                  </a:lnTo>
                  <a:lnTo>
                    <a:pt x="925" y="115"/>
                  </a:lnTo>
                  <a:lnTo>
                    <a:pt x="918" y="115"/>
                  </a:lnTo>
                  <a:lnTo>
                    <a:pt x="918" y="108"/>
                  </a:lnTo>
                  <a:lnTo>
                    <a:pt x="913" y="105"/>
                  </a:lnTo>
                  <a:lnTo>
                    <a:pt x="911" y="100"/>
                  </a:lnTo>
                  <a:lnTo>
                    <a:pt x="910" y="96"/>
                  </a:lnTo>
                  <a:lnTo>
                    <a:pt x="908" y="91"/>
                  </a:lnTo>
                  <a:lnTo>
                    <a:pt x="906" y="86"/>
                  </a:lnTo>
                  <a:close/>
                  <a:moveTo>
                    <a:pt x="746" y="65"/>
                  </a:moveTo>
                  <a:lnTo>
                    <a:pt x="749" y="65"/>
                  </a:lnTo>
                  <a:lnTo>
                    <a:pt x="751" y="67"/>
                  </a:lnTo>
                  <a:lnTo>
                    <a:pt x="751" y="68"/>
                  </a:lnTo>
                  <a:lnTo>
                    <a:pt x="753" y="68"/>
                  </a:lnTo>
                  <a:lnTo>
                    <a:pt x="754" y="68"/>
                  </a:lnTo>
                  <a:lnTo>
                    <a:pt x="756" y="70"/>
                  </a:lnTo>
                  <a:lnTo>
                    <a:pt x="758" y="75"/>
                  </a:lnTo>
                  <a:lnTo>
                    <a:pt x="758" y="81"/>
                  </a:lnTo>
                  <a:lnTo>
                    <a:pt x="760" y="84"/>
                  </a:lnTo>
                  <a:lnTo>
                    <a:pt x="761" y="88"/>
                  </a:lnTo>
                  <a:lnTo>
                    <a:pt x="763" y="91"/>
                  </a:lnTo>
                  <a:lnTo>
                    <a:pt x="765" y="96"/>
                  </a:lnTo>
                  <a:lnTo>
                    <a:pt x="753" y="96"/>
                  </a:lnTo>
                  <a:lnTo>
                    <a:pt x="751" y="88"/>
                  </a:lnTo>
                  <a:lnTo>
                    <a:pt x="747" y="82"/>
                  </a:lnTo>
                  <a:lnTo>
                    <a:pt x="746" y="75"/>
                  </a:lnTo>
                  <a:lnTo>
                    <a:pt x="746" y="65"/>
                  </a:lnTo>
                  <a:close/>
                  <a:moveTo>
                    <a:pt x="419" y="0"/>
                  </a:moveTo>
                  <a:lnTo>
                    <a:pt x="423" y="0"/>
                  </a:lnTo>
                  <a:lnTo>
                    <a:pt x="424" y="9"/>
                  </a:lnTo>
                  <a:lnTo>
                    <a:pt x="426" y="21"/>
                  </a:lnTo>
                  <a:lnTo>
                    <a:pt x="431" y="35"/>
                  </a:lnTo>
                  <a:lnTo>
                    <a:pt x="435" y="47"/>
                  </a:lnTo>
                  <a:lnTo>
                    <a:pt x="438" y="54"/>
                  </a:lnTo>
                  <a:lnTo>
                    <a:pt x="440" y="56"/>
                  </a:lnTo>
                  <a:lnTo>
                    <a:pt x="445" y="58"/>
                  </a:lnTo>
                  <a:lnTo>
                    <a:pt x="449" y="58"/>
                  </a:lnTo>
                  <a:lnTo>
                    <a:pt x="454" y="60"/>
                  </a:lnTo>
                  <a:lnTo>
                    <a:pt x="458" y="60"/>
                  </a:lnTo>
                  <a:lnTo>
                    <a:pt x="461" y="61"/>
                  </a:lnTo>
                  <a:lnTo>
                    <a:pt x="461" y="67"/>
                  </a:lnTo>
                  <a:lnTo>
                    <a:pt x="465" y="79"/>
                  </a:lnTo>
                  <a:lnTo>
                    <a:pt x="468" y="93"/>
                  </a:lnTo>
                  <a:lnTo>
                    <a:pt x="473" y="110"/>
                  </a:lnTo>
                  <a:lnTo>
                    <a:pt x="477" y="122"/>
                  </a:lnTo>
                  <a:lnTo>
                    <a:pt x="480" y="131"/>
                  </a:lnTo>
                  <a:lnTo>
                    <a:pt x="489" y="131"/>
                  </a:lnTo>
                  <a:lnTo>
                    <a:pt x="494" y="133"/>
                  </a:lnTo>
                  <a:lnTo>
                    <a:pt x="500" y="135"/>
                  </a:lnTo>
                  <a:lnTo>
                    <a:pt x="503" y="138"/>
                  </a:lnTo>
                  <a:lnTo>
                    <a:pt x="506" y="143"/>
                  </a:lnTo>
                  <a:lnTo>
                    <a:pt x="515" y="156"/>
                  </a:lnTo>
                  <a:lnTo>
                    <a:pt x="519" y="173"/>
                  </a:lnTo>
                  <a:lnTo>
                    <a:pt x="538" y="173"/>
                  </a:lnTo>
                  <a:lnTo>
                    <a:pt x="545" y="191"/>
                  </a:lnTo>
                  <a:lnTo>
                    <a:pt x="555" y="203"/>
                  </a:lnTo>
                  <a:lnTo>
                    <a:pt x="564" y="215"/>
                  </a:lnTo>
                  <a:lnTo>
                    <a:pt x="573" y="231"/>
                  </a:lnTo>
                  <a:lnTo>
                    <a:pt x="576" y="257"/>
                  </a:lnTo>
                  <a:lnTo>
                    <a:pt x="575" y="278"/>
                  </a:lnTo>
                  <a:lnTo>
                    <a:pt x="569" y="299"/>
                  </a:lnTo>
                  <a:lnTo>
                    <a:pt x="561" y="318"/>
                  </a:lnTo>
                  <a:lnTo>
                    <a:pt x="552" y="339"/>
                  </a:lnTo>
                  <a:lnTo>
                    <a:pt x="541" y="362"/>
                  </a:lnTo>
                  <a:lnTo>
                    <a:pt x="538" y="376"/>
                  </a:lnTo>
                  <a:lnTo>
                    <a:pt x="533" y="390"/>
                  </a:lnTo>
                  <a:lnTo>
                    <a:pt x="529" y="405"/>
                  </a:lnTo>
                  <a:lnTo>
                    <a:pt x="524" y="417"/>
                  </a:lnTo>
                  <a:lnTo>
                    <a:pt x="515" y="426"/>
                  </a:lnTo>
                  <a:lnTo>
                    <a:pt x="505" y="431"/>
                  </a:lnTo>
                  <a:lnTo>
                    <a:pt x="493" y="437"/>
                  </a:lnTo>
                  <a:lnTo>
                    <a:pt x="480" y="442"/>
                  </a:lnTo>
                  <a:lnTo>
                    <a:pt x="472" y="445"/>
                  </a:lnTo>
                  <a:lnTo>
                    <a:pt x="461" y="437"/>
                  </a:lnTo>
                  <a:lnTo>
                    <a:pt x="449" y="426"/>
                  </a:lnTo>
                  <a:lnTo>
                    <a:pt x="440" y="433"/>
                  </a:lnTo>
                  <a:lnTo>
                    <a:pt x="430" y="437"/>
                  </a:lnTo>
                  <a:lnTo>
                    <a:pt x="417" y="435"/>
                  </a:lnTo>
                  <a:lnTo>
                    <a:pt x="404" y="433"/>
                  </a:lnTo>
                  <a:lnTo>
                    <a:pt x="388" y="431"/>
                  </a:lnTo>
                  <a:lnTo>
                    <a:pt x="381" y="396"/>
                  </a:lnTo>
                  <a:lnTo>
                    <a:pt x="376" y="395"/>
                  </a:lnTo>
                  <a:lnTo>
                    <a:pt x="370" y="393"/>
                  </a:lnTo>
                  <a:lnTo>
                    <a:pt x="365" y="391"/>
                  </a:lnTo>
                  <a:lnTo>
                    <a:pt x="362" y="388"/>
                  </a:lnTo>
                  <a:lnTo>
                    <a:pt x="358" y="386"/>
                  </a:lnTo>
                  <a:lnTo>
                    <a:pt x="356" y="384"/>
                  </a:lnTo>
                  <a:lnTo>
                    <a:pt x="356" y="383"/>
                  </a:lnTo>
                  <a:lnTo>
                    <a:pt x="358" y="381"/>
                  </a:lnTo>
                  <a:lnTo>
                    <a:pt x="358" y="379"/>
                  </a:lnTo>
                  <a:lnTo>
                    <a:pt x="358" y="377"/>
                  </a:lnTo>
                  <a:lnTo>
                    <a:pt x="356" y="376"/>
                  </a:lnTo>
                  <a:lnTo>
                    <a:pt x="355" y="374"/>
                  </a:lnTo>
                  <a:lnTo>
                    <a:pt x="349" y="372"/>
                  </a:lnTo>
                  <a:lnTo>
                    <a:pt x="348" y="374"/>
                  </a:lnTo>
                  <a:lnTo>
                    <a:pt x="348" y="376"/>
                  </a:lnTo>
                  <a:lnTo>
                    <a:pt x="348" y="376"/>
                  </a:lnTo>
                  <a:lnTo>
                    <a:pt x="346" y="377"/>
                  </a:lnTo>
                  <a:lnTo>
                    <a:pt x="344" y="377"/>
                  </a:lnTo>
                  <a:lnTo>
                    <a:pt x="342" y="377"/>
                  </a:lnTo>
                  <a:lnTo>
                    <a:pt x="342" y="372"/>
                  </a:lnTo>
                  <a:lnTo>
                    <a:pt x="337" y="372"/>
                  </a:lnTo>
                  <a:lnTo>
                    <a:pt x="337" y="369"/>
                  </a:lnTo>
                  <a:lnTo>
                    <a:pt x="344" y="365"/>
                  </a:lnTo>
                  <a:lnTo>
                    <a:pt x="349" y="360"/>
                  </a:lnTo>
                  <a:lnTo>
                    <a:pt x="353" y="355"/>
                  </a:lnTo>
                  <a:lnTo>
                    <a:pt x="349" y="355"/>
                  </a:lnTo>
                  <a:lnTo>
                    <a:pt x="349" y="349"/>
                  </a:lnTo>
                  <a:lnTo>
                    <a:pt x="341" y="358"/>
                  </a:lnTo>
                  <a:lnTo>
                    <a:pt x="332" y="363"/>
                  </a:lnTo>
                  <a:lnTo>
                    <a:pt x="318" y="369"/>
                  </a:lnTo>
                  <a:lnTo>
                    <a:pt x="313" y="358"/>
                  </a:lnTo>
                  <a:lnTo>
                    <a:pt x="306" y="348"/>
                  </a:lnTo>
                  <a:lnTo>
                    <a:pt x="297" y="339"/>
                  </a:lnTo>
                  <a:lnTo>
                    <a:pt x="285" y="332"/>
                  </a:lnTo>
                  <a:lnTo>
                    <a:pt x="269" y="330"/>
                  </a:lnTo>
                  <a:lnTo>
                    <a:pt x="259" y="327"/>
                  </a:lnTo>
                  <a:lnTo>
                    <a:pt x="245" y="325"/>
                  </a:lnTo>
                  <a:lnTo>
                    <a:pt x="225" y="327"/>
                  </a:lnTo>
                  <a:lnTo>
                    <a:pt x="206" y="328"/>
                  </a:lnTo>
                  <a:lnTo>
                    <a:pt x="187" y="332"/>
                  </a:lnTo>
                  <a:lnTo>
                    <a:pt x="170" y="335"/>
                  </a:lnTo>
                  <a:lnTo>
                    <a:pt x="157" y="339"/>
                  </a:lnTo>
                  <a:lnTo>
                    <a:pt x="150" y="362"/>
                  </a:lnTo>
                  <a:lnTo>
                    <a:pt x="133" y="362"/>
                  </a:lnTo>
                  <a:lnTo>
                    <a:pt x="117" y="360"/>
                  </a:lnTo>
                  <a:lnTo>
                    <a:pt x="100" y="362"/>
                  </a:lnTo>
                  <a:lnTo>
                    <a:pt x="88" y="365"/>
                  </a:lnTo>
                  <a:lnTo>
                    <a:pt x="75" y="370"/>
                  </a:lnTo>
                  <a:lnTo>
                    <a:pt x="65" y="376"/>
                  </a:lnTo>
                  <a:lnTo>
                    <a:pt x="53" y="377"/>
                  </a:lnTo>
                  <a:lnTo>
                    <a:pt x="39" y="377"/>
                  </a:lnTo>
                  <a:lnTo>
                    <a:pt x="35" y="370"/>
                  </a:lnTo>
                  <a:lnTo>
                    <a:pt x="32" y="365"/>
                  </a:lnTo>
                  <a:lnTo>
                    <a:pt x="26" y="360"/>
                  </a:lnTo>
                  <a:lnTo>
                    <a:pt x="23" y="355"/>
                  </a:lnTo>
                  <a:lnTo>
                    <a:pt x="32" y="342"/>
                  </a:lnTo>
                  <a:lnTo>
                    <a:pt x="33" y="327"/>
                  </a:lnTo>
                  <a:lnTo>
                    <a:pt x="32" y="309"/>
                  </a:lnTo>
                  <a:lnTo>
                    <a:pt x="25" y="292"/>
                  </a:lnTo>
                  <a:lnTo>
                    <a:pt x="18" y="273"/>
                  </a:lnTo>
                  <a:lnTo>
                    <a:pt x="9" y="255"/>
                  </a:lnTo>
                  <a:lnTo>
                    <a:pt x="4" y="239"/>
                  </a:lnTo>
                  <a:lnTo>
                    <a:pt x="0" y="227"/>
                  </a:lnTo>
                  <a:lnTo>
                    <a:pt x="4" y="227"/>
                  </a:lnTo>
                  <a:lnTo>
                    <a:pt x="7" y="229"/>
                  </a:lnTo>
                  <a:lnTo>
                    <a:pt x="9" y="229"/>
                  </a:lnTo>
                  <a:lnTo>
                    <a:pt x="11" y="231"/>
                  </a:lnTo>
                  <a:lnTo>
                    <a:pt x="11" y="231"/>
                  </a:lnTo>
                  <a:lnTo>
                    <a:pt x="13" y="229"/>
                  </a:lnTo>
                  <a:lnTo>
                    <a:pt x="14" y="227"/>
                  </a:lnTo>
                  <a:lnTo>
                    <a:pt x="16" y="224"/>
                  </a:lnTo>
                  <a:lnTo>
                    <a:pt x="7" y="215"/>
                  </a:lnTo>
                  <a:lnTo>
                    <a:pt x="4" y="204"/>
                  </a:lnTo>
                  <a:lnTo>
                    <a:pt x="0" y="192"/>
                  </a:lnTo>
                  <a:lnTo>
                    <a:pt x="9" y="182"/>
                  </a:lnTo>
                  <a:lnTo>
                    <a:pt x="16" y="171"/>
                  </a:lnTo>
                  <a:lnTo>
                    <a:pt x="23" y="161"/>
                  </a:lnTo>
                  <a:lnTo>
                    <a:pt x="33" y="152"/>
                  </a:lnTo>
                  <a:lnTo>
                    <a:pt x="46" y="147"/>
                  </a:lnTo>
                  <a:lnTo>
                    <a:pt x="54" y="147"/>
                  </a:lnTo>
                  <a:lnTo>
                    <a:pt x="68" y="145"/>
                  </a:lnTo>
                  <a:lnTo>
                    <a:pt x="86" y="142"/>
                  </a:lnTo>
                  <a:lnTo>
                    <a:pt x="102" y="138"/>
                  </a:lnTo>
                  <a:lnTo>
                    <a:pt x="116" y="135"/>
                  </a:lnTo>
                  <a:lnTo>
                    <a:pt x="121" y="122"/>
                  </a:lnTo>
                  <a:lnTo>
                    <a:pt x="129" y="108"/>
                  </a:lnTo>
                  <a:lnTo>
                    <a:pt x="140" y="98"/>
                  </a:lnTo>
                  <a:lnTo>
                    <a:pt x="154" y="93"/>
                  </a:lnTo>
                  <a:lnTo>
                    <a:pt x="154" y="81"/>
                  </a:lnTo>
                  <a:lnTo>
                    <a:pt x="161" y="77"/>
                  </a:lnTo>
                  <a:lnTo>
                    <a:pt x="170" y="68"/>
                  </a:lnTo>
                  <a:lnTo>
                    <a:pt x="180" y="60"/>
                  </a:lnTo>
                  <a:lnTo>
                    <a:pt x="191" y="53"/>
                  </a:lnTo>
                  <a:lnTo>
                    <a:pt x="201" y="47"/>
                  </a:lnTo>
                  <a:lnTo>
                    <a:pt x="208" y="51"/>
                  </a:lnTo>
                  <a:lnTo>
                    <a:pt x="210" y="53"/>
                  </a:lnTo>
                  <a:lnTo>
                    <a:pt x="210" y="56"/>
                  </a:lnTo>
                  <a:lnTo>
                    <a:pt x="210" y="60"/>
                  </a:lnTo>
                  <a:lnTo>
                    <a:pt x="212" y="65"/>
                  </a:lnTo>
                  <a:lnTo>
                    <a:pt x="217" y="67"/>
                  </a:lnTo>
                  <a:lnTo>
                    <a:pt x="222" y="67"/>
                  </a:lnTo>
                  <a:lnTo>
                    <a:pt x="225" y="68"/>
                  </a:lnTo>
                  <a:lnTo>
                    <a:pt x="231" y="70"/>
                  </a:lnTo>
                  <a:lnTo>
                    <a:pt x="234" y="54"/>
                  </a:lnTo>
                  <a:lnTo>
                    <a:pt x="239" y="46"/>
                  </a:lnTo>
                  <a:lnTo>
                    <a:pt x="246" y="40"/>
                  </a:lnTo>
                  <a:lnTo>
                    <a:pt x="255" y="35"/>
                  </a:lnTo>
                  <a:lnTo>
                    <a:pt x="264" y="32"/>
                  </a:lnTo>
                  <a:lnTo>
                    <a:pt x="273" y="23"/>
                  </a:lnTo>
                  <a:lnTo>
                    <a:pt x="269" y="21"/>
                  </a:lnTo>
                  <a:lnTo>
                    <a:pt x="269" y="19"/>
                  </a:lnTo>
                  <a:lnTo>
                    <a:pt x="267" y="18"/>
                  </a:lnTo>
                  <a:lnTo>
                    <a:pt x="266" y="16"/>
                  </a:lnTo>
                  <a:lnTo>
                    <a:pt x="280" y="16"/>
                  </a:lnTo>
                  <a:lnTo>
                    <a:pt x="294" y="23"/>
                  </a:lnTo>
                  <a:lnTo>
                    <a:pt x="309" y="25"/>
                  </a:lnTo>
                  <a:lnTo>
                    <a:pt x="325" y="25"/>
                  </a:lnTo>
                  <a:lnTo>
                    <a:pt x="342" y="23"/>
                  </a:lnTo>
                  <a:lnTo>
                    <a:pt x="342" y="32"/>
                  </a:lnTo>
                  <a:lnTo>
                    <a:pt x="330" y="47"/>
                  </a:lnTo>
                  <a:lnTo>
                    <a:pt x="323" y="70"/>
                  </a:lnTo>
                  <a:lnTo>
                    <a:pt x="335" y="77"/>
                  </a:lnTo>
                  <a:lnTo>
                    <a:pt x="351" y="86"/>
                  </a:lnTo>
                  <a:lnTo>
                    <a:pt x="367" y="95"/>
                  </a:lnTo>
                  <a:lnTo>
                    <a:pt x="383" y="100"/>
                  </a:lnTo>
                  <a:lnTo>
                    <a:pt x="395" y="100"/>
                  </a:lnTo>
                  <a:lnTo>
                    <a:pt x="404" y="86"/>
                  </a:lnTo>
                  <a:lnTo>
                    <a:pt x="409" y="63"/>
                  </a:lnTo>
                  <a:lnTo>
                    <a:pt x="410" y="40"/>
                  </a:lnTo>
                  <a:lnTo>
                    <a:pt x="414" y="18"/>
                  </a:lnTo>
                  <a:lnTo>
                    <a:pt x="4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ko-KR" alt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AC512683-B3D0-4404-966F-8FB25E421CD0}"/>
              </a:ext>
            </a:extLst>
          </p:cNvPr>
          <p:cNvSpPr/>
          <p:nvPr/>
        </p:nvSpPr>
        <p:spPr>
          <a:xfrm>
            <a:off x="730287" y="5135042"/>
            <a:ext cx="3672000" cy="11727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4" name="Rectangle 3">
            <a:extLst>
              <a:ext uri="{FF2B5EF4-FFF2-40B4-BE49-F238E27FC236}">
                <a16:creationId xmlns:a16="http://schemas.microsoft.com/office/drawing/2014/main" id="{1C3AAD04-6645-4080-B91C-E1FD6AC13BB2}"/>
              </a:ext>
            </a:extLst>
          </p:cNvPr>
          <p:cNvSpPr/>
          <p:nvPr/>
        </p:nvSpPr>
        <p:spPr>
          <a:xfrm>
            <a:off x="7784009" y="5119129"/>
            <a:ext cx="3672000" cy="11727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nvGrpSpPr>
          <p:cNvPr id="282" name="Group 281">
            <a:extLst>
              <a:ext uri="{FF2B5EF4-FFF2-40B4-BE49-F238E27FC236}">
                <a16:creationId xmlns:a16="http://schemas.microsoft.com/office/drawing/2014/main" id="{015AE6C5-0440-4CB5-9C27-F3F6A01ACE0E}"/>
              </a:ext>
            </a:extLst>
          </p:cNvPr>
          <p:cNvGrpSpPr/>
          <p:nvPr/>
        </p:nvGrpSpPr>
        <p:grpSpPr>
          <a:xfrm>
            <a:off x="1246037" y="5312433"/>
            <a:ext cx="206152" cy="206152"/>
            <a:chOff x="2411760" y="3708613"/>
            <a:chExt cx="206152" cy="206152"/>
          </a:xfrm>
        </p:grpSpPr>
        <p:sp>
          <p:nvSpPr>
            <p:cNvPr id="283" name="Oval 282">
              <a:extLst>
                <a:ext uri="{FF2B5EF4-FFF2-40B4-BE49-F238E27FC236}">
                  <a16:creationId xmlns:a16="http://schemas.microsoft.com/office/drawing/2014/main" id="{58D6669B-F300-4719-A8E7-D7CBAA3483BD}"/>
                </a:ext>
              </a:extLst>
            </p:cNvPr>
            <p:cNvSpPr/>
            <p:nvPr/>
          </p:nvSpPr>
          <p:spPr>
            <a:xfrm>
              <a:off x="2411760" y="3708613"/>
              <a:ext cx="206152" cy="206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bg1"/>
                </a:solidFill>
                <a:cs typeface="B Nazanin" panose="00000700000000000000" pitchFamily="2" charset="-78"/>
              </a:endParaRPr>
            </a:p>
          </p:txBody>
        </p:sp>
        <p:sp>
          <p:nvSpPr>
            <p:cNvPr id="284" name="Chevron 9">
              <a:extLst>
                <a:ext uri="{FF2B5EF4-FFF2-40B4-BE49-F238E27FC236}">
                  <a16:creationId xmlns:a16="http://schemas.microsoft.com/office/drawing/2014/main" id="{1960A8D1-7EB1-46F5-B702-5B4690856E26}"/>
                </a:ext>
              </a:extLst>
            </p:cNvPr>
            <p:cNvSpPr/>
            <p:nvPr/>
          </p:nvSpPr>
          <p:spPr>
            <a:xfrm>
              <a:off x="2478836" y="3755880"/>
              <a:ext cx="72000" cy="108000"/>
            </a:xfrm>
            <a:prstGeom prst="chevron">
              <a:avLst>
                <a:gd name="adj" fmla="val 6522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bg1"/>
                </a:solidFill>
                <a:cs typeface="B Nazanin" panose="00000700000000000000" pitchFamily="2" charset="-78"/>
              </a:endParaRPr>
            </a:p>
          </p:txBody>
        </p:sp>
      </p:grpSp>
      <p:grpSp>
        <p:nvGrpSpPr>
          <p:cNvPr id="285" name="그룹 21">
            <a:extLst>
              <a:ext uri="{FF2B5EF4-FFF2-40B4-BE49-F238E27FC236}">
                <a16:creationId xmlns:a16="http://schemas.microsoft.com/office/drawing/2014/main" id="{42D95D7B-A8AC-4285-87D4-FA4B0729CDF2}"/>
              </a:ext>
            </a:extLst>
          </p:cNvPr>
          <p:cNvGrpSpPr/>
          <p:nvPr/>
        </p:nvGrpSpPr>
        <p:grpSpPr>
          <a:xfrm>
            <a:off x="1505373" y="5275200"/>
            <a:ext cx="2304000" cy="739566"/>
            <a:chOff x="1435037" y="5275200"/>
            <a:chExt cx="2304000" cy="739566"/>
          </a:xfrm>
        </p:grpSpPr>
        <p:sp>
          <p:nvSpPr>
            <p:cNvPr id="286" name="TextBox 285">
              <a:extLst>
                <a:ext uri="{FF2B5EF4-FFF2-40B4-BE49-F238E27FC236}">
                  <a16:creationId xmlns:a16="http://schemas.microsoft.com/office/drawing/2014/main" id="{DD8ED511-225E-4881-95A8-B86EBFCD0995}"/>
                </a:ext>
              </a:extLst>
            </p:cNvPr>
            <p:cNvSpPr txBox="1"/>
            <p:nvPr/>
          </p:nvSpPr>
          <p:spPr>
            <a:xfrm>
              <a:off x="1435037" y="5275200"/>
              <a:ext cx="230400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مطالب اینجاست</a:t>
              </a:r>
              <a:endParaRPr lang="ko-KR" altLang="en-US" sz="1200" b="1" dirty="0">
                <a:solidFill>
                  <a:schemeClr val="bg1"/>
                </a:solidFill>
                <a:cs typeface="B Nazanin" panose="00000700000000000000" pitchFamily="2" charset="-78"/>
              </a:endParaRPr>
            </a:p>
          </p:txBody>
        </p:sp>
        <p:sp>
          <p:nvSpPr>
            <p:cNvPr id="287" name="TextBox 286">
              <a:extLst>
                <a:ext uri="{FF2B5EF4-FFF2-40B4-BE49-F238E27FC236}">
                  <a16:creationId xmlns:a16="http://schemas.microsoft.com/office/drawing/2014/main" id="{1AAD736C-940D-4093-ACC8-11A9D2662DC5}"/>
                </a:ext>
              </a:extLst>
            </p:cNvPr>
            <p:cNvSpPr txBox="1"/>
            <p:nvPr/>
          </p:nvSpPr>
          <p:spPr>
            <a:xfrm>
              <a:off x="1435037" y="5553101"/>
              <a:ext cx="230400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 را دریافت کنید که به زیبایی طراحی شده است..</a:t>
              </a:r>
              <a:endParaRPr lang="ko-KR" altLang="en-US" sz="1200" dirty="0">
                <a:solidFill>
                  <a:schemeClr val="bg1"/>
                </a:solidFill>
                <a:cs typeface="B Nazanin" panose="00000700000000000000" pitchFamily="2" charset="-78"/>
              </a:endParaRPr>
            </a:p>
          </p:txBody>
        </p:sp>
      </p:grpSp>
      <p:grpSp>
        <p:nvGrpSpPr>
          <p:cNvPr id="288" name="Group 287">
            <a:extLst>
              <a:ext uri="{FF2B5EF4-FFF2-40B4-BE49-F238E27FC236}">
                <a16:creationId xmlns:a16="http://schemas.microsoft.com/office/drawing/2014/main" id="{452CE548-12D7-4E62-A5D2-C0077DE39645}"/>
              </a:ext>
            </a:extLst>
          </p:cNvPr>
          <p:cNvGrpSpPr/>
          <p:nvPr/>
        </p:nvGrpSpPr>
        <p:grpSpPr>
          <a:xfrm>
            <a:off x="8367810" y="5296520"/>
            <a:ext cx="206152" cy="206152"/>
            <a:chOff x="2411760" y="3708613"/>
            <a:chExt cx="206152" cy="206152"/>
          </a:xfrm>
        </p:grpSpPr>
        <p:sp>
          <p:nvSpPr>
            <p:cNvPr id="289" name="Oval 288">
              <a:extLst>
                <a:ext uri="{FF2B5EF4-FFF2-40B4-BE49-F238E27FC236}">
                  <a16:creationId xmlns:a16="http://schemas.microsoft.com/office/drawing/2014/main" id="{C6D2AC56-2564-4D7D-BC0A-ECFE0C86BA57}"/>
                </a:ext>
              </a:extLst>
            </p:cNvPr>
            <p:cNvSpPr/>
            <p:nvPr/>
          </p:nvSpPr>
          <p:spPr>
            <a:xfrm>
              <a:off x="2411760" y="3708613"/>
              <a:ext cx="206152" cy="20615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bg1"/>
                </a:solidFill>
                <a:cs typeface="B Nazanin" panose="00000700000000000000" pitchFamily="2" charset="-78"/>
              </a:endParaRPr>
            </a:p>
          </p:txBody>
        </p:sp>
        <p:sp>
          <p:nvSpPr>
            <p:cNvPr id="290" name="Chevron 16">
              <a:extLst>
                <a:ext uri="{FF2B5EF4-FFF2-40B4-BE49-F238E27FC236}">
                  <a16:creationId xmlns:a16="http://schemas.microsoft.com/office/drawing/2014/main" id="{863A7F31-EC6E-4BE0-AF73-E67DAEF12C20}"/>
                </a:ext>
              </a:extLst>
            </p:cNvPr>
            <p:cNvSpPr/>
            <p:nvPr/>
          </p:nvSpPr>
          <p:spPr>
            <a:xfrm>
              <a:off x="2478836" y="3755880"/>
              <a:ext cx="72000" cy="108000"/>
            </a:xfrm>
            <a:prstGeom prst="chevron">
              <a:avLst>
                <a:gd name="adj" fmla="val 6522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bg1"/>
                </a:solidFill>
                <a:cs typeface="B Nazanin" panose="00000700000000000000" pitchFamily="2" charset="-78"/>
              </a:endParaRPr>
            </a:p>
          </p:txBody>
        </p:sp>
      </p:grpSp>
      <p:grpSp>
        <p:nvGrpSpPr>
          <p:cNvPr id="291" name="그룹 22">
            <a:extLst>
              <a:ext uri="{FF2B5EF4-FFF2-40B4-BE49-F238E27FC236}">
                <a16:creationId xmlns:a16="http://schemas.microsoft.com/office/drawing/2014/main" id="{3F215E49-1C33-435A-B0AE-75106BBD191F}"/>
              </a:ext>
            </a:extLst>
          </p:cNvPr>
          <p:cNvGrpSpPr/>
          <p:nvPr/>
        </p:nvGrpSpPr>
        <p:grpSpPr>
          <a:xfrm>
            <a:off x="8627146" y="5259287"/>
            <a:ext cx="2304000" cy="739566"/>
            <a:chOff x="8627146" y="5259287"/>
            <a:chExt cx="2304000" cy="739566"/>
          </a:xfrm>
        </p:grpSpPr>
        <p:sp>
          <p:nvSpPr>
            <p:cNvPr id="292" name="TextBox 291">
              <a:extLst>
                <a:ext uri="{FF2B5EF4-FFF2-40B4-BE49-F238E27FC236}">
                  <a16:creationId xmlns:a16="http://schemas.microsoft.com/office/drawing/2014/main" id="{0D800D78-8363-402F-AB6D-D5A3EE6FFC74}"/>
                </a:ext>
              </a:extLst>
            </p:cNvPr>
            <p:cNvSpPr txBox="1"/>
            <p:nvPr/>
          </p:nvSpPr>
          <p:spPr>
            <a:xfrm>
              <a:off x="8627146" y="5259287"/>
              <a:ext cx="230400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مطالب اینجاست</a:t>
              </a:r>
              <a:endParaRPr lang="ko-KR" altLang="en-US" sz="1200" b="1" dirty="0">
                <a:solidFill>
                  <a:schemeClr val="bg1"/>
                </a:solidFill>
                <a:cs typeface="B Nazanin" panose="00000700000000000000" pitchFamily="2" charset="-78"/>
              </a:endParaRPr>
            </a:p>
          </p:txBody>
        </p:sp>
        <p:sp>
          <p:nvSpPr>
            <p:cNvPr id="293" name="TextBox 292">
              <a:extLst>
                <a:ext uri="{FF2B5EF4-FFF2-40B4-BE49-F238E27FC236}">
                  <a16:creationId xmlns:a16="http://schemas.microsoft.com/office/drawing/2014/main" id="{B03D16B4-DDE4-40E7-9056-778128EC0F7A}"/>
                </a:ext>
              </a:extLst>
            </p:cNvPr>
            <p:cNvSpPr txBox="1"/>
            <p:nvPr/>
          </p:nvSpPr>
          <p:spPr>
            <a:xfrm>
              <a:off x="8627146" y="5537188"/>
              <a:ext cx="230400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 را دریافت کنید که به زیبایی طراحی شده است..</a:t>
              </a:r>
              <a:endParaRPr lang="ko-KR" altLang="en-US" sz="1200" dirty="0">
                <a:solidFill>
                  <a:schemeClr val="bg1"/>
                </a:solidFill>
                <a:cs typeface="B Nazanin" panose="00000700000000000000" pitchFamily="2" charset="-78"/>
              </a:endParaRPr>
            </a:p>
          </p:txBody>
        </p:sp>
      </p:grpSp>
      <p:sp>
        <p:nvSpPr>
          <p:cNvPr id="294" name="Oval Callout 18">
            <a:extLst>
              <a:ext uri="{FF2B5EF4-FFF2-40B4-BE49-F238E27FC236}">
                <a16:creationId xmlns:a16="http://schemas.microsoft.com/office/drawing/2014/main" id="{993F97DB-8B01-429B-A7FC-BF60FB5AC72D}"/>
              </a:ext>
            </a:extLst>
          </p:cNvPr>
          <p:cNvSpPr/>
          <p:nvPr/>
        </p:nvSpPr>
        <p:spPr>
          <a:xfrm>
            <a:off x="1998548" y="3440418"/>
            <a:ext cx="1121271" cy="751251"/>
          </a:xfrm>
          <a:prstGeom prst="wedgeEllipseCallout">
            <a:avLst>
              <a:gd name="adj1" fmla="val 146265"/>
              <a:gd name="adj2" fmla="val -8601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2000" b="1" dirty="0">
                <a:solidFill>
                  <a:schemeClr val="bg1"/>
                </a:solidFill>
                <a:cs typeface="B Nazanin" panose="00000700000000000000" pitchFamily="2" charset="-78"/>
              </a:rPr>
              <a:t>US</a:t>
            </a:r>
            <a:endParaRPr lang="ko-KR" altLang="en-US" sz="2000" b="1" dirty="0">
              <a:solidFill>
                <a:schemeClr val="bg1"/>
              </a:solidFill>
              <a:cs typeface="B Nazanin" panose="00000700000000000000" pitchFamily="2" charset="-78"/>
            </a:endParaRPr>
          </a:p>
        </p:txBody>
      </p:sp>
      <p:sp>
        <p:nvSpPr>
          <p:cNvPr id="295" name="Oval Callout 19">
            <a:extLst>
              <a:ext uri="{FF2B5EF4-FFF2-40B4-BE49-F238E27FC236}">
                <a16:creationId xmlns:a16="http://schemas.microsoft.com/office/drawing/2014/main" id="{7627BCFC-03E7-4621-A853-C6AD18872EBD}"/>
              </a:ext>
            </a:extLst>
          </p:cNvPr>
          <p:cNvSpPr/>
          <p:nvPr/>
        </p:nvSpPr>
        <p:spPr>
          <a:xfrm>
            <a:off x="9512553" y="3259841"/>
            <a:ext cx="1121271" cy="751251"/>
          </a:xfrm>
          <a:prstGeom prst="wedgeEllipseCallout">
            <a:avLst>
              <a:gd name="adj1" fmla="val -249398"/>
              <a:gd name="adj2" fmla="val -8777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2000" b="1" dirty="0">
                <a:solidFill>
                  <a:schemeClr val="bg1"/>
                </a:solidFill>
                <a:cs typeface="B Nazanin" panose="00000700000000000000" pitchFamily="2" charset="-78"/>
              </a:rPr>
              <a:t>UK</a:t>
            </a:r>
            <a:endParaRPr lang="ko-KR" altLang="en-US" sz="2000" b="1" dirty="0">
              <a:solidFill>
                <a:schemeClr val="bg1"/>
              </a:solidFill>
              <a:cs typeface="B Nazanin" panose="00000700000000000000" pitchFamily="2" charset="-78"/>
            </a:endParaRPr>
          </a:p>
        </p:txBody>
      </p:sp>
      <p:sp>
        <p:nvSpPr>
          <p:cNvPr id="296" name="TextBox 295">
            <a:extLst>
              <a:ext uri="{FF2B5EF4-FFF2-40B4-BE49-F238E27FC236}">
                <a16:creationId xmlns:a16="http://schemas.microsoft.com/office/drawing/2014/main" id="{70651303-A7AB-412B-AC49-39806D657B0E}"/>
              </a:ext>
            </a:extLst>
          </p:cNvPr>
          <p:cNvSpPr txBox="1"/>
          <p:nvPr/>
        </p:nvSpPr>
        <p:spPr>
          <a:xfrm>
            <a:off x="4629465" y="5136639"/>
            <a:ext cx="1080120" cy="584775"/>
          </a:xfrm>
          <a:prstGeom prst="rect">
            <a:avLst/>
          </a:prstGeom>
          <a:noFill/>
        </p:spPr>
        <p:txBody>
          <a:bodyPr wrap="square" rtlCol="0" anchor="ctr">
            <a:spAutoFit/>
          </a:bodyPr>
          <a:lstStyle/>
          <a:p>
            <a:pPr algn="ctr"/>
            <a:r>
              <a:rPr lang="en-US" altLang="ko-KR" sz="3200" b="1" dirty="0">
                <a:solidFill>
                  <a:schemeClr val="accent2"/>
                </a:solidFill>
                <a:cs typeface="B Nazanin" panose="00000700000000000000" pitchFamily="2" charset="-78"/>
              </a:rPr>
              <a:t>120</a:t>
            </a:r>
            <a:endParaRPr lang="ko-KR" altLang="en-US" sz="3200" b="1" dirty="0">
              <a:solidFill>
                <a:schemeClr val="accent2"/>
              </a:solidFill>
              <a:cs typeface="B Nazanin" panose="00000700000000000000" pitchFamily="2" charset="-78"/>
            </a:endParaRPr>
          </a:p>
        </p:txBody>
      </p:sp>
      <p:sp>
        <p:nvSpPr>
          <p:cNvPr id="297" name="TextBox 296">
            <a:extLst>
              <a:ext uri="{FF2B5EF4-FFF2-40B4-BE49-F238E27FC236}">
                <a16:creationId xmlns:a16="http://schemas.microsoft.com/office/drawing/2014/main" id="{DD5926A2-9261-404B-9B04-775E927B2817}"/>
              </a:ext>
            </a:extLst>
          </p:cNvPr>
          <p:cNvSpPr txBox="1"/>
          <p:nvPr/>
        </p:nvSpPr>
        <p:spPr>
          <a:xfrm>
            <a:off x="6448193" y="5136639"/>
            <a:ext cx="1080120" cy="584775"/>
          </a:xfrm>
          <a:prstGeom prst="rect">
            <a:avLst/>
          </a:prstGeom>
          <a:noFill/>
        </p:spPr>
        <p:txBody>
          <a:bodyPr wrap="square" rtlCol="0" anchor="ctr">
            <a:spAutoFit/>
          </a:bodyPr>
          <a:lstStyle/>
          <a:p>
            <a:pPr algn="ctr"/>
            <a:r>
              <a:rPr lang="en-US" altLang="ko-KR" sz="3200" b="1" dirty="0">
                <a:solidFill>
                  <a:schemeClr val="accent3"/>
                </a:solidFill>
                <a:cs typeface="B Nazanin" panose="00000700000000000000" pitchFamily="2" charset="-78"/>
              </a:rPr>
              <a:t>120</a:t>
            </a:r>
            <a:endParaRPr lang="ko-KR" altLang="en-US" sz="3200" b="1" dirty="0">
              <a:solidFill>
                <a:schemeClr val="accent3"/>
              </a:solidFill>
              <a:cs typeface="B Nazanin" panose="00000700000000000000" pitchFamily="2" charset="-78"/>
            </a:endParaRPr>
          </a:p>
        </p:txBody>
      </p:sp>
      <p:sp>
        <p:nvSpPr>
          <p:cNvPr id="298" name="TextBox 297">
            <a:extLst>
              <a:ext uri="{FF2B5EF4-FFF2-40B4-BE49-F238E27FC236}">
                <a16:creationId xmlns:a16="http://schemas.microsoft.com/office/drawing/2014/main" id="{FB564088-9ECC-4DBA-829C-AC922820B3A9}"/>
              </a:ext>
            </a:extLst>
          </p:cNvPr>
          <p:cNvSpPr txBox="1"/>
          <p:nvPr/>
        </p:nvSpPr>
        <p:spPr>
          <a:xfrm>
            <a:off x="3913884" y="2675610"/>
            <a:ext cx="807962" cy="276999"/>
          </a:xfrm>
          <a:prstGeom prst="rect">
            <a:avLst/>
          </a:prstGeom>
          <a:solidFill>
            <a:schemeClr val="accent2"/>
          </a:solidFill>
        </p:spPr>
        <p:txBody>
          <a:bodyPr wrap="square" rtlCol="0" anchor="ctr">
            <a:spAutoFit/>
          </a:bodyPr>
          <a:lstStyle/>
          <a:p>
            <a:pPr algn="ctr"/>
            <a:r>
              <a:rPr lang="fa-IR" altLang="ko-KR" sz="1200" b="1" dirty="0">
                <a:solidFill>
                  <a:schemeClr val="bg1"/>
                </a:solidFill>
                <a:cs typeface="B Nazanin" panose="00000700000000000000" pitchFamily="2" charset="-78"/>
              </a:rPr>
              <a:t>محتوا</a:t>
            </a:r>
            <a:endParaRPr lang="ko-KR" altLang="en-US" sz="1200" b="1" dirty="0">
              <a:solidFill>
                <a:schemeClr val="bg1"/>
              </a:solidFill>
              <a:cs typeface="B Nazanin" panose="00000700000000000000" pitchFamily="2" charset="-78"/>
            </a:endParaRPr>
          </a:p>
        </p:txBody>
      </p:sp>
      <p:sp>
        <p:nvSpPr>
          <p:cNvPr id="299" name="TextBox 298">
            <a:extLst>
              <a:ext uri="{FF2B5EF4-FFF2-40B4-BE49-F238E27FC236}">
                <a16:creationId xmlns:a16="http://schemas.microsoft.com/office/drawing/2014/main" id="{D336454B-71EF-4F09-890A-98C25F4653BB}"/>
              </a:ext>
            </a:extLst>
          </p:cNvPr>
          <p:cNvSpPr txBox="1"/>
          <p:nvPr/>
        </p:nvSpPr>
        <p:spPr>
          <a:xfrm>
            <a:off x="6948961" y="2580539"/>
            <a:ext cx="807962" cy="276999"/>
          </a:xfrm>
          <a:prstGeom prst="rect">
            <a:avLst/>
          </a:prstGeom>
          <a:solidFill>
            <a:schemeClr val="accent3"/>
          </a:solidFill>
        </p:spPr>
        <p:txBody>
          <a:bodyPr wrap="square" rtlCol="0" anchor="ctr">
            <a:spAutoFit/>
          </a:bodyPr>
          <a:lstStyle/>
          <a:p>
            <a:pPr algn="ctr"/>
            <a:r>
              <a:rPr lang="fa-IR" altLang="ko-KR" sz="1200" b="1" dirty="0">
                <a:solidFill>
                  <a:schemeClr val="bg1"/>
                </a:solidFill>
                <a:cs typeface="B Nazanin" panose="00000700000000000000" pitchFamily="2" charset="-78"/>
              </a:rPr>
              <a:t>محتوا</a:t>
            </a:r>
            <a:endParaRPr lang="ko-KR" altLang="en-US" sz="1200" b="1" dirty="0">
              <a:solidFill>
                <a:schemeClr val="bg1"/>
              </a:solidFill>
              <a:cs typeface="B Nazanin" panose="00000700000000000000" pitchFamily="2" charset="-78"/>
            </a:endParaRPr>
          </a:p>
        </p:txBody>
      </p:sp>
      <p:grpSp>
        <p:nvGrpSpPr>
          <p:cNvPr id="300" name="Group 299">
            <a:extLst>
              <a:ext uri="{FF2B5EF4-FFF2-40B4-BE49-F238E27FC236}">
                <a16:creationId xmlns:a16="http://schemas.microsoft.com/office/drawing/2014/main" id="{0386A4BF-7B2E-4530-938B-BA0FB77B2220}"/>
              </a:ext>
            </a:extLst>
          </p:cNvPr>
          <p:cNvGrpSpPr/>
          <p:nvPr/>
        </p:nvGrpSpPr>
        <p:grpSpPr>
          <a:xfrm>
            <a:off x="10513443" y="1838263"/>
            <a:ext cx="819819" cy="883841"/>
            <a:chOff x="7903518" y="764704"/>
            <a:chExt cx="819819" cy="883841"/>
          </a:xfrm>
        </p:grpSpPr>
        <p:sp>
          <p:nvSpPr>
            <p:cNvPr id="301" name="Oval 300">
              <a:extLst>
                <a:ext uri="{FF2B5EF4-FFF2-40B4-BE49-F238E27FC236}">
                  <a16:creationId xmlns:a16="http://schemas.microsoft.com/office/drawing/2014/main" id="{35B03A2E-73D0-4797-9DE1-FF7C2C933969}"/>
                </a:ext>
              </a:extLst>
            </p:cNvPr>
            <p:cNvSpPr/>
            <p:nvPr/>
          </p:nvSpPr>
          <p:spPr>
            <a:xfrm>
              <a:off x="7903518" y="810581"/>
              <a:ext cx="216024" cy="2160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302" name="Oval 301">
              <a:extLst>
                <a:ext uri="{FF2B5EF4-FFF2-40B4-BE49-F238E27FC236}">
                  <a16:creationId xmlns:a16="http://schemas.microsoft.com/office/drawing/2014/main" id="{482D6B01-B743-4F8F-9493-E1E99D7F0B48}"/>
                </a:ext>
              </a:extLst>
            </p:cNvPr>
            <p:cNvSpPr/>
            <p:nvPr/>
          </p:nvSpPr>
          <p:spPr>
            <a:xfrm>
              <a:off x="7903518" y="1089088"/>
              <a:ext cx="216024" cy="2160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303" name="Oval 302">
              <a:extLst>
                <a:ext uri="{FF2B5EF4-FFF2-40B4-BE49-F238E27FC236}">
                  <a16:creationId xmlns:a16="http://schemas.microsoft.com/office/drawing/2014/main" id="{AD067776-EE41-4EB3-A6F3-9F5DE0933F39}"/>
                </a:ext>
              </a:extLst>
            </p:cNvPr>
            <p:cNvSpPr/>
            <p:nvPr/>
          </p:nvSpPr>
          <p:spPr>
            <a:xfrm>
              <a:off x="7903518" y="1377120"/>
              <a:ext cx="216024" cy="2160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cs typeface="B Nazanin" panose="00000700000000000000" pitchFamily="2" charset="-78"/>
              </a:endParaRPr>
            </a:p>
          </p:txBody>
        </p:sp>
        <p:sp>
          <p:nvSpPr>
            <p:cNvPr id="304" name="TextBox 303">
              <a:extLst>
                <a:ext uri="{FF2B5EF4-FFF2-40B4-BE49-F238E27FC236}">
                  <a16:creationId xmlns:a16="http://schemas.microsoft.com/office/drawing/2014/main" id="{EF4F5781-E2F1-42B0-A46E-F721673BC262}"/>
                </a:ext>
              </a:extLst>
            </p:cNvPr>
            <p:cNvSpPr txBox="1"/>
            <p:nvPr/>
          </p:nvSpPr>
          <p:spPr>
            <a:xfrm>
              <a:off x="8173320" y="764704"/>
              <a:ext cx="550017" cy="307777"/>
            </a:xfrm>
            <a:prstGeom prst="rect">
              <a:avLst/>
            </a:prstGeom>
            <a:noFill/>
          </p:spPr>
          <p:txBody>
            <a:bodyPr wrap="square" rtlCol="0" anchor="ctr">
              <a:spAutoFit/>
            </a:bodyPr>
            <a:lstStyle/>
            <a:p>
              <a:r>
                <a:rPr lang="en-US" altLang="ko-KR" sz="1400" b="1" dirty="0">
                  <a:solidFill>
                    <a:srgbClr val="262626"/>
                  </a:solidFill>
                  <a:cs typeface="B Nazanin" panose="00000700000000000000" pitchFamily="2" charset="-78"/>
                </a:rPr>
                <a:t>Text</a:t>
              </a:r>
              <a:endParaRPr lang="ko-KR" altLang="en-US" sz="1400" b="1" dirty="0">
                <a:solidFill>
                  <a:srgbClr val="262626"/>
                </a:solidFill>
                <a:cs typeface="B Nazanin" panose="00000700000000000000" pitchFamily="2" charset="-78"/>
              </a:endParaRPr>
            </a:p>
          </p:txBody>
        </p:sp>
        <p:sp>
          <p:nvSpPr>
            <p:cNvPr id="305" name="TextBox 304">
              <a:extLst>
                <a:ext uri="{FF2B5EF4-FFF2-40B4-BE49-F238E27FC236}">
                  <a16:creationId xmlns:a16="http://schemas.microsoft.com/office/drawing/2014/main" id="{550FBDE8-C791-47E0-9CB7-5B497073C8E5}"/>
                </a:ext>
              </a:extLst>
            </p:cNvPr>
            <p:cNvSpPr txBox="1"/>
            <p:nvPr/>
          </p:nvSpPr>
          <p:spPr>
            <a:xfrm>
              <a:off x="8171088" y="1052736"/>
              <a:ext cx="550017" cy="307777"/>
            </a:xfrm>
            <a:prstGeom prst="rect">
              <a:avLst/>
            </a:prstGeom>
            <a:noFill/>
          </p:spPr>
          <p:txBody>
            <a:bodyPr wrap="square" rtlCol="0" anchor="ctr">
              <a:spAutoFit/>
            </a:bodyPr>
            <a:lstStyle/>
            <a:p>
              <a:r>
                <a:rPr lang="en-US" altLang="ko-KR" sz="1400" b="1" dirty="0">
                  <a:solidFill>
                    <a:srgbClr val="262626"/>
                  </a:solidFill>
                  <a:cs typeface="B Nazanin" panose="00000700000000000000" pitchFamily="2" charset="-78"/>
                </a:rPr>
                <a:t>Text</a:t>
              </a:r>
              <a:endParaRPr lang="ko-KR" altLang="en-US" sz="1400" b="1" dirty="0">
                <a:solidFill>
                  <a:srgbClr val="262626"/>
                </a:solidFill>
                <a:cs typeface="B Nazanin" panose="00000700000000000000" pitchFamily="2" charset="-78"/>
              </a:endParaRPr>
            </a:p>
          </p:txBody>
        </p:sp>
        <p:sp>
          <p:nvSpPr>
            <p:cNvPr id="306" name="TextBox 305">
              <a:extLst>
                <a:ext uri="{FF2B5EF4-FFF2-40B4-BE49-F238E27FC236}">
                  <a16:creationId xmlns:a16="http://schemas.microsoft.com/office/drawing/2014/main" id="{4B4B4F24-E481-4D04-9062-6049364895C3}"/>
                </a:ext>
              </a:extLst>
            </p:cNvPr>
            <p:cNvSpPr txBox="1"/>
            <p:nvPr/>
          </p:nvSpPr>
          <p:spPr>
            <a:xfrm>
              <a:off x="8168856" y="1340768"/>
              <a:ext cx="550017" cy="307777"/>
            </a:xfrm>
            <a:prstGeom prst="rect">
              <a:avLst/>
            </a:prstGeom>
            <a:noFill/>
          </p:spPr>
          <p:txBody>
            <a:bodyPr wrap="square" rtlCol="0" anchor="ctr">
              <a:spAutoFit/>
            </a:bodyPr>
            <a:lstStyle/>
            <a:p>
              <a:r>
                <a:rPr lang="en-US" altLang="ko-KR" sz="1400" b="1" dirty="0">
                  <a:solidFill>
                    <a:srgbClr val="262626"/>
                  </a:solidFill>
                  <a:cs typeface="B Nazanin" panose="00000700000000000000" pitchFamily="2" charset="-78"/>
                </a:rPr>
                <a:t>Text</a:t>
              </a:r>
              <a:endParaRPr lang="ko-KR" altLang="en-US" sz="1400" b="1" dirty="0">
                <a:solidFill>
                  <a:srgbClr val="262626"/>
                </a:solidFill>
                <a:cs typeface="B Nazanin" panose="00000700000000000000" pitchFamily="2" charset="-78"/>
              </a:endParaRPr>
            </a:p>
          </p:txBody>
        </p:sp>
      </p:grpSp>
      <p:sp>
        <p:nvSpPr>
          <p:cNvPr id="307" name="Round Same Side Corner Rectangle 36">
            <a:extLst>
              <a:ext uri="{FF2B5EF4-FFF2-40B4-BE49-F238E27FC236}">
                <a16:creationId xmlns:a16="http://schemas.microsoft.com/office/drawing/2014/main" id="{92C457DC-1FE7-403D-AE3E-68707F7E5F70}"/>
              </a:ext>
            </a:extLst>
          </p:cNvPr>
          <p:cNvSpPr>
            <a:spLocks noChangeAspect="1"/>
          </p:cNvSpPr>
          <p:nvPr/>
        </p:nvSpPr>
        <p:spPr>
          <a:xfrm>
            <a:off x="4956283" y="5782234"/>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08" name="Round Same Side Corner Rectangle 36">
            <a:extLst>
              <a:ext uri="{FF2B5EF4-FFF2-40B4-BE49-F238E27FC236}">
                <a16:creationId xmlns:a16="http://schemas.microsoft.com/office/drawing/2014/main" id="{AF19F8ED-8D09-4D9C-9171-71D19179AE86}"/>
              </a:ext>
            </a:extLst>
          </p:cNvPr>
          <p:cNvSpPr>
            <a:spLocks noChangeAspect="1"/>
          </p:cNvSpPr>
          <p:nvPr/>
        </p:nvSpPr>
        <p:spPr>
          <a:xfrm>
            <a:off x="6838237" y="5782234"/>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5">
            <a:extLst>
              <a:ext uri="{FF2B5EF4-FFF2-40B4-BE49-F238E27FC236}">
                <a16:creationId xmlns:a16="http://schemas.microsoft.com/office/drawing/2014/main" id="{5F13510B-423E-40A8-9028-12006168D4A5}"/>
              </a:ext>
            </a:extLst>
          </p:cNvPr>
          <p:cNvGrpSpPr/>
          <p:nvPr/>
        </p:nvGrpSpPr>
        <p:grpSpPr>
          <a:xfrm>
            <a:off x="0" y="1762127"/>
            <a:ext cx="4934396" cy="4265703"/>
            <a:chOff x="-1053816" y="2044537"/>
            <a:chExt cx="4430486" cy="3535467"/>
          </a:xfrm>
        </p:grpSpPr>
        <p:grpSp>
          <p:nvGrpSpPr>
            <p:cNvPr id="4" name="Group 3">
              <a:extLst>
                <a:ext uri="{FF2B5EF4-FFF2-40B4-BE49-F238E27FC236}">
                  <a16:creationId xmlns:a16="http://schemas.microsoft.com/office/drawing/2014/main" id="{D0FE1A89-0B8B-425A-A630-D08FD62861DC}"/>
                </a:ext>
              </a:extLst>
            </p:cNvPr>
            <p:cNvGrpSpPr/>
            <p:nvPr/>
          </p:nvGrpSpPr>
          <p:grpSpPr>
            <a:xfrm>
              <a:off x="-1053816" y="2044537"/>
              <a:ext cx="3497886" cy="3437092"/>
              <a:chOff x="-1865617" y="2199669"/>
              <a:chExt cx="11362682" cy="3437092"/>
            </a:xfrm>
          </p:grpSpPr>
          <p:sp>
            <p:nvSpPr>
              <p:cNvPr id="10" name="Rectangle 9">
                <a:extLst>
                  <a:ext uri="{FF2B5EF4-FFF2-40B4-BE49-F238E27FC236}">
                    <a16:creationId xmlns:a16="http://schemas.microsoft.com/office/drawing/2014/main" id="{F84812D1-4161-4DA2-9EC9-9D2A86A4C54F}"/>
                  </a:ext>
                </a:extLst>
              </p:cNvPr>
              <p:cNvSpPr/>
              <p:nvPr/>
            </p:nvSpPr>
            <p:spPr>
              <a:xfrm>
                <a:off x="-1865617" y="5028975"/>
                <a:ext cx="10961553" cy="6077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Rectangle 10">
                <a:extLst>
                  <a:ext uri="{FF2B5EF4-FFF2-40B4-BE49-F238E27FC236}">
                    <a16:creationId xmlns:a16="http://schemas.microsoft.com/office/drawing/2014/main" id="{6E21BD07-F1F8-4D2F-9052-08FF2F243771}"/>
                  </a:ext>
                </a:extLst>
              </p:cNvPr>
              <p:cNvSpPr/>
              <p:nvPr/>
            </p:nvSpPr>
            <p:spPr>
              <a:xfrm>
                <a:off x="-1865617" y="4362431"/>
                <a:ext cx="10903187" cy="6077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Rectangle 11">
                <a:extLst>
                  <a:ext uri="{FF2B5EF4-FFF2-40B4-BE49-F238E27FC236}">
                    <a16:creationId xmlns:a16="http://schemas.microsoft.com/office/drawing/2014/main" id="{3CD48E77-0450-4DB8-8EDA-69E560791A3D}"/>
                  </a:ext>
                </a:extLst>
              </p:cNvPr>
              <p:cNvSpPr/>
              <p:nvPr/>
            </p:nvSpPr>
            <p:spPr>
              <a:xfrm>
                <a:off x="-1865617" y="3695887"/>
                <a:ext cx="10903187" cy="60778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3" name="Rectangle 12">
                <a:extLst>
                  <a:ext uri="{FF2B5EF4-FFF2-40B4-BE49-F238E27FC236}">
                    <a16:creationId xmlns:a16="http://schemas.microsoft.com/office/drawing/2014/main" id="{9FAECE7E-3323-4DBD-B520-630B0FFFB12C}"/>
                  </a:ext>
                </a:extLst>
              </p:cNvPr>
              <p:cNvSpPr/>
              <p:nvPr/>
            </p:nvSpPr>
            <p:spPr>
              <a:xfrm>
                <a:off x="-1865617" y="2199669"/>
                <a:ext cx="11362682" cy="145011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5" name="Group 4">
              <a:extLst>
                <a:ext uri="{FF2B5EF4-FFF2-40B4-BE49-F238E27FC236}">
                  <a16:creationId xmlns:a16="http://schemas.microsoft.com/office/drawing/2014/main" id="{E6E41B25-A317-4B79-8B83-55549AD878A2}"/>
                </a:ext>
              </a:extLst>
            </p:cNvPr>
            <p:cNvGrpSpPr/>
            <p:nvPr/>
          </p:nvGrpSpPr>
          <p:grpSpPr>
            <a:xfrm>
              <a:off x="1067896" y="2086676"/>
              <a:ext cx="2308774" cy="3493328"/>
              <a:chOff x="803295" y="2132856"/>
              <a:chExt cx="2308774" cy="3493328"/>
            </a:xfrm>
          </p:grpSpPr>
          <p:sp>
            <p:nvSpPr>
              <p:cNvPr id="6" name="Rectangle 5">
                <a:extLst>
                  <a:ext uri="{FF2B5EF4-FFF2-40B4-BE49-F238E27FC236}">
                    <a16:creationId xmlns:a16="http://schemas.microsoft.com/office/drawing/2014/main" id="{EEB1A07C-EC67-4F8B-AF1E-F9396AEE1A39}"/>
                  </a:ext>
                </a:extLst>
              </p:cNvPr>
              <p:cNvSpPr/>
              <p:nvPr/>
            </p:nvSpPr>
            <p:spPr>
              <a:xfrm>
                <a:off x="1392955" y="5004411"/>
                <a:ext cx="1154259" cy="621773"/>
              </a:xfrm>
              <a:prstGeom prst="rect">
                <a:avLst/>
              </a:prstGeom>
              <a:solidFill>
                <a:schemeClr val="accent1"/>
              </a:solidFill>
              <a:ln>
                <a:noFill/>
              </a:ln>
              <a:scene3d>
                <a:camera prst="isometricLeftDown">
                  <a:rot lat="900002" lon="2700000" rev="0"/>
                </a:camera>
                <a:lightRig rig="balanced" dir="t"/>
              </a:scene3d>
              <a:sp3d extrusionH="361950" prstMaterial="matte">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ectangle 6">
                <a:extLst>
                  <a:ext uri="{FF2B5EF4-FFF2-40B4-BE49-F238E27FC236}">
                    <a16:creationId xmlns:a16="http://schemas.microsoft.com/office/drawing/2014/main" id="{4B6D581F-D929-4052-B524-530D676A03FA}"/>
                  </a:ext>
                </a:extLst>
              </p:cNvPr>
              <p:cNvSpPr/>
              <p:nvPr/>
            </p:nvSpPr>
            <p:spPr>
              <a:xfrm>
                <a:off x="1392015" y="4337453"/>
                <a:ext cx="1154259" cy="621773"/>
              </a:xfrm>
              <a:prstGeom prst="rect">
                <a:avLst/>
              </a:prstGeom>
              <a:solidFill>
                <a:schemeClr val="accent2"/>
              </a:solidFill>
              <a:ln>
                <a:noFill/>
              </a:ln>
              <a:scene3d>
                <a:camera prst="isometricLeftDown">
                  <a:rot lat="900002" lon="2700000" rev="0"/>
                </a:camera>
                <a:lightRig rig="balanced" dir="t"/>
              </a:scene3d>
              <a:sp3d extrusionH="361950" prstMaterial="matte">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ectangle 7">
                <a:extLst>
                  <a:ext uri="{FF2B5EF4-FFF2-40B4-BE49-F238E27FC236}">
                    <a16:creationId xmlns:a16="http://schemas.microsoft.com/office/drawing/2014/main" id="{60DC3C9E-7C8F-4C24-8CCE-A83AD3669A3A}"/>
                  </a:ext>
                </a:extLst>
              </p:cNvPr>
              <p:cNvSpPr/>
              <p:nvPr/>
            </p:nvSpPr>
            <p:spPr>
              <a:xfrm>
                <a:off x="1391075" y="3672374"/>
                <a:ext cx="1154259" cy="621773"/>
              </a:xfrm>
              <a:prstGeom prst="rect">
                <a:avLst/>
              </a:prstGeom>
              <a:solidFill>
                <a:schemeClr val="accent3"/>
              </a:solidFill>
              <a:ln>
                <a:noFill/>
              </a:ln>
              <a:scene3d>
                <a:camera prst="isometricLeftDown">
                  <a:rot lat="900002" lon="2700000" rev="0"/>
                </a:camera>
                <a:lightRig rig="balanced" dir="t"/>
              </a:scene3d>
              <a:sp3d extrusionH="361950" prstMaterial="matte">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Up Arrow 6">
                <a:extLst>
                  <a:ext uri="{FF2B5EF4-FFF2-40B4-BE49-F238E27FC236}">
                    <a16:creationId xmlns:a16="http://schemas.microsoft.com/office/drawing/2014/main" id="{ABB9D7A2-2885-4822-A593-05EE485851BF}"/>
                  </a:ext>
                </a:extLst>
              </p:cNvPr>
              <p:cNvSpPr/>
              <p:nvPr/>
            </p:nvSpPr>
            <p:spPr>
              <a:xfrm>
                <a:off x="803295" y="2132856"/>
                <a:ext cx="2308774" cy="1515597"/>
              </a:xfrm>
              <a:prstGeom prst="upArrow">
                <a:avLst>
                  <a:gd name="adj1" fmla="val 50000"/>
                  <a:gd name="adj2" fmla="val 52264"/>
                </a:avLst>
              </a:prstGeom>
              <a:solidFill>
                <a:schemeClr val="accent4"/>
              </a:solidFill>
              <a:ln>
                <a:noFill/>
              </a:ln>
              <a:scene3d>
                <a:camera prst="isometricLeftDown">
                  <a:rot lat="900002" lon="2700000" rev="0"/>
                </a:camera>
                <a:lightRig rig="balanced" dir="t"/>
              </a:scene3d>
              <a:sp3d extrusionH="361950" prstMaterial="matte">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sp>
        <p:nvSpPr>
          <p:cNvPr id="14" name="TextBox 13">
            <a:extLst>
              <a:ext uri="{FF2B5EF4-FFF2-40B4-BE49-F238E27FC236}">
                <a16:creationId xmlns:a16="http://schemas.microsoft.com/office/drawing/2014/main" id="{1E729B71-3006-48D1-AC48-1BDF2E12D740}"/>
              </a:ext>
            </a:extLst>
          </p:cNvPr>
          <p:cNvSpPr txBox="1"/>
          <p:nvPr/>
        </p:nvSpPr>
        <p:spPr>
          <a:xfrm>
            <a:off x="1330247" y="2467661"/>
            <a:ext cx="819455" cy="338554"/>
          </a:xfrm>
          <a:prstGeom prst="rect">
            <a:avLst/>
          </a:prstGeom>
          <a:noFill/>
        </p:spPr>
        <p:txBody>
          <a:bodyPr wrap="none" rtlCol="0">
            <a:spAutoFit/>
          </a:bodyPr>
          <a:lstStyle/>
          <a:p>
            <a:pPr algn="r" rtl="1"/>
            <a:r>
              <a:rPr lang="fa-IR" altLang="ko-KR" sz="1600" b="1" dirty="0">
                <a:solidFill>
                  <a:schemeClr val="bg1"/>
                </a:solidFill>
                <a:cs typeface="B Nazanin" panose="00000700000000000000" pitchFamily="2" charset="-78"/>
              </a:rPr>
              <a:t>مطالب 01</a:t>
            </a:r>
            <a:endParaRPr lang="ko-KR" altLang="en-US" sz="16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83B8BAA4-5956-44EE-A975-4C3D047E23D8}"/>
              </a:ext>
            </a:extLst>
          </p:cNvPr>
          <p:cNvSpPr txBox="1"/>
          <p:nvPr/>
        </p:nvSpPr>
        <p:spPr>
          <a:xfrm>
            <a:off x="1727791" y="3772023"/>
            <a:ext cx="1018228" cy="338554"/>
          </a:xfrm>
          <a:prstGeom prst="rect">
            <a:avLst/>
          </a:prstGeom>
          <a:noFill/>
        </p:spPr>
        <p:txBody>
          <a:bodyPr wrap="none" rtlCol="0">
            <a:spAutoFit/>
          </a:bodyPr>
          <a:lstStyle/>
          <a:p>
            <a:pPr algn="r" rtl="1"/>
            <a:r>
              <a:rPr lang="fa-IR" altLang="ko-KR" sz="1600" b="1" dirty="0">
                <a:solidFill>
                  <a:schemeClr val="bg1"/>
                </a:solidFill>
                <a:cs typeface="B Nazanin" panose="00000700000000000000" pitchFamily="2" charset="-78"/>
              </a:rPr>
              <a:t>مطالب </a:t>
            </a:r>
            <a:r>
              <a:rPr lang="en-US" altLang="ko-KR" sz="1600" b="1" dirty="0">
                <a:solidFill>
                  <a:schemeClr val="bg1"/>
                </a:solidFill>
                <a:cs typeface="B Nazanin" panose="00000700000000000000" pitchFamily="2" charset="-78"/>
              </a:rPr>
              <a:t> 02 </a:t>
            </a:r>
            <a:endParaRPr lang="ko-KR" altLang="en-US" sz="16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D7063B31-D8DA-480E-8044-58BE502EC95A}"/>
              </a:ext>
            </a:extLst>
          </p:cNvPr>
          <p:cNvSpPr txBox="1"/>
          <p:nvPr/>
        </p:nvSpPr>
        <p:spPr>
          <a:xfrm>
            <a:off x="1772676" y="4572065"/>
            <a:ext cx="973343" cy="338554"/>
          </a:xfrm>
          <a:prstGeom prst="rect">
            <a:avLst/>
          </a:prstGeom>
          <a:noFill/>
        </p:spPr>
        <p:txBody>
          <a:bodyPr wrap="none" rtlCol="0">
            <a:spAutoFit/>
          </a:bodyPr>
          <a:lstStyle/>
          <a:p>
            <a:pPr algn="r" rtl="1"/>
            <a:r>
              <a:rPr lang="fa-IR" altLang="ko-KR" sz="1600" b="1" dirty="0">
                <a:solidFill>
                  <a:schemeClr val="bg1"/>
                </a:solidFill>
                <a:cs typeface="B Nazanin" panose="00000700000000000000" pitchFamily="2" charset="-78"/>
              </a:rPr>
              <a:t>مطالب</a:t>
            </a:r>
            <a:r>
              <a:rPr lang="en-US" altLang="ko-KR" sz="1600" b="1" dirty="0">
                <a:solidFill>
                  <a:schemeClr val="bg1"/>
                </a:solidFill>
                <a:cs typeface="B Nazanin" panose="00000700000000000000" pitchFamily="2" charset="-78"/>
              </a:rPr>
              <a:t> 03 </a:t>
            </a:r>
            <a:endParaRPr lang="ko-KR" altLang="en-US" sz="1600" b="1"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35E287C9-429D-4768-8358-9A3FE56CB972}"/>
              </a:ext>
            </a:extLst>
          </p:cNvPr>
          <p:cNvSpPr txBox="1"/>
          <p:nvPr/>
        </p:nvSpPr>
        <p:spPr>
          <a:xfrm>
            <a:off x="1772676" y="5382723"/>
            <a:ext cx="973343" cy="338554"/>
          </a:xfrm>
          <a:prstGeom prst="rect">
            <a:avLst/>
          </a:prstGeom>
          <a:noFill/>
        </p:spPr>
        <p:txBody>
          <a:bodyPr wrap="none" rtlCol="0">
            <a:spAutoFit/>
          </a:bodyPr>
          <a:lstStyle/>
          <a:p>
            <a:pPr algn="r" rtl="1"/>
            <a:r>
              <a:rPr lang="fa-IR" altLang="ko-KR" sz="1600" b="1" dirty="0">
                <a:solidFill>
                  <a:schemeClr val="bg1"/>
                </a:solidFill>
                <a:cs typeface="B Nazanin" panose="00000700000000000000" pitchFamily="2" charset="-78"/>
              </a:rPr>
              <a:t>مطالب</a:t>
            </a:r>
            <a:r>
              <a:rPr lang="en-US" altLang="ko-KR" sz="1600" b="1" dirty="0">
                <a:solidFill>
                  <a:schemeClr val="bg1"/>
                </a:solidFill>
                <a:cs typeface="B Nazanin" panose="00000700000000000000" pitchFamily="2" charset="-78"/>
              </a:rPr>
              <a:t> 04 </a:t>
            </a:r>
            <a:endParaRPr lang="ko-KR" altLang="en-US" sz="16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BD1E1647-04DD-48B5-A2AB-2632369618CD}"/>
              </a:ext>
            </a:extLst>
          </p:cNvPr>
          <p:cNvSpPr txBox="1"/>
          <p:nvPr/>
        </p:nvSpPr>
        <p:spPr>
          <a:xfrm>
            <a:off x="5305477" y="2374498"/>
            <a:ext cx="798993" cy="584775"/>
          </a:xfrm>
          <a:prstGeom prst="rect">
            <a:avLst/>
          </a:prstGeom>
          <a:noFill/>
        </p:spPr>
        <p:txBody>
          <a:bodyPr wrap="square" rtlCol="0" anchor="ctr">
            <a:spAutoFit/>
          </a:bodyPr>
          <a:lstStyle/>
          <a:p>
            <a:pPr algn="r" rtl="1"/>
            <a:r>
              <a:rPr lang="en-US" altLang="ko-KR" sz="3200" b="1" dirty="0">
                <a:solidFill>
                  <a:schemeClr val="accent4"/>
                </a:solidFill>
                <a:cs typeface="B Nazanin" panose="00000700000000000000" pitchFamily="2" charset="-78"/>
              </a:rPr>
              <a:t>67</a:t>
            </a:r>
            <a:r>
              <a:rPr lang="en-US" altLang="ko-KR" sz="1400" b="1" dirty="0">
                <a:solidFill>
                  <a:schemeClr val="accent4"/>
                </a:solidFill>
                <a:cs typeface="B Nazanin" panose="00000700000000000000" pitchFamily="2" charset="-78"/>
              </a:rPr>
              <a:t>%</a:t>
            </a:r>
          </a:p>
        </p:txBody>
      </p:sp>
      <p:sp>
        <p:nvSpPr>
          <p:cNvPr id="19" name="TextBox 18">
            <a:extLst>
              <a:ext uri="{FF2B5EF4-FFF2-40B4-BE49-F238E27FC236}">
                <a16:creationId xmlns:a16="http://schemas.microsoft.com/office/drawing/2014/main" id="{C3570645-1F91-429F-B092-D3903E1CDCF0}"/>
              </a:ext>
            </a:extLst>
          </p:cNvPr>
          <p:cNvSpPr txBox="1"/>
          <p:nvPr/>
        </p:nvSpPr>
        <p:spPr>
          <a:xfrm>
            <a:off x="6333391" y="2436054"/>
            <a:ext cx="5181600"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21379DC-B136-4F9B-9B56-CB897DC787FC}"/>
              </a:ext>
            </a:extLst>
          </p:cNvPr>
          <p:cNvSpPr txBox="1"/>
          <p:nvPr/>
        </p:nvSpPr>
        <p:spPr>
          <a:xfrm>
            <a:off x="5305477" y="3376406"/>
            <a:ext cx="798993" cy="584775"/>
          </a:xfrm>
          <a:prstGeom prst="rect">
            <a:avLst/>
          </a:prstGeom>
          <a:noFill/>
        </p:spPr>
        <p:txBody>
          <a:bodyPr wrap="square" rtlCol="0" anchor="ctr">
            <a:spAutoFit/>
          </a:bodyPr>
          <a:lstStyle/>
          <a:p>
            <a:pPr algn="r" rtl="1"/>
            <a:r>
              <a:rPr lang="en-US" altLang="ko-KR" sz="3200" b="1" dirty="0">
                <a:solidFill>
                  <a:schemeClr val="accent3"/>
                </a:solidFill>
                <a:cs typeface="B Nazanin" panose="00000700000000000000" pitchFamily="2" charset="-78"/>
              </a:rPr>
              <a:t>47</a:t>
            </a:r>
            <a:r>
              <a:rPr lang="en-US" altLang="ko-KR" sz="1400" b="1" dirty="0">
                <a:solidFill>
                  <a:schemeClr val="accent3"/>
                </a:solidFill>
                <a:cs typeface="B Nazanin" panose="00000700000000000000" pitchFamily="2" charset="-78"/>
              </a:rPr>
              <a:t>%</a:t>
            </a:r>
          </a:p>
        </p:txBody>
      </p:sp>
      <p:sp>
        <p:nvSpPr>
          <p:cNvPr id="21" name="TextBox 20">
            <a:extLst>
              <a:ext uri="{FF2B5EF4-FFF2-40B4-BE49-F238E27FC236}">
                <a16:creationId xmlns:a16="http://schemas.microsoft.com/office/drawing/2014/main" id="{547151F7-0F32-4013-AEEA-3547CAF0286A}"/>
              </a:ext>
            </a:extLst>
          </p:cNvPr>
          <p:cNvSpPr txBox="1"/>
          <p:nvPr/>
        </p:nvSpPr>
        <p:spPr>
          <a:xfrm>
            <a:off x="6333391" y="3437961"/>
            <a:ext cx="5181600"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47573333-9371-4A2E-BD34-09B639237E24}"/>
              </a:ext>
            </a:extLst>
          </p:cNvPr>
          <p:cNvSpPr txBox="1"/>
          <p:nvPr/>
        </p:nvSpPr>
        <p:spPr>
          <a:xfrm>
            <a:off x="5305477" y="4378314"/>
            <a:ext cx="798993" cy="584775"/>
          </a:xfrm>
          <a:prstGeom prst="rect">
            <a:avLst/>
          </a:prstGeom>
          <a:noFill/>
        </p:spPr>
        <p:txBody>
          <a:bodyPr wrap="square" rtlCol="0" anchor="ctr">
            <a:spAutoFit/>
          </a:bodyPr>
          <a:lstStyle/>
          <a:p>
            <a:pPr algn="r" rtl="1"/>
            <a:r>
              <a:rPr lang="en-US" altLang="ko-KR" sz="3200" b="1" dirty="0">
                <a:solidFill>
                  <a:schemeClr val="accent2"/>
                </a:solidFill>
                <a:cs typeface="B Nazanin" panose="00000700000000000000" pitchFamily="2" charset="-78"/>
              </a:rPr>
              <a:t>32</a:t>
            </a:r>
            <a:r>
              <a:rPr lang="en-US" altLang="ko-KR" sz="1400" b="1" dirty="0">
                <a:solidFill>
                  <a:schemeClr val="accent2"/>
                </a:solidFill>
                <a:cs typeface="B Nazanin" panose="00000700000000000000" pitchFamily="2" charset="-78"/>
              </a:rPr>
              <a:t>%</a:t>
            </a:r>
          </a:p>
        </p:txBody>
      </p:sp>
      <p:sp>
        <p:nvSpPr>
          <p:cNvPr id="23" name="TextBox 22">
            <a:extLst>
              <a:ext uri="{FF2B5EF4-FFF2-40B4-BE49-F238E27FC236}">
                <a16:creationId xmlns:a16="http://schemas.microsoft.com/office/drawing/2014/main" id="{BE69E1CE-FF8B-45FF-9364-BA5B1B93D66E}"/>
              </a:ext>
            </a:extLst>
          </p:cNvPr>
          <p:cNvSpPr txBox="1"/>
          <p:nvPr/>
        </p:nvSpPr>
        <p:spPr>
          <a:xfrm>
            <a:off x="6333391" y="4439868"/>
            <a:ext cx="5181600"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1BA3254B-CF1E-4617-8383-99A4A14ECE44}"/>
              </a:ext>
            </a:extLst>
          </p:cNvPr>
          <p:cNvSpPr txBox="1"/>
          <p:nvPr/>
        </p:nvSpPr>
        <p:spPr>
          <a:xfrm>
            <a:off x="5305477" y="5437370"/>
            <a:ext cx="798993" cy="584775"/>
          </a:xfrm>
          <a:prstGeom prst="rect">
            <a:avLst/>
          </a:prstGeom>
          <a:noFill/>
        </p:spPr>
        <p:txBody>
          <a:bodyPr wrap="square" rtlCol="0" anchor="ctr">
            <a:spAutoFit/>
          </a:bodyPr>
          <a:lstStyle/>
          <a:p>
            <a:pPr algn="r" rtl="1"/>
            <a:r>
              <a:rPr lang="en-US" altLang="ko-KR" sz="3200" b="1" dirty="0">
                <a:solidFill>
                  <a:schemeClr val="accent1"/>
                </a:solidFill>
                <a:cs typeface="B Nazanin" panose="00000700000000000000" pitchFamily="2" charset="-78"/>
              </a:rPr>
              <a:t>18</a:t>
            </a:r>
            <a:r>
              <a:rPr lang="en-US" altLang="ko-KR" sz="1400" b="1" dirty="0">
                <a:solidFill>
                  <a:schemeClr val="accent1"/>
                </a:solidFill>
                <a:cs typeface="B Nazanin" panose="00000700000000000000" pitchFamily="2" charset="-78"/>
              </a:rPr>
              <a:t>%</a:t>
            </a:r>
          </a:p>
        </p:txBody>
      </p:sp>
      <p:sp>
        <p:nvSpPr>
          <p:cNvPr id="25" name="TextBox 24">
            <a:extLst>
              <a:ext uri="{FF2B5EF4-FFF2-40B4-BE49-F238E27FC236}">
                <a16:creationId xmlns:a16="http://schemas.microsoft.com/office/drawing/2014/main" id="{8B03191C-CFB3-4759-AC81-317CD6646982}"/>
              </a:ext>
            </a:extLst>
          </p:cNvPr>
          <p:cNvSpPr txBox="1"/>
          <p:nvPr/>
        </p:nvSpPr>
        <p:spPr>
          <a:xfrm>
            <a:off x="6333391" y="5498926"/>
            <a:ext cx="5181600"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그룹 2">
            <a:extLst>
              <a:ext uri="{FF2B5EF4-FFF2-40B4-BE49-F238E27FC236}">
                <a16:creationId xmlns:a16="http://schemas.microsoft.com/office/drawing/2014/main" id="{01B1191D-13E7-492D-9FC8-0C41A3F115A4}"/>
              </a:ext>
            </a:extLst>
          </p:cNvPr>
          <p:cNvGrpSpPr/>
          <p:nvPr/>
        </p:nvGrpSpPr>
        <p:grpSpPr>
          <a:xfrm>
            <a:off x="-24857" y="965848"/>
            <a:ext cx="5906845" cy="5906841"/>
            <a:chOff x="-24857" y="965848"/>
            <a:chExt cx="5906845" cy="5906841"/>
          </a:xfrm>
        </p:grpSpPr>
        <p:sp>
          <p:nvSpPr>
            <p:cNvPr id="30" name="Right Triangle 28">
              <a:extLst>
                <a:ext uri="{FF2B5EF4-FFF2-40B4-BE49-F238E27FC236}">
                  <a16:creationId xmlns:a16="http://schemas.microsoft.com/office/drawing/2014/main" id="{1A479C8A-4FF7-418C-BCA1-9CEBCCCE890C}"/>
                </a:ext>
              </a:extLst>
            </p:cNvPr>
            <p:cNvSpPr/>
            <p:nvPr/>
          </p:nvSpPr>
          <p:spPr>
            <a:xfrm rot="19800000">
              <a:off x="1222988" y="965848"/>
              <a:ext cx="3410735" cy="1968706"/>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31" name="Right Triangle 29">
              <a:extLst>
                <a:ext uri="{FF2B5EF4-FFF2-40B4-BE49-F238E27FC236}">
                  <a16:creationId xmlns:a16="http://schemas.microsoft.com/office/drawing/2014/main" id="{CFB0D40F-412D-4B02-B6DF-5456FA80C871}"/>
                </a:ext>
              </a:extLst>
            </p:cNvPr>
            <p:cNvSpPr/>
            <p:nvPr/>
          </p:nvSpPr>
          <p:spPr>
            <a:xfrm rot="3600000">
              <a:off x="3192267" y="2934707"/>
              <a:ext cx="3410736" cy="1968706"/>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32" name="Right Triangle 30">
              <a:extLst>
                <a:ext uri="{FF2B5EF4-FFF2-40B4-BE49-F238E27FC236}">
                  <a16:creationId xmlns:a16="http://schemas.microsoft.com/office/drawing/2014/main" id="{9CE54360-BC61-45A2-A688-513306DD520A}"/>
                </a:ext>
              </a:extLst>
            </p:cNvPr>
            <p:cNvSpPr/>
            <p:nvPr/>
          </p:nvSpPr>
          <p:spPr>
            <a:xfrm rot="9000000">
              <a:off x="1223405" y="4903983"/>
              <a:ext cx="3410735" cy="1968706"/>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sp>
          <p:nvSpPr>
            <p:cNvPr id="33" name="Right Triangle 31">
              <a:extLst>
                <a:ext uri="{FF2B5EF4-FFF2-40B4-BE49-F238E27FC236}">
                  <a16:creationId xmlns:a16="http://schemas.microsoft.com/office/drawing/2014/main" id="{C74E7818-AB3F-433A-93A8-21734B110669}"/>
                </a:ext>
              </a:extLst>
            </p:cNvPr>
            <p:cNvSpPr/>
            <p:nvPr/>
          </p:nvSpPr>
          <p:spPr>
            <a:xfrm rot="14400000">
              <a:off x="-745872" y="2935126"/>
              <a:ext cx="3410736" cy="1968706"/>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TextBox 2">
            <a:extLst>
              <a:ext uri="{FF2B5EF4-FFF2-40B4-BE49-F238E27FC236}">
                <a16:creationId xmlns:a16="http://schemas.microsoft.com/office/drawing/2014/main" id="{CAB221B8-0333-46BA-BCFD-83AB83C00D4F}"/>
              </a:ext>
            </a:extLst>
          </p:cNvPr>
          <p:cNvSpPr txBox="1"/>
          <p:nvPr/>
        </p:nvSpPr>
        <p:spPr>
          <a:xfrm>
            <a:off x="1689218" y="2603740"/>
            <a:ext cx="724217" cy="830997"/>
          </a:xfrm>
          <a:prstGeom prst="rect">
            <a:avLst/>
          </a:prstGeom>
          <a:noFill/>
        </p:spPr>
        <p:txBody>
          <a:bodyPr wrap="square" rtlCol="0" anchor="ctr">
            <a:spAutoFit/>
          </a:bodyPr>
          <a:lstStyle/>
          <a:p>
            <a:pPr algn="ctr"/>
            <a:r>
              <a:rPr lang="en-US" altLang="ko-KR" sz="4800" b="1" dirty="0">
                <a:solidFill>
                  <a:schemeClr val="bg1"/>
                </a:solidFill>
                <a:cs typeface="B Nazanin" panose="00000700000000000000" pitchFamily="2" charset="-78"/>
              </a:rPr>
              <a:t>S</a:t>
            </a:r>
            <a:endParaRPr lang="ko-KR" altLang="en-US" sz="4800" b="1" dirty="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D8AF8C77-FAF9-4CAE-8797-D7ECBD153F01}"/>
              </a:ext>
            </a:extLst>
          </p:cNvPr>
          <p:cNvSpPr txBox="1"/>
          <p:nvPr/>
        </p:nvSpPr>
        <p:spPr>
          <a:xfrm>
            <a:off x="1613795" y="4341017"/>
            <a:ext cx="724217" cy="830997"/>
          </a:xfrm>
          <a:prstGeom prst="rect">
            <a:avLst/>
          </a:prstGeom>
          <a:noFill/>
        </p:spPr>
        <p:txBody>
          <a:bodyPr wrap="square" rtlCol="0" anchor="ctr">
            <a:spAutoFit/>
          </a:bodyPr>
          <a:lstStyle/>
          <a:p>
            <a:pPr algn="ctr"/>
            <a:r>
              <a:rPr lang="en-US" altLang="ko-KR" sz="4800" b="1" dirty="0">
                <a:solidFill>
                  <a:schemeClr val="bg1"/>
                </a:solidFill>
                <a:cs typeface="B Nazanin" panose="00000700000000000000" pitchFamily="2" charset="-78"/>
              </a:rPr>
              <a:t>W</a:t>
            </a:r>
            <a:endParaRPr lang="ko-KR" altLang="en-US" sz="4800" b="1"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EF4885B9-B275-4745-9368-91CD3148F4E6}"/>
              </a:ext>
            </a:extLst>
          </p:cNvPr>
          <p:cNvSpPr txBox="1"/>
          <p:nvPr/>
        </p:nvSpPr>
        <p:spPr>
          <a:xfrm>
            <a:off x="3415937" y="4300292"/>
            <a:ext cx="724217" cy="830997"/>
          </a:xfrm>
          <a:prstGeom prst="rect">
            <a:avLst/>
          </a:prstGeom>
          <a:noFill/>
        </p:spPr>
        <p:txBody>
          <a:bodyPr wrap="square" rtlCol="0" anchor="ctr">
            <a:spAutoFit/>
          </a:bodyPr>
          <a:lstStyle/>
          <a:p>
            <a:pPr algn="ctr"/>
            <a:r>
              <a:rPr lang="en-US" altLang="ko-KR" sz="4800" b="1" dirty="0">
                <a:solidFill>
                  <a:schemeClr val="bg1"/>
                </a:solidFill>
                <a:cs typeface="B Nazanin" panose="00000700000000000000" pitchFamily="2" charset="-78"/>
              </a:rPr>
              <a:t>O</a:t>
            </a:r>
            <a:endParaRPr lang="ko-KR" altLang="en-US" sz="48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22BA4682-A227-45E3-966D-A5E1AFEB0276}"/>
              </a:ext>
            </a:extLst>
          </p:cNvPr>
          <p:cNvSpPr txBox="1"/>
          <p:nvPr/>
        </p:nvSpPr>
        <p:spPr>
          <a:xfrm>
            <a:off x="3415937" y="2555156"/>
            <a:ext cx="724217" cy="830997"/>
          </a:xfrm>
          <a:prstGeom prst="rect">
            <a:avLst/>
          </a:prstGeom>
          <a:noFill/>
        </p:spPr>
        <p:txBody>
          <a:bodyPr wrap="square" rtlCol="0" anchor="ctr">
            <a:spAutoFit/>
          </a:bodyPr>
          <a:lstStyle/>
          <a:p>
            <a:pPr algn="ctr"/>
            <a:r>
              <a:rPr lang="en-US" altLang="ko-KR" sz="4800" b="1" dirty="0">
                <a:solidFill>
                  <a:schemeClr val="bg1"/>
                </a:solidFill>
                <a:cs typeface="B Nazanin" panose="00000700000000000000" pitchFamily="2" charset="-78"/>
              </a:rPr>
              <a:t>T</a:t>
            </a:r>
            <a:endParaRPr lang="ko-KR" altLang="en-US" sz="48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430B9FFA-108A-4ED8-9611-4391997277EF}"/>
              </a:ext>
            </a:extLst>
          </p:cNvPr>
          <p:cNvSpPr txBox="1"/>
          <p:nvPr/>
        </p:nvSpPr>
        <p:spPr>
          <a:xfrm>
            <a:off x="1367348" y="2241180"/>
            <a:ext cx="2059226" cy="338554"/>
          </a:xfrm>
          <a:prstGeom prst="rect">
            <a:avLst/>
          </a:prstGeom>
          <a:noFill/>
        </p:spPr>
        <p:txBody>
          <a:bodyPr wrap="square" rtlCol="0">
            <a:spAutoFit/>
          </a:bodyPr>
          <a:lstStyle/>
          <a:p>
            <a:pPr algn="l"/>
            <a:r>
              <a:rPr lang="fa-IR" altLang="ko-KR" sz="1600" b="1" dirty="0">
                <a:solidFill>
                  <a:schemeClr val="bg1"/>
                </a:solidFill>
                <a:cs typeface="B Nazanin" panose="00000700000000000000" pitchFamily="2" charset="-78"/>
              </a:rPr>
              <a:t>نقاط قوت</a:t>
            </a:r>
            <a:endParaRPr lang="ko-KR" altLang="en-US" sz="16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91F3ABC9-3318-4951-AFB7-F3BBB886FD68}"/>
              </a:ext>
            </a:extLst>
          </p:cNvPr>
          <p:cNvSpPr txBox="1"/>
          <p:nvPr/>
        </p:nvSpPr>
        <p:spPr>
          <a:xfrm rot="16200000">
            <a:off x="521019" y="4466789"/>
            <a:ext cx="1667768" cy="338554"/>
          </a:xfrm>
          <a:prstGeom prst="rect">
            <a:avLst/>
          </a:prstGeom>
          <a:noFill/>
        </p:spPr>
        <p:txBody>
          <a:bodyPr wrap="square" rtlCol="0">
            <a:spAutoFit/>
          </a:bodyPr>
          <a:lstStyle/>
          <a:p>
            <a:pPr algn="l"/>
            <a:r>
              <a:rPr lang="fa-IR" altLang="ko-KR" sz="1600" b="1" dirty="0">
                <a:solidFill>
                  <a:schemeClr val="bg1"/>
                </a:solidFill>
                <a:cs typeface="B Nazanin" panose="00000700000000000000" pitchFamily="2" charset="-78"/>
              </a:rPr>
              <a:t>ضعف</a:t>
            </a:r>
            <a:endParaRPr lang="ko-KR" altLang="en-US" sz="16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1CBA8F15-6008-498D-87E8-A5C8B74BD7EE}"/>
              </a:ext>
            </a:extLst>
          </p:cNvPr>
          <p:cNvSpPr txBox="1"/>
          <p:nvPr/>
        </p:nvSpPr>
        <p:spPr>
          <a:xfrm>
            <a:off x="2542273" y="5312799"/>
            <a:ext cx="1984146"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فرصت ها</a:t>
            </a:r>
            <a:endParaRPr lang="ko-KR" altLang="en-US" sz="16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C6C34819-74A5-4BF3-93C7-680BF0E954A7}"/>
              </a:ext>
            </a:extLst>
          </p:cNvPr>
          <p:cNvSpPr txBox="1"/>
          <p:nvPr/>
        </p:nvSpPr>
        <p:spPr>
          <a:xfrm rot="16200000">
            <a:off x="3659389" y="2881844"/>
            <a:ext cx="158298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تهدیدها</a:t>
            </a:r>
            <a:endParaRPr lang="ko-KR" altLang="en-US" sz="16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FD4E3CBC-E186-4F01-B0F3-88E51E754A78}"/>
              </a:ext>
            </a:extLst>
          </p:cNvPr>
          <p:cNvSpPr txBox="1"/>
          <p:nvPr/>
        </p:nvSpPr>
        <p:spPr>
          <a:xfrm>
            <a:off x="2254255" y="3652112"/>
            <a:ext cx="1314992" cy="534313"/>
          </a:xfrm>
          <a:prstGeom prst="rect">
            <a:avLst/>
          </a:prstGeom>
          <a:noFill/>
        </p:spPr>
        <p:txBody>
          <a:bodyPr wrap="square" rtlCol="0">
            <a:spAutoFit/>
          </a:bodyPr>
          <a:lstStyle/>
          <a:p>
            <a:pPr algn="ctr"/>
            <a:r>
              <a:rPr lang="en-US" altLang="ko-KR" sz="2800" b="1" dirty="0">
                <a:solidFill>
                  <a:schemeClr val="tx1">
                    <a:lumMod val="85000"/>
                    <a:lumOff val="15000"/>
                  </a:schemeClr>
                </a:solidFill>
                <a:cs typeface="B Nazanin" panose="00000700000000000000" pitchFamily="2" charset="-78"/>
              </a:rPr>
              <a:t>SWOT</a:t>
            </a:r>
            <a:endParaRPr lang="ko-KR" altLang="en-US" sz="2800" b="1" dirty="0">
              <a:solidFill>
                <a:schemeClr val="tx1">
                  <a:lumMod val="85000"/>
                  <a:lumOff val="15000"/>
                </a:schemeClr>
              </a:solidFill>
              <a:cs typeface="B Nazanin" panose="00000700000000000000" pitchFamily="2" charset="-78"/>
            </a:endParaRPr>
          </a:p>
        </p:txBody>
      </p:sp>
      <p:grpSp>
        <p:nvGrpSpPr>
          <p:cNvPr id="12" name="Group 42">
            <a:extLst>
              <a:ext uri="{FF2B5EF4-FFF2-40B4-BE49-F238E27FC236}">
                <a16:creationId xmlns:a16="http://schemas.microsoft.com/office/drawing/2014/main" id="{D232ECF5-44A8-441E-9BEC-9D9D18DCC4EE}"/>
              </a:ext>
            </a:extLst>
          </p:cNvPr>
          <p:cNvGrpSpPr/>
          <p:nvPr/>
        </p:nvGrpSpPr>
        <p:grpSpPr>
          <a:xfrm>
            <a:off x="5549176" y="1664549"/>
            <a:ext cx="5683537" cy="687214"/>
            <a:chOff x="-475010" y="1114177"/>
            <a:chExt cx="4241713" cy="687214"/>
          </a:xfrm>
        </p:grpSpPr>
        <p:sp>
          <p:nvSpPr>
            <p:cNvPr id="13" name="TextBox 12">
              <a:extLst>
                <a:ext uri="{FF2B5EF4-FFF2-40B4-BE49-F238E27FC236}">
                  <a16:creationId xmlns:a16="http://schemas.microsoft.com/office/drawing/2014/main" id="{F867EEEA-3FA4-408D-87D6-30E69638B042}"/>
                </a:ext>
              </a:extLst>
            </p:cNvPr>
            <p:cNvSpPr txBox="1"/>
            <p:nvPr/>
          </p:nvSpPr>
          <p:spPr>
            <a:xfrm>
              <a:off x="-475010" y="1114177"/>
              <a:ext cx="4241713"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2B93C9F6-A4B9-4AE3-89E4-B8D5029D0319}"/>
                </a:ext>
              </a:extLst>
            </p:cNvPr>
            <p:cNvSpPr txBox="1"/>
            <p:nvPr/>
          </p:nvSpPr>
          <p:spPr>
            <a:xfrm>
              <a:off x="-460977" y="1339726"/>
              <a:ext cx="422629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15" name="Group 45">
            <a:extLst>
              <a:ext uri="{FF2B5EF4-FFF2-40B4-BE49-F238E27FC236}">
                <a16:creationId xmlns:a16="http://schemas.microsoft.com/office/drawing/2014/main" id="{546BF2A7-5228-43C6-A76C-8F4F76B6FD4C}"/>
              </a:ext>
            </a:extLst>
          </p:cNvPr>
          <p:cNvGrpSpPr/>
          <p:nvPr/>
        </p:nvGrpSpPr>
        <p:grpSpPr>
          <a:xfrm>
            <a:off x="5549176" y="2879114"/>
            <a:ext cx="5683537" cy="687214"/>
            <a:chOff x="-475010" y="1114177"/>
            <a:chExt cx="4241713" cy="687214"/>
          </a:xfrm>
        </p:grpSpPr>
        <p:sp>
          <p:nvSpPr>
            <p:cNvPr id="16" name="TextBox 15">
              <a:extLst>
                <a:ext uri="{FF2B5EF4-FFF2-40B4-BE49-F238E27FC236}">
                  <a16:creationId xmlns:a16="http://schemas.microsoft.com/office/drawing/2014/main" id="{52BC7979-5423-4FEF-8DCB-C98927AADE95}"/>
                </a:ext>
              </a:extLst>
            </p:cNvPr>
            <p:cNvSpPr txBox="1"/>
            <p:nvPr/>
          </p:nvSpPr>
          <p:spPr>
            <a:xfrm>
              <a:off x="-475010" y="1114177"/>
              <a:ext cx="4241713"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877B8084-F2C1-4A4C-AFBB-B622A69BE517}"/>
                </a:ext>
              </a:extLst>
            </p:cNvPr>
            <p:cNvSpPr txBox="1"/>
            <p:nvPr/>
          </p:nvSpPr>
          <p:spPr>
            <a:xfrm>
              <a:off x="-460977" y="1339726"/>
              <a:ext cx="422629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18" name="Group 48">
            <a:extLst>
              <a:ext uri="{FF2B5EF4-FFF2-40B4-BE49-F238E27FC236}">
                <a16:creationId xmlns:a16="http://schemas.microsoft.com/office/drawing/2014/main" id="{A2FF614A-5F33-4174-BF83-19425EC232ED}"/>
              </a:ext>
            </a:extLst>
          </p:cNvPr>
          <p:cNvGrpSpPr/>
          <p:nvPr/>
        </p:nvGrpSpPr>
        <p:grpSpPr>
          <a:xfrm>
            <a:off x="5549176" y="4093679"/>
            <a:ext cx="5683537" cy="687214"/>
            <a:chOff x="-475010" y="1114177"/>
            <a:chExt cx="4241713" cy="687214"/>
          </a:xfrm>
        </p:grpSpPr>
        <p:sp>
          <p:nvSpPr>
            <p:cNvPr id="19" name="TextBox 18">
              <a:extLst>
                <a:ext uri="{FF2B5EF4-FFF2-40B4-BE49-F238E27FC236}">
                  <a16:creationId xmlns:a16="http://schemas.microsoft.com/office/drawing/2014/main" id="{171AD2DF-967C-48A8-A60F-61E2B8E9DCFD}"/>
                </a:ext>
              </a:extLst>
            </p:cNvPr>
            <p:cNvSpPr txBox="1"/>
            <p:nvPr/>
          </p:nvSpPr>
          <p:spPr>
            <a:xfrm>
              <a:off x="-475010" y="1114177"/>
              <a:ext cx="4241713"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08655A30-B1E7-469C-940C-92A84817F2D0}"/>
                </a:ext>
              </a:extLst>
            </p:cNvPr>
            <p:cNvSpPr txBox="1"/>
            <p:nvPr/>
          </p:nvSpPr>
          <p:spPr>
            <a:xfrm>
              <a:off x="-460977" y="1339726"/>
              <a:ext cx="422629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21" name="Group 51">
            <a:extLst>
              <a:ext uri="{FF2B5EF4-FFF2-40B4-BE49-F238E27FC236}">
                <a16:creationId xmlns:a16="http://schemas.microsoft.com/office/drawing/2014/main" id="{26B6CA1E-CA95-4EDD-BF86-ACE95CE60500}"/>
              </a:ext>
            </a:extLst>
          </p:cNvPr>
          <p:cNvGrpSpPr/>
          <p:nvPr/>
        </p:nvGrpSpPr>
        <p:grpSpPr>
          <a:xfrm>
            <a:off x="5549176" y="5308245"/>
            <a:ext cx="5683537" cy="687214"/>
            <a:chOff x="-475010" y="1114177"/>
            <a:chExt cx="4241713" cy="687214"/>
          </a:xfrm>
        </p:grpSpPr>
        <p:sp>
          <p:nvSpPr>
            <p:cNvPr id="22" name="TextBox 21">
              <a:extLst>
                <a:ext uri="{FF2B5EF4-FFF2-40B4-BE49-F238E27FC236}">
                  <a16:creationId xmlns:a16="http://schemas.microsoft.com/office/drawing/2014/main" id="{B1342956-C3EA-44AD-9B86-F23ADD3C194B}"/>
                </a:ext>
              </a:extLst>
            </p:cNvPr>
            <p:cNvSpPr txBox="1"/>
            <p:nvPr/>
          </p:nvSpPr>
          <p:spPr>
            <a:xfrm>
              <a:off x="-475010" y="1114177"/>
              <a:ext cx="4241713"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6337A7FE-74BD-47CC-A754-76D5E03F72C0}"/>
                </a:ext>
              </a:extLst>
            </p:cNvPr>
            <p:cNvSpPr txBox="1"/>
            <p:nvPr/>
          </p:nvSpPr>
          <p:spPr>
            <a:xfrm>
              <a:off x="-460977" y="1339726"/>
              <a:ext cx="422629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BB3ACD-39D6-4B07-B165-F979837486AA}"/>
              </a:ext>
            </a:extLst>
          </p:cNvPr>
          <p:cNvSpPr>
            <a:spLocks noGrp="1"/>
          </p:cNvSpPr>
          <p:nvPr>
            <p:ph type="body" sz="quarter" idx="10"/>
          </p:nvPr>
        </p:nvSpPr>
        <p:spPr/>
        <p:txBody>
          <a:bodyPr/>
          <a:lstStyle/>
          <a:p>
            <a:r>
              <a:rPr lang="fa-IR" dirty="0">
                <a:cs typeface="B Nazanin" panose="00000700000000000000" pitchFamily="2" charset="-78"/>
              </a:rPr>
              <a:t>سبک تیمی ما</a:t>
            </a:r>
            <a:endParaRPr lang="en-US" dirty="0">
              <a:cs typeface="B Nazanin" panose="00000700000000000000" pitchFamily="2" charset="-78"/>
            </a:endParaRPr>
          </a:p>
        </p:txBody>
      </p:sp>
      <p:sp>
        <p:nvSpPr>
          <p:cNvPr id="7" name="Rectangle 6">
            <a:extLst>
              <a:ext uri="{FF2B5EF4-FFF2-40B4-BE49-F238E27FC236}">
                <a16:creationId xmlns:a16="http://schemas.microsoft.com/office/drawing/2014/main" id="{57DE529D-8765-4392-993A-BFA804F3B558}"/>
              </a:ext>
            </a:extLst>
          </p:cNvPr>
          <p:cNvSpPr/>
          <p:nvPr/>
        </p:nvSpPr>
        <p:spPr>
          <a:xfrm>
            <a:off x="896983" y="3869568"/>
            <a:ext cx="2124000" cy="504000"/>
          </a:xfrm>
          <a:prstGeom prst="rect">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0" name="Rectangle 9">
            <a:extLst>
              <a:ext uri="{FF2B5EF4-FFF2-40B4-BE49-F238E27FC236}">
                <a16:creationId xmlns:a16="http://schemas.microsoft.com/office/drawing/2014/main" id="{9B13BF4E-D24B-4B48-B566-407BB5074D7C}"/>
              </a:ext>
            </a:extLst>
          </p:cNvPr>
          <p:cNvSpPr/>
          <p:nvPr/>
        </p:nvSpPr>
        <p:spPr>
          <a:xfrm>
            <a:off x="9156603" y="3869568"/>
            <a:ext cx="2124000" cy="504000"/>
          </a:xfrm>
          <a:prstGeom prst="rect">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1" name="Rectangle 8">
            <a:extLst>
              <a:ext uri="{FF2B5EF4-FFF2-40B4-BE49-F238E27FC236}">
                <a16:creationId xmlns:a16="http://schemas.microsoft.com/office/drawing/2014/main" id="{7595E62E-CD44-455B-95C2-878EEA7C191A}"/>
              </a:ext>
            </a:extLst>
          </p:cNvPr>
          <p:cNvSpPr/>
          <p:nvPr/>
        </p:nvSpPr>
        <p:spPr>
          <a:xfrm>
            <a:off x="896983" y="4375960"/>
            <a:ext cx="2124000" cy="1512000"/>
          </a:xfrm>
          <a:custGeom>
            <a:avLst/>
            <a:gdLst>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684000 w 1944000"/>
              <a:gd name="connsiteY4" fmla="*/ 1290771 h 1584176"/>
              <a:gd name="connsiteX5" fmla="*/ 684000 w 1944000"/>
              <a:gd name="connsiteY5" fmla="*/ 1584176 h 1584176"/>
              <a:gd name="connsiteX6" fmla="*/ 0 w 1944000"/>
              <a:gd name="connsiteY6" fmla="*/ 1584176 h 1584176"/>
              <a:gd name="connsiteX7" fmla="*/ 0 w 1944000"/>
              <a:gd name="connsiteY7" fmla="*/ 0 h 1584176"/>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684000 w 1944000"/>
              <a:gd name="connsiteY4" fmla="*/ 1584176 h 1584176"/>
              <a:gd name="connsiteX5" fmla="*/ 0 w 1944000"/>
              <a:gd name="connsiteY5" fmla="*/ 1584176 h 1584176"/>
              <a:gd name="connsiteX6" fmla="*/ 0 w 1944000"/>
              <a:gd name="connsiteY6" fmla="*/ 0 h 1584176"/>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0 w 1944000"/>
              <a:gd name="connsiteY4" fmla="*/ 1584176 h 1584176"/>
              <a:gd name="connsiteX5" fmla="*/ 0 w 1944000"/>
              <a:gd name="connsiteY5" fmla="*/ 0 h 1584176"/>
              <a:gd name="connsiteX0" fmla="*/ 0 w 1944000"/>
              <a:gd name="connsiteY0" fmla="*/ 0 h 1584176"/>
              <a:gd name="connsiteX1" fmla="*/ 1944000 w 1944000"/>
              <a:gd name="connsiteY1" fmla="*/ 0 h 1584176"/>
              <a:gd name="connsiteX2" fmla="*/ 1944000 w 1944000"/>
              <a:gd name="connsiteY2" fmla="*/ 1584176 h 1584176"/>
              <a:gd name="connsiteX3" fmla="*/ 0 w 1944000"/>
              <a:gd name="connsiteY3" fmla="*/ 1584176 h 1584176"/>
              <a:gd name="connsiteX4" fmla="*/ 0 w 1944000"/>
              <a:gd name="connsiteY4" fmla="*/ 0 h 1584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4000" h="1584176">
                <a:moveTo>
                  <a:pt x="0" y="0"/>
                </a:moveTo>
                <a:lnTo>
                  <a:pt x="1944000" y="0"/>
                </a:lnTo>
                <a:lnTo>
                  <a:pt x="1944000" y="1584176"/>
                </a:lnTo>
                <a:lnTo>
                  <a:pt x="0" y="1584176"/>
                </a:lnTo>
                <a:lnTo>
                  <a:pt x="0"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4" name="Rectangle 8">
            <a:extLst>
              <a:ext uri="{FF2B5EF4-FFF2-40B4-BE49-F238E27FC236}">
                <a16:creationId xmlns:a16="http://schemas.microsoft.com/office/drawing/2014/main" id="{BD781572-101D-4074-B40F-A81C262EFB0A}"/>
              </a:ext>
            </a:extLst>
          </p:cNvPr>
          <p:cNvSpPr/>
          <p:nvPr/>
        </p:nvSpPr>
        <p:spPr>
          <a:xfrm>
            <a:off x="9156603" y="4375960"/>
            <a:ext cx="2124000" cy="1512000"/>
          </a:xfrm>
          <a:custGeom>
            <a:avLst/>
            <a:gdLst>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684000 w 1944000"/>
              <a:gd name="connsiteY4" fmla="*/ 1290771 h 1584176"/>
              <a:gd name="connsiteX5" fmla="*/ 684000 w 1944000"/>
              <a:gd name="connsiteY5" fmla="*/ 1584176 h 1584176"/>
              <a:gd name="connsiteX6" fmla="*/ 0 w 1944000"/>
              <a:gd name="connsiteY6" fmla="*/ 1584176 h 1584176"/>
              <a:gd name="connsiteX7" fmla="*/ 0 w 1944000"/>
              <a:gd name="connsiteY7" fmla="*/ 0 h 1584176"/>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684000 w 1944000"/>
              <a:gd name="connsiteY4" fmla="*/ 1584176 h 1584176"/>
              <a:gd name="connsiteX5" fmla="*/ 0 w 1944000"/>
              <a:gd name="connsiteY5" fmla="*/ 1584176 h 1584176"/>
              <a:gd name="connsiteX6" fmla="*/ 0 w 1944000"/>
              <a:gd name="connsiteY6" fmla="*/ 0 h 1584176"/>
              <a:gd name="connsiteX0" fmla="*/ 0 w 1944000"/>
              <a:gd name="connsiteY0" fmla="*/ 0 h 1584176"/>
              <a:gd name="connsiteX1" fmla="*/ 1944000 w 1944000"/>
              <a:gd name="connsiteY1" fmla="*/ 0 h 1584176"/>
              <a:gd name="connsiteX2" fmla="*/ 1944000 w 1944000"/>
              <a:gd name="connsiteY2" fmla="*/ 1584176 h 1584176"/>
              <a:gd name="connsiteX3" fmla="*/ 684000 w 1944000"/>
              <a:gd name="connsiteY3" fmla="*/ 1584176 h 1584176"/>
              <a:gd name="connsiteX4" fmla="*/ 0 w 1944000"/>
              <a:gd name="connsiteY4" fmla="*/ 1584176 h 1584176"/>
              <a:gd name="connsiteX5" fmla="*/ 0 w 1944000"/>
              <a:gd name="connsiteY5" fmla="*/ 0 h 1584176"/>
              <a:gd name="connsiteX0" fmla="*/ 0 w 1944000"/>
              <a:gd name="connsiteY0" fmla="*/ 0 h 1584176"/>
              <a:gd name="connsiteX1" fmla="*/ 1944000 w 1944000"/>
              <a:gd name="connsiteY1" fmla="*/ 0 h 1584176"/>
              <a:gd name="connsiteX2" fmla="*/ 1944000 w 1944000"/>
              <a:gd name="connsiteY2" fmla="*/ 1584176 h 1584176"/>
              <a:gd name="connsiteX3" fmla="*/ 0 w 1944000"/>
              <a:gd name="connsiteY3" fmla="*/ 1584176 h 1584176"/>
              <a:gd name="connsiteX4" fmla="*/ 0 w 1944000"/>
              <a:gd name="connsiteY4" fmla="*/ 0 h 1584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4000" h="1584176">
                <a:moveTo>
                  <a:pt x="0" y="0"/>
                </a:moveTo>
                <a:lnTo>
                  <a:pt x="1944000" y="0"/>
                </a:lnTo>
                <a:lnTo>
                  <a:pt x="1944000" y="1584176"/>
                </a:lnTo>
                <a:lnTo>
                  <a:pt x="0" y="1584176"/>
                </a:lnTo>
                <a:lnTo>
                  <a:pt x="0" y="0"/>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15" name="Rectangle 14">
            <a:extLst>
              <a:ext uri="{FF2B5EF4-FFF2-40B4-BE49-F238E27FC236}">
                <a16:creationId xmlns:a16="http://schemas.microsoft.com/office/drawing/2014/main" id="{01474EAB-F2A4-4DF3-AE63-84503535C0A9}"/>
              </a:ext>
            </a:extLst>
          </p:cNvPr>
          <p:cNvSpPr/>
          <p:nvPr/>
        </p:nvSpPr>
        <p:spPr>
          <a:xfrm>
            <a:off x="1706983" y="5614477"/>
            <a:ext cx="504000" cy="504000"/>
          </a:xfrm>
          <a:prstGeom prst="rect">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8" name="Rectangle 17">
            <a:extLst>
              <a:ext uri="{FF2B5EF4-FFF2-40B4-BE49-F238E27FC236}">
                <a16:creationId xmlns:a16="http://schemas.microsoft.com/office/drawing/2014/main" id="{D2E125C9-4822-43ED-81B6-AF919C300230}"/>
              </a:ext>
            </a:extLst>
          </p:cNvPr>
          <p:cNvSpPr/>
          <p:nvPr/>
        </p:nvSpPr>
        <p:spPr>
          <a:xfrm>
            <a:off x="9966603" y="5614477"/>
            <a:ext cx="504000" cy="504000"/>
          </a:xfrm>
          <a:prstGeom prst="rect">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9" name="Text Placeholder 18">
            <a:extLst>
              <a:ext uri="{FF2B5EF4-FFF2-40B4-BE49-F238E27FC236}">
                <a16:creationId xmlns:a16="http://schemas.microsoft.com/office/drawing/2014/main" id="{A14B1CCC-F9FA-42D9-84FF-B2D9C106A86B}"/>
              </a:ext>
            </a:extLst>
          </p:cNvPr>
          <p:cNvSpPr txBox="1">
            <a:spLocks/>
          </p:cNvSpPr>
          <p:nvPr/>
        </p:nvSpPr>
        <p:spPr>
          <a:xfrm>
            <a:off x="1130983" y="4425145"/>
            <a:ext cx="1656000" cy="31630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altLang="ko-KR" sz="1400" b="1" dirty="0">
                <a:solidFill>
                  <a:schemeClr val="tx1">
                    <a:lumMod val="75000"/>
                    <a:lumOff val="25000"/>
                  </a:schemeClr>
                </a:solidFill>
                <a:cs typeface="B Nazanin" panose="00000700000000000000" pitchFamily="2" charset="-78"/>
              </a:rPr>
              <a:t>کارگردان</a:t>
            </a:r>
            <a:endParaRPr lang="en-US" altLang="ko-KR" sz="14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E27802F7-AE28-48F0-8E34-37723DDD88EA}"/>
              </a:ext>
            </a:extLst>
          </p:cNvPr>
          <p:cNvSpPr txBox="1"/>
          <p:nvPr/>
        </p:nvSpPr>
        <p:spPr>
          <a:xfrm>
            <a:off x="1130983" y="4741448"/>
            <a:ext cx="1656000"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21" name="Text Placeholder 17">
            <a:extLst>
              <a:ext uri="{FF2B5EF4-FFF2-40B4-BE49-F238E27FC236}">
                <a16:creationId xmlns:a16="http://schemas.microsoft.com/office/drawing/2014/main" id="{D77F5AC8-0F70-40D5-88B5-D881D5956102}"/>
              </a:ext>
            </a:extLst>
          </p:cNvPr>
          <p:cNvSpPr txBox="1">
            <a:spLocks/>
          </p:cNvSpPr>
          <p:nvPr/>
        </p:nvSpPr>
        <p:spPr>
          <a:xfrm>
            <a:off x="1130983" y="3977734"/>
            <a:ext cx="1656000" cy="246087"/>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sz="1800" b="1" dirty="0">
                <a:solidFill>
                  <a:schemeClr val="bg1"/>
                </a:solidFill>
                <a:cs typeface="B Nazanin" panose="00000700000000000000" pitchFamily="2" charset="-78"/>
              </a:rPr>
              <a:t>نام اینجا</a:t>
            </a:r>
            <a:endParaRPr lang="en-US" sz="1800" b="1" dirty="0">
              <a:solidFill>
                <a:schemeClr val="bg1"/>
              </a:solidFill>
              <a:cs typeface="B Nazanin" panose="00000700000000000000" pitchFamily="2" charset="-78"/>
            </a:endParaRPr>
          </a:p>
        </p:txBody>
      </p:sp>
      <p:sp>
        <p:nvSpPr>
          <p:cNvPr id="28" name="Text Placeholder 18">
            <a:extLst>
              <a:ext uri="{FF2B5EF4-FFF2-40B4-BE49-F238E27FC236}">
                <a16:creationId xmlns:a16="http://schemas.microsoft.com/office/drawing/2014/main" id="{B987D2C7-EFFC-42B8-B468-1E531E8D4C08}"/>
              </a:ext>
            </a:extLst>
          </p:cNvPr>
          <p:cNvSpPr txBox="1">
            <a:spLocks/>
          </p:cNvSpPr>
          <p:nvPr/>
        </p:nvSpPr>
        <p:spPr>
          <a:xfrm>
            <a:off x="9390603" y="4425145"/>
            <a:ext cx="1656000" cy="31630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altLang="ko-KR" sz="1400" b="1" dirty="0">
                <a:solidFill>
                  <a:schemeClr val="tx1">
                    <a:lumMod val="75000"/>
                    <a:lumOff val="25000"/>
                  </a:schemeClr>
                </a:solidFill>
                <a:cs typeface="B Nazanin" panose="00000700000000000000" pitchFamily="2" charset="-78"/>
              </a:rPr>
              <a:t>برنامه نویس</a:t>
            </a:r>
            <a:endParaRPr lang="en-US" altLang="ko-KR" sz="14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368242AF-6E54-4310-B122-29F755F711D6}"/>
              </a:ext>
            </a:extLst>
          </p:cNvPr>
          <p:cNvSpPr txBox="1"/>
          <p:nvPr/>
        </p:nvSpPr>
        <p:spPr>
          <a:xfrm>
            <a:off x="9390603" y="4741448"/>
            <a:ext cx="1656000"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30" name="Text Placeholder 17">
            <a:extLst>
              <a:ext uri="{FF2B5EF4-FFF2-40B4-BE49-F238E27FC236}">
                <a16:creationId xmlns:a16="http://schemas.microsoft.com/office/drawing/2014/main" id="{9DC07CDE-FB69-4E03-AB64-F7E4CFAF0BE1}"/>
              </a:ext>
            </a:extLst>
          </p:cNvPr>
          <p:cNvSpPr txBox="1">
            <a:spLocks/>
          </p:cNvSpPr>
          <p:nvPr/>
        </p:nvSpPr>
        <p:spPr>
          <a:xfrm>
            <a:off x="9390603" y="3977734"/>
            <a:ext cx="1656000" cy="246087"/>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sz="1800" b="1" dirty="0">
                <a:solidFill>
                  <a:schemeClr val="bg1"/>
                </a:solidFill>
                <a:cs typeface="B Nazanin" panose="00000700000000000000" pitchFamily="2" charset="-78"/>
              </a:rPr>
              <a:t>نام اینجا</a:t>
            </a:r>
            <a:endParaRPr lang="en-US" sz="1800" b="1" dirty="0">
              <a:solidFill>
                <a:schemeClr val="bg1"/>
              </a:solidFill>
              <a:cs typeface="B Nazanin" panose="00000700000000000000" pitchFamily="2" charset="-78"/>
            </a:endParaRPr>
          </a:p>
        </p:txBody>
      </p:sp>
      <p:grpSp>
        <p:nvGrpSpPr>
          <p:cNvPr id="36" name="Group 35">
            <a:extLst>
              <a:ext uri="{FF2B5EF4-FFF2-40B4-BE49-F238E27FC236}">
                <a16:creationId xmlns:a16="http://schemas.microsoft.com/office/drawing/2014/main" id="{A9DB2D06-8FB7-42B4-BB4D-96F89C510B97}"/>
              </a:ext>
            </a:extLst>
          </p:cNvPr>
          <p:cNvGrpSpPr/>
          <p:nvPr/>
        </p:nvGrpSpPr>
        <p:grpSpPr>
          <a:xfrm>
            <a:off x="6417812" y="3864440"/>
            <a:ext cx="2124000" cy="2248909"/>
            <a:chOff x="3650190" y="3869568"/>
            <a:chExt cx="2124000" cy="2248909"/>
          </a:xfrm>
        </p:grpSpPr>
        <p:sp>
          <p:nvSpPr>
            <p:cNvPr id="8" name="Rectangle 7">
              <a:extLst>
                <a:ext uri="{FF2B5EF4-FFF2-40B4-BE49-F238E27FC236}">
                  <a16:creationId xmlns:a16="http://schemas.microsoft.com/office/drawing/2014/main" id="{01CA8114-48BE-491F-A6D8-D30F38A44BA1}"/>
                </a:ext>
              </a:extLst>
            </p:cNvPr>
            <p:cNvSpPr/>
            <p:nvPr/>
          </p:nvSpPr>
          <p:spPr>
            <a:xfrm>
              <a:off x="3650190" y="3869568"/>
              <a:ext cx="2124000" cy="5040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2" name="Rectangle 8">
              <a:extLst>
                <a:ext uri="{FF2B5EF4-FFF2-40B4-BE49-F238E27FC236}">
                  <a16:creationId xmlns:a16="http://schemas.microsoft.com/office/drawing/2014/main" id="{C563FEB6-E915-4550-86AD-570B3C6D6F66}"/>
                </a:ext>
              </a:extLst>
            </p:cNvPr>
            <p:cNvSpPr/>
            <p:nvPr/>
          </p:nvSpPr>
          <p:spPr>
            <a:xfrm>
              <a:off x="3650190" y="4375960"/>
              <a:ext cx="2124000" cy="1512000"/>
            </a:xfrm>
            <a:custGeom>
              <a:avLst/>
              <a:gdLst>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684000 w 1944000"/>
                <a:gd name="connsiteY4" fmla="*/ 1290771 h 1584176"/>
                <a:gd name="connsiteX5" fmla="*/ 684000 w 1944000"/>
                <a:gd name="connsiteY5" fmla="*/ 1584176 h 1584176"/>
                <a:gd name="connsiteX6" fmla="*/ 0 w 1944000"/>
                <a:gd name="connsiteY6" fmla="*/ 1584176 h 1584176"/>
                <a:gd name="connsiteX7" fmla="*/ 0 w 1944000"/>
                <a:gd name="connsiteY7" fmla="*/ 0 h 1584176"/>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684000 w 1944000"/>
                <a:gd name="connsiteY4" fmla="*/ 1584176 h 1584176"/>
                <a:gd name="connsiteX5" fmla="*/ 0 w 1944000"/>
                <a:gd name="connsiteY5" fmla="*/ 1584176 h 1584176"/>
                <a:gd name="connsiteX6" fmla="*/ 0 w 1944000"/>
                <a:gd name="connsiteY6" fmla="*/ 0 h 1584176"/>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0 w 1944000"/>
                <a:gd name="connsiteY4" fmla="*/ 1584176 h 1584176"/>
                <a:gd name="connsiteX5" fmla="*/ 0 w 1944000"/>
                <a:gd name="connsiteY5" fmla="*/ 0 h 1584176"/>
                <a:gd name="connsiteX0" fmla="*/ 0 w 1944000"/>
                <a:gd name="connsiteY0" fmla="*/ 0 h 1584176"/>
                <a:gd name="connsiteX1" fmla="*/ 1944000 w 1944000"/>
                <a:gd name="connsiteY1" fmla="*/ 0 h 1584176"/>
                <a:gd name="connsiteX2" fmla="*/ 1944000 w 1944000"/>
                <a:gd name="connsiteY2" fmla="*/ 1584176 h 1584176"/>
                <a:gd name="connsiteX3" fmla="*/ 0 w 1944000"/>
                <a:gd name="connsiteY3" fmla="*/ 1584176 h 1584176"/>
                <a:gd name="connsiteX4" fmla="*/ 0 w 1944000"/>
                <a:gd name="connsiteY4" fmla="*/ 0 h 1584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4000" h="1584176">
                  <a:moveTo>
                    <a:pt x="0" y="0"/>
                  </a:moveTo>
                  <a:lnTo>
                    <a:pt x="1944000" y="0"/>
                  </a:lnTo>
                  <a:lnTo>
                    <a:pt x="1944000" y="1584176"/>
                  </a:lnTo>
                  <a:lnTo>
                    <a:pt x="0" y="1584176"/>
                  </a:lnTo>
                  <a:lnTo>
                    <a:pt x="0"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6" name="Rectangle 15">
              <a:extLst>
                <a:ext uri="{FF2B5EF4-FFF2-40B4-BE49-F238E27FC236}">
                  <a16:creationId xmlns:a16="http://schemas.microsoft.com/office/drawing/2014/main" id="{C18366F5-5533-460E-B17E-DDB4D00E2B70}"/>
                </a:ext>
              </a:extLst>
            </p:cNvPr>
            <p:cNvSpPr/>
            <p:nvPr/>
          </p:nvSpPr>
          <p:spPr>
            <a:xfrm>
              <a:off x="4460190" y="5614477"/>
              <a:ext cx="504000" cy="504000"/>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22" name="Text Placeholder 18">
              <a:extLst>
                <a:ext uri="{FF2B5EF4-FFF2-40B4-BE49-F238E27FC236}">
                  <a16:creationId xmlns:a16="http://schemas.microsoft.com/office/drawing/2014/main" id="{E40E90B1-464C-4F3D-815B-47A6BED1B2F6}"/>
                </a:ext>
              </a:extLst>
            </p:cNvPr>
            <p:cNvSpPr txBox="1">
              <a:spLocks/>
            </p:cNvSpPr>
            <p:nvPr/>
          </p:nvSpPr>
          <p:spPr>
            <a:xfrm>
              <a:off x="3884190" y="4425145"/>
              <a:ext cx="1656000" cy="31630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altLang="ko-KR" sz="1400" b="1" dirty="0">
                  <a:solidFill>
                    <a:schemeClr val="tx1">
                      <a:lumMod val="75000"/>
                      <a:lumOff val="25000"/>
                    </a:schemeClr>
                  </a:solidFill>
                  <a:cs typeface="B Nazanin" panose="00000700000000000000" pitchFamily="2" charset="-78"/>
                </a:rPr>
                <a:t>برنامه نویس</a:t>
              </a:r>
              <a:endParaRPr lang="en-US" altLang="ko-KR" sz="1400" b="1"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664A4275-F7D3-4A49-A827-9B31AC43915A}"/>
                </a:ext>
              </a:extLst>
            </p:cNvPr>
            <p:cNvSpPr txBox="1"/>
            <p:nvPr/>
          </p:nvSpPr>
          <p:spPr>
            <a:xfrm>
              <a:off x="3884190" y="4741448"/>
              <a:ext cx="1656000"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24" name="Text Placeholder 17">
              <a:extLst>
                <a:ext uri="{FF2B5EF4-FFF2-40B4-BE49-F238E27FC236}">
                  <a16:creationId xmlns:a16="http://schemas.microsoft.com/office/drawing/2014/main" id="{8E78FC80-1367-4BCC-BBFB-3663FB049A65}"/>
                </a:ext>
              </a:extLst>
            </p:cNvPr>
            <p:cNvSpPr txBox="1">
              <a:spLocks/>
            </p:cNvSpPr>
            <p:nvPr/>
          </p:nvSpPr>
          <p:spPr>
            <a:xfrm>
              <a:off x="3884190" y="3977734"/>
              <a:ext cx="1656000" cy="246087"/>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sz="1800" b="1" dirty="0">
                  <a:solidFill>
                    <a:schemeClr val="bg1"/>
                  </a:solidFill>
                  <a:cs typeface="B Nazanin" panose="00000700000000000000" pitchFamily="2" charset="-78"/>
                </a:rPr>
                <a:t>نام اینجا</a:t>
              </a:r>
              <a:endParaRPr lang="en-US" sz="1800" b="1" dirty="0">
                <a:solidFill>
                  <a:schemeClr val="bg1"/>
                </a:solidFill>
                <a:cs typeface="B Nazanin" panose="00000700000000000000" pitchFamily="2" charset="-78"/>
              </a:endParaRPr>
            </a:p>
          </p:txBody>
        </p:sp>
        <p:sp>
          <p:nvSpPr>
            <p:cNvPr id="31" name="Rectangle 16">
              <a:extLst>
                <a:ext uri="{FF2B5EF4-FFF2-40B4-BE49-F238E27FC236}">
                  <a16:creationId xmlns:a16="http://schemas.microsoft.com/office/drawing/2014/main" id="{47EBAF57-DD05-438D-92D0-5C3B593D8159}"/>
                </a:ext>
              </a:extLst>
            </p:cNvPr>
            <p:cNvSpPr/>
            <p:nvPr/>
          </p:nvSpPr>
          <p:spPr>
            <a:xfrm rot="2700000">
              <a:off x="4589646" y="5665704"/>
              <a:ext cx="245088" cy="439397"/>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32" name="Rectangle 9">
            <a:extLst>
              <a:ext uri="{FF2B5EF4-FFF2-40B4-BE49-F238E27FC236}">
                <a16:creationId xmlns:a16="http://schemas.microsoft.com/office/drawing/2014/main" id="{57D43709-CDC4-4B6F-92CC-0AD77622D31F}"/>
              </a:ext>
            </a:extLst>
          </p:cNvPr>
          <p:cNvSpPr/>
          <p:nvPr/>
        </p:nvSpPr>
        <p:spPr>
          <a:xfrm>
            <a:off x="1786490" y="5720193"/>
            <a:ext cx="331913" cy="310700"/>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33" name="Rounded Rectangle 5">
            <a:extLst>
              <a:ext uri="{FF2B5EF4-FFF2-40B4-BE49-F238E27FC236}">
                <a16:creationId xmlns:a16="http://schemas.microsoft.com/office/drawing/2014/main" id="{71CFBEEA-5AE6-4AEC-98DD-95E7801FCB5F}"/>
              </a:ext>
            </a:extLst>
          </p:cNvPr>
          <p:cNvSpPr/>
          <p:nvPr/>
        </p:nvSpPr>
        <p:spPr>
          <a:xfrm flipH="1">
            <a:off x="10057701" y="5746603"/>
            <a:ext cx="344621" cy="284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35" name="Group 34">
            <a:extLst>
              <a:ext uri="{FF2B5EF4-FFF2-40B4-BE49-F238E27FC236}">
                <a16:creationId xmlns:a16="http://schemas.microsoft.com/office/drawing/2014/main" id="{1B527A57-2695-44C4-AF99-C11D6A4BFABB}"/>
              </a:ext>
            </a:extLst>
          </p:cNvPr>
          <p:cNvGrpSpPr/>
          <p:nvPr/>
        </p:nvGrpSpPr>
        <p:grpSpPr>
          <a:xfrm>
            <a:off x="3651393" y="3873368"/>
            <a:ext cx="2124000" cy="2248909"/>
            <a:chOff x="6403397" y="3869568"/>
            <a:chExt cx="2124000" cy="2248909"/>
          </a:xfrm>
        </p:grpSpPr>
        <p:sp>
          <p:nvSpPr>
            <p:cNvPr id="9" name="Rectangle 8">
              <a:extLst>
                <a:ext uri="{FF2B5EF4-FFF2-40B4-BE49-F238E27FC236}">
                  <a16:creationId xmlns:a16="http://schemas.microsoft.com/office/drawing/2014/main" id="{20DB2EE5-3DE7-4127-9452-2BECA0A5DDA3}"/>
                </a:ext>
              </a:extLst>
            </p:cNvPr>
            <p:cNvSpPr/>
            <p:nvPr/>
          </p:nvSpPr>
          <p:spPr>
            <a:xfrm>
              <a:off x="6403397" y="3869568"/>
              <a:ext cx="2124000" cy="50400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3" name="Rectangle 8">
              <a:extLst>
                <a:ext uri="{FF2B5EF4-FFF2-40B4-BE49-F238E27FC236}">
                  <a16:creationId xmlns:a16="http://schemas.microsoft.com/office/drawing/2014/main" id="{92EDA621-3C16-42AB-8191-9DD45F3333E6}"/>
                </a:ext>
              </a:extLst>
            </p:cNvPr>
            <p:cNvSpPr/>
            <p:nvPr/>
          </p:nvSpPr>
          <p:spPr>
            <a:xfrm>
              <a:off x="6403397" y="4375960"/>
              <a:ext cx="2124000" cy="1512000"/>
            </a:xfrm>
            <a:custGeom>
              <a:avLst/>
              <a:gdLst>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684000 w 1944000"/>
                <a:gd name="connsiteY4" fmla="*/ 1290771 h 1584176"/>
                <a:gd name="connsiteX5" fmla="*/ 684000 w 1944000"/>
                <a:gd name="connsiteY5" fmla="*/ 1584176 h 1584176"/>
                <a:gd name="connsiteX6" fmla="*/ 0 w 1944000"/>
                <a:gd name="connsiteY6" fmla="*/ 1584176 h 1584176"/>
                <a:gd name="connsiteX7" fmla="*/ 0 w 1944000"/>
                <a:gd name="connsiteY7" fmla="*/ 0 h 1584176"/>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684000 w 1944000"/>
                <a:gd name="connsiteY4" fmla="*/ 1584176 h 1584176"/>
                <a:gd name="connsiteX5" fmla="*/ 0 w 1944000"/>
                <a:gd name="connsiteY5" fmla="*/ 1584176 h 1584176"/>
                <a:gd name="connsiteX6" fmla="*/ 0 w 1944000"/>
                <a:gd name="connsiteY6" fmla="*/ 0 h 1584176"/>
                <a:gd name="connsiteX0" fmla="*/ 0 w 1944000"/>
                <a:gd name="connsiteY0" fmla="*/ 0 h 1584176"/>
                <a:gd name="connsiteX1" fmla="*/ 1944000 w 1944000"/>
                <a:gd name="connsiteY1" fmla="*/ 0 h 1584176"/>
                <a:gd name="connsiteX2" fmla="*/ 1944000 w 1944000"/>
                <a:gd name="connsiteY2" fmla="*/ 1584176 h 1584176"/>
                <a:gd name="connsiteX3" fmla="*/ 1260000 w 1944000"/>
                <a:gd name="connsiteY3" fmla="*/ 1584176 h 1584176"/>
                <a:gd name="connsiteX4" fmla="*/ 0 w 1944000"/>
                <a:gd name="connsiteY4" fmla="*/ 1584176 h 1584176"/>
                <a:gd name="connsiteX5" fmla="*/ 0 w 1944000"/>
                <a:gd name="connsiteY5" fmla="*/ 0 h 1584176"/>
                <a:gd name="connsiteX0" fmla="*/ 0 w 1944000"/>
                <a:gd name="connsiteY0" fmla="*/ 0 h 1584176"/>
                <a:gd name="connsiteX1" fmla="*/ 1944000 w 1944000"/>
                <a:gd name="connsiteY1" fmla="*/ 0 h 1584176"/>
                <a:gd name="connsiteX2" fmla="*/ 1944000 w 1944000"/>
                <a:gd name="connsiteY2" fmla="*/ 1584176 h 1584176"/>
                <a:gd name="connsiteX3" fmla="*/ 0 w 1944000"/>
                <a:gd name="connsiteY3" fmla="*/ 1584176 h 1584176"/>
                <a:gd name="connsiteX4" fmla="*/ 0 w 1944000"/>
                <a:gd name="connsiteY4" fmla="*/ 0 h 1584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4000" h="1584176">
                  <a:moveTo>
                    <a:pt x="0" y="0"/>
                  </a:moveTo>
                  <a:lnTo>
                    <a:pt x="1944000" y="0"/>
                  </a:lnTo>
                  <a:lnTo>
                    <a:pt x="1944000" y="1584176"/>
                  </a:lnTo>
                  <a:lnTo>
                    <a:pt x="0" y="1584176"/>
                  </a:lnTo>
                  <a:lnTo>
                    <a:pt x="0" y="0"/>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7" name="Rectangle 16">
              <a:extLst>
                <a:ext uri="{FF2B5EF4-FFF2-40B4-BE49-F238E27FC236}">
                  <a16:creationId xmlns:a16="http://schemas.microsoft.com/office/drawing/2014/main" id="{160FC5F2-E31C-4082-9283-F1D59ECC8775}"/>
                </a:ext>
              </a:extLst>
            </p:cNvPr>
            <p:cNvSpPr/>
            <p:nvPr/>
          </p:nvSpPr>
          <p:spPr>
            <a:xfrm>
              <a:off x="7213397" y="5614477"/>
              <a:ext cx="504000" cy="50400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25" name="Text Placeholder 18">
              <a:extLst>
                <a:ext uri="{FF2B5EF4-FFF2-40B4-BE49-F238E27FC236}">
                  <a16:creationId xmlns:a16="http://schemas.microsoft.com/office/drawing/2014/main" id="{69672CF9-2D57-402C-82C5-71955A446FC3}"/>
                </a:ext>
              </a:extLst>
            </p:cNvPr>
            <p:cNvSpPr txBox="1">
              <a:spLocks/>
            </p:cNvSpPr>
            <p:nvPr/>
          </p:nvSpPr>
          <p:spPr>
            <a:xfrm>
              <a:off x="6637397" y="4425145"/>
              <a:ext cx="1656000" cy="31630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sz="1400" b="1" dirty="0">
                  <a:solidFill>
                    <a:schemeClr val="tx1">
                      <a:lumMod val="75000"/>
                      <a:lumOff val="25000"/>
                    </a:schemeClr>
                  </a:solidFill>
                  <a:cs typeface="B Nazanin" panose="00000700000000000000" pitchFamily="2" charset="-78"/>
                </a:rPr>
                <a:t>برنامه نویس</a:t>
              </a:r>
              <a:endParaRPr lang="en-US" sz="1400" b="1"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309CB2C3-9F00-4646-9F29-D5D0C57B0985}"/>
                </a:ext>
              </a:extLst>
            </p:cNvPr>
            <p:cNvSpPr txBox="1"/>
            <p:nvPr/>
          </p:nvSpPr>
          <p:spPr>
            <a:xfrm>
              <a:off x="6637397" y="4741448"/>
              <a:ext cx="1656000"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27" name="Text Placeholder 17">
              <a:extLst>
                <a:ext uri="{FF2B5EF4-FFF2-40B4-BE49-F238E27FC236}">
                  <a16:creationId xmlns:a16="http://schemas.microsoft.com/office/drawing/2014/main" id="{A38F06B0-56B8-4A55-99A0-BFBCBAB12DFA}"/>
                </a:ext>
              </a:extLst>
            </p:cNvPr>
            <p:cNvSpPr txBox="1">
              <a:spLocks/>
            </p:cNvSpPr>
            <p:nvPr/>
          </p:nvSpPr>
          <p:spPr>
            <a:xfrm>
              <a:off x="6637397" y="3977734"/>
              <a:ext cx="1656000" cy="246087"/>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sz="1800" b="1" dirty="0">
                  <a:solidFill>
                    <a:schemeClr val="bg1"/>
                  </a:solidFill>
                  <a:cs typeface="B Nazanin" panose="00000700000000000000" pitchFamily="2" charset="-78"/>
                </a:rPr>
                <a:t>نام اینجا</a:t>
              </a:r>
              <a:endParaRPr lang="en-US" sz="1800" b="1" dirty="0">
                <a:solidFill>
                  <a:schemeClr val="bg1"/>
                </a:solidFill>
                <a:cs typeface="B Nazanin" panose="00000700000000000000" pitchFamily="2" charset="-78"/>
              </a:endParaRPr>
            </a:p>
          </p:txBody>
        </p:sp>
        <p:sp>
          <p:nvSpPr>
            <p:cNvPr id="34" name="Teardrop 1">
              <a:extLst>
                <a:ext uri="{FF2B5EF4-FFF2-40B4-BE49-F238E27FC236}">
                  <a16:creationId xmlns:a16="http://schemas.microsoft.com/office/drawing/2014/main" id="{E7024E6F-2373-45C4-93F3-C1002DC9184B}"/>
                </a:ext>
              </a:extLst>
            </p:cNvPr>
            <p:cNvSpPr/>
            <p:nvPr/>
          </p:nvSpPr>
          <p:spPr>
            <a:xfrm rot="18805991">
              <a:off x="7278324" y="5675908"/>
              <a:ext cx="376862" cy="372930"/>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pic>
        <p:nvPicPr>
          <p:cNvPr id="38" name="Picture Placeholder 37">
            <a:extLst>
              <a:ext uri="{FF2B5EF4-FFF2-40B4-BE49-F238E27FC236}">
                <a16:creationId xmlns:a16="http://schemas.microsoft.com/office/drawing/2014/main" id="{58173E98-3676-57FC-3A89-992B5830CC42}"/>
              </a:ext>
            </a:extLst>
          </p:cNvPr>
          <p:cNvPicPr>
            <a:picLocks noGrp="1" noChangeAspect="1"/>
          </p:cNvPicPr>
          <p:nvPr>
            <p:ph type="pic" idx="15"/>
          </p:nvPr>
        </p:nvPicPr>
        <p:blipFill>
          <a:blip r:embed="rId2">
            <a:extLst>
              <a:ext uri="{28A0092B-C50C-407E-A947-70E740481C1C}">
                <a14:useLocalDpi xmlns:a14="http://schemas.microsoft.com/office/drawing/2010/main" val="0"/>
              </a:ext>
            </a:extLst>
          </a:blip>
          <a:srcRect/>
          <a:stretch>
            <a:fillRect/>
          </a:stretch>
        </p:blipFill>
        <p:spPr/>
      </p:pic>
      <p:pic>
        <p:nvPicPr>
          <p:cNvPr id="48" name="Picture Placeholder 47">
            <a:extLst>
              <a:ext uri="{FF2B5EF4-FFF2-40B4-BE49-F238E27FC236}">
                <a16:creationId xmlns:a16="http://schemas.microsoft.com/office/drawing/2014/main" id="{5F4693C4-8E9F-18F5-38C7-CFC48B8F51C8}"/>
              </a:ext>
            </a:extLst>
          </p:cNvPr>
          <p:cNvPicPr>
            <a:picLocks noGrp="1" noChangeAspect="1"/>
          </p:cNvPicPr>
          <p:nvPr>
            <p:ph type="pic" idx="17"/>
          </p:nvPr>
        </p:nvPicPr>
        <p:blipFill>
          <a:blip r:embed="rId3">
            <a:extLst>
              <a:ext uri="{28A0092B-C50C-407E-A947-70E740481C1C}">
                <a14:useLocalDpi xmlns:a14="http://schemas.microsoft.com/office/drawing/2010/main" val="0"/>
              </a:ext>
            </a:extLst>
          </a:blip>
          <a:srcRect/>
          <a:stretch>
            <a:fillRect/>
          </a:stretch>
        </p:blipFill>
        <p:spPr/>
      </p:pic>
      <p:pic>
        <p:nvPicPr>
          <p:cNvPr id="52" name="Picture Placeholder 51">
            <a:extLst>
              <a:ext uri="{FF2B5EF4-FFF2-40B4-BE49-F238E27FC236}">
                <a16:creationId xmlns:a16="http://schemas.microsoft.com/office/drawing/2014/main" id="{0177324F-0583-54D7-914F-09293E507A3A}"/>
              </a:ext>
            </a:extLst>
          </p:cNvPr>
          <p:cNvPicPr>
            <a:picLocks noGrp="1" noChangeAspect="1"/>
          </p:cNvPicPr>
          <p:nvPr>
            <p:ph type="pic" idx="16"/>
          </p:nvPr>
        </p:nvPicPr>
        <p:blipFill>
          <a:blip r:embed="rId4">
            <a:extLst>
              <a:ext uri="{28A0092B-C50C-407E-A947-70E740481C1C}">
                <a14:useLocalDpi xmlns:a14="http://schemas.microsoft.com/office/drawing/2010/main" val="0"/>
              </a:ext>
            </a:extLst>
          </a:blip>
          <a:srcRect/>
          <a:stretch>
            <a:fillRect/>
          </a:stretch>
        </p:blipFill>
        <p:spPr/>
      </p:pic>
      <p:pic>
        <p:nvPicPr>
          <p:cNvPr id="56" name="Picture Placeholder 55">
            <a:extLst>
              <a:ext uri="{FF2B5EF4-FFF2-40B4-BE49-F238E27FC236}">
                <a16:creationId xmlns:a16="http://schemas.microsoft.com/office/drawing/2014/main" id="{35F32934-5988-81B1-670C-1502EF262A68}"/>
              </a:ext>
            </a:extLst>
          </p:cNvPr>
          <p:cNvPicPr>
            <a:picLocks noGrp="1" noChangeAspect="1"/>
          </p:cNvPicPr>
          <p:nvPr>
            <p:ph type="pic" idx="18"/>
          </p:nvPr>
        </p:nvPicPr>
        <p:blipFill>
          <a:blip r:embed="rId5">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t>سبک اینفوگرافیک</a:t>
            </a:r>
            <a:endParaRPr lang="en-US" dirty="0"/>
          </a:p>
        </p:txBody>
      </p:sp>
      <p:graphicFrame>
        <p:nvGraphicFramePr>
          <p:cNvPr id="3" name="Table 2">
            <a:extLst>
              <a:ext uri="{FF2B5EF4-FFF2-40B4-BE49-F238E27FC236}">
                <a16:creationId xmlns:a16="http://schemas.microsoft.com/office/drawing/2014/main" id="{4918D0A1-B557-461D-BD2D-44531A39E7C9}"/>
              </a:ext>
            </a:extLst>
          </p:cNvPr>
          <p:cNvGraphicFramePr>
            <a:graphicFrameLocks noGrp="1"/>
          </p:cNvGraphicFramePr>
          <p:nvPr>
            <p:extLst>
              <p:ext uri="{D42A27DB-BD31-4B8C-83A1-F6EECF244321}">
                <p14:modId xmlns:p14="http://schemas.microsoft.com/office/powerpoint/2010/main" val="3860272011"/>
              </p:ext>
            </p:extLst>
          </p:nvPr>
        </p:nvGraphicFramePr>
        <p:xfrm>
          <a:off x="887240" y="1779714"/>
          <a:ext cx="10393376" cy="1527204"/>
        </p:xfrm>
        <a:graphic>
          <a:graphicData uri="http://schemas.openxmlformats.org/drawingml/2006/table">
            <a:tbl>
              <a:tblPr firstRow="1" bandRow="1">
                <a:tableStyleId>{F5AB1C69-6EDB-4FF4-983F-18BD219EF322}</a:tableStyleId>
              </a:tblPr>
              <a:tblGrid>
                <a:gridCol w="1484768">
                  <a:extLst>
                    <a:ext uri="{9D8B030D-6E8A-4147-A177-3AD203B41FA5}">
                      <a16:colId xmlns:a16="http://schemas.microsoft.com/office/drawing/2014/main" val="20000"/>
                    </a:ext>
                  </a:extLst>
                </a:gridCol>
                <a:gridCol w="1484768">
                  <a:extLst>
                    <a:ext uri="{9D8B030D-6E8A-4147-A177-3AD203B41FA5}">
                      <a16:colId xmlns:a16="http://schemas.microsoft.com/office/drawing/2014/main" val="20001"/>
                    </a:ext>
                  </a:extLst>
                </a:gridCol>
                <a:gridCol w="1484768">
                  <a:extLst>
                    <a:ext uri="{9D8B030D-6E8A-4147-A177-3AD203B41FA5}">
                      <a16:colId xmlns:a16="http://schemas.microsoft.com/office/drawing/2014/main" val="20002"/>
                    </a:ext>
                  </a:extLst>
                </a:gridCol>
                <a:gridCol w="1484768">
                  <a:extLst>
                    <a:ext uri="{9D8B030D-6E8A-4147-A177-3AD203B41FA5}">
                      <a16:colId xmlns:a16="http://schemas.microsoft.com/office/drawing/2014/main" val="20003"/>
                    </a:ext>
                  </a:extLst>
                </a:gridCol>
                <a:gridCol w="1484768">
                  <a:extLst>
                    <a:ext uri="{9D8B030D-6E8A-4147-A177-3AD203B41FA5}">
                      <a16:colId xmlns:a16="http://schemas.microsoft.com/office/drawing/2014/main" val="20004"/>
                    </a:ext>
                  </a:extLst>
                </a:gridCol>
                <a:gridCol w="1484768">
                  <a:extLst>
                    <a:ext uri="{9D8B030D-6E8A-4147-A177-3AD203B41FA5}">
                      <a16:colId xmlns:a16="http://schemas.microsoft.com/office/drawing/2014/main" val="20005"/>
                    </a:ext>
                  </a:extLst>
                </a:gridCol>
                <a:gridCol w="1484768">
                  <a:extLst>
                    <a:ext uri="{9D8B030D-6E8A-4147-A177-3AD203B41FA5}">
                      <a16:colId xmlns:a16="http://schemas.microsoft.com/office/drawing/2014/main" val="20006"/>
                    </a:ext>
                  </a:extLst>
                </a:gridCol>
              </a:tblGrid>
              <a:tr h="381801">
                <a:tc rowSpan="4">
                  <a:txBody>
                    <a:bodyPr/>
                    <a:lstStyle/>
                    <a:p>
                      <a:pPr algn="ctr"/>
                      <a:r>
                        <a:rPr lang="fa-IR" altLang="ko-KR" sz="1800" b="1" dirty="0">
                          <a:solidFill>
                            <a:schemeClr val="bg1"/>
                          </a:solidFill>
                          <a:latin typeface="+mn-lt"/>
                          <a:cs typeface="Arial" pitchFamily="34" charset="0"/>
                        </a:rPr>
                        <a:t>شما</a:t>
                      </a:r>
                    </a:p>
                    <a:p>
                      <a:pPr algn="ctr"/>
                      <a:r>
                        <a:rPr lang="fa-IR" altLang="ko-KR" sz="1800" b="1" dirty="0">
                          <a:solidFill>
                            <a:schemeClr val="bg1"/>
                          </a:solidFill>
                          <a:latin typeface="+mn-lt"/>
                          <a:cs typeface="Arial" pitchFamily="34" charset="0"/>
                        </a:rPr>
                        <a:t>متن</a:t>
                      </a:r>
                    </a:p>
                    <a:p>
                      <a:pPr algn="ctr"/>
                      <a:r>
                        <a:rPr lang="fa-IR" altLang="ko-KR" sz="1800" b="1" dirty="0">
                          <a:solidFill>
                            <a:schemeClr val="bg1"/>
                          </a:solidFill>
                          <a:latin typeface="+mn-lt"/>
                          <a:cs typeface="Arial" pitchFamily="34" charset="0"/>
                        </a:rPr>
                        <a:t>اینجا</a:t>
                      </a:r>
                      <a:endParaRPr lang="ko-KR" altLang="en-US" sz="1800" b="1" dirty="0">
                        <a:solidFill>
                          <a:schemeClr val="bg1"/>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3"/>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3"/>
                    </a:solidFill>
                  </a:tcPr>
                </a:tc>
                <a:extLst>
                  <a:ext uri="{0D108BD9-81ED-4DB2-BD59-A6C34878D82A}">
                    <a16:rowId xmlns:a16="http://schemas.microsoft.com/office/drawing/2014/main" val="10000"/>
                  </a:ext>
                </a:extLst>
              </a:tr>
              <a:tr h="381801">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dirty="0">
                        <a:solidFill>
                          <a:schemeClr val="tx1">
                            <a:lumMod val="65000"/>
                            <a:lumOff val="35000"/>
                          </a:schemeClr>
                        </a:solidFill>
                        <a:latin typeface="Arial" pitchFamily="34" charset="0"/>
                        <a:cs typeface="Arial" pitchFamily="34" charset="0"/>
                      </a:endParaRPr>
                    </a:p>
                  </a:txBody>
                  <a:tcPr anchor="ct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extLst>
                  <a:ext uri="{0D108BD9-81ED-4DB2-BD59-A6C34878D82A}">
                    <a16:rowId xmlns:a16="http://schemas.microsoft.com/office/drawing/2014/main" val="10001"/>
                  </a:ext>
                </a:extLst>
              </a:tr>
              <a:tr h="381801">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dirty="0">
                        <a:solidFill>
                          <a:schemeClr val="tx1">
                            <a:lumMod val="65000"/>
                            <a:lumOff val="35000"/>
                          </a:schemeClr>
                        </a:solidFill>
                        <a:latin typeface="Arial" pitchFamily="34" charset="0"/>
                        <a:cs typeface="Arial" pitchFamily="34" charset="0"/>
                      </a:endParaRPr>
                    </a:p>
                  </a:txBody>
                  <a:tcPr anchor="ct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extLst>
                  <a:ext uri="{0D108BD9-81ED-4DB2-BD59-A6C34878D82A}">
                    <a16:rowId xmlns:a16="http://schemas.microsoft.com/office/drawing/2014/main" val="10002"/>
                  </a:ext>
                </a:extLst>
              </a:tr>
              <a:tr h="381801">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dirty="0">
                        <a:solidFill>
                          <a:schemeClr val="tx1">
                            <a:lumMod val="65000"/>
                            <a:lumOff val="35000"/>
                          </a:schemeClr>
                        </a:solidFill>
                        <a:latin typeface="Arial" pitchFamily="34" charset="0"/>
                        <a:cs typeface="Arial" pitchFamily="34" charset="0"/>
                      </a:endParaRPr>
                    </a:p>
                  </a:txBody>
                  <a:tcPr anchor="ct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graphicFrame>
        <p:nvGraphicFramePr>
          <p:cNvPr id="4" name="Table 3">
            <a:extLst>
              <a:ext uri="{FF2B5EF4-FFF2-40B4-BE49-F238E27FC236}">
                <a16:creationId xmlns:a16="http://schemas.microsoft.com/office/drawing/2014/main" id="{F5D0B81C-FCCF-4816-A83B-B64711FD5D38}"/>
              </a:ext>
            </a:extLst>
          </p:cNvPr>
          <p:cNvGraphicFramePr>
            <a:graphicFrameLocks noGrp="1"/>
          </p:cNvGraphicFramePr>
          <p:nvPr>
            <p:extLst>
              <p:ext uri="{D42A27DB-BD31-4B8C-83A1-F6EECF244321}">
                <p14:modId xmlns:p14="http://schemas.microsoft.com/office/powerpoint/2010/main" val="417866006"/>
              </p:ext>
            </p:extLst>
          </p:nvPr>
        </p:nvGraphicFramePr>
        <p:xfrm>
          <a:off x="887240" y="3561326"/>
          <a:ext cx="10393376" cy="1532244"/>
        </p:xfrm>
        <a:graphic>
          <a:graphicData uri="http://schemas.openxmlformats.org/drawingml/2006/table">
            <a:tbl>
              <a:tblPr firstRow="1" bandRow="1">
                <a:tableStyleId>{93296810-A885-4BE3-A3E7-6D5BEEA58F35}</a:tableStyleId>
              </a:tblPr>
              <a:tblGrid>
                <a:gridCol w="1484768">
                  <a:extLst>
                    <a:ext uri="{9D8B030D-6E8A-4147-A177-3AD203B41FA5}">
                      <a16:colId xmlns:a16="http://schemas.microsoft.com/office/drawing/2014/main" val="20000"/>
                    </a:ext>
                  </a:extLst>
                </a:gridCol>
                <a:gridCol w="1484768">
                  <a:extLst>
                    <a:ext uri="{9D8B030D-6E8A-4147-A177-3AD203B41FA5}">
                      <a16:colId xmlns:a16="http://schemas.microsoft.com/office/drawing/2014/main" val="20001"/>
                    </a:ext>
                  </a:extLst>
                </a:gridCol>
                <a:gridCol w="1484768">
                  <a:extLst>
                    <a:ext uri="{9D8B030D-6E8A-4147-A177-3AD203B41FA5}">
                      <a16:colId xmlns:a16="http://schemas.microsoft.com/office/drawing/2014/main" val="20002"/>
                    </a:ext>
                  </a:extLst>
                </a:gridCol>
                <a:gridCol w="1484768">
                  <a:extLst>
                    <a:ext uri="{9D8B030D-6E8A-4147-A177-3AD203B41FA5}">
                      <a16:colId xmlns:a16="http://schemas.microsoft.com/office/drawing/2014/main" val="20003"/>
                    </a:ext>
                  </a:extLst>
                </a:gridCol>
                <a:gridCol w="1484768">
                  <a:extLst>
                    <a:ext uri="{9D8B030D-6E8A-4147-A177-3AD203B41FA5}">
                      <a16:colId xmlns:a16="http://schemas.microsoft.com/office/drawing/2014/main" val="20004"/>
                    </a:ext>
                  </a:extLst>
                </a:gridCol>
                <a:gridCol w="1484768">
                  <a:extLst>
                    <a:ext uri="{9D8B030D-6E8A-4147-A177-3AD203B41FA5}">
                      <a16:colId xmlns:a16="http://schemas.microsoft.com/office/drawing/2014/main" val="20005"/>
                    </a:ext>
                  </a:extLst>
                </a:gridCol>
                <a:gridCol w="1484768">
                  <a:extLst>
                    <a:ext uri="{9D8B030D-6E8A-4147-A177-3AD203B41FA5}">
                      <a16:colId xmlns:a16="http://schemas.microsoft.com/office/drawing/2014/main" val="20006"/>
                    </a:ext>
                  </a:extLst>
                </a:gridCol>
              </a:tblGrid>
              <a:tr h="383061">
                <a:tc rowSpan="4">
                  <a:txBody>
                    <a:bodyPr/>
                    <a:lstStyle/>
                    <a:p>
                      <a:pPr algn="ctr"/>
                      <a:r>
                        <a:rPr lang="fa-IR" altLang="ko-KR" sz="1800" b="1" dirty="0">
                          <a:solidFill>
                            <a:schemeClr val="bg1"/>
                          </a:solidFill>
                          <a:latin typeface="+mn-lt"/>
                          <a:cs typeface="Arial" pitchFamily="34" charset="0"/>
                        </a:rPr>
                        <a:t>متن </a:t>
                      </a:r>
                    </a:p>
                    <a:p>
                      <a:pPr algn="ctr"/>
                      <a:r>
                        <a:rPr lang="fa-IR" altLang="ko-KR" sz="1800" b="1" dirty="0">
                          <a:solidFill>
                            <a:schemeClr val="bg1"/>
                          </a:solidFill>
                          <a:latin typeface="+mn-lt"/>
                          <a:cs typeface="Arial" pitchFamily="34" charset="0"/>
                        </a:rPr>
                        <a:t>شما </a:t>
                      </a:r>
                    </a:p>
                    <a:p>
                      <a:pPr algn="ctr"/>
                      <a:r>
                        <a:rPr lang="fa-IR" altLang="ko-KR" sz="1800" b="1" dirty="0">
                          <a:solidFill>
                            <a:schemeClr val="bg1"/>
                          </a:solidFill>
                          <a:latin typeface="+mn-lt"/>
                          <a:cs typeface="Arial" pitchFamily="34" charset="0"/>
                        </a:rPr>
                        <a:t>اینجا</a:t>
                      </a:r>
                      <a:endParaRPr lang="en-US" altLang="ko-KR" sz="1800" b="1" dirty="0">
                        <a:solidFill>
                          <a:schemeClr val="bg1"/>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accent2"/>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2"/>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2"/>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2"/>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2"/>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2"/>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latin typeface="+mn-lt"/>
                        </a:rPr>
                        <a:t>Text</a:t>
                      </a:r>
                      <a:endParaRPr lang="ko-KR" altLang="en-US" sz="1200" b="0" dirty="0">
                        <a:solidFill>
                          <a:schemeClr val="tx1">
                            <a:lumMod val="65000"/>
                            <a:lumOff val="35000"/>
                          </a:schemeClr>
                        </a:solidFill>
                        <a:latin typeface="+mn-lt"/>
                        <a:cs typeface="Arial" pitchFamily="34" charset="0"/>
                      </a:endParaRPr>
                    </a:p>
                  </a:txBody>
                  <a:tcPr anchor="ctr">
                    <a:solidFill>
                      <a:schemeClr val="accent2"/>
                    </a:solidFill>
                  </a:tcPr>
                </a:tc>
                <a:extLst>
                  <a:ext uri="{0D108BD9-81ED-4DB2-BD59-A6C34878D82A}">
                    <a16:rowId xmlns:a16="http://schemas.microsoft.com/office/drawing/2014/main" val="10000"/>
                  </a:ext>
                </a:extLst>
              </a:tr>
              <a:tr h="383061">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dirty="0">
                        <a:solidFill>
                          <a:schemeClr val="tx1">
                            <a:lumMod val="65000"/>
                            <a:lumOff val="35000"/>
                          </a:schemeClr>
                        </a:solidFill>
                        <a:latin typeface="Arial" pitchFamily="34" charset="0"/>
                        <a:cs typeface="Arial" pitchFamily="34" charset="0"/>
                      </a:endParaRPr>
                    </a:p>
                  </a:txBody>
                  <a:tcPr anchor="ct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extLst>
                  <a:ext uri="{0D108BD9-81ED-4DB2-BD59-A6C34878D82A}">
                    <a16:rowId xmlns:a16="http://schemas.microsoft.com/office/drawing/2014/main" val="10001"/>
                  </a:ext>
                </a:extLst>
              </a:tr>
              <a:tr h="383061">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dirty="0">
                        <a:solidFill>
                          <a:schemeClr val="tx1">
                            <a:lumMod val="65000"/>
                            <a:lumOff val="35000"/>
                          </a:schemeClr>
                        </a:solidFill>
                        <a:latin typeface="Arial" pitchFamily="34" charset="0"/>
                        <a:cs typeface="Arial" pitchFamily="34" charset="0"/>
                      </a:endParaRPr>
                    </a:p>
                  </a:txBody>
                  <a:tcPr anchor="ct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solidFill>
                      <a:schemeClr val="bg1"/>
                    </a:solidFill>
                  </a:tcPr>
                </a:tc>
                <a:extLst>
                  <a:ext uri="{0D108BD9-81ED-4DB2-BD59-A6C34878D82A}">
                    <a16:rowId xmlns:a16="http://schemas.microsoft.com/office/drawing/2014/main" val="10002"/>
                  </a:ext>
                </a:extLst>
              </a:tr>
              <a:tr h="383061">
                <a:tc v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dirty="0">
                        <a:solidFill>
                          <a:schemeClr val="tx1">
                            <a:lumMod val="65000"/>
                            <a:lumOff val="35000"/>
                          </a:schemeClr>
                        </a:solidFill>
                        <a:latin typeface="Arial" pitchFamily="34" charset="0"/>
                        <a:cs typeface="Arial" pitchFamily="34" charset="0"/>
                      </a:endParaRPr>
                    </a:p>
                  </a:txBody>
                  <a:tcPr anchor="ct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rPr>
                        <a:t>Text</a:t>
                      </a:r>
                      <a:endParaRPr lang="ko-KR" altLang="en-US" sz="1200" dirty="0">
                        <a:solidFill>
                          <a:schemeClr val="tx1">
                            <a:lumMod val="75000"/>
                            <a:lumOff val="25000"/>
                          </a:schemeClr>
                        </a:solidFill>
                        <a:latin typeface="+mn-lt"/>
                        <a:cs typeface="Arial" pitchFamily="34" charset="0"/>
                      </a:endParaRPr>
                    </a:p>
                  </a:txBody>
                  <a:tcPr anchor="ctr">
                    <a:lnB w="19050" cap="flat" cmpd="sng" algn="ctr">
                      <a:solidFill>
                        <a:srgbClr val="5D6268"/>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TextBox 4">
            <a:extLst>
              <a:ext uri="{FF2B5EF4-FFF2-40B4-BE49-F238E27FC236}">
                <a16:creationId xmlns:a16="http://schemas.microsoft.com/office/drawing/2014/main" id="{12FBC825-F95C-419C-A498-935795502721}"/>
              </a:ext>
            </a:extLst>
          </p:cNvPr>
          <p:cNvSpPr txBox="1"/>
          <p:nvPr/>
        </p:nvSpPr>
        <p:spPr>
          <a:xfrm>
            <a:off x="887240" y="5348244"/>
            <a:ext cx="5013448" cy="307777"/>
          </a:xfrm>
          <a:prstGeom prst="rect">
            <a:avLst/>
          </a:prstGeom>
          <a:solidFill>
            <a:schemeClr val="accent3"/>
          </a:solidFill>
        </p:spPr>
        <p:txBody>
          <a:bodyPr wrap="square" rtlCol="0">
            <a:spAutoFit/>
          </a:bodyPr>
          <a:lstStyle/>
          <a:p>
            <a:pPr algn="r" rtl="1"/>
            <a:r>
              <a:rPr lang="fa-IR" altLang="ko-KR" sz="1400" b="1" dirty="0">
                <a:solidFill>
                  <a:schemeClr val="bg1"/>
                </a:solidFill>
                <a:cs typeface="Arial" pitchFamily="34" charset="0"/>
              </a:rPr>
              <a:t>متن شما در اینجا</a:t>
            </a:r>
            <a:endParaRPr lang="ko-KR" altLang="en-US" sz="1400" b="1" dirty="0">
              <a:solidFill>
                <a:schemeClr val="bg1"/>
              </a:solidFill>
              <a:cs typeface="Arial" pitchFamily="34" charset="0"/>
            </a:endParaRPr>
          </a:p>
        </p:txBody>
      </p:sp>
      <p:sp>
        <p:nvSpPr>
          <p:cNvPr id="6" name="TextBox 5">
            <a:extLst>
              <a:ext uri="{FF2B5EF4-FFF2-40B4-BE49-F238E27FC236}">
                <a16:creationId xmlns:a16="http://schemas.microsoft.com/office/drawing/2014/main" id="{2B1B0D0E-4062-4E34-B843-5CE8764265B7}"/>
              </a:ext>
            </a:extLst>
          </p:cNvPr>
          <p:cNvSpPr txBox="1"/>
          <p:nvPr/>
        </p:nvSpPr>
        <p:spPr>
          <a:xfrm>
            <a:off x="887241" y="5646822"/>
            <a:ext cx="501344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Arial" pitchFamily="34" charset="0"/>
            </a:endParaRPr>
          </a:p>
        </p:txBody>
      </p:sp>
      <p:sp>
        <p:nvSpPr>
          <p:cNvPr id="7" name="TextBox 6">
            <a:extLst>
              <a:ext uri="{FF2B5EF4-FFF2-40B4-BE49-F238E27FC236}">
                <a16:creationId xmlns:a16="http://schemas.microsoft.com/office/drawing/2014/main" id="{049B599B-5029-4C87-B01E-B78471BF88A4}"/>
              </a:ext>
            </a:extLst>
          </p:cNvPr>
          <p:cNvSpPr txBox="1"/>
          <p:nvPr/>
        </p:nvSpPr>
        <p:spPr>
          <a:xfrm>
            <a:off x="6240016" y="5339046"/>
            <a:ext cx="5013448" cy="307777"/>
          </a:xfrm>
          <a:prstGeom prst="rect">
            <a:avLst/>
          </a:prstGeom>
          <a:solidFill>
            <a:schemeClr val="accent2"/>
          </a:solidFill>
        </p:spPr>
        <p:txBody>
          <a:bodyPr wrap="square" rtlCol="0">
            <a:spAutoFit/>
          </a:bodyPr>
          <a:lstStyle/>
          <a:p>
            <a:pPr algn="r" rtl="1"/>
            <a:r>
              <a:rPr lang="fa-IR" altLang="ko-KR" sz="1400" b="1" dirty="0">
                <a:solidFill>
                  <a:schemeClr val="bg1"/>
                </a:solidFill>
                <a:cs typeface="Arial" pitchFamily="34" charset="0"/>
              </a:rPr>
              <a:t>متن شما در اینجا</a:t>
            </a:r>
            <a:endParaRPr lang="ko-KR" altLang="en-US" sz="1400" b="1" dirty="0">
              <a:solidFill>
                <a:schemeClr val="bg1"/>
              </a:solidFill>
              <a:cs typeface="Arial" pitchFamily="34" charset="0"/>
            </a:endParaRPr>
          </a:p>
        </p:txBody>
      </p:sp>
      <p:sp>
        <p:nvSpPr>
          <p:cNvPr id="8" name="TextBox 7">
            <a:extLst>
              <a:ext uri="{FF2B5EF4-FFF2-40B4-BE49-F238E27FC236}">
                <a16:creationId xmlns:a16="http://schemas.microsoft.com/office/drawing/2014/main" id="{8950B4B8-4A7A-4F53-BB19-EB50D57C9A7E}"/>
              </a:ext>
            </a:extLst>
          </p:cNvPr>
          <p:cNvSpPr txBox="1"/>
          <p:nvPr/>
        </p:nvSpPr>
        <p:spPr>
          <a:xfrm>
            <a:off x="6240018" y="5637624"/>
            <a:ext cx="501344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Arial" pitchFamily="34" charset="0"/>
            </a:endParaRPr>
          </a:p>
        </p:txBody>
      </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t>سبک اینفوگرافیک</a:t>
            </a:r>
            <a:endParaRPr lang="en-US" dirty="0"/>
          </a:p>
        </p:txBody>
      </p:sp>
      <p:grpSp>
        <p:nvGrpSpPr>
          <p:cNvPr id="3" name="그룹 3">
            <a:extLst>
              <a:ext uri="{FF2B5EF4-FFF2-40B4-BE49-F238E27FC236}">
                <a16:creationId xmlns:a16="http://schemas.microsoft.com/office/drawing/2014/main" id="{301C466F-667E-471C-8151-5A9B422124F7}"/>
              </a:ext>
            </a:extLst>
          </p:cNvPr>
          <p:cNvGrpSpPr/>
          <p:nvPr/>
        </p:nvGrpSpPr>
        <p:grpSpPr>
          <a:xfrm>
            <a:off x="4480871" y="1830372"/>
            <a:ext cx="3230267" cy="4202040"/>
            <a:chOff x="4511824" y="1879009"/>
            <a:chExt cx="3044540" cy="3960440"/>
          </a:xfrm>
        </p:grpSpPr>
        <p:grpSp>
          <p:nvGrpSpPr>
            <p:cNvPr id="4" name="Group 3">
              <a:extLst>
                <a:ext uri="{FF2B5EF4-FFF2-40B4-BE49-F238E27FC236}">
                  <a16:creationId xmlns:a16="http://schemas.microsoft.com/office/drawing/2014/main" id="{AC825BEB-85D6-45E2-9200-0EEC688CB143}"/>
                </a:ext>
              </a:extLst>
            </p:cNvPr>
            <p:cNvGrpSpPr/>
            <p:nvPr/>
          </p:nvGrpSpPr>
          <p:grpSpPr>
            <a:xfrm>
              <a:off x="4511824" y="2628856"/>
              <a:ext cx="3044540" cy="3210593"/>
              <a:chOff x="2987824" y="2139745"/>
              <a:chExt cx="3044540" cy="3210593"/>
            </a:xfrm>
          </p:grpSpPr>
          <p:sp>
            <p:nvSpPr>
              <p:cNvPr id="23" name="Rounded Rectangle 7">
                <a:extLst>
                  <a:ext uri="{FF2B5EF4-FFF2-40B4-BE49-F238E27FC236}">
                    <a16:creationId xmlns:a16="http://schemas.microsoft.com/office/drawing/2014/main" id="{4E3E0C8A-32C3-4C8E-9597-325D5DF70B92}"/>
                  </a:ext>
                </a:extLst>
              </p:cNvPr>
              <p:cNvSpPr/>
              <p:nvPr/>
            </p:nvSpPr>
            <p:spPr>
              <a:xfrm flipH="1">
                <a:off x="2987824" y="2139745"/>
                <a:ext cx="3044540" cy="3210593"/>
              </a:xfrm>
              <a:custGeom>
                <a:avLst/>
                <a:gdLst/>
                <a:ahLst/>
                <a:cxnLst/>
                <a:rect l="l" t="t" r="r" b="b"/>
                <a:pathLst>
                  <a:path w="3044540" h="3210593">
                    <a:moveTo>
                      <a:pt x="1861922" y="0"/>
                    </a:moveTo>
                    <a:lnTo>
                      <a:pt x="1526583" y="0"/>
                    </a:lnTo>
                    <a:lnTo>
                      <a:pt x="1517957" y="0"/>
                    </a:lnTo>
                    <a:lnTo>
                      <a:pt x="1182618" y="0"/>
                    </a:lnTo>
                    <a:cubicBezTo>
                      <a:pt x="1115834" y="0"/>
                      <a:pt x="1061694" y="54140"/>
                      <a:pt x="1061694" y="120924"/>
                    </a:cubicBezTo>
                    <a:lnTo>
                      <a:pt x="1061694" y="124522"/>
                    </a:lnTo>
                    <a:cubicBezTo>
                      <a:pt x="1061694" y="186217"/>
                      <a:pt x="1107897" y="237121"/>
                      <a:pt x="1167844" y="242463"/>
                    </a:cubicBezTo>
                    <a:lnTo>
                      <a:pt x="1167844" y="1151605"/>
                    </a:lnTo>
                    <a:cubicBezTo>
                      <a:pt x="665968" y="1729560"/>
                      <a:pt x="-318989" y="2600813"/>
                      <a:pt x="102162" y="2997613"/>
                    </a:cubicBezTo>
                    <a:cubicBezTo>
                      <a:pt x="257144" y="3143634"/>
                      <a:pt x="884398" y="3212712"/>
                      <a:pt x="1517957" y="3210508"/>
                    </a:cubicBezTo>
                    <a:lnTo>
                      <a:pt x="1517957" y="3210593"/>
                    </a:lnTo>
                    <a:lnTo>
                      <a:pt x="1522270" y="3210551"/>
                    </a:lnTo>
                    <a:lnTo>
                      <a:pt x="1526583" y="3210593"/>
                    </a:lnTo>
                    <a:lnTo>
                      <a:pt x="1526583" y="3210508"/>
                    </a:lnTo>
                    <a:cubicBezTo>
                      <a:pt x="2160143" y="3212712"/>
                      <a:pt x="2787396" y="3143634"/>
                      <a:pt x="2942378" y="2997613"/>
                    </a:cubicBezTo>
                    <a:cubicBezTo>
                      <a:pt x="3363529" y="2600813"/>
                      <a:pt x="2378572" y="1729560"/>
                      <a:pt x="1876696" y="1151605"/>
                    </a:cubicBezTo>
                    <a:lnTo>
                      <a:pt x="1876696" y="242463"/>
                    </a:lnTo>
                    <a:cubicBezTo>
                      <a:pt x="1936643" y="237121"/>
                      <a:pt x="1982846" y="186217"/>
                      <a:pt x="1982846" y="124522"/>
                    </a:cubicBezTo>
                    <a:lnTo>
                      <a:pt x="1982846" y="120924"/>
                    </a:lnTo>
                    <a:cubicBezTo>
                      <a:pt x="1982846" y="54140"/>
                      <a:pt x="1928706" y="0"/>
                      <a:pt x="1861922" y="0"/>
                    </a:cubicBezTo>
                    <a:close/>
                  </a:path>
                </a:pathLst>
              </a:cu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nvGrpSpPr>
              <p:cNvPr id="24" name="Group 23">
                <a:extLst>
                  <a:ext uri="{FF2B5EF4-FFF2-40B4-BE49-F238E27FC236}">
                    <a16:creationId xmlns:a16="http://schemas.microsoft.com/office/drawing/2014/main" id="{83D1FF80-D206-4504-A83A-4CE204BE7762}"/>
                  </a:ext>
                </a:extLst>
              </p:cNvPr>
              <p:cNvGrpSpPr/>
              <p:nvPr/>
            </p:nvGrpSpPr>
            <p:grpSpPr>
              <a:xfrm>
                <a:off x="3135495" y="3702934"/>
                <a:ext cx="2766449" cy="1584000"/>
                <a:chOff x="6383239" y="4110399"/>
                <a:chExt cx="2766449" cy="1584000"/>
              </a:xfrm>
            </p:grpSpPr>
            <p:sp>
              <p:nvSpPr>
                <p:cNvPr id="25" name="Rounded Rectangle 7">
                  <a:extLst>
                    <a:ext uri="{FF2B5EF4-FFF2-40B4-BE49-F238E27FC236}">
                      <a16:creationId xmlns:a16="http://schemas.microsoft.com/office/drawing/2014/main" id="{4EC64218-EABA-458B-A289-1FA12DC79DB8}"/>
                    </a:ext>
                  </a:extLst>
                </p:cNvPr>
                <p:cNvSpPr/>
                <p:nvPr/>
              </p:nvSpPr>
              <p:spPr>
                <a:xfrm flipH="1">
                  <a:off x="6383239" y="4110399"/>
                  <a:ext cx="2766449" cy="1584000"/>
                </a:xfrm>
                <a:custGeom>
                  <a:avLst/>
                  <a:gdLst/>
                  <a:ahLst/>
                  <a:cxnLst/>
                  <a:rect l="l" t="t" r="r" b="b"/>
                  <a:pathLst>
                    <a:path w="3044540" h="1696108">
                      <a:moveTo>
                        <a:pt x="2208461" y="0"/>
                      </a:moveTo>
                      <a:lnTo>
                        <a:pt x="836080" y="0"/>
                      </a:lnTo>
                      <a:cubicBezTo>
                        <a:pt x="337493" y="534424"/>
                        <a:pt x="-237513" y="1163094"/>
                        <a:pt x="102162" y="1483128"/>
                      </a:cubicBezTo>
                      <a:cubicBezTo>
                        <a:pt x="257144" y="1629149"/>
                        <a:pt x="884398" y="1698227"/>
                        <a:pt x="1517957" y="1696023"/>
                      </a:cubicBezTo>
                      <a:lnTo>
                        <a:pt x="1517957" y="1696108"/>
                      </a:lnTo>
                      <a:lnTo>
                        <a:pt x="1522270" y="1696066"/>
                      </a:lnTo>
                      <a:lnTo>
                        <a:pt x="1526583" y="1696108"/>
                      </a:lnTo>
                      <a:lnTo>
                        <a:pt x="1526583" y="1696023"/>
                      </a:lnTo>
                      <a:cubicBezTo>
                        <a:pt x="2160143" y="1698227"/>
                        <a:pt x="2787396" y="1629149"/>
                        <a:pt x="2942378" y="1483128"/>
                      </a:cubicBezTo>
                      <a:cubicBezTo>
                        <a:pt x="3282053" y="1163093"/>
                        <a:pt x="2707047" y="534424"/>
                        <a:pt x="2208461" y="0"/>
                      </a:cubicBezTo>
                      <a:close/>
                    </a:path>
                  </a:pathLst>
                </a:cu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26" name="Rounded Rectangle 7">
                  <a:extLst>
                    <a:ext uri="{FF2B5EF4-FFF2-40B4-BE49-F238E27FC236}">
                      <a16:creationId xmlns:a16="http://schemas.microsoft.com/office/drawing/2014/main" id="{79F205F8-4A58-41E1-B084-2FE5155A77B6}"/>
                    </a:ext>
                  </a:extLst>
                </p:cNvPr>
                <p:cNvSpPr/>
                <p:nvPr/>
              </p:nvSpPr>
              <p:spPr>
                <a:xfrm flipH="1">
                  <a:off x="6383335" y="4110399"/>
                  <a:ext cx="2766256" cy="1188000"/>
                </a:xfrm>
                <a:custGeom>
                  <a:avLst/>
                  <a:gdLst/>
                  <a:ahLst/>
                  <a:cxnLst/>
                  <a:rect l="l" t="t" r="r" b="b"/>
                  <a:pathLst>
                    <a:path w="2766256" h="1188000">
                      <a:moveTo>
                        <a:pt x="2006642" y="0"/>
                      </a:moveTo>
                      <a:lnTo>
                        <a:pt x="759616" y="0"/>
                      </a:lnTo>
                      <a:cubicBezTo>
                        <a:pt x="391919" y="405075"/>
                        <a:pt x="-21518" y="868128"/>
                        <a:pt x="872" y="1188000"/>
                      </a:cubicBezTo>
                      <a:lnTo>
                        <a:pt x="2765385" y="1188000"/>
                      </a:lnTo>
                      <a:cubicBezTo>
                        <a:pt x="2787776" y="868128"/>
                        <a:pt x="2374339" y="405075"/>
                        <a:pt x="2006642" y="0"/>
                      </a:cubicBezTo>
                      <a:close/>
                    </a:path>
                  </a:pathLst>
                </a:cu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7" name="Rounded Rectangle 7">
                  <a:extLst>
                    <a:ext uri="{FF2B5EF4-FFF2-40B4-BE49-F238E27FC236}">
                      <a16:creationId xmlns:a16="http://schemas.microsoft.com/office/drawing/2014/main" id="{C721B7D2-D896-460C-8950-925CDFDEE130}"/>
                    </a:ext>
                  </a:extLst>
                </p:cNvPr>
                <p:cNvSpPr/>
                <p:nvPr/>
              </p:nvSpPr>
              <p:spPr>
                <a:xfrm flipH="1">
                  <a:off x="6510226" y="4110399"/>
                  <a:ext cx="2512475" cy="792000"/>
                </a:xfrm>
                <a:custGeom>
                  <a:avLst/>
                  <a:gdLst/>
                  <a:ahLst/>
                  <a:cxnLst/>
                  <a:rect l="l" t="t" r="r" b="b"/>
                  <a:pathLst>
                    <a:path w="2512475" h="792000">
                      <a:moveTo>
                        <a:pt x="1879751" y="0"/>
                      </a:moveTo>
                      <a:lnTo>
                        <a:pt x="632725" y="0"/>
                      </a:lnTo>
                      <a:cubicBezTo>
                        <a:pt x="398817" y="257686"/>
                        <a:pt x="146400" y="538833"/>
                        <a:pt x="0" y="792000"/>
                      </a:cubicBezTo>
                      <a:lnTo>
                        <a:pt x="2512475" y="792000"/>
                      </a:lnTo>
                      <a:cubicBezTo>
                        <a:pt x="2366076" y="538833"/>
                        <a:pt x="2113659" y="257686"/>
                        <a:pt x="1879751" y="0"/>
                      </a:cubicBezTo>
                      <a:close/>
                    </a:path>
                  </a:pathLst>
                </a:cu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8" name="Rounded Rectangle 7">
                  <a:extLst>
                    <a:ext uri="{FF2B5EF4-FFF2-40B4-BE49-F238E27FC236}">
                      <a16:creationId xmlns:a16="http://schemas.microsoft.com/office/drawing/2014/main" id="{581D1E4D-7290-43E5-A0DD-3818A8C3B309}"/>
                    </a:ext>
                  </a:extLst>
                </p:cNvPr>
                <p:cNvSpPr/>
                <p:nvPr/>
              </p:nvSpPr>
              <p:spPr>
                <a:xfrm flipH="1">
                  <a:off x="6795509" y="4110399"/>
                  <a:ext cx="1941908" cy="396000"/>
                </a:xfrm>
                <a:custGeom>
                  <a:avLst/>
                  <a:gdLst/>
                  <a:ahLst/>
                  <a:cxnLst/>
                  <a:rect l="l" t="t" r="r" b="b"/>
                  <a:pathLst>
                    <a:path w="1941908" h="396000">
                      <a:moveTo>
                        <a:pt x="1594467" y="0"/>
                      </a:moveTo>
                      <a:lnTo>
                        <a:pt x="347441" y="0"/>
                      </a:lnTo>
                      <a:cubicBezTo>
                        <a:pt x="231031" y="128244"/>
                        <a:pt x="110036" y="262299"/>
                        <a:pt x="0" y="396000"/>
                      </a:cubicBezTo>
                      <a:lnTo>
                        <a:pt x="1941908" y="396000"/>
                      </a:lnTo>
                      <a:cubicBezTo>
                        <a:pt x="1831872" y="262299"/>
                        <a:pt x="1710877" y="128244"/>
                        <a:pt x="1594467" y="0"/>
                      </a:cubicBezTo>
                      <a:close/>
                    </a:path>
                  </a:pathLst>
                </a:cu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grpSp>
        <p:sp>
          <p:nvSpPr>
            <p:cNvPr id="5" name="Oval 4">
              <a:extLst>
                <a:ext uri="{FF2B5EF4-FFF2-40B4-BE49-F238E27FC236}">
                  <a16:creationId xmlns:a16="http://schemas.microsoft.com/office/drawing/2014/main" id="{A9D4E3E2-E762-4902-A472-D33F75A9E6D9}"/>
                </a:ext>
              </a:extLst>
            </p:cNvPr>
            <p:cNvSpPr/>
            <p:nvPr/>
          </p:nvSpPr>
          <p:spPr>
            <a:xfrm>
              <a:off x="6240016" y="5426574"/>
              <a:ext cx="198000" cy="1980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 name="Oval 5">
              <a:extLst>
                <a:ext uri="{FF2B5EF4-FFF2-40B4-BE49-F238E27FC236}">
                  <a16:creationId xmlns:a16="http://schemas.microsoft.com/office/drawing/2014/main" id="{7DA4DA8D-188A-41EA-A3C3-84126FFB90A6}"/>
                </a:ext>
              </a:extLst>
            </p:cNvPr>
            <p:cNvSpPr/>
            <p:nvPr/>
          </p:nvSpPr>
          <p:spPr>
            <a:xfrm>
              <a:off x="6194417" y="4994314"/>
              <a:ext cx="146207" cy="146207"/>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7" name="Oval 6">
              <a:extLst>
                <a:ext uri="{FF2B5EF4-FFF2-40B4-BE49-F238E27FC236}">
                  <a16:creationId xmlns:a16="http://schemas.microsoft.com/office/drawing/2014/main" id="{AA3560F3-7E17-4EDB-A607-83D3E0847554}"/>
                </a:ext>
              </a:extLst>
            </p:cNvPr>
            <p:cNvSpPr/>
            <p:nvPr/>
          </p:nvSpPr>
          <p:spPr>
            <a:xfrm>
              <a:off x="6148817" y="4562053"/>
              <a:ext cx="146207" cy="146207"/>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8" name="Oval 7">
              <a:extLst>
                <a:ext uri="{FF2B5EF4-FFF2-40B4-BE49-F238E27FC236}">
                  <a16:creationId xmlns:a16="http://schemas.microsoft.com/office/drawing/2014/main" id="{001F8207-E644-442D-BB21-1E4C89E8249E}"/>
                </a:ext>
              </a:extLst>
            </p:cNvPr>
            <p:cNvSpPr/>
            <p:nvPr/>
          </p:nvSpPr>
          <p:spPr>
            <a:xfrm>
              <a:off x="5620495" y="4708260"/>
              <a:ext cx="146207" cy="146207"/>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9" name="Oval 8">
              <a:extLst>
                <a:ext uri="{FF2B5EF4-FFF2-40B4-BE49-F238E27FC236}">
                  <a16:creationId xmlns:a16="http://schemas.microsoft.com/office/drawing/2014/main" id="{95913D37-0B44-4A2C-9FA7-833F1E663D28}"/>
                </a:ext>
              </a:extLst>
            </p:cNvPr>
            <p:cNvSpPr/>
            <p:nvPr/>
          </p:nvSpPr>
          <p:spPr>
            <a:xfrm>
              <a:off x="5901133" y="4336287"/>
              <a:ext cx="107515" cy="107515"/>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0" name="Oval 9">
              <a:extLst>
                <a:ext uri="{FF2B5EF4-FFF2-40B4-BE49-F238E27FC236}">
                  <a16:creationId xmlns:a16="http://schemas.microsoft.com/office/drawing/2014/main" id="{BBC67086-5D2A-4EE3-9CC8-725BF6323D4C}"/>
                </a:ext>
              </a:extLst>
            </p:cNvPr>
            <p:cNvSpPr/>
            <p:nvPr/>
          </p:nvSpPr>
          <p:spPr>
            <a:xfrm>
              <a:off x="6436617" y="4246080"/>
              <a:ext cx="198000" cy="1980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1" name="Oval 10">
              <a:extLst>
                <a:ext uri="{FF2B5EF4-FFF2-40B4-BE49-F238E27FC236}">
                  <a16:creationId xmlns:a16="http://schemas.microsoft.com/office/drawing/2014/main" id="{1A03B077-C16E-4863-9313-B6883B4C7E54}"/>
                </a:ext>
              </a:extLst>
            </p:cNvPr>
            <p:cNvSpPr/>
            <p:nvPr/>
          </p:nvSpPr>
          <p:spPr>
            <a:xfrm>
              <a:off x="5436663" y="4246080"/>
              <a:ext cx="198000" cy="1980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2" name="Oval 11">
              <a:extLst>
                <a:ext uri="{FF2B5EF4-FFF2-40B4-BE49-F238E27FC236}">
                  <a16:creationId xmlns:a16="http://schemas.microsoft.com/office/drawing/2014/main" id="{08A4F088-DA26-4131-90BC-FAA094B55914}"/>
                </a:ext>
              </a:extLst>
            </p:cNvPr>
            <p:cNvSpPr/>
            <p:nvPr/>
          </p:nvSpPr>
          <p:spPr>
            <a:xfrm>
              <a:off x="5926580" y="4929117"/>
              <a:ext cx="107515" cy="107515"/>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3" name="Oval 12">
              <a:extLst>
                <a:ext uri="{FF2B5EF4-FFF2-40B4-BE49-F238E27FC236}">
                  <a16:creationId xmlns:a16="http://schemas.microsoft.com/office/drawing/2014/main" id="{EC410394-57EA-4738-B7FE-9E54478FC674}"/>
                </a:ext>
              </a:extLst>
            </p:cNvPr>
            <p:cNvSpPr/>
            <p:nvPr/>
          </p:nvSpPr>
          <p:spPr>
            <a:xfrm>
              <a:off x="5836094" y="3763096"/>
              <a:ext cx="198000" cy="19800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4" name="Oval 13">
              <a:extLst>
                <a:ext uri="{FF2B5EF4-FFF2-40B4-BE49-F238E27FC236}">
                  <a16:creationId xmlns:a16="http://schemas.microsoft.com/office/drawing/2014/main" id="{51E8AF88-493E-4257-B16C-A935DE841099}"/>
                </a:ext>
              </a:extLst>
            </p:cNvPr>
            <p:cNvSpPr/>
            <p:nvPr/>
          </p:nvSpPr>
          <p:spPr>
            <a:xfrm>
              <a:off x="6008648" y="3448593"/>
              <a:ext cx="87353" cy="87353"/>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5" name="Oval 14">
              <a:extLst>
                <a:ext uri="{FF2B5EF4-FFF2-40B4-BE49-F238E27FC236}">
                  <a16:creationId xmlns:a16="http://schemas.microsoft.com/office/drawing/2014/main" id="{B2E80713-4E97-4178-AAC6-ED019302DF6F}"/>
                </a:ext>
              </a:extLst>
            </p:cNvPr>
            <p:cNvSpPr/>
            <p:nvPr/>
          </p:nvSpPr>
          <p:spPr>
            <a:xfrm>
              <a:off x="5879977" y="1879009"/>
              <a:ext cx="87353" cy="87353"/>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6" name="Oval 15">
              <a:extLst>
                <a:ext uri="{FF2B5EF4-FFF2-40B4-BE49-F238E27FC236}">
                  <a16:creationId xmlns:a16="http://schemas.microsoft.com/office/drawing/2014/main" id="{7297C732-5651-40D3-BB23-45EEDDC162E6}"/>
                </a:ext>
              </a:extLst>
            </p:cNvPr>
            <p:cNvSpPr/>
            <p:nvPr/>
          </p:nvSpPr>
          <p:spPr>
            <a:xfrm>
              <a:off x="6121923" y="3912872"/>
              <a:ext cx="146630" cy="14663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7" name="Oval 16">
              <a:extLst>
                <a:ext uri="{FF2B5EF4-FFF2-40B4-BE49-F238E27FC236}">
                  <a16:creationId xmlns:a16="http://schemas.microsoft.com/office/drawing/2014/main" id="{FCA3BD58-0CD5-42B6-9717-33A2552E90C1}"/>
                </a:ext>
              </a:extLst>
            </p:cNvPr>
            <p:cNvSpPr/>
            <p:nvPr/>
          </p:nvSpPr>
          <p:spPr>
            <a:xfrm>
              <a:off x="5847837" y="3140594"/>
              <a:ext cx="146630" cy="14663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8" name="Oval 17">
              <a:extLst>
                <a:ext uri="{FF2B5EF4-FFF2-40B4-BE49-F238E27FC236}">
                  <a16:creationId xmlns:a16="http://schemas.microsoft.com/office/drawing/2014/main" id="{3E350D59-C843-43CE-BB47-136BE912CC17}"/>
                </a:ext>
              </a:extLst>
            </p:cNvPr>
            <p:cNvSpPr/>
            <p:nvPr/>
          </p:nvSpPr>
          <p:spPr>
            <a:xfrm>
              <a:off x="6107885" y="2720683"/>
              <a:ext cx="146630" cy="14663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9" name="Oval 18">
              <a:extLst>
                <a:ext uri="{FF2B5EF4-FFF2-40B4-BE49-F238E27FC236}">
                  <a16:creationId xmlns:a16="http://schemas.microsoft.com/office/drawing/2014/main" id="{8A29EC7F-73A6-4B98-A638-D00432F02ED8}"/>
                </a:ext>
              </a:extLst>
            </p:cNvPr>
            <p:cNvSpPr/>
            <p:nvPr/>
          </p:nvSpPr>
          <p:spPr>
            <a:xfrm>
              <a:off x="5847837" y="2332270"/>
              <a:ext cx="198000" cy="198000"/>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0" name="Oval 19">
              <a:extLst>
                <a:ext uri="{FF2B5EF4-FFF2-40B4-BE49-F238E27FC236}">
                  <a16:creationId xmlns:a16="http://schemas.microsoft.com/office/drawing/2014/main" id="{6FB20D21-BFF2-4D38-9B6F-176E04794324}"/>
                </a:ext>
              </a:extLst>
            </p:cNvPr>
            <p:cNvSpPr/>
            <p:nvPr/>
          </p:nvSpPr>
          <p:spPr>
            <a:xfrm>
              <a:off x="6096000" y="2023024"/>
              <a:ext cx="198000" cy="19800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1" name="Oval 20">
              <a:extLst>
                <a:ext uri="{FF2B5EF4-FFF2-40B4-BE49-F238E27FC236}">
                  <a16:creationId xmlns:a16="http://schemas.microsoft.com/office/drawing/2014/main" id="{82799DA1-B78E-4241-B25F-BB5238949E72}"/>
                </a:ext>
              </a:extLst>
            </p:cNvPr>
            <p:cNvSpPr/>
            <p:nvPr/>
          </p:nvSpPr>
          <p:spPr>
            <a:xfrm>
              <a:off x="6152664" y="2383065"/>
              <a:ext cx="87353" cy="87353"/>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2" name="Oval 21">
              <a:extLst>
                <a:ext uri="{FF2B5EF4-FFF2-40B4-BE49-F238E27FC236}">
                  <a16:creationId xmlns:a16="http://schemas.microsoft.com/office/drawing/2014/main" id="{9D5DF85A-53B6-40E3-927D-FCD3D69EBD98}"/>
                </a:ext>
              </a:extLst>
            </p:cNvPr>
            <p:cNvSpPr/>
            <p:nvPr/>
          </p:nvSpPr>
          <p:spPr>
            <a:xfrm>
              <a:off x="5807969" y="2799768"/>
              <a:ext cx="87353" cy="87353"/>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nvGrpSpPr>
          <p:cNvPr id="29" name="Group 28">
            <a:extLst>
              <a:ext uri="{FF2B5EF4-FFF2-40B4-BE49-F238E27FC236}">
                <a16:creationId xmlns:a16="http://schemas.microsoft.com/office/drawing/2014/main" id="{FDDFDC72-928D-4CEB-A701-6164EA1A8887}"/>
              </a:ext>
            </a:extLst>
          </p:cNvPr>
          <p:cNvGrpSpPr/>
          <p:nvPr/>
        </p:nvGrpSpPr>
        <p:grpSpPr>
          <a:xfrm>
            <a:off x="7457227" y="2576870"/>
            <a:ext cx="3044539" cy="1166153"/>
            <a:chOff x="2551706" y="4283314"/>
            <a:chExt cx="1403938" cy="1166153"/>
          </a:xfrm>
        </p:grpSpPr>
        <p:sp>
          <p:nvSpPr>
            <p:cNvPr id="30" name="TextBox 29">
              <a:extLst>
                <a:ext uri="{FF2B5EF4-FFF2-40B4-BE49-F238E27FC236}">
                  <a16:creationId xmlns:a16="http://schemas.microsoft.com/office/drawing/2014/main" id="{8AD03E53-BDF9-4291-B630-418B4EF73878}"/>
                </a:ext>
              </a:extLst>
            </p:cNvPr>
            <p:cNvSpPr txBox="1"/>
            <p:nvPr/>
          </p:nvSpPr>
          <p:spPr>
            <a:xfrm>
              <a:off x="2551706" y="4560313"/>
              <a:ext cx="1403938" cy="889154"/>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Arial" pitchFamily="34" charset="0"/>
              </a:endParaRPr>
            </a:p>
          </p:txBody>
        </p:sp>
        <p:sp>
          <p:nvSpPr>
            <p:cNvPr id="31" name="TextBox 30">
              <a:extLst>
                <a:ext uri="{FF2B5EF4-FFF2-40B4-BE49-F238E27FC236}">
                  <a16:creationId xmlns:a16="http://schemas.microsoft.com/office/drawing/2014/main" id="{02B3104A-806A-4505-9298-DE05012C24CB}"/>
                </a:ext>
              </a:extLst>
            </p:cNvPr>
            <p:cNvSpPr txBox="1"/>
            <p:nvPr/>
          </p:nvSpPr>
          <p:spPr>
            <a:xfrm>
              <a:off x="2551706" y="4283314"/>
              <a:ext cx="1403938"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Arial" pitchFamily="34" charset="0"/>
                </a:rPr>
                <a:t>متن شما در اینجا</a:t>
              </a:r>
              <a:endParaRPr lang="ko-KR" altLang="en-US" sz="1200" b="1" dirty="0">
                <a:solidFill>
                  <a:schemeClr val="tx1">
                    <a:lumMod val="75000"/>
                    <a:lumOff val="25000"/>
                  </a:schemeClr>
                </a:solidFill>
                <a:cs typeface="Arial" pitchFamily="34" charset="0"/>
              </a:endParaRPr>
            </a:p>
          </p:txBody>
        </p:sp>
      </p:grpSp>
      <p:grpSp>
        <p:nvGrpSpPr>
          <p:cNvPr id="32" name="Group 31">
            <a:extLst>
              <a:ext uri="{FF2B5EF4-FFF2-40B4-BE49-F238E27FC236}">
                <a16:creationId xmlns:a16="http://schemas.microsoft.com/office/drawing/2014/main" id="{569EBF8E-40C6-4528-B9D0-0AB7FE255295}"/>
              </a:ext>
            </a:extLst>
          </p:cNvPr>
          <p:cNvGrpSpPr/>
          <p:nvPr/>
        </p:nvGrpSpPr>
        <p:grpSpPr>
          <a:xfrm>
            <a:off x="1576937" y="1779127"/>
            <a:ext cx="3230267" cy="1166153"/>
            <a:chOff x="2551706" y="4283314"/>
            <a:chExt cx="1403938" cy="1166153"/>
          </a:xfrm>
        </p:grpSpPr>
        <p:sp>
          <p:nvSpPr>
            <p:cNvPr id="33" name="TextBox 32">
              <a:extLst>
                <a:ext uri="{FF2B5EF4-FFF2-40B4-BE49-F238E27FC236}">
                  <a16:creationId xmlns:a16="http://schemas.microsoft.com/office/drawing/2014/main" id="{622D6BEB-612E-4966-AD19-C80AE408D0AE}"/>
                </a:ext>
              </a:extLst>
            </p:cNvPr>
            <p:cNvSpPr txBox="1"/>
            <p:nvPr/>
          </p:nvSpPr>
          <p:spPr>
            <a:xfrm>
              <a:off x="2551706" y="4560313"/>
              <a:ext cx="1403938" cy="889154"/>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Arial" pitchFamily="34" charset="0"/>
              </a:endParaRPr>
            </a:p>
          </p:txBody>
        </p:sp>
        <p:sp>
          <p:nvSpPr>
            <p:cNvPr id="34" name="TextBox 33">
              <a:extLst>
                <a:ext uri="{FF2B5EF4-FFF2-40B4-BE49-F238E27FC236}">
                  <a16:creationId xmlns:a16="http://schemas.microsoft.com/office/drawing/2014/main" id="{01658B37-004D-4EE5-933B-60605A694C28}"/>
                </a:ext>
              </a:extLst>
            </p:cNvPr>
            <p:cNvSpPr txBox="1"/>
            <p:nvPr/>
          </p:nvSpPr>
          <p:spPr>
            <a:xfrm>
              <a:off x="2551706" y="4283314"/>
              <a:ext cx="1403938"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Arial" pitchFamily="34" charset="0"/>
                </a:rPr>
                <a:t>متن شما در اینجا</a:t>
              </a:r>
              <a:endParaRPr lang="ko-KR" altLang="en-US" sz="1200" b="1" dirty="0">
                <a:solidFill>
                  <a:schemeClr val="tx1">
                    <a:lumMod val="75000"/>
                    <a:lumOff val="25000"/>
                  </a:schemeClr>
                </a:solidFill>
                <a:cs typeface="Arial" pitchFamily="34" charset="0"/>
              </a:endParaRPr>
            </a:p>
          </p:txBody>
        </p:sp>
      </p:grpSp>
      <p:grpSp>
        <p:nvGrpSpPr>
          <p:cNvPr id="35" name="Group 34">
            <a:extLst>
              <a:ext uri="{FF2B5EF4-FFF2-40B4-BE49-F238E27FC236}">
                <a16:creationId xmlns:a16="http://schemas.microsoft.com/office/drawing/2014/main" id="{6D7634E2-E776-4600-A264-6414DDF74338}"/>
              </a:ext>
            </a:extLst>
          </p:cNvPr>
          <p:cNvGrpSpPr/>
          <p:nvPr/>
        </p:nvGrpSpPr>
        <p:grpSpPr>
          <a:xfrm>
            <a:off x="1109515" y="3374611"/>
            <a:ext cx="3230267" cy="1166153"/>
            <a:chOff x="2551706" y="4283314"/>
            <a:chExt cx="1403938" cy="1166153"/>
          </a:xfrm>
        </p:grpSpPr>
        <p:sp>
          <p:nvSpPr>
            <p:cNvPr id="36" name="TextBox 35">
              <a:extLst>
                <a:ext uri="{FF2B5EF4-FFF2-40B4-BE49-F238E27FC236}">
                  <a16:creationId xmlns:a16="http://schemas.microsoft.com/office/drawing/2014/main" id="{F16D1E40-7120-46DC-BAC5-656654FB5968}"/>
                </a:ext>
              </a:extLst>
            </p:cNvPr>
            <p:cNvSpPr txBox="1"/>
            <p:nvPr/>
          </p:nvSpPr>
          <p:spPr>
            <a:xfrm>
              <a:off x="2551706" y="4560313"/>
              <a:ext cx="1403938" cy="889154"/>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Arial" pitchFamily="34" charset="0"/>
              </a:endParaRPr>
            </a:p>
          </p:txBody>
        </p:sp>
        <p:sp>
          <p:nvSpPr>
            <p:cNvPr id="37" name="TextBox 36">
              <a:extLst>
                <a:ext uri="{FF2B5EF4-FFF2-40B4-BE49-F238E27FC236}">
                  <a16:creationId xmlns:a16="http://schemas.microsoft.com/office/drawing/2014/main" id="{D92F8828-0587-4CD8-AE78-6BA0DA33DD90}"/>
                </a:ext>
              </a:extLst>
            </p:cNvPr>
            <p:cNvSpPr txBox="1"/>
            <p:nvPr/>
          </p:nvSpPr>
          <p:spPr>
            <a:xfrm>
              <a:off x="2551706" y="4283314"/>
              <a:ext cx="1403938"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Arial" pitchFamily="34" charset="0"/>
                </a:rPr>
                <a:t>متن شما در اینجا</a:t>
              </a:r>
              <a:endParaRPr lang="ko-KR" altLang="en-US" sz="1200" b="1" dirty="0">
                <a:solidFill>
                  <a:schemeClr val="tx1">
                    <a:lumMod val="75000"/>
                    <a:lumOff val="25000"/>
                  </a:schemeClr>
                </a:solidFill>
                <a:cs typeface="Arial" pitchFamily="34" charset="0"/>
              </a:endParaRPr>
            </a:p>
          </p:txBody>
        </p:sp>
      </p:grpSp>
      <p:grpSp>
        <p:nvGrpSpPr>
          <p:cNvPr id="38" name="Group 37">
            <a:extLst>
              <a:ext uri="{FF2B5EF4-FFF2-40B4-BE49-F238E27FC236}">
                <a16:creationId xmlns:a16="http://schemas.microsoft.com/office/drawing/2014/main" id="{D26BE8A8-DC85-4F03-A16B-9C02E51EA9BA}"/>
              </a:ext>
            </a:extLst>
          </p:cNvPr>
          <p:cNvGrpSpPr/>
          <p:nvPr/>
        </p:nvGrpSpPr>
        <p:grpSpPr>
          <a:xfrm>
            <a:off x="827816" y="4970097"/>
            <a:ext cx="3044541" cy="1166153"/>
            <a:chOff x="2551706" y="4283314"/>
            <a:chExt cx="1403938" cy="1166153"/>
          </a:xfrm>
        </p:grpSpPr>
        <p:sp>
          <p:nvSpPr>
            <p:cNvPr id="39" name="TextBox 38">
              <a:extLst>
                <a:ext uri="{FF2B5EF4-FFF2-40B4-BE49-F238E27FC236}">
                  <a16:creationId xmlns:a16="http://schemas.microsoft.com/office/drawing/2014/main" id="{896ADA56-E764-4B2F-ABEA-AEFFFB8E2D5F}"/>
                </a:ext>
              </a:extLst>
            </p:cNvPr>
            <p:cNvSpPr txBox="1"/>
            <p:nvPr/>
          </p:nvSpPr>
          <p:spPr>
            <a:xfrm>
              <a:off x="2551706" y="4560313"/>
              <a:ext cx="1403938" cy="889154"/>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Arial" pitchFamily="34" charset="0"/>
              </a:endParaRPr>
            </a:p>
          </p:txBody>
        </p:sp>
        <p:sp>
          <p:nvSpPr>
            <p:cNvPr id="40" name="TextBox 39">
              <a:extLst>
                <a:ext uri="{FF2B5EF4-FFF2-40B4-BE49-F238E27FC236}">
                  <a16:creationId xmlns:a16="http://schemas.microsoft.com/office/drawing/2014/main" id="{FDF551D3-B7D2-4AD1-8C3C-6EB57531563B}"/>
                </a:ext>
              </a:extLst>
            </p:cNvPr>
            <p:cNvSpPr txBox="1"/>
            <p:nvPr/>
          </p:nvSpPr>
          <p:spPr>
            <a:xfrm>
              <a:off x="2551706" y="4283314"/>
              <a:ext cx="1403938"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Arial" pitchFamily="34" charset="0"/>
                </a:rPr>
                <a:t>متن شما در اینجا</a:t>
              </a:r>
              <a:endParaRPr lang="ko-KR" altLang="en-US" sz="1200" b="1" dirty="0">
                <a:solidFill>
                  <a:schemeClr val="tx1">
                    <a:lumMod val="75000"/>
                    <a:lumOff val="25000"/>
                  </a:schemeClr>
                </a:solidFill>
                <a:cs typeface="Arial" pitchFamily="34" charset="0"/>
              </a:endParaRPr>
            </a:p>
          </p:txBody>
        </p:sp>
      </p:grpSp>
      <p:grpSp>
        <p:nvGrpSpPr>
          <p:cNvPr id="41" name="Group 40">
            <a:extLst>
              <a:ext uri="{FF2B5EF4-FFF2-40B4-BE49-F238E27FC236}">
                <a16:creationId xmlns:a16="http://schemas.microsoft.com/office/drawing/2014/main" id="{0D4529F2-2A05-4A67-AF32-3A2CD59CC65E}"/>
              </a:ext>
            </a:extLst>
          </p:cNvPr>
          <p:cNvGrpSpPr/>
          <p:nvPr/>
        </p:nvGrpSpPr>
        <p:grpSpPr>
          <a:xfrm>
            <a:off x="8304660" y="4172352"/>
            <a:ext cx="2982119" cy="1443152"/>
            <a:chOff x="2551706" y="4283314"/>
            <a:chExt cx="1403938" cy="1443152"/>
          </a:xfrm>
        </p:grpSpPr>
        <p:sp>
          <p:nvSpPr>
            <p:cNvPr id="42" name="TextBox 41">
              <a:extLst>
                <a:ext uri="{FF2B5EF4-FFF2-40B4-BE49-F238E27FC236}">
                  <a16:creationId xmlns:a16="http://schemas.microsoft.com/office/drawing/2014/main" id="{7DF77996-EDC6-44DC-A195-4B30A9233AA7}"/>
                </a:ext>
              </a:extLst>
            </p:cNvPr>
            <p:cNvSpPr txBox="1"/>
            <p:nvPr/>
          </p:nvSpPr>
          <p:spPr>
            <a:xfrm>
              <a:off x="2551706" y="4560313"/>
              <a:ext cx="1403938" cy="1166153"/>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Arial" pitchFamily="34" charset="0"/>
              </a:endParaRPr>
            </a:p>
          </p:txBody>
        </p:sp>
        <p:sp>
          <p:nvSpPr>
            <p:cNvPr id="43" name="TextBox 42">
              <a:extLst>
                <a:ext uri="{FF2B5EF4-FFF2-40B4-BE49-F238E27FC236}">
                  <a16:creationId xmlns:a16="http://schemas.microsoft.com/office/drawing/2014/main" id="{2E457EBE-6508-49A2-B5A4-B598DB3472BF}"/>
                </a:ext>
              </a:extLst>
            </p:cNvPr>
            <p:cNvSpPr txBox="1"/>
            <p:nvPr/>
          </p:nvSpPr>
          <p:spPr>
            <a:xfrm>
              <a:off x="2551706" y="4283314"/>
              <a:ext cx="1403938"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Arial" pitchFamily="34" charset="0"/>
                </a:rPr>
                <a:t>متن شما در اینجا</a:t>
              </a:r>
              <a:endParaRPr lang="ko-KR" altLang="en-US" sz="1200" b="1" dirty="0">
                <a:solidFill>
                  <a:schemeClr val="tx1">
                    <a:lumMod val="75000"/>
                    <a:lumOff val="25000"/>
                  </a:schemeClr>
                </a:solidFill>
                <a:cs typeface="Arial" pitchFamily="34" charset="0"/>
              </a:endParaRPr>
            </a:p>
          </p:txBody>
        </p:sp>
      </p:gr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0" name="Group 259">
            <a:extLst>
              <a:ext uri="{FF2B5EF4-FFF2-40B4-BE49-F238E27FC236}">
                <a16:creationId xmlns:a16="http://schemas.microsoft.com/office/drawing/2014/main" id="{2F7FAFCB-2E8A-4CF6-BFD0-A81D61A59ADA}"/>
              </a:ext>
            </a:extLst>
          </p:cNvPr>
          <p:cNvGrpSpPr/>
          <p:nvPr/>
        </p:nvGrpSpPr>
        <p:grpSpPr>
          <a:xfrm>
            <a:off x="1210933" y="1907281"/>
            <a:ext cx="5141550" cy="3825533"/>
            <a:chOff x="1210933" y="1907281"/>
            <a:chExt cx="5141550" cy="3825533"/>
          </a:xfrm>
        </p:grpSpPr>
        <p:grpSp>
          <p:nvGrpSpPr>
            <p:cNvPr id="70" name="Group 69">
              <a:extLst>
                <a:ext uri="{FF2B5EF4-FFF2-40B4-BE49-F238E27FC236}">
                  <a16:creationId xmlns:a16="http://schemas.microsoft.com/office/drawing/2014/main" id="{382CD9E3-236C-47FC-B5E7-8BB986ED258C}"/>
                </a:ext>
              </a:extLst>
            </p:cNvPr>
            <p:cNvGrpSpPr/>
            <p:nvPr/>
          </p:nvGrpSpPr>
          <p:grpSpPr>
            <a:xfrm>
              <a:off x="1210933" y="1907281"/>
              <a:ext cx="5141550" cy="3825533"/>
              <a:chOff x="4733216" y="3486970"/>
              <a:chExt cx="7836692" cy="5830833"/>
            </a:xfrm>
            <a:solidFill>
              <a:schemeClr val="accent1"/>
            </a:solidFill>
          </p:grpSpPr>
          <p:sp>
            <p:nvSpPr>
              <p:cNvPr id="71" name="Freeform: Shape 70">
                <a:extLst>
                  <a:ext uri="{FF2B5EF4-FFF2-40B4-BE49-F238E27FC236}">
                    <a16:creationId xmlns:a16="http://schemas.microsoft.com/office/drawing/2014/main" id="{020D898A-8E51-4FAD-98D0-54F952D07935}"/>
                  </a:ext>
                </a:extLst>
              </p:cNvPr>
              <p:cNvSpPr/>
              <p:nvPr/>
            </p:nvSpPr>
            <p:spPr>
              <a:xfrm rot="5400000">
                <a:off x="6801154" y="2120167"/>
                <a:ext cx="4401951" cy="7135557"/>
              </a:xfrm>
              <a:custGeom>
                <a:avLst/>
                <a:gdLst>
                  <a:gd name="connsiteX0" fmla="*/ 1574201 w 4401951"/>
                  <a:gd name="connsiteY0" fmla="*/ 1307005 h 7135557"/>
                  <a:gd name="connsiteX1" fmla="*/ 1595137 w 4401951"/>
                  <a:gd name="connsiteY1" fmla="*/ 1308799 h 7135557"/>
                  <a:gd name="connsiteX2" fmla="*/ 1596178 w 4401951"/>
                  <a:gd name="connsiteY2" fmla="*/ 1307005 h 7135557"/>
                  <a:gd name="connsiteX3" fmla="*/ 1292196 w 4401951"/>
                  <a:gd name="connsiteY3" fmla="*/ 1246107 h 7135557"/>
                  <a:gd name="connsiteX4" fmla="*/ 1354627 w 4401951"/>
                  <a:gd name="connsiteY4" fmla="*/ 1145598 h 7135557"/>
                  <a:gd name="connsiteX5" fmla="*/ 1392692 w 4401951"/>
                  <a:gd name="connsiteY5" fmla="*/ 1097590 h 7135557"/>
                  <a:gd name="connsiteX6" fmla="*/ 1392692 w 4401951"/>
                  <a:gd name="connsiteY6" fmla="*/ 698917 h 7135557"/>
                  <a:gd name="connsiteX7" fmla="*/ 10305 w 4401951"/>
                  <a:gd name="connsiteY7" fmla="*/ 1963449 h 7135557"/>
                  <a:gd name="connsiteX8" fmla="*/ 243210 w 4401951"/>
                  <a:gd name="connsiteY8" fmla="*/ 1270953 h 7135557"/>
                  <a:gd name="connsiteX9" fmla="*/ 521312 w 4401951"/>
                  <a:gd name="connsiteY9" fmla="*/ 2463671 h 7135557"/>
                  <a:gd name="connsiteX10" fmla="*/ 1032923 w 4401951"/>
                  <a:gd name="connsiteY10" fmla="*/ 24092 h 7135557"/>
                  <a:gd name="connsiteX11" fmla="*/ 1044438 w 4401951"/>
                  <a:gd name="connsiteY11" fmla="*/ 0 h 7135557"/>
                  <a:gd name="connsiteX12" fmla="*/ 1093672 w 4401951"/>
                  <a:gd name="connsiteY12" fmla="*/ 664478 h 7135557"/>
                  <a:gd name="connsiteX13" fmla="*/ 1143670 w 4401951"/>
                  <a:gd name="connsiteY13" fmla="*/ 593153 h 7135557"/>
                  <a:gd name="connsiteX14" fmla="*/ 1389562 w 4401951"/>
                  <a:gd name="connsiteY14" fmla="*/ 359293 h 7135557"/>
                  <a:gd name="connsiteX15" fmla="*/ 1230812 w 4401951"/>
                  <a:gd name="connsiteY15" fmla="*/ 1223676 h 7135557"/>
                  <a:gd name="connsiteX16" fmla="*/ 1377075 w 4401951"/>
                  <a:gd name="connsiteY16" fmla="*/ 659632 h 7135557"/>
                  <a:gd name="connsiteX17" fmla="*/ 1392692 w 4401951"/>
                  <a:gd name="connsiteY17" fmla="*/ 617304 h 7135557"/>
                  <a:gd name="connsiteX18" fmla="*/ 1392692 w 4401951"/>
                  <a:gd name="connsiteY18" fmla="*/ 391528 h 7135557"/>
                  <a:gd name="connsiteX19" fmla="*/ 1418889 w 4401951"/>
                  <a:gd name="connsiteY19" fmla="*/ 509430 h 7135557"/>
                  <a:gd name="connsiteX20" fmla="*/ 1422175 w 4401951"/>
                  <a:gd name="connsiteY20" fmla="*/ 537401 h 7135557"/>
                  <a:gd name="connsiteX21" fmla="*/ 1422535 w 4401951"/>
                  <a:gd name="connsiteY21" fmla="*/ 536423 h 7135557"/>
                  <a:gd name="connsiteX22" fmla="*/ 1422245 w 4401951"/>
                  <a:gd name="connsiteY22" fmla="*/ 538004 h 7135557"/>
                  <a:gd name="connsiteX23" fmla="*/ 1447174 w 4401951"/>
                  <a:gd name="connsiteY23" fmla="*/ 750227 h 7135557"/>
                  <a:gd name="connsiteX24" fmla="*/ 1448990 w 4401951"/>
                  <a:gd name="connsiteY24" fmla="*/ 775589 h 7135557"/>
                  <a:gd name="connsiteX25" fmla="*/ 1465396 w 4401951"/>
                  <a:gd name="connsiteY25" fmla="*/ 822804 h 7135557"/>
                  <a:gd name="connsiteX26" fmla="*/ 1504879 w 4401951"/>
                  <a:gd name="connsiteY26" fmla="*/ 989383 h 7135557"/>
                  <a:gd name="connsiteX27" fmla="*/ 1525291 w 4401951"/>
                  <a:gd name="connsiteY27" fmla="*/ 962032 h 7135557"/>
                  <a:gd name="connsiteX28" fmla="*/ 1586713 w 4401951"/>
                  <a:gd name="connsiteY28" fmla="*/ 781661 h 7135557"/>
                  <a:gd name="connsiteX29" fmla="*/ 1588900 w 4401951"/>
                  <a:gd name="connsiteY29" fmla="*/ 742775 h 7135557"/>
                  <a:gd name="connsiteX30" fmla="*/ 1547037 w 4401951"/>
                  <a:gd name="connsiteY30" fmla="*/ 655005 h 7135557"/>
                  <a:gd name="connsiteX31" fmla="*/ 1482690 w 4401951"/>
                  <a:gd name="connsiteY31" fmla="*/ 547744 h 7135557"/>
                  <a:gd name="connsiteX32" fmla="*/ 1587215 w 4401951"/>
                  <a:gd name="connsiteY32" fmla="*/ 625548 h 7135557"/>
                  <a:gd name="connsiteX33" fmla="*/ 1582482 w 4401951"/>
                  <a:gd name="connsiteY33" fmla="*/ 574855 h 7135557"/>
                  <a:gd name="connsiteX34" fmla="*/ 1467846 w 4401951"/>
                  <a:gd name="connsiteY34" fmla="*/ 238210 h 7135557"/>
                  <a:gd name="connsiteX35" fmla="*/ 1861129 w 4401951"/>
                  <a:gd name="connsiteY35" fmla="*/ 883588 h 7135557"/>
                  <a:gd name="connsiteX36" fmla="*/ 1867608 w 4401951"/>
                  <a:gd name="connsiteY36" fmla="*/ 952388 h 7135557"/>
                  <a:gd name="connsiteX37" fmla="*/ 1901281 w 4401951"/>
                  <a:gd name="connsiteY37" fmla="*/ 1014707 h 7135557"/>
                  <a:gd name="connsiteX38" fmla="*/ 1931966 w 4401951"/>
                  <a:gd name="connsiteY38" fmla="*/ 1099383 h 7135557"/>
                  <a:gd name="connsiteX39" fmla="*/ 1935528 w 4401951"/>
                  <a:gd name="connsiteY39" fmla="*/ 1036077 h 7135557"/>
                  <a:gd name="connsiteX40" fmla="*/ 1810993 w 4401951"/>
                  <a:gd name="connsiteY40" fmla="*/ 593384 h 7135557"/>
                  <a:gd name="connsiteX41" fmla="*/ 2043828 w 4401951"/>
                  <a:gd name="connsiteY41" fmla="*/ 843442 h 7135557"/>
                  <a:gd name="connsiteX42" fmla="*/ 2112308 w 4401951"/>
                  <a:gd name="connsiteY42" fmla="*/ 960153 h 7135557"/>
                  <a:gd name="connsiteX43" fmla="*/ 2183813 w 4401951"/>
                  <a:gd name="connsiteY43" fmla="*/ 879627 h 7135557"/>
                  <a:gd name="connsiteX44" fmla="*/ 2714982 w 4401951"/>
                  <a:gd name="connsiteY44" fmla="*/ 21558 h 7135557"/>
                  <a:gd name="connsiteX45" fmla="*/ 1715073 w 4401951"/>
                  <a:gd name="connsiteY45" fmla="*/ 2645841 h 7135557"/>
                  <a:gd name="connsiteX46" fmla="*/ 2784794 w 4401951"/>
                  <a:gd name="connsiteY46" fmla="*/ 1156569 h 7135557"/>
                  <a:gd name="connsiteX47" fmla="*/ 1969674 w 4401951"/>
                  <a:gd name="connsiteY47" fmla="*/ 3737766 h 7135557"/>
                  <a:gd name="connsiteX48" fmla="*/ 2540919 w 4401951"/>
                  <a:gd name="connsiteY48" fmla="*/ 3073208 h 7135557"/>
                  <a:gd name="connsiteX49" fmla="*/ 2241680 w 4401951"/>
                  <a:gd name="connsiteY49" fmla="*/ 4524527 h 7135557"/>
                  <a:gd name="connsiteX50" fmla="*/ 2635972 w 4401951"/>
                  <a:gd name="connsiteY50" fmla="*/ 3936651 h 7135557"/>
                  <a:gd name="connsiteX51" fmla="*/ 2980221 w 4401951"/>
                  <a:gd name="connsiteY51" fmla="*/ 4653430 h 7135557"/>
                  <a:gd name="connsiteX52" fmla="*/ 2724238 w 4401951"/>
                  <a:gd name="connsiteY52" fmla="*/ 5226768 h 7135557"/>
                  <a:gd name="connsiteX53" fmla="*/ 3269110 w 4401951"/>
                  <a:gd name="connsiteY53" fmla="*/ 4904889 h 7135557"/>
                  <a:gd name="connsiteX54" fmla="*/ 4062237 w 4401951"/>
                  <a:gd name="connsiteY54" fmla="*/ 6863126 h 7135557"/>
                  <a:gd name="connsiteX55" fmla="*/ 1163872 w 4401951"/>
                  <a:gd name="connsiteY55" fmla="*/ 2381077 h 7135557"/>
                  <a:gd name="connsiteX56" fmla="*/ 1171818 w 4401951"/>
                  <a:gd name="connsiteY56" fmla="*/ 2187765 h 7135557"/>
                  <a:gd name="connsiteX57" fmla="*/ 1165562 w 4401951"/>
                  <a:gd name="connsiteY57" fmla="*/ 2187901 h 7135557"/>
                  <a:gd name="connsiteX58" fmla="*/ 1159676 w 4401951"/>
                  <a:gd name="connsiteY58" fmla="*/ 2158334 h 7135557"/>
                  <a:gd name="connsiteX59" fmla="*/ 1140976 w 4401951"/>
                  <a:gd name="connsiteY59" fmla="*/ 2015351 h 7135557"/>
                  <a:gd name="connsiteX60" fmla="*/ 1134897 w 4401951"/>
                  <a:gd name="connsiteY60" fmla="*/ 1881299 h 7135557"/>
                  <a:gd name="connsiteX61" fmla="*/ 1113671 w 4401951"/>
                  <a:gd name="connsiteY61" fmla="*/ 2032179 h 7135557"/>
                  <a:gd name="connsiteX62" fmla="*/ 4401951 w 4401951"/>
                  <a:gd name="connsiteY62" fmla="*/ 7116709 h 7135557"/>
                  <a:gd name="connsiteX63" fmla="*/ 820316 w 4401951"/>
                  <a:gd name="connsiteY63" fmla="*/ 6024940 h 7135557"/>
                  <a:gd name="connsiteX64" fmla="*/ 1563906 w 4401951"/>
                  <a:gd name="connsiteY64" fmla="*/ 6099531 h 7135557"/>
                  <a:gd name="connsiteX65" fmla="*/ 162104 w 4401951"/>
                  <a:gd name="connsiteY65" fmla="*/ 4265506 h 7135557"/>
                  <a:gd name="connsiteX66" fmla="*/ 884894 w 4401951"/>
                  <a:gd name="connsiteY66" fmla="*/ 4858595 h 7135557"/>
                  <a:gd name="connsiteX67" fmla="*/ 59825 w 4401951"/>
                  <a:gd name="connsiteY67" fmla="*/ 3067213 h 7135557"/>
                  <a:gd name="connsiteX68" fmla="*/ 601746 w 4401951"/>
                  <a:gd name="connsiteY68" fmla="*/ 3720191 h 7135557"/>
                  <a:gd name="connsiteX69" fmla="*/ 10305 w 4401951"/>
                  <a:gd name="connsiteY69" fmla="*/ 1963449 h 713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01951" h="7135557">
                    <a:moveTo>
                      <a:pt x="1574201" y="1307005"/>
                    </a:moveTo>
                    <a:lnTo>
                      <a:pt x="1595137" y="1308799"/>
                    </a:lnTo>
                    <a:lnTo>
                      <a:pt x="1596178" y="1307005"/>
                    </a:lnTo>
                    <a:close/>
                    <a:moveTo>
                      <a:pt x="1292196" y="1246107"/>
                    </a:moveTo>
                    <a:lnTo>
                      <a:pt x="1354627" y="1145598"/>
                    </a:lnTo>
                    <a:lnTo>
                      <a:pt x="1392692" y="1097590"/>
                    </a:lnTo>
                    <a:lnTo>
                      <a:pt x="1392692" y="698917"/>
                    </a:lnTo>
                    <a:close/>
                    <a:moveTo>
                      <a:pt x="10305" y="1963449"/>
                    </a:moveTo>
                    <a:cubicBezTo>
                      <a:pt x="35305" y="1737141"/>
                      <a:pt x="107341" y="1504847"/>
                      <a:pt x="243210" y="1270953"/>
                    </a:cubicBezTo>
                    <a:cubicBezTo>
                      <a:pt x="169779" y="1766302"/>
                      <a:pt x="247539" y="2226400"/>
                      <a:pt x="521312" y="2463671"/>
                    </a:cubicBezTo>
                    <a:cubicBezTo>
                      <a:pt x="290444" y="1194996"/>
                      <a:pt x="254291" y="837377"/>
                      <a:pt x="1032923" y="24092"/>
                    </a:cubicBezTo>
                    <a:cubicBezTo>
                      <a:pt x="1038793" y="11284"/>
                      <a:pt x="1042539" y="3412"/>
                      <a:pt x="1044438" y="0"/>
                    </a:cubicBezTo>
                    <a:lnTo>
                      <a:pt x="1093672" y="664478"/>
                    </a:lnTo>
                    <a:lnTo>
                      <a:pt x="1143670" y="593153"/>
                    </a:lnTo>
                    <a:cubicBezTo>
                      <a:pt x="1210644" y="509720"/>
                      <a:pt x="1291811" y="431141"/>
                      <a:pt x="1389562" y="359293"/>
                    </a:cubicBezTo>
                    <a:cubicBezTo>
                      <a:pt x="1199332" y="664152"/>
                      <a:pt x="1118671" y="989135"/>
                      <a:pt x="1230812" y="1223676"/>
                    </a:cubicBezTo>
                    <a:cubicBezTo>
                      <a:pt x="1283709" y="998470"/>
                      <a:pt x="1328298" y="814214"/>
                      <a:pt x="1377075" y="659632"/>
                    </a:cubicBezTo>
                    <a:lnTo>
                      <a:pt x="1392692" y="617304"/>
                    </a:lnTo>
                    <a:lnTo>
                      <a:pt x="1392692" y="391528"/>
                    </a:lnTo>
                    <a:lnTo>
                      <a:pt x="1418889" y="509430"/>
                    </a:lnTo>
                    <a:lnTo>
                      <a:pt x="1422175" y="537401"/>
                    </a:lnTo>
                    <a:lnTo>
                      <a:pt x="1422535" y="536423"/>
                    </a:lnTo>
                    <a:cubicBezTo>
                      <a:pt x="1422439" y="536949"/>
                      <a:pt x="1422342" y="537477"/>
                      <a:pt x="1422245" y="538004"/>
                    </a:cubicBezTo>
                    <a:lnTo>
                      <a:pt x="1447174" y="750227"/>
                    </a:lnTo>
                    <a:lnTo>
                      <a:pt x="1448990" y="775589"/>
                    </a:lnTo>
                    <a:lnTo>
                      <a:pt x="1465396" y="822804"/>
                    </a:lnTo>
                    <a:lnTo>
                      <a:pt x="1504879" y="989383"/>
                    </a:lnTo>
                    <a:lnTo>
                      <a:pt x="1525291" y="962032"/>
                    </a:lnTo>
                    <a:cubicBezTo>
                      <a:pt x="1557458" y="907490"/>
                      <a:pt x="1577556" y="846778"/>
                      <a:pt x="1586713" y="781661"/>
                    </a:cubicBezTo>
                    <a:cubicBezTo>
                      <a:pt x="1587442" y="768698"/>
                      <a:pt x="1588171" y="755737"/>
                      <a:pt x="1588900" y="742775"/>
                    </a:cubicBezTo>
                    <a:lnTo>
                      <a:pt x="1547037" y="655005"/>
                    </a:lnTo>
                    <a:cubicBezTo>
                      <a:pt x="1527714" y="619152"/>
                      <a:pt x="1506210" y="583330"/>
                      <a:pt x="1482690" y="547744"/>
                    </a:cubicBezTo>
                    <a:lnTo>
                      <a:pt x="1587215" y="625548"/>
                    </a:lnTo>
                    <a:lnTo>
                      <a:pt x="1582482" y="574855"/>
                    </a:lnTo>
                    <a:cubicBezTo>
                      <a:pt x="1565083" y="466606"/>
                      <a:pt x="1525602" y="352408"/>
                      <a:pt x="1467846" y="238210"/>
                    </a:cubicBezTo>
                    <a:cubicBezTo>
                      <a:pt x="1710374" y="439406"/>
                      <a:pt x="1825116" y="661256"/>
                      <a:pt x="1861129" y="883588"/>
                    </a:cubicBezTo>
                    <a:lnTo>
                      <a:pt x="1867608" y="952388"/>
                    </a:lnTo>
                    <a:lnTo>
                      <a:pt x="1901281" y="1014707"/>
                    </a:lnTo>
                    <a:lnTo>
                      <a:pt x="1931966" y="1099383"/>
                    </a:lnTo>
                    <a:lnTo>
                      <a:pt x="1935528" y="1036077"/>
                    </a:lnTo>
                    <a:cubicBezTo>
                      <a:pt x="1932520" y="897911"/>
                      <a:pt x="1887999" y="745647"/>
                      <a:pt x="1810993" y="593384"/>
                    </a:cubicBezTo>
                    <a:cubicBezTo>
                      <a:pt x="1908003" y="673863"/>
                      <a:pt x="1984569" y="757646"/>
                      <a:pt x="2043828" y="843442"/>
                    </a:cubicBezTo>
                    <a:lnTo>
                      <a:pt x="2112308" y="960153"/>
                    </a:lnTo>
                    <a:lnTo>
                      <a:pt x="2183813" y="879627"/>
                    </a:lnTo>
                    <a:cubicBezTo>
                      <a:pt x="2322640" y="717571"/>
                      <a:pt x="2486557" y="489948"/>
                      <a:pt x="2714982" y="21558"/>
                    </a:cubicBezTo>
                    <a:cubicBezTo>
                      <a:pt x="3240019" y="1209833"/>
                      <a:pt x="1631771" y="1832795"/>
                      <a:pt x="1715073" y="2645841"/>
                    </a:cubicBezTo>
                    <a:cubicBezTo>
                      <a:pt x="2045535" y="2037427"/>
                      <a:pt x="2319419" y="1566185"/>
                      <a:pt x="2784794" y="1156569"/>
                    </a:cubicBezTo>
                    <a:cubicBezTo>
                      <a:pt x="3117678" y="2938725"/>
                      <a:pt x="2267144" y="2835936"/>
                      <a:pt x="1969674" y="3737766"/>
                    </a:cubicBezTo>
                    <a:cubicBezTo>
                      <a:pt x="2204132" y="3553211"/>
                      <a:pt x="2311509" y="3203451"/>
                      <a:pt x="2540919" y="3073208"/>
                    </a:cubicBezTo>
                    <a:cubicBezTo>
                      <a:pt x="2781764" y="3802291"/>
                      <a:pt x="2294248" y="3762456"/>
                      <a:pt x="2241680" y="4524527"/>
                    </a:cubicBezTo>
                    <a:lnTo>
                      <a:pt x="2635972" y="3936651"/>
                    </a:lnTo>
                    <a:cubicBezTo>
                      <a:pt x="2747761" y="4010954"/>
                      <a:pt x="2965511" y="4438411"/>
                      <a:pt x="2980221" y="4653430"/>
                    </a:cubicBezTo>
                    <a:cubicBezTo>
                      <a:pt x="2994932" y="4868450"/>
                      <a:pt x="2868201" y="4856669"/>
                      <a:pt x="2724238" y="5226768"/>
                    </a:cubicBezTo>
                    <a:cubicBezTo>
                      <a:pt x="2879924" y="5084195"/>
                      <a:pt x="3180097" y="4801659"/>
                      <a:pt x="3269110" y="4904889"/>
                    </a:cubicBezTo>
                    <a:cubicBezTo>
                      <a:pt x="3572739" y="5194238"/>
                      <a:pt x="3288409" y="5620681"/>
                      <a:pt x="4062237" y="6863126"/>
                    </a:cubicBezTo>
                    <a:cubicBezTo>
                      <a:pt x="2180073" y="6016731"/>
                      <a:pt x="1166812" y="4088916"/>
                      <a:pt x="1163872" y="2381077"/>
                    </a:cubicBezTo>
                    <a:lnTo>
                      <a:pt x="1171818" y="2187765"/>
                    </a:lnTo>
                    <a:lnTo>
                      <a:pt x="1165562" y="2187901"/>
                    </a:lnTo>
                    <a:lnTo>
                      <a:pt x="1159676" y="2158334"/>
                    </a:lnTo>
                    <a:cubicBezTo>
                      <a:pt x="1151650" y="2111164"/>
                      <a:pt x="1145304" y="2063446"/>
                      <a:pt x="1140976" y="2015351"/>
                    </a:cubicBezTo>
                    <a:lnTo>
                      <a:pt x="1134897" y="1881299"/>
                    </a:lnTo>
                    <a:lnTo>
                      <a:pt x="1113671" y="2032179"/>
                    </a:lnTo>
                    <a:cubicBezTo>
                      <a:pt x="927929" y="3958603"/>
                      <a:pt x="2274745" y="6444895"/>
                      <a:pt x="4401951" y="7116709"/>
                    </a:cubicBezTo>
                    <a:cubicBezTo>
                      <a:pt x="2031981" y="7255286"/>
                      <a:pt x="1150032" y="6603410"/>
                      <a:pt x="820316" y="6024940"/>
                    </a:cubicBezTo>
                    <a:cubicBezTo>
                      <a:pt x="1359331" y="6159038"/>
                      <a:pt x="1370002" y="6176835"/>
                      <a:pt x="1563906" y="6099531"/>
                    </a:cubicBezTo>
                    <a:cubicBezTo>
                      <a:pt x="517037" y="5889014"/>
                      <a:pt x="393579" y="5232930"/>
                      <a:pt x="162104" y="4265506"/>
                    </a:cubicBezTo>
                    <a:cubicBezTo>
                      <a:pt x="342018" y="4353444"/>
                      <a:pt x="494429" y="4855174"/>
                      <a:pt x="884894" y="4858595"/>
                    </a:cubicBezTo>
                    <a:cubicBezTo>
                      <a:pt x="498053" y="4364291"/>
                      <a:pt x="-195081" y="3923696"/>
                      <a:pt x="59825" y="3067213"/>
                    </a:cubicBezTo>
                    <a:cubicBezTo>
                      <a:pt x="327943" y="3660046"/>
                      <a:pt x="203678" y="3405627"/>
                      <a:pt x="601746" y="3720191"/>
                    </a:cubicBezTo>
                    <a:cubicBezTo>
                      <a:pt x="283632" y="3267428"/>
                      <a:pt x="-64693" y="2642375"/>
                      <a:pt x="10305" y="19634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85000"/>
                      <a:lumOff val="15000"/>
                    </a:schemeClr>
                  </a:solidFill>
                  <a:cs typeface="B Nazanin" panose="00000700000000000000" pitchFamily="2" charset="-78"/>
                </a:endParaRPr>
              </a:p>
            </p:txBody>
          </p:sp>
          <p:sp>
            <p:nvSpPr>
              <p:cNvPr id="72" name="Freeform: Shape 71">
                <a:extLst>
                  <a:ext uri="{FF2B5EF4-FFF2-40B4-BE49-F238E27FC236}">
                    <a16:creationId xmlns:a16="http://schemas.microsoft.com/office/drawing/2014/main" id="{C580D210-2CD9-43B1-85FA-78F07349B5A0}"/>
                  </a:ext>
                </a:extLst>
              </p:cNvPr>
              <p:cNvSpPr/>
              <p:nvPr/>
            </p:nvSpPr>
            <p:spPr>
              <a:xfrm rot="1520710">
                <a:off x="4733216" y="7292574"/>
                <a:ext cx="678947" cy="2025229"/>
              </a:xfrm>
              <a:custGeom>
                <a:avLst/>
                <a:gdLst>
                  <a:gd name="connsiteX0" fmla="*/ 541078 w 678947"/>
                  <a:gd name="connsiteY0" fmla="*/ 692150 h 1803619"/>
                  <a:gd name="connsiteX1" fmla="*/ 675744 w 678947"/>
                  <a:gd name="connsiteY1" fmla="*/ 1076908 h 1803619"/>
                  <a:gd name="connsiteX2" fmla="*/ 678947 w 678947"/>
                  <a:gd name="connsiteY2" fmla="*/ 1076908 h 1803619"/>
                  <a:gd name="connsiteX3" fmla="*/ 677934 w 678947"/>
                  <a:gd name="connsiteY3" fmla="*/ 1079426 h 1803619"/>
                  <a:gd name="connsiteX4" fmla="*/ 678947 w 678947"/>
                  <a:gd name="connsiteY4" fmla="*/ 1080591 h 1803619"/>
                  <a:gd name="connsiteX5" fmla="*/ 677465 w 678947"/>
                  <a:gd name="connsiteY5" fmla="*/ 1080591 h 1803619"/>
                  <a:gd name="connsiteX6" fmla="*/ 380803 w 678947"/>
                  <a:gd name="connsiteY6" fmla="*/ 1798594 h 1803619"/>
                  <a:gd name="connsiteX7" fmla="*/ 370346 w 678947"/>
                  <a:gd name="connsiteY7" fmla="*/ 1206657 h 1803619"/>
                  <a:gd name="connsiteX8" fmla="*/ 430248 w 678947"/>
                  <a:gd name="connsiteY8" fmla="*/ 1124930 h 1803619"/>
                  <a:gd name="connsiteX9" fmla="*/ 339473 w 678947"/>
                  <a:gd name="connsiteY9" fmla="*/ 1037677 h 1803619"/>
                  <a:gd name="connsiteX10" fmla="*/ 248698 w 678947"/>
                  <a:gd name="connsiteY10" fmla="*/ 1124930 h 1803619"/>
                  <a:gd name="connsiteX11" fmla="*/ 308601 w 678947"/>
                  <a:gd name="connsiteY11" fmla="*/ 1206658 h 1803619"/>
                  <a:gd name="connsiteX12" fmla="*/ 298145 w 678947"/>
                  <a:gd name="connsiteY12" fmla="*/ 1803619 h 1803619"/>
                  <a:gd name="connsiteX13" fmla="*/ 1482 w 678947"/>
                  <a:gd name="connsiteY13" fmla="*/ 1080591 h 1803619"/>
                  <a:gd name="connsiteX14" fmla="*/ 1 w 678947"/>
                  <a:gd name="connsiteY14" fmla="*/ 1080591 h 1803619"/>
                  <a:gd name="connsiteX15" fmla="*/ 977 w 678947"/>
                  <a:gd name="connsiteY15" fmla="*/ 1079335 h 1803619"/>
                  <a:gd name="connsiteX16" fmla="*/ 0 w 678947"/>
                  <a:gd name="connsiteY16" fmla="*/ 1076908 h 1803619"/>
                  <a:gd name="connsiteX17" fmla="*/ 2865 w 678947"/>
                  <a:gd name="connsiteY17" fmla="*/ 1076908 h 1803619"/>
                  <a:gd name="connsiteX18" fmla="*/ 128363 w 678947"/>
                  <a:gd name="connsiteY18" fmla="*/ 696719 h 1803619"/>
                  <a:gd name="connsiteX19" fmla="*/ 162613 w 678947"/>
                  <a:gd name="connsiteY19" fmla="*/ 573663 h 1803619"/>
                  <a:gd name="connsiteX20" fmla="*/ 516334 w 678947"/>
                  <a:gd name="connsiteY20" fmla="*/ 573663 h 1803619"/>
                  <a:gd name="connsiteX21" fmla="*/ 561325 w 678947"/>
                  <a:gd name="connsiteY21" fmla="*/ 618654 h 1803619"/>
                  <a:gd name="connsiteX22" fmla="*/ 516334 w 678947"/>
                  <a:gd name="connsiteY22" fmla="*/ 663645 h 1803619"/>
                  <a:gd name="connsiteX23" fmla="*/ 162613 w 678947"/>
                  <a:gd name="connsiteY23" fmla="*/ 663645 h 1803619"/>
                  <a:gd name="connsiteX24" fmla="*/ 117622 w 678947"/>
                  <a:gd name="connsiteY24" fmla="*/ 618654 h 1803619"/>
                  <a:gd name="connsiteX25" fmla="*/ 162613 w 678947"/>
                  <a:gd name="connsiteY25" fmla="*/ 573663 h 1803619"/>
                  <a:gd name="connsiteX26" fmla="*/ 346730 w 678947"/>
                  <a:gd name="connsiteY26" fmla="*/ 0 h 1803619"/>
                  <a:gd name="connsiteX27" fmla="*/ 477359 w 678947"/>
                  <a:gd name="connsiteY27" fmla="*/ 58057 h 1803619"/>
                  <a:gd name="connsiteX28" fmla="*/ 535416 w 678947"/>
                  <a:gd name="connsiteY28" fmla="*/ 508918 h 1803619"/>
                  <a:gd name="connsiteX29" fmla="*/ 143530 w 678947"/>
                  <a:gd name="connsiteY29" fmla="*/ 508918 h 1803619"/>
                  <a:gd name="connsiteX0" fmla="*/ 541078 w 678947"/>
                  <a:gd name="connsiteY0" fmla="*/ 913760 h 2025229"/>
                  <a:gd name="connsiteX1" fmla="*/ 675744 w 678947"/>
                  <a:gd name="connsiteY1" fmla="*/ 1298518 h 2025229"/>
                  <a:gd name="connsiteX2" fmla="*/ 678947 w 678947"/>
                  <a:gd name="connsiteY2" fmla="*/ 1298518 h 2025229"/>
                  <a:gd name="connsiteX3" fmla="*/ 677934 w 678947"/>
                  <a:gd name="connsiteY3" fmla="*/ 1301036 h 2025229"/>
                  <a:gd name="connsiteX4" fmla="*/ 678947 w 678947"/>
                  <a:gd name="connsiteY4" fmla="*/ 1302201 h 2025229"/>
                  <a:gd name="connsiteX5" fmla="*/ 677465 w 678947"/>
                  <a:gd name="connsiteY5" fmla="*/ 1302201 h 2025229"/>
                  <a:gd name="connsiteX6" fmla="*/ 380803 w 678947"/>
                  <a:gd name="connsiteY6" fmla="*/ 2020204 h 2025229"/>
                  <a:gd name="connsiteX7" fmla="*/ 370346 w 678947"/>
                  <a:gd name="connsiteY7" fmla="*/ 1428267 h 2025229"/>
                  <a:gd name="connsiteX8" fmla="*/ 430248 w 678947"/>
                  <a:gd name="connsiteY8" fmla="*/ 1346540 h 2025229"/>
                  <a:gd name="connsiteX9" fmla="*/ 339473 w 678947"/>
                  <a:gd name="connsiteY9" fmla="*/ 1259287 h 2025229"/>
                  <a:gd name="connsiteX10" fmla="*/ 248698 w 678947"/>
                  <a:gd name="connsiteY10" fmla="*/ 1346540 h 2025229"/>
                  <a:gd name="connsiteX11" fmla="*/ 308601 w 678947"/>
                  <a:gd name="connsiteY11" fmla="*/ 1428268 h 2025229"/>
                  <a:gd name="connsiteX12" fmla="*/ 298145 w 678947"/>
                  <a:gd name="connsiteY12" fmla="*/ 2025229 h 2025229"/>
                  <a:gd name="connsiteX13" fmla="*/ 1482 w 678947"/>
                  <a:gd name="connsiteY13" fmla="*/ 1302201 h 2025229"/>
                  <a:gd name="connsiteX14" fmla="*/ 1 w 678947"/>
                  <a:gd name="connsiteY14" fmla="*/ 1302201 h 2025229"/>
                  <a:gd name="connsiteX15" fmla="*/ 977 w 678947"/>
                  <a:gd name="connsiteY15" fmla="*/ 1300945 h 2025229"/>
                  <a:gd name="connsiteX16" fmla="*/ 0 w 678947"/>
                  <a:gd name="connsiteY16" fmla="*/ 1298518 h 2025229"/>
                  <a:gd name="connsiteX17" fmla="*/ 2865 w 678947"/>
                  <a:gd name="connsiteY17" fmla="*/ 1298518 h 2025229"/>
                  <a:gd name="connsiteX18" fmla="*/ 128363 w 678947"/>
                  <a:gd name="connsiteY18" fmla="*/ 918329 h 2025229"/>
                  <a:gd name="connsiteX19" fmla="*/ 541078 w 678947"/>
                  <a:gd name="connsiteY19" fmla="*/ 913760 h 2025229"/>
                  <a:gd name="connsiteX20" fmla="*/ 162613 w 678947"/>
                  <a:gd name="connsiteY20" fmla="*/ 795273 h 2025229"/>
                  <a:gd name="connsiteX21" fmla="*/ 516334 w 678947"/>
                  <a:gd name="connsiteY21" fmla="*/ 795273 h 2025229"/>
                  <a:gd name="connsiteX22" fmla="*/ 561325 w 678947"/>
                  <a:gd name="connsiteY22" fmla="*/ 840264 h 2025229"/>
                  <a:gd name="connsiteX23" fmla="*/ 516334 w 678947"/>
                  <a:gd name="connsiteY23" fmla="*/ 885255 h 2025229"/>
                  <a:gd name="connsiteX24" fmla="*/ 162613 w 678947"/>
                  <a:gd name="connsiteY24" fmla="*/ 885255 h 2025229"/>
                  <a:gd name="connsiteX25" fmla="*/ 117622 w 678947"/>
                  <a:gd name="connsiteY25" fmla="*/ 840264 h 2025229"/>
                  <a:gd name="connsiteX26" fmla="*/ 162613 w 678947"/>
                  <a:gd name="connsiteY26" fmla="*/ 795273 h 2025229"/>
                  <a:gd name="connsiteX27" fmla="*/ 306002 w 678947"/>
                  <a:gd name="connsiteY27" fmla="*/ 0 h 2025229"/>
                  <a:gd name="connsiteX28" fmla="*/ 477359 w 678947"/>
                  <a:gd name="connsiteY28" fmla="*/ 279667 h 2025229"/>
                  <a:gd name="connsiteX29" fmla="*/ 535416 w 678947"/>
                  <a:gd name="connsiteY29" fmla="*/ 730528 h 2025229"/>
                  <a:gd name="connsiteX30" fmla="*/ 143530 w 678947"/>
                  <a:gd name="connsiteY30" fmla="*/ 730528 h 2025229"/>
                  <a:gd name="connsiteX31" fmla="*/ 306002 w 678947"/>
                  <a:gd name="connsiteY31" fmla="*/ 0 h 202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78947" h="2025229">
                    <a:moveTo>
                      <a:pt x="541078" y="913760"/>
                    </a:moveTo>
                    <a:cubicBezTo>
                      <a:pt x="517510" y="1040676"/>
                      <a:pt x="540707" y="1154107"/>
                      <a:pt x="675744" y="1298518"/>
                    </a:cubicBezTo>
                    <a:lnTo>
                      <a:pt x="678947" y="1298518"/>
                    </a:lnTo>
                    <a:lnTo>
                      <a:pt x="677934" y="1301036"/>
                    </a:lnTo>
                    <a:lnTo>
                      <a:pt x="678947" y="1302201"/>
                    </a:lnTo>
                    <a:lnTo>
                      <a:pt x="677465" y="1302201"/>
                    </a:lnTo>
                    <a:lnTo>
                      <a:pt x="380803" y="2020204"/>
                    </a:lnTo>
                    <a:lnTo>
                      <a:pt x="370346" y="1428267"/>
                    </a:lnTo>
                    <a:cubicBezTo>
                      <a:pt x="405337" y="1416402"/>
                      <a:pt x="430248" y="1384267"/>
                      <a:pt x="430248" y="1346540"/>
                    </a:cubicBezTo>
                    <a:cubicBezTo>
                      <a:pt x="430248" y="1298351"/>
                      <a:pt x="389607" y="1259287"/>
                      <a:pt x="339473" y="1259287"/>
                    </a:cubicBezTo>
                    <a:cubicBezTo>
                      <a:pt x="289339" y="1259287"/>
                      <a:pt x="248698" y="1298351"/>
                      <a:pt x="248698" y="1346540"/>
                    </a:cubicBezTo>
                    <a:cubicBezTo>
                      <a:pt x="248698" y="1384267"/>
                      <a:pt x="273609" y="1416402"/>
                      <a:pt x="308601" y="1428268"/>
                    </a:cubicBezTo>
                    <a:cubicBezTo>
                      <a:pt x="308601" y="1640657"/>
                      <a:pt x="298145" y="1812840"/>
                      <a:pt x="298145" y="2025229"/>
                    </a:cubicBezTo>
                    <a:cubicBezTo>
                      <a:pt x="195772" y="1770818"/>
                      <a:pt x="103855" y="1556612"/>
                      <a:pt x="1482" y="1302201"/>
                    </a:cubicBezTo>
                    <a:lnTo>
                      <a:pt x="1" y="1302201"/>
                    </a:lnTo>
                    <a:cubicBezTo>
                      <a:pt x="335" y="1301788"/>
                      <a:pt x="668" y="1301375"/>
                      <a:pt x="977" y="1300945"/>
                    </a:cubicBezTo>
                    <a:lnTo>
                      <a:pt x="0" y="1298518"/>
                    </a:lnTo>
                    <a:lnTo>
                      <a:pt x="2865" y="1298518"/>
                    </a:lnTo>
                    <a:cubicBezTo>
                      <a:pt x="133453" y="1136606"/>
                      <a:pt x="156667" y="1063482"/>
                      <a:pt x="128363" y="918329"/>
                    </a:cubicBezTo>
                    <a:lnTo>
                      <a:pt x="541078" y="913760"/>
                    </a:lnTo>
                    <a:close/>
                    <a:moveTo>
                      <a:pt x="162613" y="795273"/>
                    </a:moveTo>
                    <a:lnTo>
                      <a:pt x="516334" y="795273"/>
                    </a:lnTo>
                    <a:cubicBezTo>
                      <a:pt x="541182" y="795273"/>
                      <a:pt x="561325" y="815416"/>
                      <a:pt x="561325" y="840264"/>
                    </a:cubicBezTo>
                    <a:cubicBezTo>
                      <a:pt x="561325" y="865112"/>
                      <a:pt x="541182" y="885255"/>
                      <a:pt x="516334" y="885255"/>
                    </a:cubicBezTo>
                    <a:lnTo>
                      <a:pt x="162613" y="885255"/>
                    </a:lnTo>
                    <a:cubicBezTo>
                      <a:pt x="137765" y="885255"/>
                      <a:pt x="117622" y="865112"/>
                      <a:pt x="117622" y="840264"/>
                    </a:cubicBezTo>
                    <a:cubicBezTo>
                      <a:pt x="117622" y="815416"/>
                      <a:pt x="137765" y="795273"/>
                      <a:pt x="162613" y="795273"/>
                    </a:cubicBezTo>
                    <a:close/>
                    <a:moveTo>
                      <a:pt x="306002" y="0"/>
                    </a:moveTo>
                    <a:lnTo>
                      <a:pt x="477359" y="279667"/>
                    </a:lnTo>
                    <a:lnTo>
                      <a:pt x="535416" y="730528"/>
                    </a:lnTo>
                    <a:lnTo>
                      <a:pt x="143530" y="730528"/>
                    </a:lnTo>
                    <a:cubicBezTo>
                      <a:pt x="211263" y="560889"/>
                      <a:pt x="238269" y="169639"/>
                      <a:pt x="3060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cs typeface="B Nazanin" panose="00000700000000000000" pitchFamily="2" charset="-78"/>
                </a:endParaRPr>
              </a:p>
            </p:txBody>
          </p:sp>
        </p:grpSp>
        <p:grpSp>
          <p:nvGrpSpPr>
            <p:cNvPr id="177" name="Group 176">
              <a:extLst>
                <a:ext uri="{FF2B5EF4-FFF2-40B4-BE49-F238E27FC236}">
                  <a16:creationId xmlns:a16="http://schemas.microsoft.com/office/drawing/2014/main" id="{6DFCFE16-526C-47C1-B14C-19417738949B}"/>
                </a:ext>
              </a:extLst>
            </p:cNvPr>
            <p:cNvGrpSpPr/>
            <p:nvPr/>
          </p:nvGrpSpPr>
          <p:grpSpPr>
            <a:xfrm rot="74106" flipH="1">
              <a:off x="5717058" y="2916372"/>
              <a:ext cx="620178" cy="702830"/>
              <a:chOff x="5365048" y="479821"/>
              <a:chExt cx="8036930" cy="9108010"/>
            </a:xfrm>
            <a:solidFill>
              <a:schemeClr val="accent1"/>
            </a:solidFill>
          </p:grpSpPr>
          <p:sp>
            <p:nvSpPr>
              <p:cNvPr id="178" name="Freeform: Shape 177">
                <a:extLst>
                  <a:ext uri="{FF2B5EF4-FFF2-40B4-BE49-F238E27FC236}">
                    <a16:creationId xmlns:a16="http://schemas.microsoft.com/office/drawing/2014/main" id="{9910879F-CF3A-44E8-B2FF-D11FBF6A1E9C}"/>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79" name="Freeform: Shape 178">
                <a:extLst>
                  <a:ext uri="{FF2B5EF4-FFF2-40B4-BE49-F238E27FC236}">
                    <a16:creationId xmlns:a16="http://schemas.microsoft.com/office/drawing/2014/main" id="{DE3C82D8-AFC1-4C98-AAB0-185529CF214E}"/>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80" name="Freeform: Shape 179">
                <a:extLst>
                  <a:ext uri="{FF2B5EF4-FFF2-40B4-BE49-F238E27FC236}">
                    <a16:creationId xmlns:a16="http://schemas.microsoft.com/office/drawing/2014/main" id="{90A934D2-5EDB-4C87-A7FA-AF6CC6803C06}"/>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81" name="Freeform: Shape 180">
                <a:extLst>
                  <a:ext uri="{FF2B5EF4-FFF2-40B4-BE49-F238E27FC236}">
                    <a16:creationId xmlns:a16="http://schemas.microsoft.com/office/drawing/2014/main" id="{8B6EA919-BC41-4991-A307-9E8A35CF87EA}"/>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82" name="Freeform: Shape 181">
                <a:extLst>
                  <a:ext uri="{FF2B5EF4-FFF2-40B4-BE49-F238E27FC236}">
                    <a16:creationId xmlns:a16="http://schemas.microsoft.com/office/drawing/2014/main" id="{85C342A0-6481-4B23-83BC-73A50DA22716}"/>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83" name="Freeform: Shape 182">
                <a:extLst>
                  <a:ext uri="{FF2B5EF4-FFF2-40B4-BE49-F238E27FC236}">
                    <a16:creationId xmlns:a16="http://schemas.microsoft.com/office/drawing/2014/main" id="{2A34C572-A527-4C28-91D3-71F6CD632368}"/>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84" name="Freeform: Shape 183">
                <a:extLst>
                  <a:ext uri="{FF2B5EF4-FFF2-40B4-BE49-F238E27FC236}">
                    <a16:creationId xmlns:a16="http://schemas.microsoft.com/office/drawing/2014/main" id="{53B0857D-60D2-4D71-AA40-54CDA7DDA7B2}"/>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cs typeface="B Nazanin" panose="00000700000000000000" pitchFamily="2" charset="-78"/>
                </a:endParaRPr>
              </a:p>
            </p:txBody>
          </p:sp>
        </p:grpSp>
        <p:grpSp>
          <p:nvGrpSpPr>
            <p:cNvPr id="185" name="Group 184">
              <a:extLst>
                <a:ext uri="{FF2B5EF4-FFF2-40B4-BE49-F238E27FC236}">
                  <a16:creationId xmlns:a16="http://schemas.microsoft.com/office/drawing/2014/main" id="{AD28C419-5E3C-4112-A7BC-7BBB4FA63B06}"/>
                </a:ext>
              </a:extLst>
            </p:cNvPr>
            <p:cNvGrpSpPr/>
            <p:nvPr/>
          </p:nvGrpSpPr>
          <p:grpSpPr>
            <a:xfrm rot="74106" flipH="1">
              <a:off x="5561635" y="2326422"/>
              <a:ext cx="692740" cy="785062"/>
              <a:chOff x="5365048" y="479821"/>
              <a:chExt cx="8036930" cy="9108010"/>
            </a:xfrm>
            <a:solidFill>
              <a:schemeClr val="accent1"/>
            </a:solidFill>
          </p:grpSpPr>
          <p:sp>
            <p:nvSpPr>
              <p:cNvPr id="186" name="Freeform: Shape 185">
                <a:extLst>
                  <a:ext uri="{FF2B5EF4-FFF2-40B4-BE49-F238E27FC236}">
                    <a16:creationId xmlns:a16="http://schemas.microsoft.com/office/drawing/2014/main" id="{817EF1EA-18BA-461A-B9DF-A10067DB7DFE}"/>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87" name="Freeform: Shape 186">
                <a:extLst>
                  <a:ext uri="{FF2B5EF4-FFF2-40B4-BE49-F238E27FC236}">
                    <a16:creationId xmlns:a16="http://schemas.microsoft.com/office/drawing/2014/main" id="{08B919F4-C083-4EFF-B512-5A61141AFF29}"/>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88" name="Freeform: Shape 187">
                <a:extLst>
                  <a:ext uri="{FF2B5EF4-FFF2-40B4-BE49-F238E27FC236}">
                    <a16:creationId xmlns:a16="http://schemas.microsoft.com/office/drawing/2014/main" id="{79095B2C-62FD-4B26-99F9-32960C8CAF26}"/>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89" name="Freeform: Shape 188">
                <a:extLst>
                  <a:ext uri="{FF2B5EF4-FFF2-40B4-BE49-F238E27FC236}">
                    <a16:creationId xmlns:a16="http://schemas.microsoft.com/office/drawing/2014/main" id="{C6429BAF-BE8F-4F89-A651-E52C0F3EC5B9}"/>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0" name="Freeform: Shape 189">
                <a:extLst>
                  <a:ext uri="{FF2B5EF4-FFF2-40B4-BE49-F238E27FC236}">
                    <a16:creationId xmlns:a16="http://schemas.microsoft.com/office/drawing/2014/main" id="{DC252DB2-04BF-444B-9BB4-286F410495AE}"/>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1" name="Freeform: Shape 190">
                <a:extLst>
                  <a:ext uri="{FF2B5EF4-FFF2-40B4-BE49-F238E27FC236}">
                    <a16:creationId xmlns:a16="http://schemas.microsoft.com/office/drawing/2014/main" id="{5E24E55E-16CC-497B-B54A-391FE5CD20E7}"/>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2" name="Freeform: Shape 191">
                <a:extLst>
                  <a:ext uri="{FF2B5EF4-FFF2-40B4-BE49-F238E27FC236}">
                    <a16:creationId xmlns:a16="http://schemas.microsoft.com/office/drawing/2014/main" id="{729FCFE5-132A-4767-9983-6F467F124DDB}"/>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grpSp>
        <p:nvGrpSpPr>
          <p:cNvPr id="241" name="Group 24">
            <a:extLst>
              <a:ext uri="{FF2B5EF4-FFF2-40B4-BE49-F238E27FC236}">
                <a16:creationId xmlns:a16="http://schemas.microsoft.com/office/drawing/2014/main" id="{80072EA8-2832-4C08-9725-401CABC8A895}"/>
              </a:ext>
            </a:extLst>
          </p:cNvPr>
          <p:cNvGrpSpPr/>
          <p:nvPr/>
        </p:nvGrpSpPr>
        <p:grpSpPr>
          <a:xfrm>
            <a:off x="5401673" y="5049381"/>
            <a:ext cx="2581178" cy="1181845"/>
            <a:chOff x="395534" y="3558339"/>
            <a:chExt cx="3972999" cy="1471686"/>
          </a:xfrm>
          <a:noFill/>
        </p:grpSpPr>
        <p:sp>
          <p:nvSpPr>
            <p:cNvPr id="242" name="TextBox 241">
              <a:extLst>
                <a:ext uri="{FF2B5EF4-FFF2-40B4-BE49-F238E27FC236}">
                  <a16:creationId xmlns:a16="http://schemas.microsoft.com/office/drawing/2014/main" id="{76054840-ECC9-4A53-A3E3-6CF51315DE02}"/>
                </a:ext>
              </a:extLst>
            </p:cNvPr>
            <p:cNvSpPr txBox="1"/>
            <p:nvPr/>
          </p:nvSpPr>
          <p:spPr>
            <a:xfrm>
              <a:off x="395534" y="3558339"/>
              <a:ext cx="3972999" cy="344931"/>
            </a:xfrm>
            <a:prstGeom prst="rect">
              <a:avLst/>
            </a:prstGeom>
            <a:grpFill/>
          </p:spPr>
          <p:txBody>
            <a:bodyPr wrap="square" rtlCol="0" anchor="ctr">
              <a:spAutoFit/>
            </a:bodyPr>
            <a:lstStyle/>
            <a:p>
              <a:pPr algn="r" rtl="1"/>
              <a:r>
                <a:rPr lang="fa-IR" altLang="ko-KR" sz="1200" b="1" dirty="0">
                  <a:solidFill>
                    <a:schemeClr val="tx1">
                      <a:lumMod val="85000"/>
                      <a:lumOff val="15000"/>
                    </a:schemeClr>
                  </a:solidFill>
                  <a:cs typeface="B Nazanin" panose="00000700000000000000" pitchFamily="2" charset="-78"/>
                </a:rPr>
                <a:t>محتوا در اینجا</a:t>
              </a:r>
              <a:endParaRPr lang="ko-KR" altLang="en-US" sz="1200" b="1" dirty="0">
                <a:solidFill>
                  <a:schemeClr val="tx1">
                    <a:lumMod val="85000"/>
                    <a:lumOff val="15000"/>
                  </a:schemeClr>
                </a:solidFill>
                <a:cs typeface="B Nazanin" panose="00000700000000000000" pitchFamily="2" charset="-78"/>
              </a:endParaRPr>
            </a:p>
          </p:txBody>
        </p:sp>
        <p:sp>
          <p:nvSpPr>
            <p:cNvPr id="243" name="TextBox 242">
              <a:extLst>
                <a:ext uri="{FF2B5EF4-FFF2-40B4-BE49-F238E27FC236}">
                  <a16:creationId xmlns:a16="http://schemas.microsoft.com/office/drawing/2014/main" id="{34D5BD0F-294E-4C76-9E9D-231E2117E8F7}"/>
                </a:ext>
              </a:extLst>
            </p:cNvPr>
            <p:cNvSpPr txBox="1"/>
            <p:nvPr/>
          </p:nvSpPr>
          <p:spPr>
            <a:xfrm>
              <a:off x="395536" y="3995231"/>
              <a:ext cx="3972997" cy="1034794"/>
            </a:xfrm>
            <a:prstGeom prst="rect">
              <a:avLst/>
            </a:prstGeom>
            <a:grpFill/>
          </p:spPr>
          <p:txBody>
            <a:bodyPr wrap="square" rtlCol="0">
              <a:spAutoFit/>
            </a:bodyPr>
            <a:lstStyle/>
            <a:p>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85000"/>
                    <a:lumOff val="15000"/>
                  </a:schemeClr>
                </a:solidFill>
                <a:cs typeface="B Nazanin" panose="00000700000000000000" pitchFamily="2" charset="-78"/>
              </a:endParaRPr>
            </a:p>
          </p:txBody>
        </p:sp>
      </p:grpSp>
      <p:grpSp>
        <p:nvGrpSpPr>
          <p:cNvPr id="244" name="Group 33">
            <a:extLst>
              <a:ext uri="{FF2B5EF4-FFF2-40B4-BE49-F238E27FC236}">
                <a16:creationId xmlns:a16="http://schemas.microsoft.com/office/drawing/2014/main" id="{55276ED4-D8D1-4A05-B412-8BAB7699DB57}"/>
              </a:ext>
            </a:extLst>
          </p:cNvPr>
          <p:cNvGrpSpPr/>
          <p:nvPr/>
        </p:nvGrpSpPr>
        <p:grpSpPr>
          <a:xfrm>
            <a:off x="8505860" y="5049381"/>
            <a:ext cx="2581178" cy="1181845"/>
            <a:chOff x="395534" y="3558339"/>
            <a:chExt cx="3972999" cy="1471686"/>
          </a:xfrm>
          <a:noFill/>
        </p:grpSpPr>
        <p:sp>
          <p:nvSpPr>
            <p:cNvPr id="245" name="TextBox 244">
              <a:extLst>
                <a:ext uri="{FF2B5EF4-FFF2-40B4-BE49-F238E27FC236}">
                  <a16:creationId xmlns:a16="http://schemas.microsoft.com/office/drawing/2014/main" id="{5D89F189-2BED-42CA-8EFA-D0F1BFAD8321}"/>
                </a:ext>
              </a:extLst>
            </p:cNvPr>
            <p:cNvSpPr txBox="1"/>
            <p:nvPr/>
          </p:nvSpPr>
          <p:spPr>
            <a:xfrm>
              <a:off x="395534" y="3558339"/>
              <a:ext cx="3972999" cy="344931"/>
            </a:xfrm>
            <a:prstGeom prst="rect">
              <a:avLst/>
            </a:prstGeom>
            <a:grpFill/>
          </p:spPr>
          <p:txBody>
            <a:bodyPr wrap="square" rtlCol="0" anchor="ctr">
              <a:spAutoFit/>
            </a:bodyPr>
            <a:lstStyle/>
            <a:p>
              <a:pPr algn="r" rtl="1"/>
              <a:r>
                <a:rPr lang="fa-IR" altLang="ko-KR" sz="1200" b="1" dirty="0">
                  <a:solidFill>
                    <a:schemeClr val="tx1">
                      <a:lumMod val="85000"/>
                      <a:lumOff val="15000"/>
                    </a:schemeClr>
                  </a:solidFill>
                  <a:cs typeface="B Nazanin" panose="00000700000000000000" pitchFamily="2" charset="-78"/>
                </a:rPr>
                <a:t>محتوا در اینجا</a:t>
              </a:r>
              <a:endParaRPr lang="ko-KR" altLang="en-US" sz="1200" b="1" dirty="0">
                <a:solidFill>
                  <a:schemeClr val="tx1">
                    <a:lumMod val="85000"/>
                    <a:lumOff val="15000"/>
                  </a:schemeClr>
                </a:solidFill>
                <a:cs typeface="B Nazanin" panose="00000700000000000000" pitchFamily="2" charset="-78"/>
              </a:endParaRPr>
            </a:p>
          </p:txBody>
        </p:sp>
        <p:sp>
          <p:nvSpPr>
            <p:cNvPr id="246" name="TextBox 245">
              <a:extLst>
                <a:ext uri="{FF2B5EF4-FFF2-40B4-BE49-F238E27FC236}">
                  <a16:creationId xmlns:a16="http://schemas.microsoft.com/office/drawing/2014/main" id="{3BAC96B7-F2FB-4F8A-A431-9E24B9848431}"/>
                </a:ext>
              </a:extLst>
            </p:cNvPr>
            <p:cNvSpPr txBox="1"/>
            <p:nvPr/>
          </p:nvSpPr>
          <p:spPr>
            <a:xfrm>
              <a:off x="395536" y="3995231"/>
              <a:ext cx="3972997" cy="1034794"/>
            </a:xfrm>
            <a:prstGeom prst="rect">
              <a:avLst/>
            </a:prstGeom>
            <a:grp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85000"/>
                    <a:lumOff val="15000"/>
                  </a:schemeClr>
                </a:solidFill>
                <a:cs typeface="B Nazanin" panose="00000700000000000000" pitchFamily="2" charset="-78"/>
              </a:endParaRPr>
            </a:p>
          </p:txBody>
        </p:sp>
      </p:grpSp>
      <p:sp>
        <p:nvSpPr>
          <p:cNvPr id="247" name="TextBox 246">
            <a:extLst>
              <a:ext uri="{FF2B5EF4-FFF2-40B4-BE49-F238E27FC236}">
                <a16:creationId xmlns:a16="http://schemas.microsoft.com/office/drawing/2014/main" id="{F3DA40B4-8710-4D39-B17A-270F7D0DA613}"/>
              </a:ext>
            </a:extLst>
          </p:cNvPr>
          <p:cNvSpPr txBox="1"/>
          <p:nvPr/>
        </p:nvSpPr>
        <p:spPr>
          <a:xfrm>
            <a:off x="8179765" y="3946429"/>
            <a:ext cx="2825255" cy="461665"/>
          </a:xfrm>
          <a:prstGeom prst="rect">
            <a:avLst/>
          </a:prstGeom>
          <a:noFill/>
        </p:spPr>
        <p:txBody>
          <a:bodyPr wrap="square" rtlCol="0">
            <a:spAutoFit/>
          </a:bodyPr>
          <a:lstStyle/>
          <a:p>
            <a:pPr algn="r" rtl="1"/>
            <a:r>
              <a:rPr lang="fa-IR" altLang="ko-KR" sz="1200" b="1"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ko-KR" altLang="en-US" sz="1200" b="1" dirty="0">
              <a:solidFill>
                <a:schemeClr val="tx1">
                  <a:lumMod val="85000"/>
                  <a:lumOff val="15000"/>
                </a:schemeClr>
              </a:solidFill>
              <a:cs typeface="B Nazanin" panose="00000700000000000000" pitchFamily="2" charset="-78"/>
            </a:endParaRPr>
          </a:p>
        </p:txBody>
      </p:sp>
      <p:sp>
        <p:nvSpPr>
          <p:cNvPr id="248" name="TextBox 247">
            <a:extLst>
              <a:ext uri="{FF2B5EF4-FFF2-40B4-BE49-F238E27FC236}">
                <a16:creationId xmlns:a16="http://schemas.microsoft.com/office/drawing/2014/main" id="{EF35CD90-4116-41D9-A358-DB2F5FE081DD}"/>
              </a:ext>
            </a:extLst>
          </p:cNvPr>
          <p:cNvSpPr txBox="1"/>
          <p:nvPr/>
        </p:nvSpPr>
        <p:spPr>
          <a:xfrm>
            <a:off x="6778586" y="3884873"/>
            <a:ext cx="1482549" cy="738664"/>
          </a:xfrm>
          <a:prstGeom prst="rect">
            <a:avLst/>
          </a:prstGeom>
          <a:noFill/>
        </p:spPr>
        <p:txBody>
          <a:bodyPr wrap="square" lIns="48000" tIns="0" rIns="24000" bIns="0" rtlCol="0">
            <a:spAutoFit/>
          </a:bodyPr>
          <a:lstStyle/>
          <a:p>
            <a:r>
              <a:rPr lang="en-US" altLang="ko-KR" sz="4800" b="1" dirty="0">
                <a:solidFill>
                  <a:schemeClr val="accent1"/>
                </a:solidFill>
                <a:cs typeface="B Nazanin" panose="00000700000000000000" pitchFamily="2" charset="-78"/>
              </a:rPr>
              <a:t>80K</a:t>
            </a:r>
            <a:endParaRPr lang="ko-KR" altLang="en-US" sz="4800" b="1" dirty="0">
              <a:solidFill>
                <a:schemeClr val="accent1"/>
              </a:solidFill>
              <a:cs typeface="B Nazanin" panose="00000700000000000000" pitchFamily="2" charset="-78"/>
            </a:endParaRPr>
          </a:p>
        </p:txBody>
      </p:sp>
      <p:sp>
        <p:nvSpPr>
          <p:cNvPr id="249" name="TextBox 248">
            <a:extLst>
              <a:ext uri="{FF2B5EF4-FFF2-40B4-BE49-F238E27FC236}">
                <a16:creationId xmlns:a16="http://schemas.microsoft.com/office/drawing/2014/main" id="{5144517E-5750-4F91-9264-9B54D5E21CBB}"/>
              </a:ext>
            </a:extLst>
          </p:cNvPr>
          <p:cNvSpPr txBox="1"/>
          <p:nvPr/>
        </p:nvSpPr>
        <p:spPr>
          <a:xfrm>
            <a:off x="699825" y="377572"/>
            <a:ext cx="5319004" cy="1107996"/>
          </a:xfrm>
          <a:prstGeom prst="rect">
            <a:avLst/>
          </a:prstGeom>
          <a:noFill/>
        </p:spPr>
        <p:txBody>
          <a:bodyPr wrap="square" lIns="48000" tIns="0" rIns="24000" bIns="0" rtlCol="0">
            <a:spAutoFit/>
          </a:bodyPr>
          <a:lstStyle/>
          <a:p>
            <a:pPr algn="r" rtl="1"/>
            <a:r>
              <a:rPr lang="fa-IR" altLang="ko-KR" sz="3600" dirty="0">
                <a:solidFill>
                  <a:schemeClr val="tx1">
                    <a:lumMod val="85000"/>
                    <a:lumOff val="15000"/>
                  </a:schemeClr>
                </a:solidFill>
                <a:latin typeface="+mj-lt"/>
                <a:cs typeface="B Nazanin" panose="00000700000000000000" pitchFamily="2" charset="-78"/>
              </a:rPr>
              <a:t>ما ایجاد می کنیم</a:t>
            </a:r>
          </a:p>
          <a:p>
            <a:pPr algn="r" rtl="1"/>
            <a:r>
              <a:rPr lang="fa-IR" altLang="ko-KR" sz="3600" dirty="0">
                <a:solidFill>
                  <a:schemeClr val="tx1">
                    <a:lumMod val="85000"/>
                    <a:lumOff val="15000"/>
                  </a:schemeClr>
                </a:solidFill>
                <a:latin typeface="+mj-lt"/>
                <a:cs typeface="B Nazanin" panose="00000700000000000000" pitchFamily="2" charset="-78"/>
              </a:rPr>
              <a:t>ارائه حرفه ای</a:t>
            </a:r>
            <a:endParaRPr lang="ko-KR" altLang="en-US" sz="3600" dirty="0">
              <a:solidFill>
                <a:schemeClr val="tx1">
                  <a:lumMod val="85000"/>
                  <a:lumOff val="15000"/>
                </a:schemeClr>
              </a:solidFill>
              <a:latin typeface="+mj-lt"/>
              <a:cs typeface="B Nazanin" panose="00000700000000000000" pitchFamily="2" charset="-78"/>
            </a:endParaRPr>
          </a:p>
        </p:txBody>
      </p:sp>
      <p:grpSp>
        <p:nvGrpSpPr>
          <p:cNvPr id="2" name="Group 1">
            <a:extLst>
              <a:ext uri="{FF2B5EF4-FFF2-40B4-BE49-F238E27FC236}">
                <a16:creationId xmlns:a16="http://schemas.microsoft.com/office/drawing/2014/main" id="{2334147A-F94D-468D-836C-213B97623D4F}"/>
              </a:ext>
            </a:extLst>
          </p:cNvPr>
          <p:cNvGrpSpPr/>
          <p:nvPr/>
        </p:nvGrpSpPr>
        <p:grpSpPr>
          <a:xfrm>
            <a:off x="6155525" y="188204"/>
            <a:ext cx="5030480" cy="3179530"/>
            <a:chOff x="6155525" y="188204"/>
            <a:chExt cx="5030480" cy="3179530"/>
          </a:xfrm>
        </p:grpSpPr>
        <p:grpSp>
          <p:nvGrpSpPr>
            <p:cNvPr id="73" name="Group 72">
              <a:extLst>
                <a:ext uri="{FF2B5EF4-FFF2-40B4-BE49-F238E27FC236}">
                  <a16:creationId xmlns:a16="http://schemas.microsoft.com/office/drawing/2014/main" id="{2CF47214-242D-476F-9803-0D2EEE1AE1CF}"/>
                </a:ext>
              </a:extLst>
            </p:cNvPr>
            <p:cNvGrpSpPr/>
            <p:nvPr/>
          </p:nvGrpSpPr>
          <p:grpSpPr>
            <a:xfrm rot="74106" flipH="1">
              <a:off x="7748957" y="1571359"/>
              <a:ext cx="497280" cy="594768"/>
              <a:chOff x="5704433" y="717502"/>
              <a:chExt cx="7365528" cy="8809481"/>
            </a:xfrm>
            <a:solidFill>
              <a:schemeClr val="accent1"/>
            </a:solidFill>
          </p:grpSpPr>
          <p:sp>
            <p:nvSpPr>
              <p:cNvPr id="74" name="Freeform: Shape 73">
                <a:extLst>
                  <a:ext uri="{FF2B5EF4-FFF2-40B4-BE49-F238E27FC236}">
                    <a16:creationId xmlns:a16="http://schemas.microsoft.com/office/drawing/2014/main" id="{8564EBF6-2911-49BE-8791-884114392A62}"/>
                  </a:ext>
                </a:extLst>
              </p:cNvPr>
              <p:cNvSpPr/>
              <p:nvPr/>
            </p:nvSpPr>
            <p:spPr>
              <a:xfrm>
                <a:off x="11674968" y="8268753"/>
                <a:ext cx="765879" cy="1258230"/>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Lst>
                <a:ahLst/>
                <a:cxnLst>
                  <a:cxn ang="0">
                    <a:pos x="connsiteX0" y="connsiteY0"/>
                  </a:cxn>
                  <a:cxn ang="0">
                    <a:pos x="connsiteX1" y="connsiteY1"/>
                  </a:cxn>
                  <a:cxn ang="0">
                    <a:pos x="connsiteX2" y="connsiteY2"/>
                  </a:cxn>
                  <a:cxn ang="0">
                    <a:pos x="connsiteX3" y="connsiteY3"/>
                  </a:cxn>
                </a:cxnLst>
                <a:rect l="l" t="t" r="r" b="b"/>
                <a:pathLst>
                  <a:path w="266700" h="438150">
                    <a:moveTo>
                      <a:pt x="0" y="0"/>
                    </a:moveTo>
                    <a:lnTo>
                      <a:pt x="19050" y="438150"/>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75" name="Freeform: Shape 74">
                <a:extLst>
                  <a:ext uri="{FF2B5EF4-FFF2-40B4-BE49-F238E27FC236}">
                    <a16:creationId xmlns:a16="http://schemas.microsoft.com/office/drawing/2014/main" id="{F5B7DF0F-9640-4B25-8EA2-E5068F1BC9E7}"/>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76" name="Freeform: Shape 75">
                <a:extLst>
                  <a:ext uri="{FF2B5EF4-FFF2-40B4-BE49-F238E27FC236}">
                    <a16:creationId xmlns:a16="http://schemas.microsoft.com/office/drawing/2014/main" id="{1DA23DB1-41C4-4F43-B2BD-F88B2D80D420}"/>
                  </a:ext>
                </a:extLst>
              </p:cNvPr>
              <p:cNvSpPr/>
              <p:nvPr/>
            </p:nvSpPr>
            <p:spPr>
              <a:xfrm>
                <a:off x="5704433" y="5540923"/>
                <a:ext cx="793232" cy="589649"/>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Lst>
                <a:ahLst/>
                <a:cxnLst>
                  <a:cxn ang="0">
                    <a:pos x="connsiteX0" y="connsiteY0"/>
                  </a:cxn>
                  <a:cxn ang="0">
                    <a:pos x="connsiteX1" y="connsiteY1"/>
                  </a:cxn>
                  <a:cxn ang="0">
                    <a:pos x="connsiteX2" y="connsiteY2"/>
                  </a:cxn>
                  <a:cxn ang="0">
                    <a:pos x="connsiteX3" y="connsiteY3"/>
                  </a:cxn>
                </a:cxnLst>
                <a:rect l="l" t="t" r="r" b="b"/>
                <a:pathLst>
                  <a:path w="276225" h="205332">
                    <a:moveTo>
                      <a:pt x="157232" y="0"/>
                    </a:moveTo>
                    <a:lnTo>
                      <a:pt x="0" y="205332"/>
                    </a:lnTo>
                    <a:lnTo>
                      <a:pt x="276225" y="157707"/>
                    </a:lnTo>
                    <a:lnTo>
                      <a:pt x="15723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77" name="Freeform: Shape 76">
                <a:extLst>
                  <a:ext uri="{FF2B5EF4-FFF2-40B4-BE49-F238E27FC236}">
                    <a16:creationId xmlns:a16="http://schemas.microsoft.com/office/drawing/2014/main" id="{1EE29058-DA03-4A06-B2C7-8F298B4D8BB5}"/>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78" name="Freeform: Shape 77">
                <a:extLst>
                  <a:ext uri="{FF2B5EF4-FFF2-40B4-BE49-F238E27FC236}">
                    <a16:creationId xmlns:a16="http://schemas.microsoft.com/office/drawing/2014/main" id="{1921B7AC-9FCB-4D3D-81DC-F0E678B1F261}"/>
                  </a:ext>
                </a:extLst>
              </p:cNvPr>
              <p:cNvSpPr/>
              <p:nvPr/>
            </p:nvSpPr>
            <p:spPr>
              <a:xfrm>
                <a:off x="10143209" y="2425829"/>
                <a:ext cx="2926752" cy="3993512"/>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Lst>
                <a:ahLst/>
                <a:cxnLst>
                  <a:cxn ang="0">
                    <a:pos x="connsiteX0" y="connsiteY0"/>
                  </a:cxn>
                  <a:cxn ang="0">
                    <a:pos x="connsiteX1" y="connsiteY1"/>
                  </a:cxn>
                  <a:cxn ang="0">
                    <a:pos x="connsiteX2" y="connsiteY2"/>
                  </a:cxn>
                  <a:cxn ang="0">
                    <a:pos x="connsiteX3" y="connsiteY3"/>
                  </a:cxn>
                </a:cxnLst>
                <a:rect l="l" t="t" r="r" b="b"/>
                <a:pathLst>
                  <a:path w="1019175" h="1390650">
                    <a:moveTo>
                      <a:pt x="1019175" y="0"/>
                    </a:moveTo>
                    <a:lnTo>
                      <a:pt x="0" y="295275"/>
                    </a:lnTo>
                    <a:lnTo>
                      <a:pt x="19050" y="1390650"/>
                    </a:lnTo>
                    <a:lnTo>
                      <a:pt x="101917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79" name="Freeform: Shape 78">
                <a:extLst>
                  <a:ext uri="{FF2B5EF4-FFF2-40B4-BE49-F238E27FC236}">
                    <a16:creationId xmlns:a16="http://schemas.microsoft.com/office/drawing/2014/main" id="{39550C77-49B9-425D-B7DE-F115749FCF7B}"/>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80" name="Freeform: Shape 79">
                <a:extLst>
                  <a:ext uri="{FF2B5EF4-FFF2-40B4-BE49-F238E27FC236}">
                    <a16:creationId xmlns:a16="http://schemas.microsoft.com/office/drawing/2014/main" id="{3F7AD11E-6EAE-499F-B371-0D07A4908D4D}"/>
                  </a:ext>
                </a:extLst>
              </p:cNvPr>
              <p:cNvSpPr/>
              <p:nvPr/>
            </p:nvSpPr>
            <p:spPr>
              <a:xfrm>
                <a:off x="7708809" y="717502"/>
                <a:ext cx="2543812" cy="6236443"/>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Lst>
                <a:ahLst/>
                <a:cxnLst>
                  <a:cxn ang="0">
                    <a:pos x="connsiteX0" y="connsiteY0"/>
                  </a:cxn>
                  <a:cxn ang="0">
                    <a:pos x="connsiteX1" y="connsiteY1"/>
                  </a:cxn>
                  <a:cxn ang="0">
                    <a:pos x="connsiteX2" y="connsiteY2"/>
                  </a:cxn>
                  <a:cxn ang="0">
                    <a:pos x="connsiteX3" y="connsiteY3"/>
                  </a:cxn>
                </a:cxnLst>
                <a:rect l="l" t="t" r="r" b="b"/>
                <a:pathLst>
                  <a:path w="885825" h="2171700">
                    <a:moveTo>
                      <a:pt x="0" y="914400"/>
                    </a:moveTo>
                    <a:lnTo>
                      <a:pt x="871538" y="0"/>
                    </a:lnTo>
                    <a:cubicBezTo>
                      <a:pt x="876300" y="723900"/>
                      <a:pt x="881063" y="1447800"/>
                      <a:pt x="885825" y="2171700"/>
                    </a:cubicBezTo>
                    <a:lnTo>
                      <a:pt x="0" y="91440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81" name="Group 80">
              <a:extLst>
                <a:ext uri="{FF2B5EF4-FFF2-40B4-BE49-F238E27FC236}">
                  <a16:creationId xmlns:a16="http://schemas.microsoft.com/office/drawing/2014/main" id="{AAA8B949-27B7-4072-A2CC-97F9EFACD895}"/>
                </a:ext>
              </a:extLst>
            </p:cNvPr>
            <p:cNvGrpSpPr/>
            <p:nvPr/>
          </p:nvGrpSpPr>
          <p:grpSpPr>
            <a:xfrm rot="74106" flipH="1">
              <a:off x="10271025" y="188204"/>
              <a:ext cx="914980" cy="1036921"/>
              <a:chOff x="5365048" y="479821"/>
              <a:chExt cx="8036930" cy="9108010"/>
            </a:xfrm>
            <a:solidFill>
              <a:schemeClr val="accent1"/>
            </a:solidFill>
          </p:grpSpPr>
          <p:sp>
            <p:nvSpPr>
              <p:cNvPr id="82" name="Freeform: Shape 81">
                <a:extLst>
                  <a:ext uri="{FF2B5EF4-FFF2-40B4-BE49-F238E27FC236}">
                    <a16:creationId xmlns:a16="http://schemas.microsoft.com/office/drawing/2014/main" id="{6DDB5A00-D313-48CB-BC32-52753917AF1D}"/>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83" name="Freeform: Shape 82">
                <a:extLst>
                  <a:ext uri="{FF2B5EF4-FFF2-40B4-BE49-F238E27FC236}">
                    <a16:creationId xmlns:a16="http://schemas.microsoft.com/office/drawing/2014/main" id="{FD73A1EC-9626-4B1F-8ACB-ED3847C5C62F}"/>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84" name="Freeform: Shape 83">
                <a:extLst>
                  <a:ext uri="{FF2B5EF4-FFF2-40B4-BE49-F238E27FC236}">
                    <a16:creationId xmlns:a16="http://schemas.microsoft.com/office/drawing/2014/main" id="{D8B4CB0E-E27E-447E-9F7B-89E66C6B45B6}"/>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85" name="Freeform: Shape 84">
                <a:extLst>
                  <a:ext uri="{FF2B5EF4-FFF2-40B4-BE49-F238E27FC236}">
                    <a16:creationId xmlns:a16="http://schemas.microsoft.com/office/drawing/2014/main" id="{6BFD8643-CDF7-45EA-8F05-E9B845B52A6F}"/>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86" name="Freeform: Shape 85">
                <a:extLst>
                  <a:ext uri="{FF2B5EF4-FFF2-40B4-BE49-F238E27FC236}">
                    <a16:creationId xmlns:a16="http://schemas.microsoft.com/office/drawing/2014/main" id="{AFA4861A-EDE2-45A3-937B-35E097BC8749}"/>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87" name="Freeform: Shape 86">
                <a:extLst>
                  <a:ext uri="{FF2B5EF4-FFF2-40B4-BE49-F238E27FC236}">
                    <a16:creationId xmlns:a16="http://schemas.microsoft.com/office/drawing/2014/main" id="{78B337BE-AE6F-4DF4-AF18-ADBCA926DF93}"/>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88" name="Freeform: Shape 87">
                <a:extLst>
                  <a:ext uri="{FF2B5EF4-FFF2-40B4-BE49-F238E27FC236}">
                    <a16:creationId xmlns:a16="http://schemas.microsoft.com/office/drawing/2014/main" id="{4BD4035F-526A-4EF8-8DF4-3A0992E43B8B}"/>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89" name="Group 88">
              <a:extLst>
                <a:ext uri="{FF2B5EF4-FFF2-40B4-BE49-F238E27FC236}">
                  <a16:creationId xmlns:a16="http://schemas.microsoft.com/office/drawing/2014/main" id="{BF589CD0-F90F-4344-B2DA-1FE7304BB6D2}"/>
                </a:ext>
              </a:extLst>
            </p:cNvPr>
            <p:cNvGrpSpPr/>
            <p:nvPr/>
          </p:nvGrpSpPr>
          <p:grpSpPr>
            <a:xfrm rot="74106" flipH="1">
              <a:off x="7951360" y="2518753"/>
              <a:ext cx="330918" cy="341841"/>
              <a:chOff x="5365048" y="1982197"/>
              <a:chExt cx="7362621" cy="7605634"/>
            </a:xfrm>
            <a:solidFill>
              <a:schemeClr val="accent1"/>
            </a:solidFill>
          </p:grpSpPr>
          <p:sp>
            <p:nvSpPr>
              <p:cNvPr id="90" name="Freeform: Shape 89">
                <a:extLst>
                  <a:ext uri="{FF2B5EF4-FFF2-40B4-BE49-F238E27FC236}">
                    <a16:creationId xmlns:a16="http://schemas.microsoft.com/office/drawing/2014/main" id="{00E5F4DA-FB06-4F5C-965B-BEA90996C3D6}"/>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91" name="Freeform: Shape 90">
                <a:extLst>
                  <a:ext uri="{FF2B5EF4-FFF2-40B4-BE49-F238E27FC236}">
                    <a16:creationId xmlns:a16="http://schemas.microsoft.com/office/drawing/2014/main" id="{B0D8B719-E233-4713-94D2-DE4140BC9DAF}"/>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92" name="Freeform: Shape 91">
                <a:extLst>
                  <a:ext uri="{FF2B5EF4-FFF2-40B4-BE49-F238E27FC236}">
                    <a16:creationId xmlns:a16="http://schemas.microsoft.com/office/drawing/2014/main" id="{01CC427B-4FAB-457F-884A-213C653BCF2F}"/>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93" name="Freeform: Shape 92">
                <a:extLst>
                  <a:ext uri="{FF2B5EF4-FFF2-40B4-BE49-F238E27FC236}">
                    <a16:creationId xmlns:a16="http://schemas.microsoft.com/office/drawing/2014/main" id="{E9CA469A-27C7-4BB2-A7CD-8A7404112471}"/>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94" name="Freeform: Shape 93">
                <a:extLst>
                  <a:ext uri="{FF2B5EF4-FFF2-40B4-BE49-F238E27FC236}">
                    <a16:creationId xmlns:a16="http://schemas.microsoft.com/office/drawing/2014/main" id="{BA312847-DC1C-4F07-B561-2CFA009AC3B4}"/>
                  </a:ext>
                </a:extLst>
              </p:cNvPr>
              <p:cNvSpPr/>
              <p:nvPr/>
            </p:nvSpPr>
            <p:spPr>
              <a:xfrm>
                <a:off x="9871173" y="3444023"/>
                <a:ext cx="1940058" cy="2975318"/>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 name="connsiteX0" fmla="*/ 1247497 w 1247497"/>
                  <a:gd name="connsiteY0" fmla="*/ 0 h 1024830"/>
                  <a:gd name="connsiteX1" fmla="*/ 0 w 1247497"/>
                  <a:gd name="connsiteY1" fmla="*/ 277330 h 1024830"/>
                  <a:gd name="connsiteX2" fmla="*/ 113780 w 1247497"/>
                  <a:gd name="connsiteY2" fmla="*/ 1024830 h 1024830"/>
                  <a:gd name="connsiteX3" fmla="*/ 1247497 w 1247497"/>
                  <a:gd name="connsiteY3" fmla="*/ 0 h 1024830"/>
                  <a:gd name="connsiteX0" fmla="*/ 675581 w 675581"/>
                  <a:gd name="connsiteY0" fmla="*/ 0 h 1036087"/>
                  <a:gd name="connsiteX1" fmla="*/ 0 w 675581"/>
                  <a:gd name="connsiteY1" fmla="*/ 288587 h 1036087"/>
                  <a:gd name="connsiteX2" fmla="*/ 113780 w 675581"/>
                  <a:gd name="connsiteY2" fmla="*/ 1036087 h 1036087"/>
                  <a:gd name="connsiteX3" fmla="*/ 675581 w 675581"/>
                  <a:gd name="connsiteY3" fmla="*/ 0 h 1036087"/>
                </a:gdLst>
                <a:ahLst/>
                <a:cxnLst>
                  <a:cxn ang="0">
                    <a:pos x="connsiteX0" y="connsiteY0"/>
                  </a:cxn>
                  <a:cxn ang="0">
                    <a:pos x="connsiteX1" y="connsiteY1"/>
                  </a:cxn>
                  <a:cxn ang="0">
                    <a:pos x="connsiteX2" y="connsiteY2"/>
                  </a:cxn>
                  <a:cxn ang="0">
                    <a:pos x="connsiteX3" y="connsiteY3"/>
                  </a:cxn>
                </a:cxnLst>
                <a:rect l="l" t="t" r="r" b="b"/>
                <a:pathLst>
                  <a:path w="675581" h="1036087">
                    <a:moveTo>
                      <a:pt x="675581" y="0"/>
                    </a:moveTo>
                    <a:lnTo>
                      <a:pt x="0" y="288587"/>
                    </a:lnTo>
                    <a:lnTo>
                      <a:pt x="113780" y="1036087"/>
                    </a:lnTo>
                    <a:lnTo>
                      <a:pt x="675581"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95" name="Freeform: Shape 94">
                <a:extLst>
                  <a:ext uri="{FF2B5EF4-FFF2-40B4-BE49-F238E27FC236}">
                    <a16:creationId xmlns:a16="http://schemas.microsoft.com/office/drawing/2014/main" id="{36163808-D386-45A6-A825-C951534F5544}"/>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96" name="Freeform: Shape 95">
                <a:extLst>
                  <a:ext uri="{FF2B5EF4-FFF2-40B4-BE49-F238E27FC236}">
                    <a16:creationId xmlns:a16="http://schemas.microsoft.com/office/drawing/2014/main" id="{2F31DCD9-069A-49A4-B82D-FB96F6384B8F}"/>
                  </a:ext>
                </a:extLst>
              </p:cNvPr>
              <p:cNvSpPr/>
              <p:nvPr/>
            </p:nvSpPr>
            <p:spPr>
              <a:xfrm>
                <a:off x="7708809" y="1982197"/>
                <a:ext cx="2543813" cy="4971750"/>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 name="connsiteX0" fmla="*/ 0 w 993639"/>
                  <a:gd name="connsiteY0" fmla="*/ 595440 h 1852740"/>
                  <a:gd name="connsiteX1" fmla="*/ 993498 w 993639"/>
                  <a:gd name="connsiteY1" fmla="*/ 0 h 1852740"/>
                  <a:gd name="connsiteX2" fmla="*/ 885825 w 993639"/>
                  <a:gd name="connsiteY2" fmla="*/ 1852740 h 1852740"/>
                  <a:gd name="connsiteX3" fmla="*/ 0 w 993639"/>
                  <a:gd name="connsiteY3" fmla="*/ 595440 h 1852740"/>
                  <a:gd name="connsiteX0" fmla="*/ 0 w 885825"/>
                  <a:gd name="connsiteY0" fmla="*/ 473999 h 1731299"/>
                  <a:gd name="connsiteX1" fmla="*/ 784851 w 885825"/>
                  <a:gd name="connsiteY1" fmla="*/ 0 h 1731299"/>
                  <a:gd name="connsiteX2" fmla="*/ 885825 w 885825"/>
                  <a:gd name="connsiteY2" fmla="*/ 1731299 h 1731299"/>
                  <a:gd name="connsiteX3" fmla="*/ 0 w 885825"/>
                  <a:gd name="connsiteY3" fmla="*/ 473999 h 1731299"/>
                </a:gdLst>
                <a:ahLst/>
                <a:cxnLst>
                  <a:cxn ang="0">
                    <a:pos x="connsiteX0" y="connsiteY0"/>
                  </a:cxn>
                  <a:cxn ang="0">
                    <a:pos x="connsiteX1" y="connsiteY1"/>
                  </a:cxn>
                  <a:cxn ang="0">
                    <a:pos x="connsiteX2" y="connsiteY2"/>
                  </a:cxn>
                  <a:cxn ang="0">
                    <a:pos x="connsiteX3" y="connsiteY3"/>
                  </a:cxn>
                </a:cxnLst>
                <a:rect l="l" t="t" r="r" b="b"/>
                <a:pathLst>
                  <a:path w="885825" h="1731299">
                    <a:moveTo>
                      <a:pt x="0" y="473999"/>
                    </a:moveTo>
                    <a:lnTo>
                      <a:pt x="784851" y="0"/>
                    </a:lnTo>
                    <a:cubicBezTo>
                      <a:pt x="789613" y="723900"/>
                      <a:pt x="881063" y="1007399"/>
                      <a:pt x="885825" y="1731299"/>
                    </a:cubicBezTo>
                    <a:lnTo>
                      <a:pt x="0" y="473999"/>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97" name="Group 96">
              <a:extLst>
                <a:ext uri="{FF2B5EF4-FFF2-40B4-BE49-F238E27FC236}">
                  <a16:creationId xmlns:a16="http://schemas.microsoft.com/office/drawing/2014/main" id="{37BC636B-1636-470E-A953-BC51BF927121}"/>
                </a:ext>
              </a:extLst>
            </p:cNvPr>
            <p:cNvGrpSpPr/>
            <p:nvPr/>
          </p:nvGrpSpPr>
          <p:grpSpPr>
            <a:xfrm rot="74106" flipH="1">
              <a:off x="9002652" y="1882953"/>
              <a:ext cx="617534" cy="699832"/>
              <a:chOff x="5365051" y="479822"/>
              <a:chExt cx="8036930" cy="9108006"/>
            </a:xfrm>
            <a:solidFill>
              <a:schemeClr val="accent1"/>
            </a:solidFill>
          </p:grpSpPr>
          <p:sp>
            <p:nvSpPr>
              <p:cNvPr id="98" name="Freeform: Shape 97">
                <a:extLst>
                  <a:ext uri="{FF2B5EF4-FFF2-40B4-BE49-F238E27FC236}">
                    <a16:creationId xmlns:a16="http://schemas.microsoft.com/office/drawing/2014/main" id="{880C589F-CA6F-459F-9612-4DCCB0C6893A}"/>
                  </a:ext>
                </a:extLst>
              </p:cNvPr>
              <p:cNvSpPr/>
              <p:nvPr/>
            </p:nvSpPr>
            <p:spPr>
              <a:xfrm>
                <a:off x="11674978" y="8268752"/>
                <a:ext cx="1052698" cy="1319076"/>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99" name="Freeform: Shape 98">
                <a:extLst>
                  <a:ext uri="{FF2B5EF4-FFF2-40B4-BE49-F238E27FC236}">
                    <a16:creationId xmlns:a16="http://schemas.microsoft.com/office/drawing/2014/main" id="{0B7713DF-98DC-4F59-852C-CC59254EEEBF}"/>
                  </a:ext>
                </a:extLst>
              </p:cNvPr>
              <p:cNvSpPr/>
              <p:nvPr/>
            </p:nvSpPr>
            <p:spPr>
              <a:xfrm>
                <a:off x="9107333" y="6879848"/>
                <a:ext cx="3333521" cy="1613813"/>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00" name="Freeform: Shape 99">
                <a:extLst>
                  <a:ext uri="{FF2B5EF4-FFF2-40B4-BE49-F238E27FC236}">
                    <a16:creationId xmlns:a16="http://schemas.microsoft.com/office/drawing/2014/main" id="{08405843-B215-4D6D-8BD1-A8BE6E43EF1A}"/>
                  </a:ext>
                </a:extLst>
              </p:cNvPr>
              <p:cNvSpPr/>
              <p:nvPr/>
            </p:nvSpPr>
            <p:spPr>
              <a:xfrm>
                <a:off x="5365051" y="5540920"/>
                <a:ext cx="1132614" cy="452887"/>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01" name="Freeform: Shape 100">
                <a:extLst>
                  <a:ext uri="{FF2B5EF4-FFF2-40B4-BE49-F238E27FC236}">
                    <a16:creationId xmlns:a16="http://schemas.microsoft.com/office/drawing/2014/main" id="{DD054784-A64D-4FB1-9126-97A23063E5EB}"/>
                  </a:ext>
                </a:extLst>
              </p:cNvPr>
              <p:cNvSpPr/>
              <p:nvPr/>
            </p:nvSpPr>
            <p:spPr>
              <a:xfrm>
                <a:off x="6149703" y="5215816"/>
                <a:ext cx="1586462" cy="2373445"/>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02" name="Freeform: Shape 101">
                <a:extLst>
                  <a:ext uri="{FF2B5EF4-FFF2-40B4-BE49-F238E27FC236}">
                    <a16:creationId xmlns:a16="http://schemas.microsoft.com/office/drawing/2014/main" id="{8255D2D3-F1AF-4F95-8A66-10610B1EB63E}"/>
                  </a:ext>
                </a:extLst>
              </p:cNvPr>
              <p:cNvSpPr/>
              <p:nvPr/>
            </p:nvSpPr>
            <p:spPr>
              <a:xfrm>
                <a:off x="9871175" y="2566273"/>
                <a:ext cx="3530806"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03" name="Freeform: Shape 102">
                <a:extLst>
                  <a:ext uri="{FF2B5EF4-FFF2-40B4-BE49-F238E27FC236}">
                    <a16:creationId xmlns:a16="http://schemas.microsoft.com/office/drawing/2014/main" id="{1E30ED22-F174-44AE-B43C-6776F310A299}"/>
                  </a:ext>
                </a:extLst>
              </p:cNvPr>
              <p:cNvSpPr/>
              <p:nvPr/>
            </p:nvSpPr>
            <p:spPr>
              <a:xfrm>
                <a:off x="7585443" y="3324704"/>
                <a:ext cx="2667181" cy="4626400"/>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04" name="Freeform: Shape 103">
                <a:extLst>
                  <a:ext uri="{FF2B5EF4-FFF2-40B4-BE49-F238E27FC236}">
                    <a16:creationId xmlns:a16="http://schemas.microsoft.com/office/drawing/2014/main" id="{9F35EB48-2D41-4489-80A7-BB6A7B690EF7}"/>
                  </a:ext>
                </a:extLst>
              </p:cNvPr>
              <p:cNvSpPr/>
              <p:nvPr/>
            </p:nvSpPr>
            <p:spPr>
              <a:xfrm>
                <a:off x="7708807" y="479822"/>
                <a:ext cx="2543816" cy="6474125"/>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105" name="Group 104">
              <a:extLst>
                <a:ext uri="{FF2B5EF4-FFF2-40B4-BE49-F238E27FC236}">
                  <a16:creationId xmlns:a16="http://schemas.microsoft.com/office/drawing/2014/main" id="{2E34D5F4-71C2-4B2C-8BD3-9C65AEFE19D6}"/>
                </a:ext>
              </a:extLst>
            </p:cNvPr>
            <p:cNvGrpSpPr/>
            <p:nvPr/>
          </p:nvGrpSpPr>
          <p:grpSpPr>
            <a:xfrm rot="21472320" flipH="1">
              <a:off x="8087579" y="2141000"/>
              <a:ext cx="807239" cy="555962"/>
              <a:chOff x="3667032" y="1708483"/>
              <a:chExt cx="8105829" cy="5582653"/>
            </a:xfrm>
            <a:solidFill>
              <a:schemeClr val="accent1"/>
            </a:solidFill>
          </p:grpSpPr>
          <p:sp>
            <p:nvSpPr>
              <p:cNvPr id="106" name="Freeform: Shape 105">
                <a:extLst>
                  <a:ext uri="{FF2B5EF4-FFF2-40B4-BE49-F238E27FC236}">
                    <a16:creationId xmlns:a16="http://schemas.microsoft.com/office/drawing/2014/main" id="{01C67305-974B-45E1-A750-DDC14E1F72E5}"/>
                  </a:ext>
                </a:extLst>
              </p:cNvPr>
              <p:cNvSpPr/>
              <p:nvPr/>
            </p:nvSpPr>
            <p:spPr>
              <a:xfrm>
                <a:off x="9698517" y="2576706"/>
                <a:ext cx="2074344" cy="1084322"/>
              </a:xfrm>
              <a:custGeom>
                <a:avLst/>
                <a:gdLst>
                  <a:gd name="connsiteX0" fmla="*/ 757990 w 757990"/>
                  <a:gd name="connsiteY0" fmla="*/ 228600 h 264695"/>
                  <a:gd name="connsiteX1" fmla="*/ 288758 w 757990"/>
                  <a:gd name="connsiteY1" fmla="*/ 0 h 264695"/>
                  <a:gd name="connsiteX2" fmla="*/ 0 w 757990"/>
                  <a:gd name="connsiteY2" fmla="*/ 264695 h 264695"/>
                  <a:gd name="connsiteX3" fmla="*/ 757990 w 757990"/>
                  <a:gd name="connsiteY3" fmla="*/ 228600 h 264695"/>
                  <a:gd name="connsiteX0" fmla="*/ 753988 w 753988"/>
                  <a:gd name="connsiteY0" fmla="*/ 288628 h 288628"/>
                  <a:gd name="connsiteX1" fmla="*/ 288758 w 753988"/>
                  <a:gd name="connsiteY1" fmla="*/ 0 h 288628"/>
                  <a:gd name="connsiteX2" fmla="*/ 0 w 753988"/>
                  <a:gd name="connsiteY2" fmla="*/ 264695 h 288628"/>
                  <a:gd name="connsiteX3" fmla="*/ 753988 w 753988"/>
                  <a:gd name="connsiteY3" fmla="*/ 288628 h 288628"/>
                  <a:gd name="connsiteX0" fmla="*/ 753988 w 753988"/>
                  <a:gd name="connsiteY0" fmla="*/ 288628 h 324723"/>
                  <a:gd name="connsiteX1" fmla="*/ 288758 w 753988"/>
                  <a:gd name="connsiteY1" fmla="*/ 0 h 324723"/>
                  <a:gd name="connsiteX2" fmla="*/ 0 w 753988"/>
                  <a:gd name="connsiteY2" fmla="*/ 324723 h 324723"/>
                  <a:gd name="connsiteX3" fmla="*/ 753988 w 753988"/>
                  <a:gd name="connsiteY3" fmla="*/ 288628 h 324723"/>
                  <a:gd name="connsiteX0" fmla="*/ 681954 w 681954"/>
                  <a:gd name="connsiteY0" fmla="*/ 396679 h 396679"/>
                  <a:gd name="connsiteX1" fmla="*/ 288758 w 681954"/>
                  <a:gd name="connsiteY1" fmla="*/ 0 h 396679"/>
                  <a:gd name="connsiteX2" fmla="*/ 0 w 681954"/>
                  <a:gd name="connsiteY2" fmla="*/ 324723 h 396679"/>
                  <a:gd name="connsiteX3" fmla="*/ 681954 w 681954"/>
                  <a:gd name="connsiteY3" fmla="*/ 396679 h 396679"/>
                  <a:gd name="connsiteX0" fmla="*/ 798009 w 798009"/>
                  <a:gd name="connsiteY0" fmla="*/ 324645 h 324723"/>
                  <a:gd name="connsiteX1" fmla="*/ 288758 w 798009"/>
                  <a:gd name="connsiteY1" fmla="*/ 0 h 324723"/>
                  <a:gd name="connsiteX2" fmla="*/ 0 w 798009"/>
                  <a:gd name="connsiteY2" fmla="*/ 324723 h 324723"/>
                  <a:gd name="connsiteX3" fmla="*/ 798009 w 798009"/>
                  <a:gd name="connsiteY3" fmla="*/ 324645 h 324723"/>
                  <a:gd name="connsiteX0" fmla="*/ 798009 w 798009"/>
                  <a:gd name="connsiteY0" fmla="*/ 324645 h 324645"/>
                  <a:gd name="connsiteX1" fmla="*/ 288758 w 798009"/>
                  <a:gd name="connsiteY1" fmla="*/ 0 h 324645"/>
                  <a:gd name="connsiteX2" fmla="*/ 0 w 798009"/>
                  <a:gd name="connsiteY2" fmla="*/ 208668 h 324645"/>
                  <a:gd name="connsiteX3" fmla="*/ 798009 w 798009"/>
                  <a:gd name="connsiteY3" fmla="*/ 324645 h 324645"/>
                  <a:gd name="connsiteX0" fmla="*/ 689958 w 689958"/>
                  <a:gd name="connsiteY0" fmla="*/ 360662 h 360662"/>
                  <a:gd name="connsiteX1" fmla="*/ 288758 w 689958"/>
                  <a:gd name="connsiteY1" fmla="*/ 0 h 360662"/>
                  <a:gd name="connsiteX2" fmla="*/ 0 w 689958"/>
                  <a:gd name="connsiteY2" fmla="*/ 208668 h 360662"/>
                  <a:gd name="connsiteX3" fmla="*/ 689958 w 689958"/>
                  <a:gd name="connsiteY3" fmla="*/ 360662 h 360662"/>
                </a:gdLst>
                <a:ahLst/>
                <a:cxnLst>
                  <a:cxn ang="0">
                    <a:pos x="connsiteX0" y="connsiteY0"/>
                  </a:cxn>
                  <a:cxn ang="0">
                    <a:pos x="connsiteX1" y="connsiteY1"/>
                  </a:cxn>
                  <a:cxn ang="0">
                    <a:pos x="connsiteX2" y="connsiteY2"/>
                  </a:cxn>
                  <a:cxn ang="0">
                    <a:pos x="connsiteX3" y="connsiteY3"/>
                  </a:cxn>
                </a:cxnLst>
                <a:rect l="l" t="t" r="r" b="b"/>
                <a:pathLst>
                  <a:path w="689958" h="360662">
                    <a:moveTo>
                      <a:pt x="689958" y="360662"/>
                    </a:moveTo>
                    <a:lnTo>
                      <a:pt x="288758" y="0"/>
                    </a:lnTo>
                    <a:lnTo>
                      <a:pt x="0" y="208668"/>
                    </a:lnTo>
                    <a:lnTo>
                      <a:pt x="689958" y="36066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07" name="Freeform: Shape 106">
                <a:extLst>
                  <a:ext uri="{FF2B5EF4-FFF2-40B4-BE49-F238E27FC236}">
                    <a16:creationId xmlns:a16="http://schemas.microsoft.com/office/drawing/2014/main" id="{67A4C5C9-C3D5-4FC4-B101-9E9A78C7823F}"/>
                  </a:ext>
                </a:extLst>
              </p:cNvPr>
              <p:cNvSpPr/>
              <p:nvPr/>
            </p:nvSpPr>
            <p:spPr>
              <a:xfrm>
                <a:off x="8589117" y="2576628"/>
                <a:ext cx="1989499" cy="976664"/>
              </a:xfrm>
              <a:custGeom>
                <a:avLst/>
                <a:gdLst>
                  <a:gd name="connsiteX0" fmla="*/ 661737 w 661737"/>
                  <a:gd name="connsiteY0" fmla="*/ 0 h 324853"/>
                  <a:gd name="connsiteX1" fmla="*/ 360947 w 661737"/>
                  <a:gd name="connsiteY1" fmla="*/ 324853 h 324853"/>
                  <a:gd name="connsiteX2" fmla="*/ 0 w 661737"/>
                  <a:gd name="connsiteY2" fmla="*/ 36095 h 324853"/>
                  <a:gd name="connsiteX3" fmla="*/ 661737 w 661737"/>
                  <a:gd name="connsiteY3" fmla="*/ 0 h 324853"/>
                </a:gdLst>
                <a:ahLst/>
                <a:cxnLst>
                  <a:cxn ang="0">
                    <a:pos x="connsiteX0" y="connsiteY0"/>
                  </a:cxn>
                  <a:cxn ang="0">
                    <a:pos x="connsiteX1" y="connsiteY1"/>
                  </a:cxn>
                  <a:cxn ang="0">
                    <a:pos x="connsiteX2" y="connsiteY2"/>
                  </a:cxn>
                  <a:cxn ang="0">
                    <a:pos x="connsiteX3" y="connsiteY3"/>
                  </a:cxn>
                </a:cxnLst>
                <a:rect l="l" t="t" r="r" b="b"/>
                <a:pathLst>
                  <a:path w="661737" h="324853">
                    <a:moveTo>
                      <a:pt x="661737" y="0"/>
                    </a:moveTo>
                    <a:lnTo>
                      <a:pt x="360947" y="324853"/>
                    </a:lnTo>
                    <a:lnTo>
                      <a:pt x="0" y="36095"/>
                    </a:lnTo>
                    <a:lnTo>
                      <a:pt x="661737"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08" name="Freeform: Shape 107">
                <a:extLst>
                  <a:ext uri="{FF2B5EF4-FFF2-40B4-BE49-F238E27FC236}">
                    <a16:creationId xmlns:a16="http://schemas.microsoft.com/office/drawing/2014/main" id="{2234547F-B189-4E3E-89E3-8ED1EFAD87C1}"/>
                  </a:ext>
                </a:extLst>
              </p:cNvPr>
              <p:cNvSpPr/>
              <p:nvPr/>
            </p:nvSpPr>
            <p:spPr>
              <a:xfrm>
                <a:off x="3667032" y="1708483"/>
                <a:ext cx="1121354" cy="723455"/>
              </a:xfrm>
              <a:custGeom>
                <a:avLst/>
                <a:gdLst>
                  <a:gd name="connsiteX0" fmla="*/ 0 w 372979"/>
                  <a:gd name="connsiteY0" fmla="*/ 240632 h 240632"/>
                  <a:gd name="connsiteX1" fmla="*/ 204537 w 372979"/>
                  <a:gd name="connsiteY1" fmla="*/ 0 h 240632"/>
                  <a:gd name="connsiteX2" fmla="*/ 372979 w 372979"/>
                  <a:gd name="connsiteY2" fmla="*/ 120316 h 240632"/>
                  <a:gd name="connsiteX3" fmla="*/ 0 w 372979"/>
                  <a:gd name="connsiteY3" fmla="*/ 240632 h 240632"/>
                </a:gdLst>
                <a:ahLst/>
                <a:cxnLst>
                  <a:cxn ang="0">
                    <a:pos x="connsiteX0" y="connsiteY0"/>
                  </a:cxn>
                  <a:cxn ang="0">
                    <a:pos x="connsiteX1" y="connsiteY1"/>
                  </a:cxn>
                  <a:cxn ang="0">
                    <a:pos x="connsiteX2" y="connsiteY2"/>
                  </a:cxn>
                  <a:cxn ang="0">
                    <a:pos x="connsiteX3" y="connsiteY3"/>
                  </a:cxn>
                </a:cxnLst>
                <a:rect l="l" t="t" r="r" b="b"/>
                <a:pathLst>
                  <a:path w="372979" h="240632">
                    <a:moveTo>
                      <a:pt x="0" y="240632"/>
                    </a:moveTo>
                    <a:lnTo>
                      <a:pt x="204537" y="0"/>
                    </a:lnTo>
                    <a:lnTo>
                      <a:pt x="372979" y="120316"/>
                    </a:lnTo>
                    <a:lnTo>
                      <a:pt x="0" y="2406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09" name="Freeform: Shape 108">
                <a:extLst>
                  <a:ext uri="{FF2B5EF4-FFF2-40B4-BE49-F238E27FC236}">
                    <a16:creationId xmlns:a16="http://schemas.microsoft.com/office/drawing/2014/main" id="{0717D87A-31BF-49AE-8D37-E21978D623A7}"/>
                  </a:ext>
                </a:extLst>
              </p:cNvPr>
              <p:cNvSpPr/>
              <p:nvPr/>
            </p:nvSpPr>
            <p:spPr>
              <a:xfrm>
                <a:off x="6683920" y="3191564"/>
                <a:ext cx="1627771" cy="4087516"/>
              </a:xfrm>
              <a:custGeom>
                <a:avLst/>
                <a:gdLst>
                  <a:gd name="connsiteX0" fmla="*/ 541421 w 541421"/>
                  <a:gd name="connsiteY0" fmla="*/ 12032 h 1359569"/>
                  <a:gd name="connsiteX1" fmla="*/ 156410 w 541421"/>
                  <a:gd name="connsiteY1" fmla="*/ 1359569 h 1359569"/>
                  <a:gd name="connsiteX2" fmla="*/ 0 w 541421"/>
                  <a:gd name="connsiteY2" fmla="*/ 0 h 1359569"/>
                  <a:gd name="connsiteX3" fmla="*/ 541421 w 541421"/>
                  <a:gd name="connsiteY3" fmla="*/ 12032 h 1359569"/>
                </a:gdLst>
                <a:ahLst/>
                <a:cxnLst>
                  <a:cxn ang="0">
                    <a:pos x="connsiteX0" y="connsiteY0"/>
                  </a:cxn>
                  <a:cxn ang="0">
                    <a:pos x="connsiteX1" y="connsiteY1"/>
                  </a:cxn>
                  <a:cxn ang="0">
                    <a:pos x="connsiteX2" y="connsiteY2"/>
                  </a:cxn>
                  <a:cxn ang="0">
                    <a:pos x="connsiteX3" y="connsiteY3"/>
                  </a:cxn>
                </a:cxnLst>
                <a:rect l="l" t="t" r="r" b="b"/>
                <a:pathLst>
                  <a:path w="541421" h="1359569">
                    <a:moveTo>
                      <a:pt x="541421" y="12032"/>
                    </a:moveTo>
                    <a:lnTo>
                      <a:pt x="156410" y="1359569"/>
                    </a:lnTo>
                    <a:lnTo>
                      <a:pt x="0" y="0"/>
                    </a:lnTo>
                    <a:lnTo>
                      <a:pt x="541421" y="120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10" name="Freeform: Shape 109">
                <a:extLst>
                  <a:ext uri="{FF2B5EF4-FFF2-40B4-BE49-F238E27FC236}">
                    <a16:creationId xmlns:a16="http://schemas.microsoft.com/office/drawing/2014/main" id="{F7946E9E-EC6B-458A-BCB3-2A46E0485E04}"/>
                  </a:ext>
                </a:extLst>
              </p:cNvPr>
              <p:cNvSpPr/>
              <p:nvPr/>
            </p:nvSpPr>
            <p:spPr>
              <a:xfrm>
                <a:off x="4296520" y="1708483"/>
                <a:ext cx="1917154" cy="1917154"/>
              </a:xfrm>
              <a:custGeom>
                <a:avLst/>
                <a:gdLst>
                  <a:gd name="connsiteX0" fmla="*/ 0 w 637674"/>
                  <a:gd name="connsiteY0" fmla="*/ 0 h 637674"/>
                  <a:gd name="connsiteX1" fmla="*/ 553453 w 637674"/>
                  <a:gd name="connsiteY1" fmla="*/ 48127 h 637674"/>
                  <a:gd name="connsiteX2" fmla="*/ 637674 w 637674"/>
                  <a:gd name="connsiteY2" fmla="*/ 637674 h 637674"/>
                  <a:gd name="connsiteX3" fmla="*/ 0 w 637674"/>
                  <a:gd name="connsiteY3" fmla="*/ 0 h 637674"/>
                  <a:gd name="connsiteX0" fmla="*/ 0 w 637674"/>
                  <a:gd name="connsiteY0" fmla="*/ 0 h 637674"/>
                  <a:gd name="connsiteX1" fmla="*/ 537445 w 637674"/>
                  <a:gd name="connsiteY1" fmla="*/ 16112 h 637674"/>
                  <a:gd name="connsiteX2" fmla="*/ 637674 w 637674"/>
                  <a:gd name="connsiteY2" fmla="*/ 637674 h 637674"/>
                  <a:gd name="connsiteX3" fmla="*/ 0 w 637674"/>
                  <a:gd name="connsiteY3" fmla="*/ 0 h 637674"/>
                </a:gdLst>
                <a:ahLst/>
                <a:cxnLst>
                  <a:cxn ang="0">
                    <a:pos x="connsiteX0" y="connsiteY0"/>
                  </a:cxn>
                  <a:cxn ang="0">
                    <a:pos x="connsiteX1" y="connsiteY1"/>
                  </a:cxn>
                  <a:cxn ang="0">
                    <a:pos x="connsiteX2" y="connsiteY2"/>
                  </a:cxn>
                  <a:cxn ang="0">
                    <a:pos x="connsiteX3" y="connsiteY3"/>
                  </a:cxn>
                </a:cxnLst>
                <a:rect l="l" t="t" r="r" b="b"/>
                <a:pathLst>
                  <a:path w="637674" h="637674">
                    <a:moveTo>
                      <a:pt x="0" y="0"/>
                    </a:moveTo>
                    <a:lnTo>
                      <a:pt x="537445" y="16112"/>
                    </a:lnTo>
                    <a:lnTo>
                      <a:pt x="637674" y="637674"/>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11" name="Freeform: Shape 110">
                <a:extLst>
                  <a:ext uri="{FF2B5EF4-FFF2-40B4-BE49-F238E27FC236}">
                    <a16:creationId xmlns:a16="http://schemas.microsoft.com/office/drawing/2014/main" id="{A22137B7-A515-4757-A906-220E09067074}"/>
                  </a:ext>
                </a:extLst>
              </p:cNvPr>
              <p:cNvSpPr/>
              <p:nvPr/>
            </p:nvSpPr>
            <p:spPr>
              <a:xfrm>
                <a:off x="7479717" y="2106307"/>
                <a:ext cx="2206536" cy="1434953"/>
              </a:xfrm>
              <a:custGeom>
                <a:avLst/>
                <a:gdLst>
                  <a:gd name="connsiteX0" fmla="*/ 168442 w 733927"/>
                  <a:gd name="connsiteY0" fmla="*/ 0 h 493295"/>
                  <a:gd name="connsiteX1" fmla="*/ 733927 w 733927"/>
                  <a:gd name="connsiteY1" fmla="*/ 493295 h 493295"/>
                  <a:gd name="connsiteX2" fmla="*/ 0 w 733927"/>
                  <a:gd name="connsiteY2" fmla="*/ 457200 h 493295"/>
                  <a:gd name="connsiteX3" fmla="*/ 168442 w 733927"/>
                  <a:gd name="connsiteY3" fmla="*/ 0 h 493295"/>
                  <a:gd name="connsiteX0" fmla="*/ 196455 w 733927"/>
                  <a:gd name="connsiteY0" fmla="*/ 0 h 477287"/>
                  <a:gd name="connsiteX1" fmla="*/ 733927 w 733927"/>
                  <a:gd name="connsiteY1" fmla="*/ 477287 h 477287"/>
                  <a:gd name="connsiteX2" fmla="*/ 0 w 733927"/>
                  <a:gd name="connsiteY2" fmla="*/ 441192 h 477287"/>
                  <a:gd name="connsiteX3" fmla="*/ 196455 w 733927"/>
                  <a:gd name="connsiteY3" fmla="*/ 0 h 477287"/>
                </a:gdLst>
                <a:ahLst/>
                <a:cxnLst>
                  <a:cxn ang="0">
                    <a:pos x="connsiteX0" y="connsiteY0"/>
                  </a:cxn>
                  <a:cxn ang="0">
                    <a:pos x="connsiteX1" y="connsiteY1"/>
                  </a:cxn>
                  <a:cxn ang="0">
                    <a:pos x="connsiteX2" y="connsiteY2"/>
                  </a:cxn>
                  <a:cxn ang="0">
                    <a:pos x="connsiteX3" y="connsiteY3"/>
                  </a:cxn>
                </a:cxnLst>
                <a:rect l="l" t="t" r="r" b="b"/>
                <a:pathLst>
                  <a:path w="733927" h="477287">
                    <a:moveTo>
                      <a:pt x="196455" y="0"/>
                    </a:moveTo>
                    <a:lnTo>
                      <a:pt x="733927" y="477287"/>
                    </a:lnTo>
                    <a:lnTo>
                      <a:pt x="0" y="441192"/>
                    </a:lnTo>
                    <a:lnTo>
                      <a:pt x="19645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12" name="Freeform: Shape 111">
                <a:extLst>
                  <a:ext uri="{FF2B5EF4-FFF2-40B4-BE49-F238E27FC236}">
                    <a16:creationId xmlns:a16="http://schemas.microsoft.com/office/drawing/2014/main" id="{06E90BDD-C028-4560-AD96-E78E6A891815}"/>
                  </a:ext>
                </a:extLst>
              </p:cNvPr>
              <p:cNvSpPr/>
              <p:nvPr/>
            </p:nvSpPr>
            <p:spPr>
              <a:xfrm>
                <a:off x="5888120" y="1744657"/>
                <a:ext cx="2170362" cy="5546479"/>
              </a:xfrm>
              <a:custGeom>
                <a:avLst/>
                <a:gdLst>
                  <a:gd name="connsiteX0" fmla="*/ 0 w 721895"/>
                  <a:gd name="connsiteY0" fmla="*/ 0 h 1844842"/>
                  <a:gd name="connsiteX1" fmla="*/ 176463 w 721895"/>
                  <a:gd name="connsiteY1" fmla="*/ 1844842 h 1844842"/>
                  <a:gd name="connsiteX2" fmla="*/ 721895 w 721895"/>
                  <a:gd name="connsiteY2" fmla="*/ 112295 h 1844842"/>
                  <a:gd name="connsiteX3" fmla="*/ 0 w 721895"/>
                  <a:gd name="connsiteY3" fmla="*/ 0 h 1844842"/>
                </a:gdLst>
                <a:ahLst/>
                <a:cxnLst>
                  <a:cxn ang="0">
                    <a:pos x="connsiteX0" y="connsiteY0"/>
                  </a:cxn>
                  <a:cxn ang="0">
                    <a:pos x="connsiteX1" y="connsiteY1"/>
                  </a:cxn>
                  <a:cxn ang="0">
                    <a:pos x="connsiteX2" y="connsiteY2"/>
                  </a:cxn>
                  <a:cxn ang="0">
                    <a:pos x="connsiteX3" y="connsiteY3"/>
                  </a:cxn>
                </a:cxnLst>
                <a:rect l="l" t="t" r="r" b="b"/>
                <a:pathLst>
                  <a:path w="721895" h="1844842">
                    <a:moveTo>
                      <a:pt x="0" y="0"/>
                    </a:moveTo>
                    <a:lnTo>
                      <a:pt x="176463" y="1844842"/>
                    </a:lnTo>
                    <a:lnTo>
                      <a:pt x="721895" y="112295"/>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cs typeface="B Nazanin" panose="00000700000000000000" pitchFamily="2" charset="-78"/>
                </a:endParaRPr>
              </a:p>
            </p:txBody>
          </p:sp>
        </p:grpSp>
        <p:grpSp>
          <p:nvGrpSpPr>
            <p:cNvPr id="113" name="Group 112">
              <a:extLst>
                <a:ext uri="{FF2B5EF4-FFF2-40B4-BE49-F238E27FC236}">
                  <a16:creationId xmlns:a16="http://schemas.microsoft.com/office/drawing/2014/main" id="{C343BE74-9135-406C-8EDC-B5982C5B4DFF}"/>
                </a:ext>
              </a:extLst>
            </p:cNvPr>
            <p:cNvGrpSpPr/>
            <p:nvPr/>
          </p:nvGrpSpPr>
          <p:grpSpPr>
            <a:xfrm rot="21472320" flipH="1">
              <a:off x="8432790" y="1633419"/>
              <a:ext cx="505199" cy="347941"/>
              <a:chOff x="3667032" y="1708483"/>
              <a:chExt cx="8105829" cy="5582653"/>
            </a:xfrm>
            <a:solidFill>
              <a:schemeClr val="accent1"/>
            </a:solidFill>
          </p:grpSpPr>
          <p:sp>
            <p:nvSpPr>
              <p:cNvPr id="114" name="Freeform: Shape 113">
                <a:extLst>
                  <a:ext uri="{FF2B5EF4-FFF2-40B4-BE49-F238E27FC236}">
                    <a16:creationId xmlns:a16="http://schemas.microsoft.com/office/drawing/2014/main" id="{9BAF7226-D958-446E-9BB0-B81267C20B56}"/>
                  </a:ext>
                </a:extLst>
              </p:cNvPr>
              <p:cNvSpPr/>
              <p:nvPr/>
            </p:nvSpPr>
            <p:spPr>
              <a:xfrm>
                <a:off x="9698517" y="2576706"/>
                <a:ext cx="2074344" cy="1084322"/>
              </a:xfrm>
              <a:custGeom>
                <a:avLst/>
                <a:gdLst>
                  <a:gd name="connsiteX0" fmla="*/ 757990 w 757990"/>
                  <a:gd name="connsiteY0" fmla="*/ 228600 h 264695"/>
                  <a:gd name="connsiteX1" fmla="*/ 288758 w 757990"/>
                  <a:gd name="connsiteY1" fmla="*/ 0 h 264695"/>
                  <a:gd name="connsiteX2" fmla="*/ 0 w 757990"/>
                  <a:gd name="connsiteY2" fmla="*/ 264695 h 264695"/>
                  <a:gd name="connsiteX3" fmla="*/ 757990 w 757990"/>
                  <a:gd name="connsiteY3" fmla="*/ 228600 h 264695"/>
                  <a:gd name="connsiteX0" fmla="*/ 753988 w 753988"/>
                  <a:gd name="connsiteY0" fmla="*/ 288628 h 288628"/>
                  <a:gd name="connsiteX1" fmla="*/ 288758 w 753988"/>
                  <a:gd name="connsiteY1" fmla="*/ 0 h 288628"/>
                  <a:gd name="connsiteX2" fmla="*/ 0 w 753988"/>
                  <a:gd name="connsiteY2" fmla="*/ 264695 h 288628"/>
                  <a:gd name="connsiteX3" fmla="*/ 753988 w 753988"/>
                  <a:gd name="connsiteY3" fmla="*/ 288628 h 288628"/>
                  <a:gd name="connsiteX0" fmla="*/ 753988 w 753988"/>
                  <a:gd name="connsiteY0" fmla="*/ 288628 h 324723"/>
                  <a:gd name="connsiteX1" fmla="*/ 288758 w 753988"/>
                  <a:gd name="connsiteY1" fmla="*/ 0 h 324723"/>
                  <a:gd name="connsiteX2" fmla="*/ 0 w 753988"/>
                  <a:gd name="connsiteY2" fmla="*/ 324723 h 324723"/>
                  <a:gd name="connsiteX3" fmla="*/ 753988 w 753988"/>
                  <a:gd name="connsiteY3" fmla="*/ 288628 h 324723"/>
                  <a:gd name="connsiteX0" fmla="*/ 681954 w 681954"/>
                  <a:gd name="connsiteY0" fmla="*/ 396679 h 396679"/>
                  <a:gd name="connsiteX1" fmla="*/ 288758 w 681954"/>
                  <a:gd name="connsiteY1" fmla="*/ 0 h 396679"/>
                  <a:gd name="connsiteX2" fmla="*/ 0 w 681954"/>
                  <a:gd name="connsiteY2" fmla="*/ 324723 h 396679"/>
                  <a:gd name="connsiteX3" fmla="*/ 681954 w 681954"/>
                  <a:gd name="connsiteY3" fmla="*/ 396679 h 396679"/>
                  <a:gd name="connsiteX0" fmla="*/ 798009 w 798009"/>
                  <a:gd name="connsiteY0" fmla="*/ 324645 h 324723"/>
                  <a:gd name="connsiteX1" fmla="*/ 288758 w 798009"/>
                  <a:gd name="connsiteY1" fmla="*/ 0 h 324723"/>
                  <a:gd name="connsiteX2" fmla="*/ 0 w 798009"/>
                  <a:gd name="connsiteY2" fmla="*/ 324723 h 324723"/>
                  <a:gd name="connsiteX3" fmla="*/ 798009 w 798009"/>
                  <a:gd name="connsiteY3" fmla="*/ 324645 h 324723"/>
                  <a:gd name="connsiteX0" fmla="*/ 798009 w 798009"/>
                  <a:gd name="connsiteY0" fmla="*/ 324645 h 324645"/>
                  <a:gd name="connsiteX1" fmla="*/ 288758 w 798009"/>
                  <a:gd name="connsiteY1" fmla="*/ 0 h 324645"/>
                  <a:gd name="connsiteX2" fmla="*/ 0 w 798009"/>
                  <a:gd name="connsiteY2" fmla="*/ 208668 h 324645"/>
                  <a:gd name="connsiteX3" fmla="*/ 798009 w 798009"/>
                  <a:gd name="connsiteY3" fmla="*/ 324645 h 324645"/>
                  <a:gd name="connsiteX0" fmla="*/ 689958 w 689958"/>
                  <a:gd name="connsiteY0" fmla="*/ 360662 h 360662"/>
                  <a:gd name="connsiteX1" fmla="*/ 288758 w 689958"/>
                  <a:gd name="connsiteY1" fmla="*/ 0 h 360662"/>
                  <a:gd name="connsiteX2" fmla="*/ 0 w 689958"/>
                  <a:gd name="connsiteY2" fmla="*/ 208668 h 360662"/>
                  <a:gd name="connsiteX3" fmla="*/ 689958 w 689958"/>
                  <a:gd name="connsiteY3" fmla="*/ 360662 h 360662"/>
                </a:gdLst>
                <a:ahLst/>
                <a:cxnLst>
                  <a:cxn ang="0">
                    <a:pos x="connsiteX0" y="connsiteY0"/>
                  </a:cxn>
                  <a:cxn ang="0">
                    <a:pos x="connsiteX1" y="connsiteY1"/>
                  </a:cxn>
                  <a:cxn ang="0">
                    <a:pos x="connsiteX2" y="connsiteY2"/>
                  </a:cxn>
                  <a:cxn ang="0">
                    <a:pos x="connsiteX3" y="connsiteY3"/>
                  </a:cxn>
                </a:cxnLst>
                <a:rect l="l" t="t" r="r" b="b"/>
                <a:pathLst>
                  <a:path w="689958" h="360662">
                    <a:moveTo>
                      <a:pt x="689958" y="360662"/>
                    </a:moveTo>
                    <a:lnTo>
                      <a:pt x="288758" y="0"/>
                    </a:lnTo>
                    <a:lnTo>
                      <a:pt x="0" y="208668"/>
                    </a:lnTo>
                    <a:lnTo>
                      <a:pt x="689958" y="36066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15" name="Freeform: Shape 114">
                <a:extLst>
                  <a:ext uri="{FF2B5EF4-FFF2-40B4-BE49-F238E27FC236}">
                    <a16:creationId xmlns:a16="http://schemas.microsoft.com/office/drawing/2014/main" id="{19A79879-028A-4A33-A1EC-42E272776E1A}"/>
                  </a:ext>
                </a:extLst>
              </p:cNvPr>
              <p:cNvSpPr/>
              <p:nvPr/>
            </p:nvSpPr>
            <p:spPr>
              <a:xfrm>
                <a:off x="8589117" y="2576628"/>
                <a:ext cx="1989499" cy="976664"/>
              </a:xfrm>
              <a:custGeom>
                <a:avLst/>
                <a:gdLst>
                  <a:gd name="connsiteX0" fmla="*/ 661737 w 661737"/>
                  <a:gd name="connsiteY0" fmla="*/ 0 h 324853"/>
                  <a:gd name="connsiteX1" fmla="*/ 360947 w 661737"/>
                  <a:gd name="connsiteY1" fmla="*/ 324853 h 324853"/>
                  <a:gd name="connsiteX2" fmla="*/ 0 w 661737"/>
                  <a:gd name="connsiteY2" fmla="*/ 36095 h 324853"/>
                  <a:gd name="connsiteX3" fmla="*/ 661737 w 661737"/>
                  <a:gd name="connsiteY3" fmla="*/ 0 h 324853"/>
                </a:gdLst>
                <a:ahLst/>
                <a:cxnLst>
                  <a:cxn ang="0">
                    <a:pos x="connsiteX0" y="connsiteY0"/>
                  </a:cxn>
                  <a:cxn ang="0">
                    <a:pos x="connsiteX1" y="connsiteY1"/>
                  </a:cxn>
                  <a:cxn ang="0">
                    <a:pos x="connsiteX2" y="connsiteY2"/>
                  </a:cxn>
                  <a:cxn ang="0">
                    <a:pos x="connsiteX3" y="connsiteY3"/>
                  </a:cxn>
                </a:cxnLst>
                <a:rect l="l" t="t" r="r" b="b"/>
                <a:pathLst>
                  <a:path w="661737" h="324853">
                    <a:moveTo>
                      <a:pt x="661737" y="0"/>
                    </a:moveTo>
                    <a:lnTo>
                      <a:pt x="360947" y="324853"/>
                    </a:lnTo>
                    <a:lnTo>
                      <a:pt x="0" y="36095"/>
                    </a:lnTo>
                    <a:lnTo>
                      <a:pt x="661737"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16" name="Freeform: Shape 115">
                <a:extLst>
                  <a:ext uri="{FF2B5EF4-FFF2-40B4-BE49-F238E27FC236}">
                    <a16:creationId xmlns:a16="http://schemas.microsoft.com/office/drawing/2014/main" id="{23A172DB-7F50-457D-BF69-20E239E436FC}"/>
                  </a:ext>
                </a:extLst>
              </p:cNvPr>
              <p:cNvSpPr/>
              <p:nvPr/>
            </p:nvSpPr>
            <p:spPr>
              <a:xfrm>
                <a:off x="3667032" y="1708483"/>
                <a:ext cx="1121354" cy="723455"/>
              </a:xfrm>
              <a:custGeom>
                <a:avLst/>
                <a:gdLst>
                  <a:gd name="connsiteX0" fmla="*/ 0 w 372979"/>
                  <a:gd name="connsiteY0" fmla="*/ 240632 h 240632"/>
                  <a:gd name="connsiteX1" fmla="*/ 204537 w 372979"/>
                  <a:gd name="connsiteY1" fmla="*/ 0 h 240632"/>
                  <a:gd name="connsiteX2" fmla="*/ 372979 w 372979"/>
                  <a:gd name="connsiteY2" fmla="*/ 120316 h 240632"/>
                  <a:gd name="connsiteX3" fmla="*/ 0 w 372979"/>
                  <a:gd name="connsiteY3" fmla="*/ 240632 h 240632"/>
                </a:gdLst>
                <a:ahLst/>
                <a:cxnLst>
                  <a:cxn ang="0">
                    <a:pos x="connsiteX0" y="connsiteY0"/>
                  </a:cxn>
                  <a:cxn ang="0">
                    <a:pos x="connsiteX1" y="connsiteY1"/>
                  </a:cxn>
                  <a:cxn ang="0">
                    <a:pos x="connsiteX2" y="connsiteY2"/>
                  </a:cxn>
                  <a:cxn ang="0">
                    <a:pos x="connsiteX3" y="connsiteY3"/>
                  </a:cxn>
                </a:cxnLst>
                <a:rect l="l" t="t" r="r" b="b"/>
                <a:pathLst>
                  <a:path w="372979" h="240632">
                    <a:moveTo>
                      <a:pt x="0" y="240632"/>
                    </a:moveTo>
                    <a:lnTo>
                      <a:pt x="204537" y="0"/>
                    </a:lnTo>
                    <a:lnTo>
                      <a:pt x="372979" y="120316"/>
                    </a:lnTo>
                    <a:lnTo>
                      <a:pt x="0" y="2406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17" name="Freeform: Shape 116">
                <a:extLst>
                  <a:ext uri="{FF2B5EF4-FFF2-40B4-BE49-F238E27FC236}">
                    <a16:creationId xmlns:a16="http://schemas.microsoft.com/office/drawing/2014/main" id="{717B7318-87DE-4D4B-955F-6377B82A5285}"/>
                  </a:ext>
                </a:extLst>
              </p:cNvPr>
              <p:cNvSpPr/>
              <p:nvPr/>
            </p:nvSpPr>
            <p:spPr>
              <a:xfrm>
                <a:off x="6683920" y="3191564"/>
                <a:ext cx="1627771" cy="4087516"/>
              </a:xfrm>
              <a:custGeom>
                <a:avLst/>
                <a:gdLst>
                  <a:gd name="connsiteX0" fmla="*/ 541421 w 541421"/>
                  <a:gd name="connsiteY0" fmla="*/ 12032 h 1359569"/>
                  <a:gd name="connsiteX1" fmla="*/ 156410 w 541421"/>
                  <a:gd name="connsiteY1" fmla="*/ 1359569 h 1359569"/>
                  <a:gd name="connsiteX2" fmla="*/ 0 w 541421"/>
                  <a:gd name="connsiteY2" fmla="*/ 0 h 1359569"/>
                  <a:gd name="connsiteX3" fmla="*/ 541421 w 541421"/>
                  <a:gd name="connsiteY3" fmla="*/ 12032 h 1359569"/>
                </a:gdLst>
                <a:ahLst/>
                <a:cxnLst>
                  <a:cxn ang="0">
                    <a:pos x="connsiteX0" y="connsiteY0"/>
                  </a:cxn>
                  <a:cxn ang="0">
                    <a:pos x="connsiteX1" y="connsiteY1"/>
                  </a:cxn>
                  <a:cxn ang="0">
                    <a:pos x="connsiteX2" y="connsiteY2"/>
                  </a:cxn>
                  <a:cxn ang="0">
                    <a:pos x="connsiteX3" y="connsiteY3"/>
                  </a:cxn>
                </a:cxnLst>
                <a:rect l="l" t="t" r="r" b="b"/>
                <a:pathLst>
                  <a:path w="541421" h="1359569">
                    <a:moveTo>
                      <a:pt x="541421" y="12032"/>
                    </a:moveTo>
                    <a:lnTo>
                      <a:pt x="156410" y="1359569"/>
                    </a:lnTo>
                    <a:lnTo>
                      <a:pt x="0" y="0"/>
                    </a:lnTo>
                    <a:lnTo>
                      <a:pt x="541421" y="120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18" name="Freeform: Shape 117">
                <a:extLst>
                  <a:ext uri="{FF2B5EF4-FFF2-40B4-BE49-F238E27FC236}">
                    <a16:creationId xmlns:a16="http://schemas.microsoft.com/office/drawing/2014/main" id="{5A8FDA4F-3427-4A04-BC94-819379B93CEE}"/>
                  </a:ext>
                </a:extLst>
              </p:cNvPr>
              <p:cNvSpPr/>
              <p:nvPr/>
            </p:nvSpPr>
            <p:spPr>
              <a:xfrm>
                <a:off x="4296520" y="1708483"/>
                <a:ext cx="1917154" cy="1917154"/>
              </a:xfrm>
              <a:custGeom>
                <a:avLst/>
                <a:gdLst>
                  <a:gd name="connsiteX0" fmla="*/ 0 w 637674"/>
                  <a:gd name="connsiteY0" fmla="*/ 0 h 637674"/>
                  <a:gd name="connsiteX1" fmla="*/ 553453 w 637674"/>
                  <a:gd name="connsiteY1" fmla="*/ 48127 h 637674"/>
                  <a:gd name="connsiteX2" fmla="*/ 637674 w 637674"/>
                  <a:gd name="connsiteY2" fmla="*/ 637674 h 637674"/>
                  <a:gd name="connsiteX3" fmla="*/ 0 w 637674"/>
                  <a:gd name="connsiteY3" fmla="*/ 0 h 637674"/>
                  <a:gd name="connsiteX0" fmla="*/ 0 w 637674"/>
                  <a:gd name="connsiteY0" fmla="*/ 0 h 637674"/>
                  <a:gd name="connsiteX1" fmla="*/ 537445 w 637674"/>
                  <a:gd name="connsiteY1" fmla="*/ 16112 h 637674"/>
                  <a:gd name="connsiteX2" fmla="*/ 637674 w 637674"/>
                  <a:gd name="connsiteY2" fmla="*/ 637674 h 637674"/>
                  <a:gd name="connsiteX3" fmla="*/ 0 w 637674"/>
                  <a:gd name="connsiteY3" fmla="*/ 0 h 637674"/>
                </a:gdLst>
                <a:ahLst/>
                <a:cxnLst>
                  <a:cxn ang="0">
                    <a:pos x="connsiteX0" y="connsiteY0"/>
                  </a:cxn>
                  <a:cxn ang="0">
                    <a:pos x="connsiteX1" y="connsiteY1"/>
                  </a:cxn>
                  <a:cxn ang="0">
                    <a:pos x="connsiteX2" y="connsiteY2"/>
                  </a:cxn>
                  <a:cxn ang="0">
                    <a:pos x="connsiteX3" y="connsiteY3"/>
                  </a:cxn>
                </a:cxnLst>
                <a:rect l="l" t="t" r="r" b="b"/>
                <a:pathLst>
                  <a:path w="637674" h="637674">
                    <a:moveTo>
                      <a:pt x="0" y="0"/>
                    </a:moveTo>
                    <a:lnTo>
                      <a:pt x="537445" y="16112"/>
                    </a:lnTo>
                    <a:lnTo>
                      <a:pt x="637674" y="637674"/>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19" name="Freeform: Shape 118">
                <a:extLst>
                  <a:ext uri="{FF2B5EF4-FFF2-40B4-BE49-F238E27FC236}">
                    <a16:creationId xmlns:a16="http://schemas.microsoft.com/office/drawing/2014/main" id="{8EB1B2BE-38F1-4769-B6F5-59426DC36005}"/>
                  </a:ext>
                </a:extLst>
              </p:cNvPr>
              <p:cNvSpPr/>
              <p:nvPr/>
            </p:nvSpPr>
            <p:spPr>
              <a:xfrm>
                <a:off x="7479717" y="2106307"/>
                <a:ext cx="2206536" cy="1434953"/>
              </a:xfrm>
              <a:custGeom>
                <a:avLst/>
                <a:gdLst>
                  <a:gd name="connsiteX0" fmla="*/ 168442 w 733927"/>
                  <a:gd name="connsiteY0" fmla="*/ 0 h 493295"/>
                  <a:gd name="connsiteX1" fmla="*/ 733927 w 733927"/>
                  <a:gd name="connsiteY1" fmla="*/ 493295 h 493295"/>
                  <a:gd name="connsiteX2" fmla="*/ 0 w 733927"/>
                  <a:gd name="connsiteY2" fmla="*/ 457200 h 493295"/>
                  <a:gd name="connsiteX3" fmla="*/ 168442 w 733927"/>
                  <a:gd name="connsiteY3" fmla="*/ 0 h 493295"/>
                  <a:gd name="connsiteX0" fmla="*/ 196455 w 733927"/>
                  <a:gd name="connsiteY0" fmla="*/ 0 h 477287"/>
                  <a:gd name="connsiteX1" fmla="*/ 733927 w 733927"/>
                  <a:gd name="connsiteY1" fmla="*/ 477287 h 477287"/>
                  <a:gd name="connsiteX2" fmla="*/ 0 w 733927"/>
                  <a:gd name="connsiteY2" fmla="*/ 441192 h 477287"/>
                  <a:gd name="connsiteX3" fmla="*/ 196455 w 733927"/>
                  <a:gd name="connsiteY3" fmla="*/ 0 h 477287"/>
                </a:gdLst>
                <a:ahLst/>
                <a:cxnLst>
                  <a:cxn ang="0">
                    <a:pos x="connsiteX0" y="connsiteY0"/>
                  </a:cxn>
                  <a:cxn ang="0">
                    <a:pos x="connsiteX1" y="connsiteY1"/>
                  </a:cxn>
                  <a:cxn ang="0">
                    <a:pos x="connsiteX2" y="connsiteY2"/>
                  </a:cxn>
                  <a:cxn ang="0">
                    <a:pos x="connsiteX3" y="connsiteY3"/>
                  </a:cxn>
                </a:cxnLst>
                <a:rect l="l" t="t" r="r" b="b"/>
                <a:pathLst>
                  <a:path w="733927" h="477287">
                    <a:moveTo>
                      <a:pt x="196455" y="0"/>
                    </a:moveTo>
                    <a:lnTo>
                      <a:pt x="733927" y="477287"/>
                    </a:lnTo>
                    <a:lnTo>
                      <a:pt x="0" y="441192"/>
                    </a:lnTo>
                    <a:lnTo>
                      <a:pt x="19645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0" name="Freeform: Shape 119">
                <a:extLst>
                  <a:ext uri="{FF2B5EF4-FFF2-40B4-BE49-F238E27FC236}">
                    <a16:creationId xmlns:a16="http://schemas.microsoft.com/office/drawing/2014/main" id="{A93DB7D9-F1A2-4B93-B092-A9AC45A6EE16}"/>
                  </a:ext>
                </a:extLst>
              </p:cNvPr>
              <p:cNvSpPr/>
              <p:nvPr/>
            </p:nvSpPr>
            <p:spPr>
              <a:xfrm>
                <a:off x="5888120" y="1744657"/>
                <a:ext cx="2170362" cy="5546479"/>
              </a:xfrm>
              <a:custGeom>
                <a:avLst/>
                <a:gdLst>
                  <a:gd name="connsiteX0" fmla="*/ 0 w 721895"/>
                  <a:gd name="connsiteY0" fmla="*/ 0 h 1844842"/>
                  <a:gd name="connsiteX1" fmla="*/ 176463 w 721895"/>
                  <a:gd name="connsiteY1" fmla="*/ 1844842 h 1844842"/>
                  <a:gd name="connsiteX2" fmla="*/ 721895 w 721895"/>
                  <a:gd name="connsiteY2" fmla="*/ 112295 h 1844842"/>
                  <a:gd name="connsiteX3" fmla="*/ 0 w 721895"/>
                  <a:gd name="connsiteY3" fmla="*/ 0 h 1844842"/>
                </a:gdLst>
                <a:ahLst/>
                <a:cxnLst>
                  <a:cxn ang="0">
                    <a:pos x="connsiteX0" y="connsiteY0"/>
                  </a:cxn>
                  <a:cxn ang="0">
                    <a:pos x="connsiteX1" y="connsiteY1"/>
                  </a:cxn>
                  <a:cxn ang="0">
                    <a:pos x="connsiteX2" y="connsiteY2"/>
                  </a:cxn>
                  <a:cxn ang="0">
                    <a:pos x="connsiteX3" y="connsiteY3"/>
                  </a:cxn>
                </a:cxnLst>
                <a:rect l="l" t="t" r="r" b="b"/>
                <a:pathLst>
                  <a:path w="721895" h="1844842">
                    <a:moveTo>
                      <a:pt x="0" y="0"/>
                    </a:moveTo>
                    <a:lnTo>
                      <a:pt x="176463" y="1844842"/>
                    </a:lnTo>
                    <a:lnTo>
                      <a:pt x="721895" y="112295"/>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121" name="Group 120">
              <a:extLst>
                <a:ext uri="{FF2B5EF4-FFF2-40B4-BE49-F238E27FC236}">
                  <a16:creationId xmlns:a16="http://schemas.microsoft.com/office/drawing/2014/main" id="{EE1FC3AE-F22E-4849-A87C-CB55F17B885C}"/>
                </a:ext>
              </a:extLst>
            </p:cNvPr>
            <p:cNvGrpSpPr/>
            <p:nvPr/>
          </p:nvGrpSpPr>
          <p:grpSpPr>
            <a:xfrm rot="74106" flipH="1">
              <a:off x="8764658" y="748947"/>
              <a:ext cx="729540" cy="826767"/>
              <a:chOff x="5365048" y="479821"/>
              <a:chExt cx="8036930" cy="9108010"/>
            </a:xfrm>
            <a:solidFill>
              <a:schemeClr val="accent1"/>
            </a:solidFill>
          </p:grpSpPr>
          <p:sp>
            <p:nvSpPr>
              <p:cNvPr id="122" name="Freeform: Shape 121">
                <a:extLst>
                  <a:ext uri="{FF2B5EF4-FFF2-40B4-BE49-F238E27FC236}">
                    <a16:creationId xmlns:a16="http://schemas.microsoft.com/office/drawing/2014/main" id="{A3D54E3A-AAD9-4191-AC20-35D951D4EDCE}"/>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3" name="Freeform: Shape 122">
                <a:extLst>
                  <a:ext uri="{FF2B5EF4-FFF2-40B4-BE49-F238E27FC236}">
                    <a16:creationId xmlns:a16="http://schemas.microsoft.com/office/drawing/2014/main" id="{B4260803-D828-4D88-942B-F20FA443F706}"/>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4" name="Freeform: Shape 123">
                <a:extLst>
                  <a:ext uri="{FF2B5EF4-FFF2-40B4-BE49-F238E27FC236}">
                    <a16:creationId xmlns:a16="http://schemas.microsoft.com/office/drawing/2014/main" id="{5A8C79CE-F03C-4689-B4BC-C7ACDE64B466}"/>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5" name="Freeform: Shape 124">
                <a:extLst>
                  <a:ext uri="{FF2B5EF4-FFF2-40B4-BE49-F238E27FC236}">
                    <a16:creationId xmlns:a16="http://schemas.microsoft.com/office/drawing/2014/main" id="{4339DB36-9A89-4EAC-A7C5-AB30BCCF1FCD}"/>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6" name="Freeform: Shape 125">
                <a:extLst>
                  <a:ext uri="{FF2B5EF4-FFF2-40B4-BE49-F238E27FC236}">
                    <a16:creationId xmlns:a16="http://schemas.microsoft.com/office/drawing/2014/main" id="{238B21D2-19C0-413F-AC0F-DA2DF40A06FA}"/>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7" name="Freeform: Shape 126">
                <a:extLst>
                  <a:ext uri="{FF2B5EF4-FFF2-40B4-BE49-F238E27FC236}">
                    <a16:creationId xmlns:a16="http://schemas.microsoft.com/office/drawing/2014/main" id="{223E3E52-78ED-496F-8FDA-0906701A648D}"/>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8" name="Freeform: Shape 127">
                <a:extLst>
                  <a:ext uri="{FF2B5EF4-FFF2-40B4-BE49-F238E27FC236}">
                    <a16:creationId xmlns:a16="http://schemas.microsoft.com/office/drawing/2014/main" id="{6359B2C3-6102-488F-BC7E-F2981F643939}"/>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129" name="Group 128">
              <a:extLst>
                <a:ext uri="{FF2B5EF4-FFF2-40B4-BE49-F238E27FC236}">
                  <a16:creationId xmlns:a16="http://schemas.microsoft.com/office/drawing/2014/main" id="{64869C5F-DEA7-4237-9542-0A2DEDC8CBB3}"/>
                </a:ext>
              </a:extLst>
            </p:cNvPr>
            <p:cNvGrpSpPr/>
            <p:nvPr/>
          </p:nvGrpSpPr>
          <p:grpSpPr>
            <a:xfrm rot="74106" flipH="1">
              <a:off x="9412617" y="1263611"/>
              <a:ext cx="553051" cy="626755"/>
              <a:chOff x="5365048" y="479821"/>
              <a:chExt cx="8036930" cy="9108010"/>
            </a:xfrm>
            <a:solidFill>
              <a:schemeClr val="accent1"/>
            </a:solidFill>
          </p:grpSpPr>
          <p:sp>
            <p:nvSpPr>
              <p:cNvPr id="130" name="Freeform: Shape 129">
                <a:extLst>
                  <a:ext uri="{FF2B5EF4-FFF2-40B4-BE49-F238E27FC236}">
                    <a16:creationId xmlns:a16="http://schemas.microsoft.com/office/drawing/2014/main" id="{9EA290A1-46B9-43C4-9714-17D1B3B8B29B}"/>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1" name="Freeform: Shape 130">
                <a:extLst>
                  <a:ext uri="{FF2B5EF4-FFF2-40B4-BE49-F238E27FC236}">
                    <a16:creationId xmlns:a16="http://schemas.microsoft.com/office/drawing/2014/main" id="{0C6E65CB-6B2F-4BD0-90F3-C23DC64B218E}"/>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2" name="Freeform: Shape 131">
                <a:extLst>
                  <a:ext uri="{FF2B5EF4-FFF2-40B4-BE49-F238E27FC236}">
                    <a16:creationId xmlns:a16="http://schemas.microsoft.com/office/drawing/2014/main" id="{A5FCDF65-46F3-4964-87C1-0965A727706C}"/>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3" name="Freeform: Shape 132">
                <a:extLst>
                  <a:ext uri="{FF2B5EF4-FFF2-40B4-BE49-F238E27FC236}">
                    <a16:creationId xmlns:a16="http://schemas.microsoft.com/office/drawing/2014/main" id="{99D01EBF-E33E-474D-B428-933738CAF334}"/>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4" name="Freeform: Shape 133">
                <a:extLst>
                  <a:ext uri="{FF2B5EF4-FFF2-40B4-BE49-F238E27FC236}">
                    <a16:creationId xmlns:a16="http://schemas.microsoft.com/office/drawing/2014/main" id="{BDD57CCB-AF38-4930-B427-E6FF20B716F4}"/>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5" name="Freeform: Shape 134">
                <a:extLst>
                  <a:ext uri="{FF2B5EF4-FFF2-40B4-BE49-F238E27FC236}">
                    <a16:creationId xmlns:a16="http://schemas.microsoft.com/office/drawing/2014/main" id="{798A67AC-6888-4703-9636-B03260A87DDD}"/>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6" name="Freeform: Shape 135">
                <a:extLst>
                  <a:ext uri="{FF2B5EF4-FFF2-40B4-BE49-F238E27FC236}">
                    <a16:creationId xmlns:a16="http://schemas.microsoft.com/office/drawing/2014/main" id="{7301FFEF-300F-467A-8FC4-1D2A9FE9FD67}"/>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137" name="Group 136">
              <a:extLst>
                <a:ext uri="{FF2B5EF4-FFF2-40B4-BE49-F238E27FC236}">
                  <a16:creationId xmlns:a16="http://schemas.microsoft.com/office/drawing/2014/main" id="{1B06DBE9-ECF0-4E2B-B4BA-7EA02F751CE8}"/>
                </a:ext>
              </a:extLst>
            </p:cNvPr>
            <p:cNvGrpSpPr/>
            <p:nvPr/>
          </p:nvGrpSpPr>
          <p:grpSpPr>
            <a:xfrm rot="842146" flipH="1">
              <a:off x="9657273" y="923011"/>
              <a:ext cx="590277" cy="406537"/>
              <a:chOff x="3667032" y="1708483"/>
              <a:chExt cx="8105829" cy="5582653"/>
            </a:xfrm>
            <a:solidFill>
              <a:schemeClr val="accent1"/>
            </a:solidFill>
          </p:grpSpPr>
          <p:sp>
            <p:nvSpPr>
              <p:cNvPr id="138" name="Freeform: Shape 137">
                <a:extLst>
                  <a:ext uri="{FF2B5EF4-FFF2-40B4-BE49-F238E27FC236}">
                    <a16:creationId xmlns:a16="http://schemas.microsoft.com/office/drawing/2014/main" id="{AE3B33B8-5785-468A-BF09-6104A62BE880}"/>
                  </a:ext>
                </a:extLst>
              </p:cNvPr>
              <p:cNvSpPr/>
              <p:nvPr/>
            </p:nvSpPr>
            <p:spPr>
              <a:xfrm>
                <a:off x="9698517" y="2576706"/>
                <a:ext cx="2074344" cy="1084322"/>
              </a:xfrm>
              <a:custGeom>
                <a:avLst/>
                <a:gdLst>
                  <a:gd name="connsiteX0" fmla="*/ 757990 w 757990"/>
                  <a:gd name="connsiteY0" fmla="*/ 228600 h 264695"/>
                  <a:gd name="connsiteX1" fmla="*/ 288758 w 757990"/>
                  <a:gd name="connsiteY1" fmla="*/ 0 h 264695"/>
                  <a:gd name="connsiteX2" fmla="*/ 0 w 757990"/>
                  <a:gd name="connsiteY2" fmla="*/ 264695 h 264695"/>
                  <a:gd name="connsiteX3" fmla="*/ 757990 w 757990"/>
                  <a:gd name="connsiteY3" fmla="*/ 228600 h 264695"/>
                  <a:gd name="connsiteX0" fmla="*/ 753988 w 753988"/>
                  <a:gd name="connsiteY0" fmla="*/ 288628 h 288628"/>
                  <a:gd name="connsiteX1" fmla="*/ 288758 w 753988"/>
                  <a:gd name="connsiteY1" fmla="*/ 0 h 288628"/>
                  <a:gd name="connsiteX2" fmla="*/ 0 w 753988"/>
                  <a:gd name="connsiteY2" fmla="*/ 264695 h 288628"/>
                  <a:gd name="connsiteX3" fmla="*/ 753988 w 753988"/>
                  <a:gd name="connsiteY3" fmla="*/ 288628 h 288628"/>
                  <a:gd name="connsiteX0" fmla="*/ 753988 w 753988"/>
                  <a:gd name="connsiteY0" fmla="*/ 288628 h 324723"/>
                  <a:gd name="connsiteX1" fmla="*/ 288758 w 753988"/>
                  <a:gd name="connsiteY1" fmla="*/ 0 h 324723"/>
                  <a:gd name="connsiteX2" fmla="*/ 0 w 753988"/>
                  <a:gd name="connsiteY2" fmla="*/ 324723 h 324723"/>
                  <a:gd name="connsiteX3" fmla="*/ 753988 w 753988"/>
                  <a:gd name="connsiteY3" fmla="*/ 288628 h 324723"/>
                  <a:gd name="connsiteX0" fmla="*/ 681954 w 681954"/>
                  <a:gd name="connsiteY0" fmla="*/ 396679 h 396679"/>
                  <a:gd name="connsiteX1" fmla="*/ 288758 w 681954"/>
                  <a:gd name="connsiteY1" fmla="*/ 0 h 396679"/>
                  <a:gd name="connsiteX2" fmla="*/ 0 w 681954"/>
                  <a:gd name="connsiteY2" fmla="*/ 324723 h 396679"/>
                  <a:gd name="connsiteX3" fmla="*/ 681954 w 681954"/>
                  <a:gd name="connsiteY3" fmla="*/ 396679 h 396679"/>
                  <a:gd name="connsiteX0" fmla="*/ 798009 w 798009"/>
                  <a:gd name="connsiteY0" fmla="*/ 324645 h 324723"/>
                  <a:gd name="connsiteX1" fmla="*/ 288758 w 798009"/>
                  <a:gd name="connsiteY1" fmla="*/ 0 h 324723"/>
                  <a:gd name="connsiteX2" fmla="*/ 0 w 798009"/>
                  <a:gd name="connsiteY2" fmla="*/ 324723 h 324723"/>
                  <a:gd name="connsiteX3" fmla="*/ 798009 w 798009"/>
                  <a:gd name="connsiteY3" fmla="*/ 324645 h 324723"/>
                  <a:gd name="connsiteX0" fmla="*/ 798009 w 798009"/>
                  <a:gd name="connsiteY0" fmla="*/ 324645 h 324645"/>
                  <a:gd name="connsiteX1" fmla="*/ 288758 w 798009"/>
                  <a:gd name="connsiteY1" fmla="*/ 0 h 324645"/>
                  <a:gd name="connsiteX2" fmla="*/ 0 w 798009"/>
                  <a:gd name="connsiteY2" fmla="*/ 208668 h 324645"/>
                  <a:gd name="connsiteX3" fmla="*/ 798009 w 798009"/>
                  <a:gd name="connsiteY3" fmla="*/ 324645 h 324645"/>
                  <a:gd name="connsiteX0" fmla="*/ 689958 w 689958"/>
                  <a:gd name="connsiteY0" fmla="*/ 360662 h 360662"/>
                  <a:gd name="connsiteX1" fmla="*/ 288758 w 689958"/>
                  <a:gd name="connsiteY1" fmla="*/ 0 h 360662"/>
                  <a:gd name="connsiteX2" fmla="*/ 0 w 689958"/>
                  <a:gd name="connsiteY2" fmla="*/ 208668 h 360662"/>
                  <a:gd name="connsiteX3" fmla="*/ 689958 w 689958"/>
                  <a:gd name="connsiteY3" fmla="*/ 360662 h 360662"/>
                </a:gdLst>
                <a:ahLst/>
                <a:cxnLst>
                  <a:cxn ang="0">
                    <a:pos x="connsiteX0" y="connsiteY0"/>
                  </a:cxn>
                  <a:cxn ang="0">
                    <a:pos x="connsiteX1" y="connsiteY1"/>
                  </a:cxn>
                  <a:cxn ang="0">
                    <a:pos x="connsiteX2" y="connsiteY2"/>
                  </a:cxn>
                  <a:cxn ang="0">
                    <a:pos x="connsiteX3" y="connsiteY3"/>
                  </a:cxn>
                </a:cxnLst>
                <a:rect l="l" t="t" r="r" b="b"/>
                <a:pathLst>
                  <a:path w="689958" h="360662">
                    <a:moveTo>
                      <a:pt x="689958" y="360662"/>
                    </a:moveTo>
                    <a:lnTo>
                      <a:pt x="288758" y="0"/>
                    </a:lnTo>
                    <a:lnTo>
                      <a:pt x="0" y="208668"/>
                    </a:lnTo>
                    <a:lnTo>
                      <a:pt x="689958" y="36066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9" name="Freeform: Shape 138">
                <a:extLst>
                  <a:ext uri="{FF2B5EF4-FFF2-40B4-BE49-F238E27FC236}">
                    <a16:creationId xmlns:a16="http://schemas.microsoft.com/office/drawing/2014/main" id="{5DDC646F-6CD0-47FC-83BD-C064E988EFAD}"/>
                  </a:ext>
                </a:extLst>
              </p:cNvPr>
              <p:cNvSpPr/>
              <p:nvPr/>
            </p:nvSpPr>
            <p:spPr>
              <a:xfrm>
                <a:off x="8589117" y="2576628"/>
                <a:ext cx="1989499" cy="976664"/>
              </a:xfrm>
              <a:custGeom>
                <a:avLst/>
                <a:gdLst>
                  <a:gd name="connsiteX0" fmla="*/ 661737 w 661737"/>
                  <a:gd name="connsiteY0" fmla="*/ 0 h 324853"/>
                  <a:gd name="connsiteX1" fmla="*/ 360947 w 661737"/>
                  <a:gd name="connsiteY1" fmla="*/ 324853 h 324853"/>
                  <a:gd name="connsiteX2" fmla="*/ 0 w 661737"/>
                  <a:gd name="connsiteY2" fmla="*/ 36095 h 324853"/>
                  <a:gd name="connsiteX3" fmla="*/ 661737 w 661737"/>
                  <a:gd name="connsiteY3" fmla="*/ 0 h 324853"/>
                </a:gdLst>
                <a:ahLst/>
                <a:cxnLst>
                  <a:cxn ang="0">
                    <a:pos x="connsiteX0" y="connsiteY0"/>
                  </a:cxn>
                  <a:cxn ang="0">
                    <a:pos x="connsiteX1" y="connsiteY1"/>
                  </a:cxn>
                  <a:cxn ang="0">
                    <a:pos x="connsiteX2" y="connsiteY2"/>
                  </a:cxn>
                  <a:cxn ang="0">
                    <a:pos x="connsiteX3" y="connsiteY3"/>
                  </a:cxn>
                </a:cxnLst>
                <a:rect l="l" t="t" r="r" b="b"/>
                <a:pathLst>
                  <a:path w="661737" h="324853">
                    <a:moveTo>
                      <a:pt x="661737" y="0"/>
                    </a:moveTo>
                    <a:lnTo>
                      <a:pt x="360947" y="324853"/>
                    </a:lnTo>
                    <a:lnTo>
                      <a:pt x="0" y="36095"/>
                    </a:lnTo>
                    <a:lnTo>
                      <a:pt x="661737"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0" name="Freeform: Shape 139">
                <a:extLst>
                  <a:ext uri="{FF2B5EF4-FFF2-40B4-BE49-F238E27FC236}">
                    <a16:creationId xmlns:a16="http://schemas.microsoft.com/office/drawing/2014/main" id="{79789057-5A9D-4015-825B-4F21352FEDFB}"/>
                  </a:ext>
                </a:extLst>
              </p:cNvPr>
              <p:cNvSpPr/>
              <p:nvPr/>
            </p:nvSpPr>
            <p:spPr>
              <a:xfrm>
                <a:off x="3667032" y="1708483"/>
                <a:ext cx="1121354" cy="723455"/>
              </a:xfrm>
              <a:custGeom>
                <a:avLst/>
                <a:gdLst>
                  <a:gd name="connsiteX0" fmla="*/ 0 w 372979"/>
                  <a:gd name="connsiteY0" fmla="*/ 240632 h 240632"/>
                  <a:gd name="connsiteX1" fmla="*/ 204537 w 372979"/>
                  <a:gd name="connsiteY1" fmla="*/ 0 h 240632"/>
                  <a:gd name="connsiteX2" fmla="*/ 372979 w 372979"/>
                  <a:gd name="connsiteY2" fmla="*/ 120316 h 240632"/>
                  <a:gd name="connsiteX3" fmla="*/ 0 w 372979"/>
                  <a:gd name="connsiteY3" fmla="*/ 240632 h 240632"/>
                </a:gdLst>
                <a:ahLst/>
                <a:cxnLst>
                  <a:cxn ang="0">
                    <a:pos x="connsiteX0" y="connsiteY0"/>
                  </a:cxn>
                  <a:cxn ang="0">
                    <a:pos x="connsiteX1" y="connsiteY1"/>
                  </a:cxn>
                  <a:cxn ang="0">
                    <a:pos x="connsiteX2" y="connsiteY2"/>
                  </a:cxn>
                  <a:cxn ang="0">
                    <a:pos x="connsiteX3" y="connsiteY3"/>
                  </a:cxn>
                </a:cxnLst>
                <a:rect l="l" t="t" r="r" b="b"/>
                <a:pathLst>
                  <a:path w="372979" h="240632">
                    <a:moveTo>
                      <a:pt x="0" y="240632"/>
                    </a:moveTo>
                    <a:lnTo>
                      <a:pt x="204537" y="0"/>
                    </a:lnTo>
                    <a:lnTo>
                      <a:pt x="372979" y="120316"/>
                    </a:lnTo>
                    <a:lnTo>
                      <a:pt x="0" y="2406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1" name="Freeform: Shape 140">
                <a:extLst>
                  <a:ext uri="{FF2B5EF4-FFF2-40B4-BE49-F238E27FC236}">
                    <a16:creationId xmlns:a16="http://schemas.microsoft.com/office/drawing/2014/main" id="{6D12A835-A997-45C6-B3C4-8B7876D00E52}"/>
                  </a:ext>
                </a:extLst>
              </p:cNvPr>
              <p:cNvSpPr/>
              <p:nvPr/>
            </p:nvSpPr>
            <p:spPr>
              <a:xfrm>
                <a:off x="6683920" y="3191564"/>
                <a:ext cx="1627771" cy="4087516"/>
              </a:xfrm>
              <a:custGeom>
                <a:avLst/>
                <a:gdLst>
                  <a:gd name="connsiteX0" fmla="*/ 541421 w 541421"/>
                  <a:gd name="connsiteY0" fmla="*/ 12032 h 1359569"/>
                  <a:gd name="connsiteX1" fmla="*/ 156410 w 541421"/>
                  <a:gd name="connsiteY1" fmla="*/ 1359569 h 1359569"/>
                  <a:gd name="connsiteX2" fmla="*/ 0 w 541421"/>
                  <a:gd name="connsiteY2" fmla="*/ 0 h 1359569"/>
                  <a:gd name="connsiteX3" fmla="*/ 541421 w 541421"/>
                  <a:gd name="connsiteY3" fmla="*/ 12032 h 1359569"/>
                </a:gdLst>
                <a:ahLst/>
                <a:cxnLst>
                  <a:cxn ang="0">
                    <a:pos x="connsiteX0" y="connsiteY0"/>
                  </a:cxn>
                  <a:cxn ang="0">
                    <a:pos x="connsiteX1" y="connsiteY1"/>
                  </a:cxn>
                  <a:cxn ang="0">
                    <a:pos x="connsiteX2" y="connsiteY2"/>
                  </a:cxn>
                  <a:cxn ang="0">
                    <a:pos x="connsiteX3" y="connsiteY3"/>
                  </a:cxn>
                </a:cxnLst>
                <a:rect l="l" t="t" r="r" b="b"/>
                <a:pathLst>
                  <a:path w="541421" h="1359569">
                    <a:moveTo>
                      <a:pt x="541421" y="12032"/>
                    </a:moveTo>
                    <a:lnTo>
                      <a:pt x="156410" y="1359569"/>
                    </a:lnTo>
                    <a:lnTo>
                      <a:pt x="0" y="0"/>
                    </a:lnTo>
                    <a:lnTo>
                      <a:pt x="541421" y="120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2" name="Freeform: Shape 141">
                <a:extLst>
                  <a:ext uri="{FF2B5EF4-FFF2-40B4-BE49-F238E27FC236}">
                    <a16:creationId xmlns:a16="http://schemas.microsoft.com/office/drawing/2014/main" id="{C154E4DF-7E38-413F-BCE2-345F4A2360F8}"/>
                  </a:ext>
                </a:extLst>
              </p:cNvPr>
              <p:cNvSpPr/>
              <p:nvPr/>
            </p:nvSpPr>
            <p:spPr>
              <a:xfrm>
                <a:off x="4296520" y="1708483"/>
                <a:ext cx="1917154" cy="1917154"/>
              </a:xfrm>
              <a:custGeom>
                <a:avLst/>
                <a:gdLst>
                  <a:gd name="connsiteX0" fmla="*/ 0 w 637674"/>
                  <a:gd name="connsiteY0" fmla="*/ 0 h 637674"/>
                  <a:gd name="connsiteX1" fmla="*/ 553453 w 637674"/>
                  <a:gd name="connsiteY1" fmla="*/ 48127 h 637674"/>
                  <a:gd name="connsiteX2" fmla="*/ 637674 w 637674"/>
                  <a:gd name="connsiteY2" fmla="*/ 637674 h 637674"/>
                  <a:gd name="connsiteX3" fmla="*/ 0 w 637674"/>
                  <a:gd name="connsiteY3" fmla="*/ 0 h 637674"/>
                  <a:gd name="connsiteX0" fmla="*/ 0 w 637674"/>
                  <a:gd name="connsiteY0" fmla="*/ 0 h 637674"/>
                  <a:gd name="connsiteX1" fmla="*/ 537445 w 637674"/>
                  <a:gd name="connsiteY1" fmla="*/ 16112 h 637674"/>
                  <a:gd name="connsiteX2" fmla="*/ 637674 w 637674"/>
                  <a:gd name="connsiteY2" fmla="*/ 637674 h 637674"/>
                  <a:gd name="connsiteX3" fmla="*/ 0 w 637674"/>
                  <a:gd name="connsiteY3" fmla="*/ 0 h 637674"/>
                </a:gdLst>
                <a:ahLst/>
                <a:cxnLst>
                  <a:cxn ang="0">
                    <a:pos x="connsiteX0" y="connsiteY0"/>
                  </a:cxn>
                  <a:cxn ang="0">
                    <a:pos x="connsiteX1" y="connsiteY1"/>
                  </a:cxn>
                  <a:cxn ang="0">
                    <a:pos x="connsiteX2" y="connsiteY2"/>
                  </a:cxn>
                  <a:cxn ang="0">
                    <a:pos x="connsiteX3" y="connsiteY3"/>
                  </a:cxn>
                </a:cxnLst>
                <a:rect l="l" t="t" r="r" b="b"/>
                <a:pathLst>
                  <a:path w="637674" h="637674">
                    <a:moveTo>
                      <a:pt x="0" y="0"/>
                    </a:moveTo>
                    <a:lnTo>
                      <a:pt x="537445" y="16112"/>
                    </a:lnTo>
                    <a:lnTo>
                      <a:pt x="637674" y="637674"/>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3" name="Freeform: Shape 142">
                <a:extLst>
                  <a:ext uri="{FF2B5EF4-FFF2-40B4-BE49-F238E27FC236}">
                    <a16:creationId xmlns:a16="http://schemas.microsoft.com/office/drawing/2014/main" id="{E3EF4C56-1692-4153-9F35-51D3B74A0276}"/>
                  </a:ext>
                </a:extLst>
              </p:cNvPr>
              <p:cNvSpPr/>
              <p:nvPr/>
            </p:nvSpPr>
            <p:spPr>
              <a:xfrm>
                <a:off x="7479717" y="2106307"/>
                <a:ext cx="2206536" cy="1434953"/>
              </a:xfrm>
              <a:custGeom>
                <a:avLst/>
                <a:gdLst>
                  <a:gd name="connsiteX0" fmla="*/ 168442 w 733927"/>
                  <a:gd name="connsiteY0" fmla="*/ 0 h 493295"/>
                  <a:gd name="connsiteX1" fmla="*/ 733927 w 733927"/>
                  <a:gd name="connsiteY1" fmla="*/ 493295 h 493295"/>
                  <a:gd name="connsiteX2" fmla="*/ 0 w 733927"/>
                  <a:gd name="connsiteY2" fmla="*/ 457200 h 493295"/>
                  <a:gd name="connsiteX3" fmla="*/ 168442 w 733927"/>
                  <a:gd name="connsiteY3" fmla="*/ 0 h 493295"/>
                  <a:gd name="connsiteX0" fmla="*/ 196455 w 733927"/>
                  <a:gd name="connsiteY0" fmla="*/ 0 h 477287"/>
                  <a:gd name="connsiteX1" fmla="*/ 733927 w 733927"/>
                  <a:gd name="connsiteY1" fmla="*/ 477287 h 477287"/>
                  <a:gd name="connsiteX2" fmla="*/ 0 w 733927"/>
                  <a:gd name="connsiteY2" fmla="*/ 441192 h 477287"/>
                  <a:gd name="connsiteX3" fmla="*/ 196455 w 733927"/>
                  <a:gd name="connsiteY3" fmla="*/ 0 h 477287"/>
                </a:gdLst>
                <a:ahLst/>
                <a:cxnLst>
                  <a:cxn ang="0">
                    <a:pos x="connsiteX0" y="connsiteY0"/>
                  </a:cxn>
                  <a:cxn ang="0">
                    <a:pos x="connsiteX1" y="connsiteY1"/>
                  </a:cxn>
                  <a:cxn ang="0">
                    <a:pos x="connsiteX2" y="connsiteY2"/>
                  </a:cxn>
                  <a:cxn ang="0">
                    <a:pos x="connsiteX3" y="connsiteY3"/>
                  </a:cxn>
                </a:cxnLst>
                <a:rect l="l" t="t" r="r" b="b"/>
                <a:pathLst>
                  <a:path w="733927" h="477287">
                    <a:moveTo>
                      <a:pt x="196455" y="0"/>
                    </a:moveTo>
                    <a:lnTo>
                      <a:pt x="733927" y="477287"/>
                    </a:lnTo>
                    <a:lnTo>
                      <a:pt x="0" y="441192"/>
                    </a:lnTo>
                    <a:lnTo>
                      <a:pt x="19645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4" name="Freeform: Shape 143">
                <a:extLst>
                  <a:ext uri="{FF2B5EF4-FFF2-40B4-BE49-F238E27FC236}">
                    <a16:creationId xmlns:a16="http://schemas.microsoft.com/office/drawing/2014/main" id="{C7EFB846-4C2C-4B93-A0CC-3EFCE55AFE62}"/>
                  </a:ext>
                </a:extLst>
              </p:cNvPr>
              <p:cNvSpPr/>
              <p:nvPr/>
            </p:nvSpPr>
            <p:spPr>
              <a:xfrm>
                <a:off x="5888120" y="1744657"/>
                <a:ext cx="2170362" cy="5546479"/>
              </a:xfrm>
              <a:custGeom>
                <a:avLst/>
                <a:gdLst>
                  <a:gd name="connsiteX0" fmla="*/ 0 w 721895"/>
                  <a:gd name="connsiteY0" fmla="*/ 0 h 1844842"/>
                  <a:gd name="connsiteX1" fmla="*/ 176463 w 721895"/>
                  <a:gd name="connsiteY1" fmla="*/ 1844842 h 1844842"/>
                  <a:gd name="connsiteX2" fmla="*/ 721895 w 721895"/>
                  <a:gd name="connsiteY2" fmla="*/ 112295 h 1844842"/>
                  <a:gd name="connsiteX3" fmla="*/ 0 w 721895"/>
                  <a:gd name="connsiteY3" fmla="*/ 0 h 1844842"/>
                </a:gdLst>
                <a:ahLst/>
                <a:cxnLst>
                  <a:cxn ang="0">
                    <a:pos x="connsiteX0" y="connsiteY0"/>
                  </a:cxn>
                  <a:cxn ang="0">
                    <a:pos x="connsiteX1" y="connsiteY1"/>
                  </a:cxn>
                  <a:cxn ang="0">
                    <a:pos x="connsiteX2" y="connsiteY2"/>
                  </a:cxn>
                  <a:cxn ang="0">
                    <a:pos x="connsiteX3" y="connsiteY3"/>
                  </a:cxn>
                </a:cxnLst>
                <a:rect l="l" t="t" r="r" b="b"/>
                <a:pathLst>
                  <a:path w="721895" h="1844842">
                    <a:moveTo>
                      <a:pt x="0" y="0"/>
                    </a:moveTo>
                    <a:lnTo>
                      <a:pt x="176463" y="1844842"/>
                    </a:lnTo>
                    <a:lnTo>
                      <a:pt x="721895" y="112295"/>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145" name="Group 144">
              <a:extLst>
                <a:ext uri="{FF2B5EF4-FFF2-40B4-BE49-F238E27FC236}">
                  <a16:creationId xmlns:a16="http://schemas.microsoft.com/office/drawing/2014/main" id="{A98D61CC-0391-4CEA-AD4F-308B3D0E9408}"/>
                </a:ext>
              </a:extLst>
            </p:cNvPr>
            <p:cNvGrpSpPr/>
            <p:nvPr/>
          </p:nvGrpSpPr>
          <p:grpSpPr>
            <a:xfrm rot="842146" flipH="1">
              <a:off x="7997516" y="1190595"/>
              <a:ext cx="493756" cy="340060"/>
              <a:chOff x="3667032" y="1708483"/>
              <a:chExt cx="8105829" cy="5582653"/>
            </a:xfrm>
            <a:solidFill>
              <a:schemeClr val="accent1"/>
            </a:solidFill>
          </p:grpSpPr>
          <p:sp>
            <p:nvSpPr>
              <p:cNvPr id="146" name="Freeform: Shape 145">
                <a:extLst>
                  <a:ext uri="{FF2B5EF4-FFF2-40B4-BE49-F238E27FC236}">
                    <a16:creationId xmlns:a16="http://schemas.microsoft.com/office/drawing/2014/main" id="{79B3E1B8-1B1B-4FD3-B73F-C9492209C0D2}"/>
                  </a:ext>
                </a:extLst>
              </p:cNvPr>
              <p:cNvSpPr/>
              <p:nvPr/>
            </p:nvSpPr>
            <p:spPr>
              <a:xfrm>
                <a:off x="9698517" y="2576706"/>
                <a:ext cx="2074344" cy="1084322"/>
              </a:xfrm>
              <a:custGeom>
                <a:avLst/>
                <a:gdLst>
                  <a:gd name="connsiteX0" fmla="*/ 757990 w 757990"/>
                  <a:gd name="connsiteY0" fmla="*/ 228600 h 264695"/>
                  <a:gd name="connsiteX1" fmla="*/ 288758 w 757990"/>
                  <a:gd name="connsiteY1" fmla="*/ 0 h 264695"/>
                  <a:gd name="connsiteX2" fmla="*/ 0 w 757990"/>
                  <a:gd name="connsiteY2" fmla="*/ 264695 h 264695"/>
                  <a:gd name="connsiteX3" fmla="*/ 757990 w 757990"/>
                  <a:gd name="connsiteY3" fmla="*/ 228600 h 264695"/>
                  <a:gd name="connsiteX0" fmla="*/ 753988 w 753988"/>
                  <a:gd name="connsiteY0" fmla="*/ 288628 h 288628"/>
                  <a:gd name="connsiteX1" fmla="*/ 288758 w 753988"/>
                  <a:gd name="connsiteY1" fmla="*/ 0 h 288628"/>
                  <a:gd name="connsiteX2" fmla="*/ 0 w 753988"/>
                  <a:gd name="connsiteY2" fmla="*/ 264695 h 288628"/>
                  <a:gd name="connsiteX3" fmla="*/ 753988 w 753988"/>
                  <a:gd name="connsiteY3" fmla="*/ 288628 h 288628"/>
                  <a:gd name="connsiteX0" fmla="*/ 753988 w 753988"/>
                  <a:gd name="connsiteY0" fmla="*/ 288628 h 324723"/>
                  <a:gd name="connsiteX1" fmla="*/ 288758 w 753988"/>
                  <a:gd name="connsiteY1" fmla="*/ 0 h 324723"/>
                  <a:gd name="connsiteX2" fmla="*/ 0 w 753988"/>
                  <a:gd name="connsiteY2" fmla="*/ 324723 h 324723"/>
                  <a:gd name="connsiteX3" fmla="*/ 753988 w 753988"/>
                  <a:gd name="connsiteY3" fmla="*/ 288628 h 324723"/>
                  <a:gd name="connsiteX0" fmla="*/ 681954 w 681954"/>
                  <a:gd name="connsiteY0" fmla="*/ 396679 h 396679"/>
                  <a:gd name="connsiteX1" fmla="*/ 288758 w 681954"/>
                  <a:gd name="connsiteY1" fmla="*/ 0 h 396679"/>
                  <a:gd name="connsiteX2" fmla="*/ 0 w 681954"/>
                  <a:gd name="connsiteY2" fmla="*/ 324723 h 396679"/>
                  <a:gd name="connsiteX3" fmla="*/ 681954 w 681954"/>
                  <a:gd name="connsiteY3" fmla="*/ 396679 h 396679"/>
                  <a:gd name="connsiteX0" fmla="*/ 798009 w 798009"/>
                  <a:gd name="connsiteY0" fmla="*/ 324645 h 324723"/>
                  <a:gd name="connsiteX1" fmla="*/ 288758 w 798009"/>
                  <a:gd name="connsiteY1" fmla="*/ 0 h 324723"/>
                  <a:gd name="connsiteX2" fmla="*/ 0 w 798009"/>
                  <a:gd name="connsiteY2" fmla="*/ 324723 h 324723"/>
                  <a:gd name="connsiteX3" fmla="*/ 798009 w 798009"/>
                  <a:gd name="connsiteY3" fmla="*/ 324645 h 324723"/>
                  <a:gd name="connsiteX0" fmla="*/ 798009 w 798009"/>
                  <a:gd name="connsiteY0" fmla="*/ 324645 h 324645"/>
                  <a:gd name="connsiteX1" fmla="*/ 288758 w 798009"/>
                  <a:gd name="connsiteY1" fmla="*/ 0 h 324645"/>
                  <a:gd name="connsiteX2" fmla="*/ 0 w 798009"/>
                  <a:gd name="connsiteY2" fmla="*/ 208668 h 324645"/>
                  <a:gd name="connsiteX3" fmla="*/ 798009 w 798009"/>
                  <a:gd name="connsiteY3" fmla="*/ 324645 h 324645"/>
                  <a:gd name="connsiteX0" fmla="*/ 689958 w 689958"/>
                  <a:gd name="connsiteY0" fmla="*/ 360662 h 360662"/>
                  <a:gd name="connsiteX1" fmla="*/ 288758 w 689958"/>
                  <a:gd name="connsiteY1" fmla="*/ 0 h 360662"/>
                  <a:gd name="connsiteX2" fmla="*/ 0 w 689958"/>
                  <a:gd name="connsiteY2" fmla="*/ 208668 h 360662"/>
                  <a:gd name="connsiteX3" fmla="*/ 689958 w 689958"/>
                  <a:gd name="connsiteY3" fmla="*/ 360662 h 360662"/>
                </a:gdLst>
                <a:ahLst/>
                <a:cxnLst>
                  <a:cxn ang="0">
                    <a:pos x="connsiteX0" y="connsiteY0"/>
                  </a:cxn>
                  <a:cxn ang="0">
                    <a:pos x="connsiteX1" y="connsiteY1"/>
                  </a:cxn>
                  <a:cxn ang="0">
                    <a:pos x="connsiteX2" y="connsiteY2"/>
                  </a:cxn>
                  <a:cxn ang="0">
                    <a:pos x="connsiteX3" y="connsiteY3"/>
                  </a:cxn>
                </a:cxnLst>
                <a:rect l="l" t="t" r="r" b="b"/>
                <a:pathLst>
                  <a:path w="689958" h="360662">
                    <a:moveTo>
                      <a:pt x="689958" y="360662"/>
                    </a:moveTo>
                    <a:lnTo>
                      <a:pt x="288758" y="0"/>
                    </a:lnTo>
                    <a:lnTo>
                      <a:pt x="0" y="208668"/>
                    </a:lnTo>
                    <a:lnTo>
                      <a:pt x="689958" y="36066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7" name="Freeform: Shape 146">
                <a:extLst>
                  <a:ext uri="{FF2B5EF4-FFF2-40B4-BE49-F238E27FC236}">
                    <a16:creationId xmlns:a16="http://schemas.microsoft.com/office/drawing/2014/main" id="{34AADF49-B196-44A3-AAE3-8CC569F592AB}"/>
                  </a:ext>
                </a:extLst>
              </p:cNvPr>
              <p:cNvSpPr/>
              <p:nvPr/>
            </p:nvSpPr>
            <p:spPr>
              <a:xfrm>
                <a:off x="8589117" y="2576628"/>
                <a:ext cx="1989499" cy="976664"/>
              </a:xfrm>
              <a:custGeom>
                <a:avLst/>
                <a:gdLst>
                  <a:gd name="connsiteX0" fmla="*/ 661737 w 661737"/>
                  <a:gd name="connsiteY0" fmla="*/ 0 h 324853"/>
                  <a:gd name="connsiteX1" fmla="*/ 360947 w 661737"/>
                  <a:gd name="connsiteY1" fmla="*/ 324853 h 324853"/>
                  <a:gd name="connsiteX2" fmla="*/ 0 w 661737"/>
                  <a:gd name="connsiteY2" fmla="*/ 36095 h 324853"/>
                  <a:gd name="connsiteX3" fmla="*/ 661737 w 661737"/>
                  <a:gd name="connsiteY3" fmla="*/ 0 h 324853"/>
                </a:gdLst>
                <a:ahLst/>
                <a:cxnLst>
                  <a:cxn ang="0">
                    <a:pos x="connsiteX0" y="connsiteY0"/>
                  </a:cxn>
                  <a:cxn ang="0">
                    <a:pos x="connsiteX1" y="connsiteY1"/>
                  </a:cxn>
                  <a:cxn ang="0">
                    <a:pos x="connsiteX2" y="connsiteY2"/>
                  </a:cxn>
                  <a:cxn ang="0">
                    <a:pos x="connsiteX3" y="connsiteY3"/>
                  </a:cxn>
                </a:cxnLst>
                <a:rect l="l" t="t" r="r" b="b"/>
                <a:pathLst>
                  <a:path w="661737" h="324853">
                    <a:moveTo>
                      <a:pt x="661737" y="0"/>
                    </a:moveTo>
                    <a:lnTo>
                      <a:pt x="360947" y="324853"/>
                    </a:lnTo>
                    <a:lnTo>
                      <a:pt x="0" y="36095"/>
                    </a:lnTo>
                    <a:lnTo>
                      <a:pt x="661737"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8" name="Freeform: Shape 147">
                <a:extLst>
                  <a:ext uri="{FF2B5EF4-FFF2-40B4-BE49-F238E27FC236}">
                    <a16:creationId xmlns:a16="http://schemas.microsoft.com/office/drawing/2014/main" id="{F8FF3BC4-2D4E-4ADD-BD23-781E9DF87431}"/>
                  </a:ext>
                </a:extLst>
              </p:cNvPr>
              <p:cNvSpPr/>
              <p:nvPr/>
            </p:nvSpPr>
            <p:spPr>
              <a:xfrm>
                <a:off x="3667032" y="1708483"/>
                <a:ext cx="1121354" cy="723455"/>
              </a:xfrm>
              <a:custGeom>
                <a:avLst/>
                <a:gdLst>
                  <a:gd name="connsiteX0" fmla="*/ 0 w 372979"/>
                  <a:gd name="connsiteY0" fmla="*/ 240632 h 240632"/>
                  <a:gd name="connsiteX1" fmla="*/ 204537 w 372979"/>
                  <a:gd name="connsiteY1" fmla="*/ 0 h 240632"/>
                  <a:gd name="connsiteX2" fmla="*/ 372979 w 372979"/>
                  <a:gd name="connsiteY2" fmla="*/ 120316 h 240632"/>
                  <a:gd name="connsiteX3" fmla="*/ 0 w 372979"/>
                  <a:gd name="connsiteY3" fmla="*/ 240632 h 240632"/>
                </a:gdLst>
                <a:ahLst/>
                <a:cxnLst>
                  <a:cxn ang="0">
                    <a:pos x="connsiteX0" y="connsiteY0"/>
                  </a:cxn>
                  <a:cxn ang="0">
                    <a:pos x="connsiteX1" y="connsiteY1"/>
                  </a:cxn>
                  <a:cxn ang="0">
                    <a:pos x="connsiteX2" y="connsiteY2"/>
                  </a:cxn>
                  <a:cxn ang="0">
                    <a:pos x="connsiteX3" y="connsiteY3"/>
                  </a:cxn>
                </a:cxnLst>
                <a:rect l="l" t="t" r="r" b="b"/>
                <a:pathLst>
                  <a:path w="372979" h="240632">
                    <a:moveTo>
                      <a:pt x="0" y="240632"/>
                    </a:moveTo>
                    <a:lnTo>
                      <a:pt x="204537" y="0"/>
                    </a:lnTo>
                    <a:lnTo>
                      <a:pt x="372979" y="120316"/>
                    </a:lnTo>
                    <a:lnTo>
                      <a:pt x="0" y="2406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9" name="Freeform: Shape 148">
                <a:extLst>
                  <a:ext uri="{FF2B5EF4-FFF2-40B4-BE49-F238E27FC236}">
                    <a16:creationId xmlns:a16="http://schemas.microsoft.com/office/drawing/2014/main" id="{C49589E5-FD5F-44CA-906F-FC47DA22B0C4}"/>
                  </a:ext>
                </a:extLst>
              </p:cNvPr>
              <p:cNvSpPr/>
              <p:nvPr/>
            </p:nvSpPr>
            <p:spPr>
              <a:xfrm>
                <a:off x="6683920" y="3191564"/>
                <a:ext cx="1627771" cy="4087516"/>
              </a:xfrm>
              <a:custGeom>
                <a:avLst/>
                <a:gdLst>
                  <a:gd name="connsiteX0" fmla="*/ 541421 w 541421"/>
                  <a:gd name="connsiteY0" fmla="*/ 12032 h 1359569"/>
                  <a:gd name="connsiteX1" fmla="*/ 156410 w 541421"/>
                  <a:gd name="connsiteY1" fmla="*/ 1359569 h 1359569"/>
                  <a:gd name="connsiteX2" fmla="*/ 0 w 541421"/>
                  <a:gd name="connsiteY2" fmla="*/ 0 h 1359569"/>
                  <a:gd name="connsiteX3" fmla="*/ 541421 w 541421"/>
                  <a:gd name="connsiteY3" fmla="*/ 12032 h 1359569"/>
                </a:gdLst>
                <a:ahLst/>
                <a:cxnLst>
                  <a:cxn ang="0">
                    <a:pos x="connsiteX0" y="connsiteY0"/>
                  </a:cxn>
                  <a:cxn ang="0">
                    <a:pos x="connsiteX1" y="connsiteY1"/>
                  </a:cxn>
                  <a:cxn ang="0">
                    <a:pos x="connsiteX2" y="connsiteY2"/>
                  </a:cxn>
                  <a:cxn ang="0">
                    <a:pos x="connsiteX3" y="connsiteY3"/>
                  </a:cxn>
                </a:cxnLst>
                <a:rect l="l" t="t" r="r" b="b"/>
                <a:pathLst>
                  <a:path w="541421" h="1359569">
                    <a:moveTo>
                      <a:pt x="541421" y="12032"/>
                    </a:moveTo>
                    <a:lnTo>
                      <a:pt x="156410" y="1359569"/>
                    </a:lnTo>
                    <a:lnTo>
                      <a:pt x="0" y="0"/>
                    </a:lnTo>
                    <a:lnTo>
                      <a:pt x="541421" y="120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0" name="Freeform: Shape 149">
                <a:extLst>
                  <a:ext uri="{FF2B5EF4-FFF2-40B4-BE49-F238E27FC236}">
                    <a16:creationId xmlns:a16="http://schemas.microsoft.com/office/drawing/2014/main" id="{5EE41378-F9C6-4CF6-99E6-43082E92E54D}"/>
                  </a:ext>
                </a:extLst>
              </p:cNvPr>
              <p:cNvSpPr/>
              <p:nvPr/>
            </p:nvSpPr>
            <p:spPr>
              <a:xfrm>
                <a:off x="4296520" y="1708483"/>
                <a:ext cx="1917154" cy="1917154"/>
              </a:xfrm>
              <a:custGeom>
                <a:avLst/>
                <a:gdLst>
                  <a:gd name="connsiteX0" fmla="*/ 0 w 637674"/>
                  <a:gd name="connsiteY0" fmla="*/ 0 h 637674"/>
                  <a:gd name="connsiteX1" fmla="*/ 553453 w 637674"/>
                  <a:gd name="connsiteY1" fmla="*/ 48127 h 637674"/>
                  <a:gd name="connsiteX2" fmla="*/ 637674 w 637674"/>
                  <a:gd name="connsiteY2" fmla="*/ 637674 h 637674"/>
                  <a:gd name="connsiteX3" fmla="*/ 0 w 637674"/>
                  <a:gd name="connsiteY3" fmla="*/ 0 h 637674"/>
                  <a:gd name="connsiteX0" fmla="*/ 0 w 637674"/>
                  <a:gd name="connsiteY0" fmla="*/ 0 h 637674"/>
                  <a:gd name="connsiteX1" fmla="*/ 537445 w 637674"/>
                  <a:gd name="connsiteY1" fmla="*/ 16112 h 637674"/>
                  <a:gd name="connsiteX2" fmla="*/ 637674 w 637674"/>
                  <a:gd name="connsiteY2" fmla="*/ 637674 h 637674"/>
                  <a:gd name="connsiteX3" fmla="*/ 0 w 637674"/>
                  <a:gd name="connsiteY3" fmla="*/ 0 h 637674"/>
                </a:gdLst>
                <a:ahLst/>
                <a:cxnLst>
                  <a:cxn ang="0">
                    <a:pos x="connsiteX0" y="connsiteY0"/>
                  </a:cxn>
                  <a:cxn ang="0">
                    <a:pos x="connsiteX1" y="connsiteY1"/>
                  </a:cxn>
                  <a:cxn ang="0">
                    <a:pos x="connsiteX2" y="connsiteY2"/>
                  </a:cxn>
                  <a:cxn ang="0">
                    <a:pos x="connsiteX3" y="connsiteY3"/>
                  </a:cxn>
                </a:cxnLst>
                <a:rect l="l" t="t" r="r" b="b"/>
                <a:pathLst>
                  <a:path w="637674" h="637674">
                    <a:moveTo>
                      <a:pt x="0" y="0"/>
                    </a:moveTo>
                    <a:lnTo>
                      <a:pt x="537445" y="16112"/>
                    </a:lnTo>
                    <a:lnTo>
                      <a:pt x="637674" y="637674"/>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1" name="Freeform: Shape 150">
                <a:extLst>
                  <a:ext uri="{FF2B5EF4-FFF2-40B4-BE49-F238E27FC236}">
                    <a16:creationId xmlns:a16="http://schemas.microsoft.com/office/drawing/2014/main" id="{BE0245A0-C82C-4B98-8E00-F6F65C926164}"/>
                  </a:ext>
                </a:extLst>
              </p:cNvPr>
              <p:cNvSpPr/>
              <p:nvPr/>
            </p:nvSpPr>
            <p:spPr>
              <a:xfrm>
                <a:off x="7479717" y="2106307"/>
                <a:ext cx="2206536" cy="1434953"/>
              </a:xfrm>
              <a:custGeom>
                <a:avLst/>
                <a:gdLst>
                  <a:gd name="connsiteX0" fmla="*/ 168442 w 733927"/>
                  <a:gd name="connsiteY0" fmla="*/ 0 h 493295"/>
                  <a:gd name="connsiteX1" fmla="*/ 733927 w 733927"/>
                  <a:gd name="connsiteY1" fmla="*/ 493295 h 493295"/>
                  <a:gd name="connsiteX2" fmla="*/ 0 w 733927"/>
                  <a:gd name="connsiteY2" fmla="*/ 457200 h 493295"/>
                  <a:gd name="connsiteX3" fmla="*/ 168442 w 733927"/>
                  <a:gd name="connsiteY3" fmla="*/ 0 h 493295"/>
                  <a:gd name="connsiteX0" fmla="*/ 196455 w 733927"/>
                  <a:gd name="connsiteY0" fmla="*/ 0 h 477287"/>
                  <a:gd name="connsiteX1" fmla="*/ 733927 w 733927"/>
                  <a:gd name="connsiteY1" fmla="*/ 477287 h 477287"/>
                  <a:gd name="connsiteX2" fmla="*/ 0 w 733927"/>
                  <a:gd name="connsiteY2" fmla="*/ 441192 h 477287"/>
                  <a:gd name="connsiteX3" fmla="*/ 196455 w 733927"/>
                  <a:gd name="connsiteY3" fmla="*/ 0 h 477287"/>
                </a:gdLst>
                <a:ahLst/>
                <a:cxnLst>
                  <a:cxn ang="0">
                    <a:pos x="connsiteX0" y="connsiteY0"/>
                  </a:cxn>
                  <a:cxn ang="0">
                    <a:pos x="connsiteX1" y="connsiteY1"/>
                  </a:cxn>
                  <a:cxn ang="0">
                    <a:pos x="connsiteX2" y="connsiteY2"/>
                  </a:cxn>
                  <a:cxn ang="0">
                    <a:pos x="connsiteX3" y="connsiteY3"/>
                  </a:cxn>
                </a:cxnLst>
                <a:rect l="l" t="t" r="r" b="b"/>
                <a:pathLst>
                  <a:path w="733927" h="477287">
                    <a:moveTo>
                      <a:pt x="196455" y="0"/>
                    </a:moveTo>
                    <a:lnTo>
                      <a:pt x="733927" y="477287"/>
                    </a:lnTo>
                    <a:lnTo>
                      <a:pt x="0" y="441192"/>
                    </a:lnTo>
                    <a:lnTo>
                      <a:pt x="19645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2" name="Freeform: Shape 151">
                <a:extLst>
                  <a:ext uri="{FF2B5EF4-FFF2-40B4-BE49-F238E27FC236}">
                    <a16:creationId xmlns:a16="http://schemas.microsoft.com/office/drawing/2014/main" id="{16550196-6E65-4920-B10B-4DDDFF65C9D0}"/>
                  </a:ext>
                </a:extLst>
              </p:cNvPr>
              <p:cNvSpPr/>
              <p:nvPr/>
            </p:nvSpPr>
            <p:spPr>
              <a:xfrm>
                <a:off x="5888120" y="1744657"/>
                <a:ext cx="2170362" cy="5546479"/>
              </a:xfrm>
              <a:custGeom>
                <a:avLst/>
                <a:gdLst>
                  <a:gd name="connsiteX0" fmla="*/ 0 w 721895"/>
                  <a:gd name="connsiteY0" fmla="*/ 0 h 1844842"/>
                  <a:gd name="connsiteX1" fmla="*/ 176463 w 721895"/>
                  <a:gd name="connsiteY1" fmla="*/ 1844842 h 1844842"/>
                  <a:gd name="connsiteX2" fmla="*/ 721895 w 721895"/>
                  <a:gd name="connsiteY2" fmla="*/ 112295 h 1844842"/>
                  <a:gd name="connsiteX3" fmla="*/ 0 w 721895"/>
                  <a:gd name="connsiteY3" fmla="*/ 0 h 1844842"/>
                </a:gdLst>
                <a:ahLst/>
                <a:cxnLst>
                  <a:cxn ang="0">
                    <a:pos x="connsiteX0" y="connsiteY0"/>
                  </a:cxn>
                  <a:cxn ang="0">
                    <a:pos x="connsiteX1" y="connsiteY1"/>
                  </a:cxn>
                  <a:cxn ang="0">
                    <a:pos x="connsiteX2" y="connsiteY2"/>
                  </a:cxn>
                  <a:cxn ang="0">
                    <a:pos x="connsiteX3" y="connsiteY3"/>
                  </a:cxn>
                </a:cxnLst>
                <a:rect l="l" t="t" r="r" b="b"/>
                <a:pathLst>
                  <a:path w="721895" h="1844842">
                    <a:moveTo>
                      <a:pt x="0" y="0"/>
                    </a:moveTo>
                    <a:lnTo>
                      <a:pt x="176463" y="1844842"/>
                    </a:lnTo>
                    <a:lnTo>
                      <a:pt x="721895" y="112295"/>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153" name="Group 152">
              <a:extLst>
                <a:ext uri="{FF2B5EF4-FFF2-40B4-BE49-F238E27FC236}">
                  <a16:creationId xmlns:a16="http://schemas.microsoft.com/office/drawing/2014/main" id="{05F40BB1-5966-4AED-941F-81D2D7B430B4}"/>
                </a:ext>
              </a:extLst>
            </p:cNvPr>
            <p:cNvGrpSpPr/>
            <p:nvPr/>
          </p:nvGrpSpPr>
          <p:grpSpPr>
            <a:xfrm rot="74106" flipH="1">
              <a:off x="9996018" y="1278518"/>
              <a:ext cx="793748" cy="899531"/>
              <a:chOff x="5365048" y="479821"/>
              <a:chExt cx="8036930" cy="9108010"/>
            </a:xfrm>
            <a:solidFill>
              <a:schemeClr val="accent1"/>
            </a:solidFill>
          </p:grpSpPr>
          <p:sp>
            <p:nvSpPr>
              <p:cNvPr id="154" name="Freeform: Shape 153">
                <a:extLst>
                  <a:ext uri="{FF2B5EF4-FFF2-40B4-BE49-F238E27FC236}">
                    <a16:creationId xmlns:a16="http://schemas.microsoft.com/office/drawing/2014/main" id="{B05A362F-AD22-422E-BC71-1673B7FF2561}"/>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5" name="Freeform: Shape 154">
                <a:extLst>
                  <a:ext uri="{FF2B5EF4-FFF2-40B4-BE49-F238E27FC236}">
                    <a16:creationId xmlns:a16="http://schemas.microsoft.com/office/drawing/2014/main" id="{BCEFC6B2-7435-4AE4-BD1B-B258C5EE6BF6}"/>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6" name="Freeform: Shape 155">
                <a:extLst>
                  <a:ext uri="{FF2B5EF4-FFF2-40B4-BE49-F238E27FC236}">
                    <a16:creationId xmlns:a16="http://schemas.microsoft.com/office/drawing/2014/main" id="{741C0F2D-2829-49F4-B4BC-6FB3D33D24A5}"/>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7" name="Freeform: Shape 156">
                <a:extLst>
                  <a:ext uri="{FF2B5EF4-FFF2-40B4-BE49-F238E27FC236}">
                    <a16:creationId xmlns:a16="http://schemas.microsoft.com/office/drawing/2014/main" id="{AE6463C4-6DE4-48BB-8DE3-9E639E3C1C94}"/>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8" name="Freeform: Shape 157">
                <a:extLst>
                  <a:ext uri="{FF2B5EF4-FFF2-40B4-BE49-F238E27FC236}">
                    <a16:creationId xmlns:a16="http://schemas.microsoft.com/office/drawing/2014/main" id="{407A5479-8B32-4ECF-B6E1-2DA87932ABD1}"/>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9" name="Freeform: Shape 158">
                <a:extLst>
                  <a:ext uri="{FF2B5EF4-FFF2-40B4-BE49-F238E27FC236}">
                    <a16:creationId xmlns:a16="http://schemas.microsoft.com/office/drawing/2014/main" id="{97C24852-159E-492D-9BB8-27843FC1F84C}"/>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60" name="Freeform: Shape 159">
                <a:extLst>
                  <a:ext uri="{FF2B5EF4-FFF2-40B4-BE49-F238E27FC236}">
                    <a16:creationId xmlns:a16="http://schemas.microsoft.com/office/drawing/2014/main" id="{579DC009-115D-4283-ABCD-14862A055B3E}"/>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161" name="Group 160">
              <a:extLst>
                <a:ext uri="{FF2B5EF4-FFF2-40B4-BE49-F238E27FC236}">
                  <a16:creationId xmlns:a16="http://schemas.microsoft.com/office/drawing/2014/main" id="{C29D3D13-BF7D-4666-8B0E-856D8376DED7}"/>
                </a:ext>
              </a:extLst>
            </p:cNvPr>
            <p:cNvGrpSpPr/>
            <p:nvPr/>
          </p:nvGrpSpPr>
          <p:grpSpPr>
            <a:xfrm rot="20759991" flipH="1">
              <a:off x="9564261" y="1968741"/>
              <a:ext cx="424926" cy="292655"/>
              <a:chOff x="3667032" y="1708483"/>
              <a:chExt cx="8105829" cy="5582653"/>
            </a:xfrm>
            <a:solidFill>
              <a:schemeClr val="accent1"/>
            </a:solidFill>
          </p:grpSpPr>
          <p:sp>
            <p:nvSpPr>
              <p:cNvPr id="162" name="Freeform: Shape 161">
                <a:extLst>
                  <a:ext uri="{FF2B5EF4-FFF2-40B4-BE49-F238E27FC236}">
                    <a16:creationId xmlns:a16="http://schemas.microsoft.com/office/drawing/2014/main" id="{5E2A0221-484D-4D76-A730-60F6D70A93F5}"/>
                  </a:ext>
                </a:extLst>
              </p:cNvPr>
              <p:cNvSpPr/>
              <p:nvPr/>
            </p:nvSpPr>
            <p:spPr>
              <a:xfrm>
                <a:off x="9698517" y="2576706"/>
                <a:ext cx="2074344" cy="1084322"/>
              </a:xfrm>
              <a:custGeom>
                <a:avLst/>
                <a:gdLst>
                  <a:gd name="connsiteX0" fmla="*/ 757990 w 757990"/>
                  <a:gd name="connsiteY0" fmla="*/ 228600 h 264695"/>
                  <a:gd name="connsiteX1" fmla="*/ 288758 w 757990"/>
                  <a:gd name="connsiteY1" fmla="*/ 0 h 264695"/>
                  <a:gd name="connsiteX2" fmla="*/ 0 w 757990"/>
                  <a:gd name="connsiteY2" fmla="*/ 264695 h 264695"/>
                  <a:gd name="connsiteX3" fmla="*/ 757990 w 757990"/>
                  <a:gd name="connsiteY3" fmla="*/ 228600 h 264695"/>
                  <a:gd name="connsiteX0" fmla="*/ 753988 w 753988"/>
                  <a:gd name="connsiteY0" fmla="*/ 288628 h 288628"/>
                  <a:gd name="connsiteX1" fmla="*/ 288758 w 753988"/>
                  <a:gd name="connsiteY1" fmla="*/ 0 h 288628"/>
                  <a:gd name="connsiteX2" fmla="*/ 0 w 753988"/>
                  <a:gd name="connsiteY2" fmla="*/ 264695 h 288628"/>
                  <a:gd name="connsiteX3" fmla="*/ 753988 w 753988"/>
                  <a:gd name="connsiteY3" fmla="*/ 288628 h 288628"/>
                  <a:gd name="connsiteX0" fmla="*/ 753988 w 753988"/>
                  <a:gd name="connsiteY0" fmla="*/ 288628 h 324723"/>
                  <a:gd name="connsiteX1" fmla="*/ 288758 w 753988"/>
                  <a:gd name="connsiteY1" fmla="*/ 0 h 324723"/>
                  <a:gd name="connsiteX2" fmla="*/ 0 w 753988"/>
                  <a:gd name="connsiteY2" fmla="*/ 324723 h 324723"/>
                  <a:gd name="connsiteX3" fmla="*/ 753988 w 753988"/>
                  <a:gd name="connsiteY3" fmla="*/ 288628 h 324723"/>
                  <a:gd name="connsiteX0" fmla="*/ 681954 w 681954"/>
                  <a:gd name="connsiteY0" fmla="*/ 396679 h 396679"/>
                  <a:gd name="connsiteX1" fmla="*/ 288758 w 681954"/>
                  <a:gd name="connsiteY1" fmla="*/ 0 h 396679"/>
                  <a:gd name="connsiteX2" fmla="*/ 0 w 681954"/>
                  <a:gd name="connsiteY2" fmla="*/ 324723 h 396679"/>
                  <a:gd name="connsiteX3" fmla="*/ 681954 w 681954"/>
                  <a:gd name="connsiteY3" fmla="*/ 396679 h 396679"/>
                  <a:gd name="connsiteX0" fmla="*/ 798009 w 798009"/>
                  <a:gd name="connsiteY0" fmla="*/ 324645 h 324723"/>
                  <a:gd name="connsiteX1" fmla="*/ 288758 w 798009"/>
                  <a:gd name="connsiteY1" fmla="*/ 0 h 324723"/>
                  <a:gd name="connsiteX2" fmla="*/ 0 w 798009"/>
                  <a:gd name="connsiteY2" fmla="*/ 324723 h 324723"/>
                  <a:gd name="connsiteX3" fmla="*/ 798009 w 798009"/>
                  <a:gd name="connsiteY3" fmla="*/ 324645 h 324723"/>
                  <a:gd name="connsiteX0" fmla="*/ 798009 w 798009"/>
                  <a:gd name="connsiteY0" fmla="*/ 324645 h 324645"/>
                  <a:gd name="connsiteX1" fmla="*/ 288758 w 798009"/>
                  <a:gd name="connsiteY1" fmla="*/ 0 h 324645"/>
                  <a:gd name="connsiteX2" fmla="*/ 0 w 798009"/>
                  <a:gd name="connsiteY2" fmla="*/ 208668 h 324645"/>
                  <a:gd name="connsiteX3" fmla="*/ 798009 w 798009"/>
                  <a:gd name="connsiteY3" fmla="*/ 324645 h 324645"/>
                  <a:gd name="connsiteX0" fmla="*/ 689958 w 689958"/>
                  <a:gd name="connsiteY0" fmla="*/ 360662 h 360662"/>
                  <a:gd name="connsiteX1" fmla="*/ 288758 w 689958"/>
                  <a:gd name="connsiteY1" fmla="*/ 0 h 360662"/>
                  <a:gd name="connsiteX2" fmla="*/ 0 w 689958"/>
                  <a:gd name="connsiteY2" fmla="*/ 208668 h 360662"/>
                  <a:gd name="connsiteX3" fmla="*/ 689958 w 689958"/>
                  <a:gd name="connsiteY3" fmla="*/ 360662 h 360662"/>
                </a:gdLst>
                <a:ahLst/>
                <a:cxnLst>
                  <a:cxn ang="0">
                    <a:pos x="connsiteX0" y="connsiteY0"/>
                  </a:cxn>
                  <a:cxn ang="0">
                    <a:pos x="connsiteX1" y="connsiteY1"/>
                  </a:cxn>
                  <a:cxn ang="0">
                    <a:pos x="connsiteX2" y="connsiteY2"/>
                  </a:cxn>
                  <a:cxn ang="0">
                    <a:pos x="connsiteX3" y="connsiteY3"/>
                  </a:cxn>
                </a:cxnLst>
                <a:rect l="l" t="t" r="r" b="b"/>
                <a:pathLst>
                  <a:path w="689958" h="360662">
                    <a:moveTo>
                      <a:pt x="689958" y="360662"/>
                    </a:moveTo>
                    <a:lnTo>
                      <a:pt x="288758" y="0"/>
                    </a:lnTo>
                    <a:lnTo>
                      <a:pt x="0" y="208668"/>
                    </a:lnTo>
                    <a:lnTo>
                      <a:pt x="689958" y="36066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63" name="Freeform: Shape 162">
                <a:extLst>
                  <a:ext uri="{FF2B5EF4-FFF2-40B4-BE49-F238E27FC236}">
                    <a16:creationId xmlns:a16="http://schemas.microsoft.com/office/drawing/2014/main" id="{490DED94-C7A8-40CC-8A5D-171966476EE0}"/>
                  </a:ext>
                </a:extLst>
              </p:cNvPr>
              <p:cNvSpPr/>
              <p:nvPr/>
            </p:nvSpPr>
            <p:spPr>
              <a:xfrm>
                <a:off x="8589117" y="2576628"/>
                <a:ext cx="1989499" cy="976664"/>
              </a:xfrm>
              <a:custGeom>
                <a:avLst/>
                <a:gdLst>
                  <a:gd name="connsiteX0" fmla="*/ 661737 w 661737"/>
                  <a:gd name="connsiteY0" fmla="*/ 0 h 324853"/>
                  <a:gd name="connsiteX1" fmla="*/ 360947 w 661737"/>
                  <a:gd name="connsiteY1" fmla="*/ 324853 h 324853"/>
                  <a:gd name="connsiteX2" fmla="*/ 0 w 661737"/>
                  <a:gd name="connsiteY2" fmla="*/ 36095 h 324853"/>
                  <a:gd name="connsiteX3" fmla="*/ 661737 w 661737"/>
                  <a:gd name="connsiteY3" fmla="*/ 0 h 324853"/>
                </a:gdLst>
                <a:ahLst/>
                <a:cxnLst>
                  <a:cxn ang="0">
                    <a:pos x="connsiteX0" y="connsiteY0"/>
                  </a:cxn>
                  <a:cxn ang="0">
                    <a:pos x="connsiteX1" y="connsiteY1"/>
                  </a:cxn>
                  <a:cxn ang="0">
                    <a:pos x="connsiteX2" y="connsiteY2"/>
                  </a:cxn>
                  <a:cxn ang="0">
                    <a:pos x="connsiteX3" y="connsiteY3"/>
                  </a:cxn>
                </a:cxnLst>
                <a:rect l="l" t="t" r="r" b="b"/>
                <a:pathLst>
                  <a:path w="661737" h="324853">
                    <a:moveTo>
                      <a:pt x="661737" y="0"/>
                    </a:moveTo>
                    <a:lnTo>
                      <a:pt x="360947" y="324853"/>
                    </a:lnTo>
                    <a:lnTo>
                      <a:pt x="0" y="36095"/>
                    </a:lnTo>
                    <a:lnTo>
                      <a:pt x="661737"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64" name="Freeform: Shape 163">
                <a:extLst>
                  <a:ext uri="{FF2B5EF4-FFF2-40B4-BE49-F238E27FC236}">
                    <a16:creationId xmlns:a16="http://schemas.microsoft.com/office/drawing/2014/main" id="{CE4598C4-C512-42A0-9463-B1EA9C93A2AA}"/>
                  </a:ext>
                </a:extLst>
              </p:cNvPr>
              <p:cNvSpPr/>
              <p:nvPr/>
            </p:nvSpPr>
            <p:spPr>
              <a:xfrm>
                <a:off x="3667032" y="1708483"/>
                <a:ext cx="1121354" cy="723455"/>
              </a:xfrm>
              <a:custGeom>
                <a:avLst/>
                <a:gdLst>
                  <a:gd name="connsiteX0" fmla="*/ 0 w 372979"/>
                  <a:gd name="connsiteY0" fmla="*/ 240632 h 240632"/>
                  <a:gd name="connsiteX1" fmla="*/ 204537 w 372979"/>
                  <a:gd name="connsiteY1" fmla="*/ 0 h 240632"/>
                  <a:gd name="connsiteX2" fmla="*/ 372979 w 372979"/>
                  <a:gd name="connsiteY2" fmla="*/ 120316 h 240632"/>
                  <a:gd name="connsiteX3" fmla="*/ 0 w 372979"/>
                  <a:gd name="connsiteY3" fmla="*/ 240632 h 240632"/>
                </a:gdLst>
                <a:ahLst/>
                <a:cxnLst>
                  <a:cxn ang="0">
                    <a:pos x="connsiteX0" y="connsiteY0"/>
                  </a:cxn>
                  <a:cxn ang="0">
                    <a:pos x="connsiteX1" y="connsiteY1"/>
                  </a:cxn>
                  <a:cxn ang="0">
                    <a:pos x="connsiteX2" y="connsiteY2"/>
                  </a:cxn>
                  <a:cxn ang="0">
                    <a:pos x="connsiteX3" y="connsiteY3"/>
                  </a:cxn>
                </a:cxnLst>
                <a:rect l="l" t="t" r="r" b="b"/>
                <a:pathLst>
                  <a:path w="372979" h="240632">
                    <a:moveTo>
                      <a:pt x="0" y="240632"/>
                    </a:moveTo>
                    <a:lnTo>
                      <a:pt x="204537" y="0"/>
                    </a:lnTo>
                    <a:lnTo>
                      <a:pt x="372979" y="120316"/>
                    </a:lnTo>
                    <a:lnTo>
                      <a:pt x="0" y="2406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65" name="Freeform: Shape 164">
                <a:extLst>
                  <a:ext uri="{FF2B5EF4-FFF2-40B4-BE49-F238E27FC236}">
                    <a16:creationId xmlns:a16="http://schemas.microsoft.com/office/drawing/2014/main" id="{7024D79C-204F-438E-A7EE-436881D8D5E6}"/>
                  </a:ext>
                </a:extLst>
              </p:cNvPr>
              <p:cNvSpPr/>
              <p:nvPr/>
            </p:nvSpPr>
            <p:spPr>
              <a:xfrm>
                <a:off x="6683920" y="3191564"/>
                <a:ext cx="1627771" cy="4087516"/>
              </a:xfrm>
              <a:custGeom>
                <a:avLst/>
                <a:gdLst>
                  <a:gd name="connsiteX0" fmla="*/ 541421 w 541421"/>
                  <a:gd name="connsiteY0" fmla="*/ 12032 h 1359569"/>
                  <a:gd name="connsiteX1" fmla="*/ 156410 w 541421"/>
                  <a:gd name="connsiteY1" fmla="*/ 1359569 h 1359569"/>
                  <a:gd name="connsiteX2" fmla="*/ 0 w 541421"/>
                  <a:gd name="connsiteY2" fmla="*/ 0 h 1359569"/>
                  <a:gd name="connsiteX3" fmla="*/ 541421 w 541421"/>
                  <a:gd name="connsiteY3" fmla="*/ 12032 h 1359569"/>
                </a:gdLst>
                <a:ahLst/>
                <a:cxnLst>
                  <a:cxn ang="0">
                    <a:pos x="connsiteX0" y="connsiteY0"/>
                  </a:cxn>
                  <a:cxn ang="0">
                    <a:pos x="connsiteX1" y="connsiteY1"/>
                  </a:cxn>
                  <a:cxn ang="0">
                    <a:pos x="connsiteX2" y="connsiteY2"/>
                  </a:cxn>
                  <a:cxn ang="0">
                    <a:pos x="connsiteX3" y="connsiteY3"/>
                  </a:cxn>
                </a:cxnLst>
                <a:rect l="l" t="t" r="r" b="b"/>
                <a:pathLst>
                  <a:path w="541421" h="1359569">
                    <a:moveTo>
                      <a:pt x="541421" y="12032"/>
                    </a:moveTo>
                    <a:lnTo>
                      <a:pt x="156410" y="1359569"/>
                    </a:lnTo>
                    <a:lnTo>
                      <a:pt x="0" y="0"/>
                    </a:lnTo>
                    <a:lnTo>
                      <a:pt x="541421" y="120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66" name="Freeform: Shape 165">
                <a:extLst>
                  <a:ext uri="{FF2B5EF4-FFF2-40B4-BE49-F238E27FC236}">
                    <a16:creationId xmlns:a16="http://schemas.microsoft.com/office/drawing/2014/main" id="{B65BB49F-3A44-46B3-8639-C33502DE828C}"/>
                  </a:ext>
                </a:extLst>
              </p:cNvPr>
              <p:cNvSpPr/>
              <p:nvPr/>
            </p:nvSpPr>
            <p:spPr>
              <a:xfrm>
                <a:off x="4296520" y="1708483"/>
                <a:ext cx="1917154" cy="1917154"/>
              </a:xfrm>
              <a:custGeom>
                <a:avLst/>
                <a:gdLst>
                  <a:gd name="connsiteX0" fmla="*/ 0 w 637674"/>
                  <a:gd name="connsiteY0" fmla="*/ 0 h 637674"/>
                  <a:gd name="connsiteX1" fmla="*/ 553453 w 637674"/>
                  <a:gd name="connsiteY1" fmla="*/ 48127 h 637674"/>
                  <a:gd name="connsiteX2" fmla="*/ 637674 w 637674"/>
                  <a:gd name="connsiteY2" fmla="*/ 637674 h 637674"/>
                  <a:gd name="connsiteX3" fmla="*/ 0 w 637674"/>
                  <a:gd name="connsiteY3" fmla="*/ 0 h 637674"/>
                  <a:gd name="connsiteX0" fmla="*/ 0 w 637674"/>
                  <a:gd name="connsiteY0" fmla="*/ 0 h 637674"/>
                  <a:gd name="connsiteX1" fmla="*/ 537445 w 637674"/>
                  <a:gd name="connsiteY1" fmla="*/ 16112 h 637674"/>
                  <a:gd name="connsiteX2" fmla="*/ 637674 w 637674"/>
                  <a:gd name="connsiteY2" fmla="*/ 637674 h 637674"/>
                  <a:gd name="connsiteX3" fmla="*/ 0 w 637674"/>
                  <a:gd name="connsiteY3" fmla="*/ 0 h 637674"/>
                </a:gdLst>
                <a:ahLst/>
                <a:cxnLst>
                  <a:cxn ang="0">
                    <a:pos x="connsiteX0" y="connsiteY0"/>
                  </a:cxn>
                  <a:cxn ang="0">
                    <a:pos x="connsiteX1" y="connsiteY1"/>
                  </a:cxn>
                  <a:cxn ang="0">
                    <a:pos x="connsiteX2" y="connsiteY2"/>
                  </a:cxn>
                  <a:cxn ang="0">
                    <a:pos x="connsiteX3" y="connsiteY3"/>
                  </a:cxn>
                </a:cxnLst>
                <a:rect l="l" t="t" r="r" b="b"/>
                <a:pathLst>
                  <a:path w="637674" h="637674">
                    <a:moveTo>
                      <a:pt x="0" y="0"/>
                    </a:moveTo>
                    <a:lnTo>
                      <a:pt x="537445" y="16112"/>
                    </a:lnTo>
                    <a:lnTo>
                      <a:pt x="637674" y="637674"/>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67" name="Freeform: Shape 166">
                <a:extLst>
                  <a:ext uri="{FF2B5EF4-FFF2-40B4-BE49-F238E27FC236}">
                    <a16:creationId xmlns:a16="http://schemas.microsoft.com/office/drawing/2014/main" id="{E8731C7D-39E4-49DD-83EE-B93B6EC2F92E}"/>
                  </a:ext>
                </a:extLst>
              </p:cNvPr>
              <p:cNvSpPr/>
              <p:nvPr/>
            </p:nvSpPr>
            <p:spPr>
              <a:xfrm>
                <a:off x="7479717" y="2106307"/>
                <a:ext cx="2206536" cy="1434953"/>
              </a:xfrm>
              <a:custGeom>
                <a:avLst/>
                <a:gdLst>
                  <a:gd name="connsiteX0" fmla="*/ 168442 w 733927"/>
                  <a:gd name="connsiteY0" fmla="*/ 0 h 493295"/>
                  <a:gd name="connsiteX1" fmla="*/ 733927 w 733927"/>
                  <a:gd name="connsiteY1" fmla="*/ 493295 h 493295"/>
                  <a:gd name="connsiteX2" fmla="*/ 0 w 733927"/>
                  <a:gd name="connsiteY2" fmla="*/ 457200 h 493295"/>
                  <a:gd name="connsiteX3" fmla="*/ 168442 w 733927"/>
                  <a:gd name="connsiteY3" fmla="*/ 0 h 493295"/>
                  <a:gd name="connsiteX0" fmla="*/ 196455 w 733927"/>
                  <a:gd name="connsiteY0" fmla="*/ 0 h 477287"/>
                  <a:gd name="connsiteX1" fmla="*/ 733927 w 733927"/>
                  <a:gd name="connsiteY1" fmla="*/ 477287 h 477287"/>
                  <a:gd name="connsiteX2" fmla="*/ 0 w 733927"/>
                  <a:gd name="connsiteY2" fmla="*/ 441192 h 477287"/>
                  <a:gd name="connsiteX3" fmla="*/ 196455 w 733927"/>
                  <a:gd name="connsiteY3" fmla="*/ 0 h 477287"/>
                </a:gdLst>
                <a:ahLst/>
                <a:cxnLst>
                  <a:cxn ang="0">
                    <a:pos x="connsiteX0" y="connsiteY0"/>
                  </a:cxn>
                  <a:cxn ang="0">
                    <a:pos x="connsiteX1" y="connsiteY1"/>
                  </a:cxn>
                  <a:cxn ang="0">
                    <a:pos x="connsiteX2" y="connsiteY2"/>
                  </a:cxn>
                  <a:cxn ang="0">
                    <a:pos x="connsiteX3" y="connsiteY3"/>
                  </a:cxn>
                </a:cxnLst>
                <a:rect l="l" t="t" r="r" b="b"/>
                <a:pathLst>
                  <a:path w="733927" h="477287">
                    <a:moveTo>
                      <a:pt x="196455" y="0"/>
                    </a:moveTo>
                    <a:lnTo>
                      <a:pt x="733927" y="477287"/>
                    </a:lnTo>
                    <a:lnTo>
                      <a:pt x="0" y="441192"/>
                    </a:lnTo>
                    <a:lnTo>
                      <a:pt x="19645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68" name="Freeform: Shape 167">
                <a:extLst>
                  <a:ext uri="{FF2B5EF4-FFF2-40B4-BE49-F238E27FC236}">
                    <a16:creationId xmlns:a16="http://schemas.microsoft.com/office/drawing/2014/main" id="{8ADE5F85-EC66-471E-A10D-4E46DBA88628}"/>
                  </a:ext>
                </a:extLst>
              </p:cNvPr>
              <p:cNvSpPr/>
              <p:nvPr/>
            </p:nvSpPr>
            <p:spPr>
              <a:xfrm>
                <a:off x="5888120" y="1744657"/>
                <a:ext cx="2170362" cy="5546479"/>
              </a:xfrm>
              <a:custGeom>
                <a:avLst/>
                <a:gdLst>
                  <a:gd name="connsiteX0" fmla="*/ 0 w 721895"/>
                  <a:gd name="connsiteY0" fmla="*/ 0 h 1844842"/>
                  <a:gd name="connsiteX1" fmla="*/ 176463 w 721895"/>
                  <a:gd name="connsiteY1" fmla="*/ 1844842 h 1844842"/>
                  <a:gd name="connsiteX2" fmla="*/ 721895 w 721895"/>
                  <a:gd name="connsiteY2" fmla="*/ 112295 h 1844842"/>
                  <a:gd name="connsiteX3" fmla="*/ 0 w 721895"/>
                  <a:gd name="connsiteY3" fmla="*/ 0 h 1844842"/>
                </a:gdLst>
                <a:ahLst/>
                <a:cxnLst>
                  <a:cxn ang="0">
                    <a:pos x="connsiteX0" y="connsiteY0"/>
                  </a:cxn>
                  <a:cxn ang="0">
                    <a:pos x="connsiteX1" y="connsiteY1"/>
                  </a:cxn>
                  <a:cxn ang="0">
                    <a:pos x="connsiteX2" y="connsiteY2"/>
                  </a:cxn>
                  <a:cxn ang="0">
                    <a:pos x="connsiteX3" y="connsiteY3"/>
                  </a:cxn>
                </a:cxnLst>
                <a:rect l="l" t="t" r="r" b="b"/>
                <a:pathLst>
                  <a:path w="721895" h="1844842">
                    <a:moveTo>
                      <a:pt x="0" y="0"/>
                    </a:moveTo>
                    <a:lnTo>
                      <a:pt x="176463" y="1844842"/>
                    </a:lnTo>
                    <a:lnTo>
                      <a:pt x="721895" y="112295"/>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169" name="Group 168">
              <a:extLst>
                <a:ext uri="{FF2B5EF4-FFF2-40B4-BE49-F238E27FC236}">
                  <a16:creationId xmlns:a16="http://schemas.microsoft.com/office/drawing/2014/main" id="{70FA4E03-6F77-4630-BBF3-54251084B8DB}"/>
                </a:ext>
              </a:extLst>
            </p:cNvPr>
            <p:cNvGrpSpPr/>
            <p:nvPr/>
          </p:nvGrpSpPr>
          <p:grpSpPr>
            <a:xfrm rot="74106" flipH="1">
              <a:off x="6155525" y="2159706"/>
              <a:ext cx="678331" cy="768733"/>
              <a:chOff x="5365048" y="479821"/>
              <a:chExt cx="8036930" cy="9108010"/>
            </a:xfrm>
            <a:solidFill>
              <a:schemeClr val="accent1"/>
            </a:solidFill>
          </p:grpSpPr>
          <p:sp>
            <p:nvSpPr>
              <p:cNvPr id="170" name="Freeform: Shape 169">
                <a:extLst>
                  <a:ext uri="{FF2B5EF4-FFF2-40B4-BE49-F238E27FC236}">
                    <a16:creationId xmlns:a16="http://schemas.microsoft.com/office/drawing/2014/main" id="{D5C245DD-BF2F-4B83-8378-23D10F67615C}"/>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71" name="Freeform: Shape 170">
                <a:extLst>
                  <a:ext uri="{FF2B5EF4-FFF2-40B4-BE49-F238E27FC236}">
                    <a16:creationId xmlns:a16="http://schemas.microsoft.com/office/drawing/2014/main" id="{8119F9D8-5CCD-484D-B143-A68B0995F7E9}"/>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72" name="Freeform: Shape 171">
                <a:extLst>
                  <a:ext uri="{FF2B5EF4-FFF2-40B4-BE49-F238E27FC236}">
                    <a16:creationId xmlns:a16="http://schemas.microsoft.com/office/drawing/2014/main" id="{334B3996-F1C5-4A6C-8847-21F3926C57AA}"/>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73" name="Freeform: Shape 172">
                <a:extLst>
                  <a:ext uri="{FF2B5EF4-FFF2-40B4-BE49-F238E27FC236}">
                    <a16:creationId xmlns:a16="http://schemas.microsoft.com/office/drawing/2014/main" id="{A3A96117-5D90-4773-B4EE-8227D7F86F1F}"/>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74" name="Freeform: Shape 173">
                <a:extLst>
                  <a:ext uri="{FF2B5EF4-FFF2-40B4-BE49-F238E27FC236}">
                    <a16:creationId xmlns:a16="http://schemas.microsoft.com/office/drawing/2014/main" id="{B1976459-E9D7-40D5-8264-323ED2F49E32}"/>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75" name="Freeform: Shape 174">
                <a:extLst>
                  <a:ext uri="{FF2B5EF4-FFF2-40B4-BE49-F238E27FC236}">
                    <a16:creationId xmlns:a16="http://schemas.microsoft.com/office/drawing/2014/main" id="{5017948E-75EC-453D-AAB2-78D5EBED372B}"/>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76" name="Freeform: Shape 175">
                <a:extLst>
                  <a:ext uri="{FF2B5EF4-FFF2-40B4-BE49-F238E27FC236}">
                    <a16:creationId xmlns:a16="http://schemas.microsoft.com/office/drawing/2014/main" id="{B14ACDBC-F04C-4349-A640-E93DC660B9FD}"/>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193" name="Group 192">
              <a:extLst>
                <a:ext uri="{FF2B5EF4-FFF2-40B4-BE49-F238E27FC236}">
                  <a16:creationId xmlns:a16="http://schemas.microsoft.com/office/drawing/2014/main" id="{2ECEA4EB-7081-4398-9368-4881D6019AC8}"/>
                </a:ext>
              </a:extLst>
            </p:cNvPr>
            <p:cNvGrpSpPr/>
            <p:nvPr/>
          </p:nvGrpSpPr>
          <p:grpSpPr>
            <a:xfrm rot="937057" flipH="1">
              <a:off x="6280837" y="2765795"/>
              <a:ext cx="485360" cy="550045"/>
              <a:chOff x="5365048" y="479821"/>
              <a:chExt cx="8036930" cy="9108010"/>
            </a:xfrm>
            <a:solidFill>
              <a:schemeClr val="accent1"/>
            </a:solidFill>
          </p:grpSpPr>
          <p:sp>
            <p:nvSpPr>
              <p:cNvPr id="194" name="Freeform: Shape 193">
                <a:extLst>
                  <a:ext uri="{FF2B5EF4-FFF2-40B4-BE49-F238E27FC236}">
                    <a16:creationId xmlns:a16="http://schemas.microsoft.com/office/drawing/2014/main" id="{04268755-4FFF-4F2C-9020-08E24BF60A8F}"/>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5" name="Freeform: Shape 194">
                <a:extLst>
                  <a:ext uri="{FF2B5EF4-FFF2-40B4-BE49-F238E27FC236}">
                    <a16:creationId xmlns:a16="http://schemas.microsoft.com/office/drawing/2014/main" id="{B893FF55-34E9-469E-BAC0-276D5B5BF46D}"/>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6" name="Freeform: Shape 195">
                <a:extLst>
                  <a:ext uri="{FF2B5EF4-FFF2-40B4-BE49-F238E27FC236}">
                    <a16:creationId xmlns:a16="http://schemas.microsoft.com/office/drawing/2014/main" id="{99977EC6-D929-4971-8063-AE50DE0C2552}"/>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7" name="Freeform: Shape 196">
                <a:extLst>
                  <a:ext uri="{FF2B5EF4-FFF2-40B4-BE49-F238E27FC236}">
                    <a16:creationId xmlns:a16="http://schemas.microsoft.com/office/drawing/2014/main" id="{E09A6BC4-F6A1-4449-A5E0-46EEE56D971D}"/>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8" name="Freeform: Shape 197">
                <a:extLst>
                  <a:ext uri="{FF2B5EF4-FFF2-40B4-BE49-F238E27FC236}">
                    <a16:creationId xmlns:a16="http://schemas.microsoft.com/office/drawing/2014/main" id="{B771FBFB-7610-499C-9545-704A8BC78B70}"/>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9" name="Freeform: Shape 198">
                <a:extLst>
                  <a:ext uri="{FF2B5EF4-FFF2-40B4-BE49-F238E27FC236}">
                    <a16:creationId xmlns:a16="http://schemas.microsoft.com/office/drawing/2014/main" id="{D173A182-370F-4B45-8ED5-92FDB7563299}"/>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00" name="Freeform: Shape 199">
                <a:extLst>
                  <a:ext uri="{FF2B5EF4-FFF2-40B4-BE49-F238E27FC236}">
                    <a16:creationId xmlns:a16="http://schemas.microsoft.com/office/drawing/2014/main" id="{581F174F-DEA8-4D08-8431-2961F9707EBC}"/>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201" name="Group 200">
              <a:extLst>
                <a:ext uri="{FF2B5EF4-FFF2-40B4-BE49-F238E27FC236}">
                  <a16:creationId xmlns:a16="http://schemas.microsoft.com/office/drawing/2014/main" id="{16CD8FA4-1746-48FC-AE8B-D88D655EF90E}"/>
                </a:ext>
              </a:extLst>
            </p:cNvPr>
            <p:cNvGrpSpPr/>
            <p:nvPr/>
          </p:nvGrpSpPr>
          <p:grpSpPr>
            <a:xfrm rot="937057" flipH="1">
              <a:off x="6896065" y="1972367"/>
              <a:ext cx="478645" cy="542435"/>
              <a:chOff x="5365048" y="479821"/>
              <a:chExt cx="8036930" cy="9108010"/>
            </a:xfrm>
            <a:solidFill>
              <a:schemeClr val="accent1"/>
            </a:solidFill>
          </p:grpSpPr>
          <p:sp>
            <p:nvSpPr>
              <p:cNvPr id="202" name="Freeform: Shape 201">
                <a:extLst>
                  <a:ext uri="{FF2B5EF4-FFF2-40B4-BE49-F238E27FC236}">
                    <a16:creationId xmlns:a16="http://schemas.microsoft.com/office/drawing/2014/main" id="{9F3EBEC5-5B06-4ED5-93E0-F7A3F4265906}"/>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03" name="Freeform: Shape 202">
                <a:extLst>
                  <a:ext uri="{FF2B5EF4-FFF2-40B4-BE49-F238E27FC236}">
                    <a16:creationId xmlns:a16="http://schemas.microsoft.com/office/drawing/2014/main" id="{5F9ED618-6701-4333-890F-C455B3BAB014}"/>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04" name="Freeform: Shape 203">
                <a:extLst>
                  <a:ext uri="{FF2B5EF4-FFF2-40B4-BE49-F238E27FC236}">
                    <a16:creationId xmlns:a16="http://schemas.microsoft.com/office/drawing/2014/main" id="{42CA05FB-7FBA-44A2-986F-C464336D5B81}"/>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05" name="Freeform: Shape 204">
                <a:extLst>
                  <a:ext uri="{FF2B5EF4-FFF2-40B4-BE49-F238E27FC236}">
                    <a16:creationId xmlns:a16="http://schemas.microsoft.com/office/drawing/2014/main" id="{C9D59659-B77B-471D-AF10-2A0435662DEC}"/>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06" name="Freeform: Shape 205">
                <a:extLst>
                  <a:ext uri="{FF2B5EF4-FFF2-40B4-BE49-F238E27FC236}">
                    <a16:creationId xmlns:a16="http://schemas.microsoft.com/office/drawing/2014/main" id="{84E750DA-17F9-49FE-9437-A9728A35460B}"/>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07" name="Freeform: Shape 206">
                <a:extLst>
                  <a:ext uri="{FF2B5EF4-FFF2-40B4-BE49-F238E27FC236}">
                    <a16:creationId xmlns:a16="http://schemas.microsoft.com/office/drawing/2014/main" id="{9C506A65-E2F1-4EBE-B36A-3320A22D9EE0}"/>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08" name="Freeform: Shape 207">
                <a:extLst>
                  <a:ext uri="{FF2B5EF4-FFF2-40B4-BE49-F238E27FC236}">
                    <a16:creationId xmlns:a16="http://schemas.microsoft.com/office/drawing/2014/main" id="{EC1E96B1-B2E7-4233-B717-DED6B76A0D84}"/>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209" name="Group 208">
              <a:extLst>
                <a:ext uri="{FF2B5EF4-FFF2-40B4-BE49-F238E27FC236}">
                  <a16:creationId xmlns:a16="http://schemas.microsoft.com/office/drawing/2014/main" id="{9BD6A518-325E-4103-AC14-FC06F07DD686}"/>
                </a:ext>
              </a:extLst>
            </p:cNvPr>
            <p:cNvGrpSpPr/>
            <p:nvPr/>
          </p:nvGrpSpPr>
          <p:grpSpPr>
            <a:xfrm rot="937057" flipH="1">
              <a:off x="6899451" y="2409913"/>
              <a:ext cx="347802" cy="394155"/>
              <a:chOff x="5365048" y="479821"/>
              <a:chExt cx="8036930" cy="9108010"/>
            </a:xfrm>
            <a:solidFill>
              <a:schemeClr val="accent1"/>
            </a:solidFill>
          </p:grpSpPr>
          <p:sp>
            <p:nvSpPr>
              <p:cNvPr id="210" name="Freeform: Shape 209">
                <a:extLst>
                  <a:ext uri="{FF2B5EF4-FFF2-40B4-BE49-F238E27FC236}">
                    <a16:creationId xmlns:a16="http://schemas.microsoft.com/office/drawing/2014/main" id="{7CD92031-0C14-4D35-9DFC-60F428306115}"/>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11" name="Freeform: Shape 210">
                <a:extLst>
                  <a:ext uri="{FF2B5EF4-FFF2-40B4-BE49-F238E27FC236}">
                    <a16:creationId xmlns:a16="http://schemas.microsoft.com/office/drawing/2014/main" id="{BA8CF315-2C08-460B-A2B2-61B03B94AD86}"/>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12" name="Freeform: Shape 211">
                <a:extLst>
                  <a:ext uri="{FF2B5EF4-FFF2-40B4-BE49-F238E27FC236}">
                    <a16:creationId xmlns:a16="http://schemas.microsoft.com/office/drawing/2014/main" id="{DAB4CE83-5857-487F-8889-5765E18643A1}"/>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13" name="Freeform: Shape 212">
                <a:extLst>
                  <a:ext uri="{FF2B5EF4-FFF2-40B4-BE49-F238E27FC236}">
                    <a16:creationId xmlns:a16="http://schemas.microsoft.com/office/drawing/2014/main" id="{68F88F76-A2C8-48AD-BBE6-CE46FD2B0B39}"/>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14" name="Freeform: Shape 213">
                <a:extLst>
                  <a:ext uri="{FF2B5EF4-FFF2-40B4-BE49-F238E27FC236}">
                    <a16:creationId xmlns:a16="http://schemas.microsoft.com/office/drawing/2014/main" id="{6313C04C-10A5-415D-9701-DEC17935FC3D}"/>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15" name="Freeform: Shape 214">
                <a:extLst>
                  <a:ext uri="{FF2B5EF4-FFF2-40B4-BE49-F238E27FC236}">
                    <a16:creationId xmlns:a16="http://schemas.microsoft.com/office/drawing/2014/main" id="{640D3F58-4AD7-4F27-ADAE-C284CC3DC4CC}"/>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16" name="Freeform: Shape 215">
                <a:extLst>
                  <a:ext uri="{FF2B5EF4-FFF2-40B4-BE49-F238E27FC236}">
                    <a16:creationId xmlns:a16="http://schemas.microsoft.com/office/drawing/2014/main" id="{DB1A3891-B718-404F-9BD3-34E324C7D332}"/>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217" name="Group 216">
              <a:extLst>
                <a:ext uri="{FF2B5EF4-FFF2-40B4-BE49-F238E27FC236}">
                  <a16:creationId xmlns:a16="http://schemas.microsoft.com/office/drawing/2014/main" id="{2B1FC08B-721B-498F-8542-A7EA7C3DA8B5}"/>
                </a:ext>
              </a:extLst>
            </p:cNvPr>
            <p:cNvGrpSpPr/>
            <p:nvPr/>
          </p:nvGrpSpPr>
          <p:grpSpPr>
            <a:xfrm rot="842146" flipH="1">
              <a:off x="7218432" y="1894731"/>
              <a:ext cx="493756" cy="340060"/>
              <a:chOff x="3667032" y="1708483"/>
              <a:chExt cx="8105829" cy="5582653"/>
            </a:xfrm>
            <a:solidFill>
              <a:schemeClr val="accent1"/>
            </a:solidFill>
          </p:grpSpPr>
          <p:sp>
            <p:nvSpPr>
              <p:cNvPr id="218" name="Freeform: Shape 217">
                <a:extLst>
                  <a:ext uri="{FF2B5EF4-FFF2-40B4-BE49-F238E27FC236}">
                    <a16:creationId xmlns:a16="http://schemas.microsoft.com/office/drawing/2014/main" id="{1AC0AF2C-72F5-4E85-A862-173F90AAE570}"/>
                  </a:ext>
                </a:extLst>
              </p:cNvPr>
              <p:cNvSpPr/>
              <p:nvPr/>
            </p:nvSpPr>
            <p:spPr>
              <a:xfrm>
                <a:off x="9698517" y="2576706"/>
                <a:ext cx="2074344" cy="1084322"/>
              </a:xfrm>
              <a:custGeom>
                <a:avLst/>
                <a:gdLst>
                  <a:gd name="connsiteX0" fmla="*/ 757990 w 757990"/>
                  <a:gd name="connsiteY0" fmla="*/ 228600 h 264695"/>
                  <a:gd name="connsiteX1" fmla="*/ 288758 w 757990"/>
                  <a:gd name="connsiteY1" fmla="*/ 0 h 264695"/>
                  <a:gd name="connsiteX2" fmla="*/ 0 w 757990"/>
                  <a:gd name="connsiteY2" fmla="*/ 264695 h 264695"/>
                  <a:gd name="connsiteX3" fmla="*/ 757990 w 757990"/>
                  <a:gd name="connsiteY3" fmla="*/ 228600 h 264695"/>
                  <a:gd name="connsiteX0" fmla="*/ 753988 w 753988"/>
                  <a:gd name="connsiteY0" fmla="*/ 288628 h 288628"/>
                  <a:gd name="connsiteX1" fmla="*/ 288758 w 753988"/>
                  <a:gd name="connsiteY1" fmla="*/ 0 h 288628"/>
                  <a:gd name="connsiteX2" fmla="*/ 0 w 753988"/>
                  <a:gd name="connsiteY2" fmla="*/ 264695 h 288628"/>
                  <a:gd name="connsiteX3" fmla="*/ 753988 w 753988"/>
                  <a:gd name="connsiteY3" fmla="*/ 288628 h 288628"/>
                  <a:gd name="connsiteX0" fmla="*/ 753988 w 753988"/>
                  <a:gd name="connsiteY0" fmla="*/ 288628 h 324723"/>
                  <a:gd name="connsiteX1" fmla="*/ 288758 w 753988"/>
                  <a:gd name="connsiteY1" fmla="*/ 0 h 324723"/>
                  <a:gd name="connsiteX2" fmla="*/ 0 w 753988"/>
                  <a:gd name="connsiteY2" fmla="*/ 324723 h 324723"/>
                  <a:gd name="connsiteX3" fmla="*/ 753988 w 753988"/>
                  <a:gd name="connsiteY3" fmla="*/ 288628 h 324723"/>
                  <a:gd name="connsiteX0" fmla="*/ 681954 w 681954"/>
                  <a:gd name="connsiteY0" fmla="*/ 396679 h 396679"/>
                  <a:gd name="connsiteX1" fmla="*/ 288758 w 681954"/>
                  <a:gd name="connsiteY1" fmla="*/ 0 h 396679"/>
                  <a:gd name="connsiteX2" fmla="*/ 0 w 681954"/>
                  <a:gd name="connsiteY2" fmla="*/ 324723 h 396679"/>
                  <a:gd name="connsiteX3" fmla="*/ 681954 w 681954"/>
                  <a:gd name="connsiteY3" fmla="*/ 396679 h 396679"/>
                  <a:gd name="connsiteX0" fmla="*/ 798009 w 798009"/>
                  <a:gd name="connsiteY0" fmla="*/ 324645 h 324723"/>
                  <a:gd name="connsiteX1" fmla="*/ 288758 w 798009"/>
                  <a:gd name="connsiteY1" fmla="*/ 0 h 324723"/>
                  <a:gd name="connsiteX2" fmla="*/ 0 w 798009"/>
                  <a:gd name="connsiteY2" fmla="*/ 324723 h 324723"/>
                  <a:gd name="connsiteX3" fmla="*/ 798009 w 798009"/>
                  <a:gd name="connsiteY3" fmla="*/ 324645 h 324723"/>
                  <a:gd name="connsiteX0" fmla="*/ 798009 w 798009"/>
                  <a:gd name="connsiteY0" fmla="*/ 324645 h 324645"/>
                  <a:gd name="connsiteX1" fmla="*/ 288758 w 798009"/>
                  <a:gd name="connsiteY1" fmla="*/ 0 h 324645"/>
                  <a:gd name="connsiteX2" fmla="*/ 0 w 798009"/>
                  <a:gd name="connsiteY2" fmla="*/ 208668 h 324645"/>
                  <a:gd name="connsiteX3" fmla="*/ 798009 w 798009"/>
                  <a:gd name="connsiteY3" fmla="*/ 324645 h 324645"/>
                  <a:gd name="connsiteX0" fmla="*/ 689958 w 689958"/>
                  <a:gd name="connsiteY0" fmla="*/ 360662 h 360662"/>
                  <a:gd name="connsiteX1" fmla="*/ 288758 w 689958"/>
                  <a:gd name="connsiteY1" fmla="*/ 0 h 360662"/>
                  <a:gd name="connsiteX2" fmla="*/ 0 w 689958"/>
                  <a:gd name="connsiteY2" fmla="*/ 208668 h 360662"/>
                  <a:gd name="connsiteX3" fmla="*/ 689958 w 689958"/>
                  <a:gd name="connsiteY3" fmla="*/ 360662 h 360662"/>
                </a:gdLst>
                <a:ahLst/>
                <a:cxnLst>
                  <a:cxn ang="0">
                    <a:pos x="connsiteX0" y="connsiteY0"/>
                  </a:cxn>
                  <a:cxn ang="0">
                    <a:pos x="connsiteX1" y="connsiteY1"/>
                  </a:cxn>
                  <a:cxn ang="0">
                    <a:pos x="connsiteX2" y="connsiteY2"/>
                  </a:cxn>
                  <a:cxn ang="0">
                    <a:pos x="connsiteX3" y="connsiteY3"/>
                  </a:cxn>
                </a:cxnLst>
                <a:rect l="l" t="t" r="r" b="b"/>
                <a:pathLst>
                  <a:path w="689958" h="360662">
                    <a:moveTo>
                      <a:pt x="689958" y="360662"/>
                    </a:moveTo>
                    <a:lnTo>
                      <a:pt x="288758" y="0"/>
                    </a:lnTo>
                    <a:lnTo>
                      <a:pt x="0" y="208668"/>
                    </a:lnTo>
                    <a:lnTo>
                      <a:pt x="689958" y="36066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19" name="Freeform: Shape 218">
                <a:extLst>
                  <a:ext uri="{FF2B5EF4-FFF2-40B4-BE49-F238E27FC236}">
                    <a16:creationId xmlns:a16="http://schemas.microsoft.com/office/drawing/2014/main" id="{2399B405-326B-4D15-A974-BB0BFC2C6A4E}"/>
                  </a:ext>
                </a:extLst>
              </p:cNvPr>
              <p:cNvSpPr/>
              <p:nvPr/>
            </p:nvSpPr>
            <p:spPr>
              <a:xfrm>
                <a:off x="8589117" y="2576628"/>
                <a:ext cx="1989499" cy="976664"/>
              </a:xfrm>
              <a:custGeom>
                <a:avLst/>
                <a:gdLst>
                  <a:gd name="connsiteX0" fmla="*/ 661737 w 661737"/>
                  <a:gd name="connsiteY0" fmla="*/ 0 h 324853"/>
                  <a:gd name="connsiteX1" fmla="*/ 360947 w 661737"/>
                  <a:gd name="connsiteY1" fmla="*/ 324853 h 324853"/>
                  <a:gd name="connsiteX2" fmla="*/ 0 w 661737"/>
                  <a:gd name="connsiteY2" fmla="*/ 36095 h 324853"/>
                  <a:gd name="connsiteX3" fmla="*/ 661737 w 661737"/>
                  <a:gd name="connsiteY3" fmla="*/ 0 h 324853"/>
                </a:gdLst>
                <a:ahLst/>
                <a:cxnLst>
                  <a:cxn ang="0">
                    <a:pos x="connsiteX0" y="connsiteY0"/>
                  </a:cxn>
                  <a:cxn ang="0">
                    <a:pos x="connsiteX1" y="connsiteY1"/>
                  </a:cxn>
                  <a:cxn ang="0">
                    <a:pos x="connsiteX2" y="connsiteY2"/>
                  </a:cxn>
                  <a:cxn ang="0">
                    <a:pos x="connsiteX3" y="connsiteY3"/>
                  </a:cxn>
                </a:cxnLst>
                <a:rect l="l" t="t" r="r" b="b"/>
                <a:pathLst>
                  <a:path w="661737" h="324853">
                    <a:moveTo>
                      <a:pt x="661737" y="0"/>
                    </a:moveTo>
                    <a:lnTo>
                      <a:pt x="360947" y="324853"/>
                    </a:lnTo>
                    <a:lnTo>
                      <a:pt x="0" y="36095"/>
                    </a:lnTo>
                    <a:lnTo>
                      <a:pt x="661737"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20" name="Freeform: Shape 219">
                <a:extLst>
                  <a:ext uri="{FF2B5EF4-FFF2-40B4-BE49-F238E27FC236}">
                    <a16:creationId xmlns:a16="http://schemas.microsoft.com/office/drawing/2014/main" id="{EFDA7BA7-C961-4023-B0A0-2E82A83F3557}"/>
                  </a:ext>
                </a:extLst>
              </p:cNvPr>
              <p:cNvSpPr/>
              <p:nvPr/>
            </p:nvSpPr>
            <p:spPr>
              <a:xfrm>
                <a:off x="3667032" y="1708483"/>
                <a:ext cx="1121354" cy="723455"/>
              </a:xfrm>
              <a:custGeom>
                <a:avLst/>
                <a:gdLst>
                  <a:gd name="connsiteX0" fmla="*/ 0 w 372979"/>
                  <a:gd name="connsiteY0" fmla="*/ 240632 h 240632"/>
                  <a:gd name="connsiteX1" fmla="*/ 204537 w 372979"/>
                  <a:gd name="connsiteY1" fmla="*/ 0 h 240632"/>
                  <a:gd name="connsiteX2" fmla="*/ 372979 w 372979"/>
                  <a:gd name="connsiteY2" fmla="*/ 120316 h 240632"/>
                  <a:gd name="connsiteX3" fmla="*/ 0 w 372979"/>
                  <a:gd name="connsiteY3" fmla="*/ 240632 h 240632"/>
                </a:gdLst>
                <a:ahLst/>
                <a:cxnLst>
                  <a:cxn ang="0">
                    <a:pos x="connsiteX0" y="connsiteY0"/>
                  </a:cxn>
                  <a:cxn ang="0">
                    <a:pos x="connsiteX1" y="connsiteY1"/>
                  </a:cxn>
                  <a:cxn ang="0">
                    <a:pos x="connsiteX2" y="connsiteY2"/>
                  </a:cxn>
                  <a:cxn ang="0">
                    <a:pos x="connsiteX3" y="connsiteY3"/>
                  </a:cxn>
                </a:cxnLst>
                <a:rect l="l" t="t" r="r" b="b"/>
                <a:pathLst>
                  <a:path w="372979" h="240632">
                    <a:moveTo>
                      <a:pt x="0" y="240632"/>
                    </a:moveTo>
                    <a:lnTo>
                      <a:pt x="204537" y="0"/>
                    </a:lnTo>
                    <a:lnTo>
                      <a:pt x="372979" y="120316"/>
                    </a:lnTo>
                    <a:lnTo>
                      <a:pt x="0" y="2406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21" name="Freeform: Shape 220">
                <a:extLst>
                  <a:ext uri="{FF2B5EF4-FFF2-40B4-BE49-F238E27FC236}">
                    <a16:creationId xmlns:a16="http://schemas.microsoft.com/office/drawing/2014/main" id="{68A81735-A26C-43C9-8288-CA40EE73EDEA}"/>
                  </a:ext>
                </a:extLst>
              </p:cNvPr>
              <p:cNvSpPr/>
              <p:nvPr/>
            </p:nvSpPr>
            <p:spPr>
              <a:xfrm>
                <a:off x="6683920" y="3191564"/>
                <a:ext cx="1627771" cy="4087516"/>
              </a:xfrm>
              <a:custGeom>
                <a:avLst/>
                <a:gdLst>
                  <a:gd name="connsiteX0" fmla="*/ 541421 w 541421"/>
                  <a:gd name="connsiteY0" fmla="*/ 12032 h 1359569"/>
                  <a:gd name="connsiteX1" fmla="*/ 156410 w 541421"/>
                  <a:gd name="connsiteY1" fmla="*/ 1359569 h 1359569"/>
                  <a:gd name="connsiteX2" fmla="*/ 0 w 541421"/>
                  <a:gd name="connsiteY2" fmla="*/ 0 h 1359569"/>
                  <a:gd name="connsiteX3" fmla="*/ 541421 w 541421"/>
                  <a:gd name="connsiteY3" fmla="*/ 12032 h 1359569"/>
                </a:gdLst>
                <a:ahLst/>
                <a:cxnLst>
                  <a:cxn ang="0">
                    <a:pos x="connsiteX0" y="connsiteY0"/>
                  </a:cxn>
                  <a:cxn ang="0">
                    <a:pos x="connsiteX1" y="connsiteY1"/>
                  </a:cxn>
                  <a:cxn ang="0">
                    <a:pos x="connsiteX2" y="connsiteY2"/>
                  </a:cxn>
                  <a:cxn ang="0">
                    <a:pos x="connsiteX3" y="connsiteY3"/>
                  </a:cxn>
                </a:cxnLst>
                <a:rect l="l" t="t" r="r" b="b"/>
                <a:pathLst>
                  <a:path w="541421" h="1359569">
                    <a:moveTo>
                      <a:pt x="541421" y="12032"/>
                    </a:moveTo>
                    <a:lnTo>
                      <a:pt x="156410" y="1359569"/>
                    </a:lnTo>
                    <a:lnTo>
                      <a:pt x="0" y="0"/>
                    </a:lnTo>
                    <a:lnTo>
                      <a:pt x="541421" y="120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22" name="Freeform: Shape 221">
                <a:extLst>
                  <a:ext uri="{FF2B5EF4-FFF2-40B4-BE49-F238E27FC236}">
                    <a16:creationId xmlns:a16="http://schemas.microsoft.com/office/drawing/2014/main" id="{AEAA9473-75C7-42B8-AB1F-95AFE6C44829}"/>
                  </a:ext>
                </a:extLst>
              </p:cNvPr>
              <p:cNvSpPr/>
              <p:nvPr/>
            </p:nvSpPr>
            <p:spPr>
              <a:xfrm>
                <a:off x="4296520" y="1708483"/>
                <a:ext cx="1917154" cy="1917154"/>
              </a:xfrm>
              <a:custGeom>
                <a:avLst/>
                <a:gdLst>
                  <a:gd name="connsiteX0" fmla="*/ 0 w 637674"/>
                  <a:gd name="connsiteY0" fmla="*/ 0 h 637674"/>
                  <a:gd name="connsiteX1" fmla="*/ 553453 w 637674"/>
                  <a:gd name="connsiteY1" fmla="*/ 48127 h 637674"/>
                  <a:gd name="connsiteX2" fmla="*/ 637674 w 637674"/>
                  <a:gd name="connsiteY2" fmla="*/ 637674 h 637674"/>
                  <a:gd name="connsiteX3" fmla="*/ 0 w 637674"/>
                  <a:gd name="connsiteY3" fmla="*/ 0 h 637674"/>
                  <a:gd name="connsiteX0" fmla="*/ 0 w 637674"/>
                  <a:gd name="connsiteY0" fmla="*/ 0 h 637674"/>
                  <a:gd name="connsiteX1" fmla="*/ 537445 w 637674"/>
                  <a:gd name="connsiteY1" fmla="*/ 16112 h 637674"/>
                  <a:gd name="connsiteX2" fmla="*/ 637674 w 637674"/>
                  <a:gd name="connsiteY2" fmla="*/ 637674 h 637674"/>
                  <a:gd name="connsiteX3" fmla="*/ 0 w 637674"/>
                  <a:gd name="connsiteY3" fmla="*/ 0 h 637674"/>
                </a:gdLst>
                <a:ahLst/>
                <a:cxnLst>
                  <a:cxn ang="0">
                    <a:pos x="connsiteX0" y="connsiteY0"/>
                  </a:cxn>
                  <a:cxn ang="0">
                    <a:pos x="connsiteX1" y="connsiteY1"/>
                  </a:cxn>
                  <a:cxn ang="0">
                    <a:pos x="connsiteX2" y="connsiteY2"/>
                  </a:cxn>
                  <a:cxn ang="0">
                    <a:pos x="connsiteX3" y="connsiteY3"/>
                  </a:cxn>
                </a:cxnLst>
                <a:rect l="l" t="t" r="r" b="b"/>
                <a:pathLst>
                  <a:path w="637674" h="637674">
                    <a:moveTo>
                      <a:pt x="0" y="0"/>
                    </a:moveTo>
                    <a:lnTo>
                      <a:pt x="537445" y="16112"/>
                    </a:lnTo>
                    <a:lnTo>
                      <a:pt x="637674" y="637674"/>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23" name="Freeform: Shape 222">
                <a:extLst>
                  <a:ext uri="{FF2B5EF4-FFF2-40B4-BE49-F238E27FC236}">
                    <a16:creationId xmlns:a16="http://schemas.microsoft.com/office/drawing/2014/main" id="{09853A08-141C-4409-914E-849C2166F1BC}"/>
                  </a:ext>
                </a:extLst>
              </p:cNvPr>
              <p:cNvSpPr/>
              <p:nvPr/>
            </p:nvSpPr>
            <p:spPr>
              <a:xfrm>
                <a:off x="7479717" y="2106307"/>
                <a:ext cx="2206536" cy="1434953"/>
              </a:xfrm>
              <a:custGeom>
                <a:avLst/>
                <a:gdLst>
                  <a:gd name="connsiteX0" fmla="*/ 168442 w 733927"/>
                  <a:gd name="connsiteY0" fmla="*/ 0 h 493295"/>
                  <a:gd name="connsiteX1" fmla="*/ 733927 w 733927"/>
                  <a:gd name="connsiteY1" fmla="*/ 493295 h 493295"/>
                  <a:gd name="connsiteX2" fmla="*/ 0 w 733927"/>
                  <a:gd name="connsiteY2" fmla="*/ 457200 h 493295"/>
                  <a:gd name="connsiteX3" fmla="*/ 168442 w 733927"/>
                  <a:gd name="connsiteY3" fmla="*/ 0 h 493295"/>
                  <a:gd name="connsiteX0" fmla="*/ 196455 w 733927"/>
                  <a:gd name="connsiteY0" fmla="*/ 0 h 477287"/>
                  <a:gd name="connsiteX1" fmla="*/ 733927 w 733927"/>
                  <a:gd name="connsiteY1" fmla="*/ 477287 h 477287"/>
                  <a:gd name="connsiteX2" fmla="*/ 0 w 733927"/>
                  <a:gd name="connsiteY2" fmla="*/ 441192 h 477287"/>
                  <a:gd name="connsiteX3" fmla="*/ 196455 w 733927"/>
                  <a:gd name="connsiteY3" fmla="*/ 0 h 477287"/>
                </a:gdLst>
                <a:ahLst/>
                <a:cxnLst>
                  <a:cxn ang="0">
                    <a:pos x="connsiteX0" y="connsiteY0"/>
                  </a:cxn>
                  <a:cxn ang="0">
                    <a:pos x="connsiteX1" y="connsiteY1"/>
                  </a:cxn>
                  <a:cxn ang="0">
                    <a:pos x="connsiteX2" y="connsiteY2"/>
                  </a:cxn>
                  <a:cxn ang="0">
                    <a:pos x="connsiteX3" y="connsiteY3"/>
                  </a:cxn>
                </a:cxnLst>
                <a:rect l="l" t="t" r="r" b="b"/>
                <a:pathLst>
                  <a:path w="733927" h="477287">
                    <a:moveTo>
                      <a:pt x="196455" y="0"/>
                    </a:moveTo>
                    <a:lnTo>
                      <a:pt x="733927" y="477287"/>
                    </a:lnTo>
                    <a:lnTo>
                      <a:pt x="0" y="441192"/>
                    </a:lnTo>
                    <a:lnTo>
                      <a:pt x="19645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24" name="Freeform: Shape 223">
                <a:extLst>
                  <a:ext uri="{FF2B5EF4-FFF2-40B4-BE49-F238E27FC236}">
                    <a16:creationId xmlns:a16="http://schemas.microsoft.com/office/drawing/2014/main" id="{517E3B30-EA71-4B95-B7E6-8AB1766468A9}"/>
                  </a:ext>
                </a:extLst>
              </p:cNvPr>
              <p:cNvSpPr/>
              <p:nvPr/>
            </p:nvSpPr>
            <p:spPr>
              <a:xfrm>
                <a:off x="5888120" y="1744657"/>
                <a:ext cx="2170362" cy="5546479"/>
              </a:xfrm>
              <a:custGeom>
                <a:avLst/>
                <a:gdLst>
                  <a:gd name="connsiteX0" fmla="*/ 0 w 721895"/>
                  <a:gd name="connsiteY0" fmla="*/ 0 h 1844842"/>
                  <a:gd name="connsiteX1" fmla="*/ 176463 w 721895"/>
                  <a:gd name="connsiteY1" fmla="*/ 1844842 h 1844842"/>
                  <a:gd name="connsiteX2" fmla="*/ 721895 w 721895"/>
                  <a:gd name="connsiteY2" fmla="*/ 112295 h 1844842"/>
                  <a:gd name="connsiteX3" fmla="*/ 0 w 721895"/>
                  <a:gd name="connsiteY3" fmla="*/ 0 h 1844842"/>
                </a:gdLst>
                <a:ahLst/>
                <a:cxnLst>
                  <a:cxn ang="0">
                    <a:pos x="connsiteX0" y="connsiteY0"/>
                  </a:cxn>
                  <a:cxn ang="0">
                    <a:pos x="connsiteX1" y="connsiteY1"/>
                  </a:cxn>
                  <a:cxn ang="0">
                    <a:pos x="connsiteX2" y="connsiteY2"/>
                  </a:cxn>
                  <a:cxn ang="0">
                    <a:pos x="connsiteX3" y="connsiteY3"/>
                  </a:cxn>
                </a:cxnLst>
                <a:rect l="l" t="t" r="r" b="b"/>
                <a:pathLst>
                  <a:path w="721895" h="1844842">
                    <a:moveTo>
                      <a:pt x="0" y="0"/>
                    </a:moveTo>
                    <a:lnTo>
                      <a:pt x="176463" y="1844842"/>
                    </a:lnTo>
                    <a:lnTo>
                      <a:pt x="721895" y="112295"/>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225" name="Group 224">
              <a:extLst>
                <a:ext uri="{FF2B5EF4-FFF2-40B4-BE49-F238E27FC236}">
                  <a16:creationId xmlns:a16="http://schemas.microsoft.com/office/drawing/2014/main" id="{338BC33A-5033-4FC3-A9F4-A4FA6794BFB2}"/>
                </a:ext>
              </a:extLst>
            </p:cNvPr>
            <p:cNvGrpSpPr/>
            <p:nvPr/>
          </p:nvGrpSpPr>
          <p:grpSpPr>
            <a:xfrm rot="842146" flipH="1">
              <a:off x="6949092" y="2797195"/>
              <a:ext cx="493756" cy="340060"/>
              <a:chOff x="3667032" y="1708483"/>
              <a:chExt cx="8105829" cy="5582653"/>
            </a:xfrm>
            <a:solidFill>
              <a:schemeClr val="accent1"/>
            </a:solidFill>
          </p:grpSpPr>
          <p:sp>
            <p:nvSpPr>
              <p:cNvPr id="226" name="Freeform: Shape 225">
                <a:extLst>
                  <a:ext uri="{FF2B5EF4-FFF2-40B4-BE49-F238E27FC236}">
                    <a16:creationId xmlns:a16="http://schemas.microsoft.com/office/drawing/2014/main" id="{E58B44BA-B510-4401-88BD-C82FC084E883}"/>
                  </a:ext>
                </a:extLst>
              </p:cNvPr>
              <p:cNvSpPr/>
              <p:nvPr/>
            </p:nvSpPr>
            <p:spPr>
              <a:xfrm>
                <a:off x="9698517" y="2576706"/>
                <a:ext cx="2074344" cy="1084322"/>
              </a:xfrm>
              <a:custGeom>
                <a:avLst/>
                <a:gdLst>
                  <a:gd name="connsiteX0" fmla="*/ 757990 w 757990"/>
                  <a:gd name="connsiteY0" fmla="*/ 228600 h 264695"/>
                  <a:gd name="connsiteX1" fmla="*/ 288758 w 757990"/>
                  <a:gd name="connsiteY1" fmla="*/ 0 h 264695"/>
                  <a:gd name="connsiteX2" fmla="*/ 0 w 757990"/>
                  <a:gd name="connsiteY2" fmla="*/ 264695 h 264695"/>
                  <a:gd name="connsiteX3" fmla="*/ 757990 w 757990"/>
                  <a:gd name="connsiteY3" fmla="*/ 228600 h 264695"/>
                  <a:gd name="connsiteX0" fmla="*/ 753988 w 753988"/>
                  <a:gd name="connsiteY0" fmla="*/ 288628 h 288628"/>
                  <a:gd name="connsiteX1" fmla="*/ 288758 w 753988"/>
                  <a:gd name="connsiteY1" fmla="*/ 0 h 288628"/>
                  <a:gd name="connsiteX2" fmla="*/ 0 w 753988"/>
                  <a:gd name="connsiteY2" fmla="*/ 264695 h 288628"/>
                  <a:gd name="connsiteX3" fmla="*/ 753988 w 753988"/>
                  <a:gd name="connsiteY3" fmla="*/ 288628 h 288628"/>
                  <a:gd name="connsiteX0" fmla="*/ 753988 w 753988"/>
                  <a:gd name="connsiteY0" fmla="*/ 288628 h 324723"/>
                  <a:gd name="connsiteX1" fmla="*/ 288758 w 753988"/>
                  <a:gd name="connsiteY1" fmla="*/ 0 h 324723"/>
                  <a:gd name="connsiteX2" fmla="*/ 0 w 753988"/>
                  <a:gd name="connsiteY2" fmla="*/ 324723 h 324723"/>
                  <a:gd name="connsiteX3" fmla="*/ 753988 w 753988"/>
                  <a:gd name="connsiteY3" fmla="*/ 288628 h 324723"/>
                  <a:gd name="connsiteX0" fmla="*/ 681954 w 681954"/>
                  <a:gd name="connsiteY0" fmla="*/ 396679 h 396679"/>
                  <a:gd name="connsiteX1" fmla="*/ 288758 w 681954"/>
                  <a:gd name="connsiteY1" fmla="*/ 0 h 396679"/>
                  <a:gd name="connsiteX2" fmla="*/ 0 w 681954"/>
                  <a:gd name="connsiteY2" fmla="*/ 324723 h 396679"/>
                  <a:gd name="connsiteX3" fmla="*/ 681954 w 681954"/>
                  <a:gd name="connsiteY3" fmla="*/ 396679 h 396679"/>
                  <a:gd name="connsiteX0" fmla="*/ 798009 w 798009"/>
                  <a:gd name="connsiteY0" fmla="*/ 324645 h 324723"/>
                  <a:gd name="connsiteX1" fmla="*/ 288758 w 798009"/>
                  <a:gd name="connsiteY1" fmla="*/ 0 h 324723"/>
                  <a:gd name="connsiteX2" fmla="*/ 0 w 798009"/>
                  <a:gd name="connsiteY2" fmla="*/ 324723 h 324723"/>
                  <a:gd name="connsiteX3" fmla="*/ 798009 w 798009"/>
                  <a:gd name="connsiteY3" fmla="*/ 324645 h 324723"/>
                  <a:gd name="connsiteX0" fmla="*/ 798009 w 798009"/>
                  <a:gd name="connsiteY0" fmla="*/ 324645 h 324645"/>
                  <a:gd name="connsiteX1" fmla="*/ 288758 w 798009"/>
                  <a:gd name="connsiteY1" fmla="*/ 0 h 324645"/>
                  <a:gd name="connsiteX2" fmla="*/ 0 w 798009"/>
                  <a:gd name="connsiteY2" fmla="*/ 208668 h 324645"/>
                  <a:gd name="connsiteX3" fmla="*/ 798009 w 798009"/>
                  <a:gd name="connsiteY3" fmla="*/ 324645 h 324645"/>
                  <a:gd name="connsiteX0" fmla="*/ 689958 w 689958"/>
                  <a:gd name="connsiteY0" fmla="*/ 360662 h 360662"/>
                  <a:gd name="connsiteX1" fmla="*/ 288758 w 689958"/>
                  <a:gd name="connsiteY1" fmla="*/ 0 h 360662"/>
                  <a:gd name="connsiteX2" fmla="*/ 0 w 689958"/>
                  <a:gd name="connsiteY2" fmla="*/ 208668 h 360662"/>
                  <a:gd name="connsiteX3" fmla="*/ 689958 w 689958"/>
                  <a:gd name="connsiteY3" fmla="*/ 360662 h 360662"/>
                </a:gdLst>
                <a:ahLst/>
                <a:cxnLst>
                  <a:cxn ang="0">
                    <a:pos x="connsiteX0" y="connsiteY0"/>
                  </a:cxn>
                  <a:cxn ang="0">
                    <a:pos x="connsiteX1" y="connsiteY1"/>
                  </a:cxn>
                  <a:cxn ang="0">
                    <a:pos x="connsiteX2" y="connsiteY2"/>
                  </a:cxn>
                  <a:cxn ang="0">
                    <a:pos x="connsiteX3" y="connsiteY3"/>
                  </a:cxn>
                </a:cxnLst>
                <a:rect l="l" t="t" r="r" b="b"/>
                <a:pathLst>
                  <a:path w="689958" h="360662">
                    <a:moveTo>
                      <a:pt x="689958" y="360662"/>
                    </a:moveTo>
                    <a:lnTo>
                      <a:pt x="288758" y="0"/>
                    </a:lnTo>
                    <a:lnTo>
                      <a:pt x="0" y="208668"/>
                    </a:lnTo>
                    <a:lnTo>
                      <a:pt x="689958" y="36066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27" name="Freeform: Shape 226">
                <a:extLst>
                  <a:ext uri="{FF2B5EF4-FFF2-40B4-BE49-F238E27FC236}">
                    <a16:creationId xmlns:a16="http://schemas.microsoft.com/office/drawing/2014/main" id="{16D462A3-F210-4A92-A680-EC410D03FD94}"/>
                  </a:ext>
                </a:extLst>
              </p:cNvPr>
              <p:cNvSpPr/>
              <p:nvPr/>
            </p:nvSpPr>
            <p:spPr>
              <a:xfrm>
                <a:off x="8589117" y="2576628"/>
                <a:ext cx="1989499" cy="976664"/>
              </a:xfrm>
              <a:custGeom>
                <a:avLst/>
                <a:gdLst>
                  <a:gd name="connsiteX0" fmla="*/ 661737 w 661737"/>
                  <a:gd name="connsiteY0" fmla="*/ 0 h 324853"/>
                  <a:gd name="connsiteX1" fmla="*/ 360947 w 661737"/>
                  <a:gd name="connsiteY1" fmla="*/ 324853 h 324853"/>
                  <a:gd name="connsiteX2" fmla="*/ 0 w 661737"/>
                  <a:gd name="connsiteY2" fmla="*/ 36095 h 324853"/>
                  <a:gd name="connsiteX3" fmla="*/ 661737 w 661737"/>
                  <a:gd name="connsiteY3" fmla="*/ 0 h 324853"/>
                </a:gdLst>
                <a:ahLst/>
                <a:cxnLst>
                  <a:cxn ang="0">
                    <a:pos x="connsiteX0" y="connsiteY0"/>
                  </a:cxn>
                  <a:cxn ang="0">
                    <a:pos x="connsiteX1" y="connsiteY1"/>
                  </a:cxn>
                  <a:cxn ang="0">
                    <a:pos x="connsiteX2" y="connsiteY2"/>
                  </a:cxn>
                  <a:cxn ang="0">
                    <a:pos x="connsiteX3" y="connsiteY3"/>
                  </a:cxn>
                </a:cxnLst>
                <a:rect l="l" t="t" r="r" b="b"/>
                <a:pathLst>
                  <a:path w="661737" h="324853">
                    <a:moveTo>
                      <a:pt x="661737" y="0"/>
                    </a:moveTo>
                    <a:lnTo>
                      <a:pt x="360947" y="324853"/>
                    </a:lnTo>
                    <a:lnTo>
                      <a:pt x="0" y="36095"/>
                    </a:lnTo>
                    <a:lnTo>
                      <a:pt x="661737"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28" name="Freeform: Shape 227">
                <a:extLst>
                  <a:ext uri="{FF2B5EF4-FFF2-40B4-BE49-F238E27FC236}">
                    <a16:creationId xmlns:a16="http://schemas.microsoft.com/office/drawing/2014/main" id="{7EFFAA10-849D-43FF-8514-DF0F17604ED0}"/>
                  </a:ext>
                </a:extLst>
              </p:cNvPr>
              <p:cNvSpPr/>
              <p:nvPr/>
            </p:nvSpPr>
            <p:spPr>
              <a:xfrm>
                <a:off x="3667032" y="1708483"/>
                <a:ext cx="1121354" cy="723455"/>
              </a:xfrm>
              <a:custGeom>
                <a:avLst/>
                <a:gdLst>
                  <a:gd name="connsiteX0" fmla="*/ 0 w 372979"/>
                  <a:gd name="connsiteY0" fmla="*/ 240632 h 240632"/>
                  <a:gd name="connsiteX1" fmla="*/ 204537 w 372979"/>
                  <a:gd name="connsiteY1" fmla="*/ 0 h 240632"/>
                  <a:gd name="connsiteX2" fmla="*/ 372979 w 372979"/>
                  <a:gd name="connsiteY2" fmla="*/ 120316 h 240632"/>
                  <a:gd name="connsiteX3" fmla="*/ 0 w 372979"/>
                  <a:gd name="connsiteY3" fmla="*/ 240632 h 240632"/>
                </a:gdLst>
                <a:ahLst/>
                <a:cxnLst>
                  <a:cxn ang="0">
                    <a:pos x="connsiteX0" y="connsiteY0"/>
                  </a:cxn>
                  <a:cxn ang="0">
                    <a:pos x="connsiteX1" y="connsiteY1"/>
                  </a:cxn>
                  <a:cxn ang="0">
                    <a:pos x="connsiteX2" y="connsiteY2"/>
                  </a:cxn>
                  <a:cxn ang="0">
                    <a:pos x="connsiteX3" y="connsiteY3"/>
                  </a:cxn>
                </a:cxnLst>
                <a:rect l="l" t="t" r="r" b="b"/>
                <a:pathLst>
                  <a:path w="372979" h="240632">
                    <a:moveTo>
                      <a:pt x="0" y="240632"/>
                    </a:moveTo>
                    <a:lnTo>
                      <a:pt x="204537" y="0"/>
                    </a:lnTo>
                    <a:lnTo>
                      <a:pt x="372979" y="120316"/>
                    </a:lnTo>
                    <a:lnTo>
                      <a:pt x="0" y="2406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29" name="Freeform: Shape 228">
                <a:extLst>
                  <a:ext uri="{FF2B5EF4-FFF2-40B4-BE49-F238E27FC236}">
                    <a16:creationId xmlns:a16="http://schemas.microsoft.com/office/drawing/2014/main" id="{A23DCC8A-165C-450D-9A9A-F2563190E169}"/>
                  </a:ext>
                </a:extLst>
              </p:cNvPr>
              <p:cNvSpPr/>
              <p:nvPr/>
            </p:nvSpPr>
            <p:spPr>
              <a:xfrm>
                <a:off x="6683920" y="3191564"/>
                <a:ext cx="1627771" cy="4087516"/>
              </a:xfrm>
              <a:custGeom>
                <a:avLst/>
                <a:gdLst>
                  <a:gd name="connsiteX0" fmla="*/ 541421 w 541421"/>
                  <a:gd name="connsiteY0" fmla="*/ 12032 h 1359569"/>
                  <a:gd name="connsiteX1" fmla="*/ 156410 w 541421"/>
                  <a:gd name="connsiteY1" fmla="*/ 1359569 h 1359569"/>
                  <a:gd name="connsiteX2" fmla="*/ 0 w 541421"/>
                  <a:gd name="connsiteY2" fmla="*/ 0 h 1359569"/>
                  <a:gd name="connsiteX3" fmla="*/ 541421 w 541421"/>
                  <a:gd name="connsiteY3" fmla="*/ 12032 h 1359569"/>
                </a:gdLst>
                <a:ahLst/>
                <a:cxnLst>
                  <a:cxn ang="0">
                    <a:pos x="connsiteX0" y="connsiteY0"/>
                  </a:cxn>
                  <a:cxn ang="0">
                    <a:pos x="connsiteX1" y="connsiteY1"/>
                  </a:cxn>
                  <a:cxn ang="0">
                    <a:pos x="connsiteX2" y="connsiteY2"/>
                  </a:cxn>
                  <a:cxn ang="0">
                    <a:pos x="connsiteX3" y="connsiteY3"/>
                  </a:cxn>
                </a:cxnLst>
                <a:rect l="l" t="t" r="r" b="b"/>
                <a:pathLst>
                  <a:path w="541421" h="1359569">
                    <a:moveTo>
                      <a:pt x="541421" y="12032"/>
                    </a:moveTo>
                    <a:lnTo>
                      <a:pt x="156410" y="1359569"/>
                    </a:lnTo>
                    <a:lnTo>
                      <a:pt x="0" y="0"/>
                    </a:lnTo>
                    <a:lnTo>
                      <a:pt x="541421" y="120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30" name="Freeform: Shape 229">
                <a:extLst>
                  <a:ext uri="{FF2B5EF4-FFF2-40B4-BE49-F238E27FC236}">
                    <a16:creationId xmlns:a16="http://schemas.microsoft.com/office/drawing/2014/main" id="{2ACC1A6B-668D-4578-95A5-FA69A826AFAF}"/>
                  </a:ext>
                </a:extLst>
              </p:cNvPr>
              <p:cNvSpPr/>
              <p:nvPr/>
            </p:nvSpPr>
            <p:spPr>
              <a:xfrm>
                <a:off x="4296520" y="1708483"/>
                <a:ext cx="1917154" cy="1917154"/>
              </a:xfrm>
              <a:custGeom>
                <a:avLst/>
                <a:gdLst>
                  <a:gd name="connsiteX0" fmla="*/ 0 w 637674"/>
                  <a:gd name="connsiteY0" fmla="*/ 0 h 637674"/>
                  <a:gd name="connsiteX1" fmla="*/ 553453 w 637674"/>
                  <a:gd name="connsiteY1" fmla="*/ 48127 h 637674"/>
                  <a:gd name="connsiteX2" fmla="*/ 637674 w 637674"/>
                  <a:gd name="connsiteY2" fmla="*/ 637674 h 637674"/>
                  <a:gd name="connsiteX3" fmla="*/ 0 w 637674"/>
                  <a:gd name="connsiteY3" fmla="*/ 0 h 637674"/>
                  <a:gd name="connsiteX0" fmla="*/ 0 w 637674"/>
                  <a:gd name="connsiteY0" fmla="*/ 0 h 637674"/>
                  <a:gd name="connsiteX1" fmla="*/ 537445 w 637674"/>
                  <a:gd name="connsiteY1" fmla="*/ 16112 h 637674"/>
                  <a:gd name="connsiteX2" fmla="*/ 637674 w 637674"/>
                  <a:gd name="connsiteY2" fmla="*/ 637674 h 637674"/>
                  <a:gd name="connsiteX3" fmla="*/ 0 w 637674"/>
                  <a:gd name="connsiteY3" fmla="*/ 0 h 637674"/>
                </a:gdLst>
                <a:ahLst/>
                <a:cxnLst>
                  <a:cxn ang="0">
                    <a:pos x="connsiteX0" y="connsiteY0"/>
                  </a:cxn>
                  <a:cxn ang="0">
                    <a:pos x="connsiteX1" y="connsiteY1"/>
                  </a:cxn>
                  <a:cxn ang="0">
                    <a:pos x="connsiteX2" y="connsiteY2"/>
                  </a:cxn>
                  <a:cxn ang="0">
                    <a:pos x="connsiteX3" y="connsiteY3"/>
                  </a:cxn>
                </a:cxnLst>
                <a:rect l="l" t="t" r="r" b="b"/>
                <a:pathLst>
                  <a:path w="637674" h="637674">
                    <a:moveTo>
                      <a:pt x="0" y="0"/>
                    </a:moveTo>
                    <a:lnTo>
                      <a:pt x="537445" y="16112"/>
                    </a:lnTo>
                    <a:lnTo>
                      <a:pt x="637674" y="637674"/>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31" name="Freeform: Shape 230">
                <a:extLst>
                  <a:ext uri="{FF2B5EF4-FFF2-40B4-BE49-F238E27FC236}">
                    <a16:creationId xmlns:a16="http://schemas.microsoft.com/office/drawing/2014/main" id="{18F34EEF-8D49-4095-A529-7A9B230AD4FE}"/>
                  </a:ext>
                </a:extLst>
              </p:cNvPr>
              <p:cNvSpPr/>
              <p:nvPr/>
            </p:nvSpPr>
            <p:spPr>
              <a:xfrm>
                <a:off x="7479717" y="2106307"/>
                <a:ext cx="2206536" cy="1434953"/>
              </a:xfrm>
              <a:custGeom>
                <a:avLst/>
                <a:gdLst>
                  <a:gd name="connsiteX0" fmla="*/ 168442 w 733927"/>
                  <a:gd name="connsiteY0" fmla="*/ 0 h 493295"/>
                  <a:gd name="connsiteX1" fmla="*/ 733927 w 733927"/>
                  <a:gd name="connsiteY1" fmla="*/ 493295 h 493295"/>
                  <a:gd name="connsiteX2" fmla="*/ 0 w 733927"/>
                  <a:gd name="connsiteY2" fmla="*/ 457200 h 493295"/>
                  <a:gd name="connsiteX3" fmla="*/ 168442 w 733927"/>
                  <a:gd name="connsiteY3" fmla="*/ 0 h 493295"/>
                  <a:gd name="connsiteX0" fmla="*/ 196455 w 733927"/>
                  <a:gd name="connsiteY0" fmla="*/ 0 h 477287"/>
                  <a:gd name="connsiteX1" fmla="*/ 733927 w 733927"/>
                  <a:gd name="connsiteY1" fmla="*/ 477287 h 477287"/>
                  <a:gd name="connsiteX2" fmla="*/ 0 w 733927"/>
                  <a:gd name="connsiteY2" fmla="*/ 441192 h 477287"/>
                  <a:gd name="connsiteX3" fmla="*/ 196455 w 733927"/>
                  <a:gd name="connsiteY3" fmla="*/ 0 h 477287"/>
                </a:gdLst>
                <a:ahLst/>
                <a:cxnLst>
                  <a:cxn ang="0">
                    <a:pos x="connsiteX0" y="connsiteY0"/>
                  </a:cxn>
                  <a:cxn ang="0">
                    <a:pos x="connsiteX1" y="connsiteY1"/>
                  </a:cxn>
                  <a:cxn ang="0">
                    <a:pos x="connsiteX2" y="connsiteY2"/>
                  </a:cxn>
                  <a:cxn ang="0">
                    <a:pos x="connsiteX3" y="connsiteY3"/>
                  </a:cxn>
                </a:cxnLst>
                <a:rect l="l" t="t" r="r" b="b"/>
                <a:pathLst>
                  <a:path w="733927" h="477287">
                    <a:moveTo>
                      <a:pt x="196455" y="0"/>
                    </a:moveTo>
                    <a:lnTo>
                      <a:pt x="733927" y="477287"/>
                    </a:lnTo>
                    <a:lnTo>
                      <a:pt x="0" y="441192"/>
                    </a:lnTo>
                    <a:lnTo>
                      <a:pt x="19645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32" name="Freeform: Shape 231">
                <a:extLst>
                  <a:ext uri="{FF2B5EF4-FFF2-40B4-BE49-F238E27FC236}">
                    <a16:creationId xmlns:a16="http://schemas.microsoft.com/office/drawing/2014/main" id="{CEF7AC44-474A-4FB2-B431-D5E150FE06D6}"/>
                  </a:ext>
                </a:extLst>
              </p:cNvPr>
              <p:cNvSpPr/>
              <p:nvPr/>
            </p:nvSpPr>
            <p:spPr>
              <a:xfrm>
                <a:off x="5888120" y="1744657"/>
                <a:ext cx="2170362" cy="5546479"/>
              </a:xfrm>
              <a:custGeom>
                <a:avLst/>
                <a:gdLst>
                  <a:gd name="connsiteX0" fmla="*/ 0 w 721895"/>
                  <a:gd name="connsiteY0" fmla="*/ 0 h 1844842"/>
                  <a:gd name="connsiteX1" fmla="*/ 176463 w 721895"/>
                  <a:gd name="connsiteY1" fmla="*/ 1844842 h 1844842"/>
                  <a:gd name="connsiteX2" fmla="*/ 721895 w 721895"/>
                  <a:gd name="connsiteY2" fmla="*/ 112295 h 1844842"/>
                  <a:gd name="connsiteX3" fmla="*/ 0 w 721895"/>
                  <a:gd name="connsiteY3" fmla="*/ 0 h 1844842"/>
                </a:gdLst>
                <a:ahLst/>
                <a:cxnLst>
                  <a:cxn ang="0">
                    <a:pos x="connsiteX0" y="connsiteY0"/>
                  </a:cxn>
                  <a:cxn ang="0">
                    <a:pos x="connsiteX1" y="connsiteY1"/>
                  </a:cxn>
                  <a:cxn ang="0">
                    <a:pos x="connsiteX2" y="connsiteY2"/>
                  </a:cxn>
                  <a:cxn ang="0">
                    <a:pos x="connsiteX3" y="connsiteY3"/>
                  </a:cxn>
                </a:cxnLst>
                <a:rect l="l" t="t" r="r" b="b"/>
                <a:pathLst>
                  <a:path w="721895" h="1844842">
                    <a:moveTo>
                      <a:pt x="0" y="0"/>
                    </a:moveTo>
                    <a:lnTo>
                      <a:pt x="176463" y="1844842"/>
                    </a:lnTo>
                    <a:lnTo>
                      <a:pt x="721895" y="112295"/>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233" name="Group 232">
              <a:extLst>
                <a:ext uri="{FF2B5EF4-FFF2-40B4-BE49-F238E27FC236}">
                  <a16:creationId xmlns:a16="http://schemas.microsoft.com/office/drawing/2014/main" id="{2D81E537-2030-4DC1-B708-335169ECF584}"/>
                </a:ext>
              </a:extLst>
            </p:cNvPr>
            <p:cNvGrpSpPr/>
            <p:nvPr/>
          </p:nvGrpSpPr>
          <p:grpSpPr>
            <a:xfrm rot="74106" flipH="1">
              <a:off x="7481200" y="2113001"/>
              <a:ext cx="493983" cy="590824"/>
              <a:chOff x="5704433" y="717502"/>
              <a:chExt cx="7365528" cy="8809481"/>
            </a:xfrm>
            <a:solidFill>
              <a:schemeClr val="accent1"/>
            </a:solidFill>
          </p:grpSpPr>
          <p:sp>
            <p:nvSpPr>
              <p:cNvPr id="234" name="Freeform: Shape 233">
                <a:extLst>
                  <a:ext uri="{FF2B5EF4-FFF2-40B4-BE49-F238E27FC236}">
                    <a16:creationId xmlns:a16="http://schemas.microsoft.com/office/drawing/2014/main" id="{5C288EA9-83AE-47A7-8AFE-DCD65E925E0D}"/>
                  </a:ext>
                </a:extLst>
              </p:cNvPr>
              <p:cNvSpPr/>
              <p:nvPr/>
            </p:nvSpPr>
            <p:spPr>
              <a:xfrm>
                <a:off x="11674968" y="8268753"/>
                <a:ext cx="765879" cy="1258230"/>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Lst>
                <a:ahLst/>
                <a:cxnLst>
                  <a:cxn ang="0">
                    <a:pos x="connsiteX0" y="connsiteY0"/>
                  </a:cxn>
                  <a:cxn ang="0">
                    <a:pos x="connsiteX1" y="connsiteY1"/>
                  </a:cxn>
                  <a:cxn ang="0">
                    <a:pos x="connsiteX2" y="connsiteY2"/>
                  </a:cxn>
                  <a:cxn ang="0">
                    <a:pos x="connsiteX3" y="connsiteY3"/>
                  </a:cxn>
                </a:cxnLst>
                <a:rect l="l" t="t" r="r" b="b"/>
                <a:pathLst>
                  <a:path w="266700" h="438150">
                    <a:moveTo>
                      <a:pt x="0" y="0"/>
                    </a:moveTo>
                    <a:lnTo>
                      <a:pt x="19050" y="438150"/>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35" name="Freeform: Shape 234">
                <a:extLst>
                  <a:ext uri="{FF2B5EF4-FFF2-40B4-BE49-F238E27FC236}">
                    <a16:creationId xmlns:a16="http://schemas.microsoft.com/office/drawing/2014/main" id="{D0C14B2C-2A50-4177-BBF6-716622A91423}"/>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36" name="Freeform: Shape 235">
                <a:extLst>
                  <a:ext uri="{FF2B5EF4-FFF2-40B4-BE49-F238E27FC236}">
                    <a16:creationId xmlns:a16="http://schemas.microsoft.com/office/drawing/2014/main" id="{2B701883-24B1-4434-B653-B14E2539A38A}"/>
                  </a:ext>
                </a:extLst>
              </p:cNvPr>
              <p:cNvSpPr/>
              <p:nvPr/>
            </p:nvSpPr>
            <p:spPr>
              <a:xfrm>
                <a:off x="5704433" y="5540923"/>
                <a:ext cx="793232" cy="589649"/>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Lst>
                <a:ahLst/>
                <a:cxnLst>
                  <a:cxn ang="0">
                    <a:pos x="connsiteX0" y="connsiteY0"/>
                  </a:cxn>
                  <a:cxn ang="0">
                    <a:pos x="connsiteX1" y="connsiteY1"/>
                  </a:cxn>
                  <a:cxn ang="0">
                    <a:pos x="connsiteX2" y="connsiteY2"/>
                  </a:cxn>
                  <a:cxn ang="0">
                    <a:pos x="connsiteX3" y="connsiteY3"/>
                  </a:cxn>
                </a:cxnLst>
                <a:rect l="l" t="t" r="r" b="b"/>
                <a:pathLst>
                  <a:path w="276225" h="205332">
                    <a:moveTo>
                      <a:pt x="157232" y="0"/>
                    </a:moveTo>
                    <a:lnTo>
                      <a:pt x="0" y="205332"/>
                    </a:lnTo>
                    <a:lnTo>
                      <a:pt x="276225" y="157707"/>
                    </a:lnTo>
                    <a:lnTo>
                      <a:pt x="15723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37" name="Freeform: Shape 236">
                <a:extLst>
                  <a:ext uri="{FF2B5EF4-FFF2-40B4-BE49-F238E27FC236}">
                    <a16:creationId xmlns:a16="http://schemas.microsoft.com/office/drawing/2014/main" id="{410F6BFD-BFBA-47A5-AD22-5B4B8FDE8575}"/>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38" name="Freeform: Shape 237">
                <a:extLst>
                  <a:ext uri="{FF2B5EF4-FFF2-40B4-BE49-F238E27FC236}">
                    <a16:creationId xmlns:a16="http://schemas.microsoft.com/office/drawing/2014/main" id="{7CBDF47D-9296-476E-9327-AD07FBD9C367}"/>
                  </a:ext>
                </a:extLst>
              </p:cNvPr>
              <p:cNvSpPr/>
              <p:nvPr/>
            </p:nvSpPr>
            <p:spPr>
              <a:xfrm>
                <a:off x="10143209" y="2425829"/>
                <a:ext cx="2926752" cy="3993512"/>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Lst>
                <a:ahLst/>
                <a:cxnLst>
                  <a:cxn ang="0">
                    <a:pos x="connsiteX0" y="connsiteY0"/>
                  </a:cxn>
                  <a:cxn ang="0">
                    <a:pos x="connsiteX1" y="connsiteY1"/>
                  </a:cxn>
                  <a:cxn ang="0">
                    <a:pos x="connsiteX2" y="connsiteY2"/>
                  </a:cxn>
                  <a:cxn ang="0">
                    <a:pos x="connsiteX3" y="connsiteY3"/>
                  </a:cxn>
                </a:cxnLst>
                <a:rect l="l" t="t" r="r" b="b"/>
                <a:pathLst>
                  <a:path w="1019175" h="1390650">
                    <a:moveTo>
                      <a:pt x="1019175" y="0"/>
                    </a:moveTo>
                    <a:lnTo>
                      <a:pt x="0" y="295275"/>
                    </a:lnTo>
                    <a:lnTo>
                      <a:pt x="19050" y="1390650"/>
                    </a:lnTo>
                    <a:lnTo>
                      <a:pt x="101917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39" name="Freeform: Shape 238">
                <a:extLst>
                  <a:ext uri="{FF2B5EF4-FFF2-40B4-BE49-F238E27FC236}">
                    <a16:creationId xmlns:a16="http://schemas.microsoft.com/office/drawing/2014/main" id="{C77BF594-E9EC-41A5-B950-DA559544222C}"/>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40" name="Freeform: Shape 239">
                <a:extLst>
                  <a:ext uri="{FF2B5EF4-FFF2-40B4-BE49-F238E27FC236}">
                    <a16:creationId xmlns:a16="http://schemas.microsoft.com/office/drawing/2014/main" id="{B5603324-E1ED-4F61-8DE7-2E5B318EBC30}"/>
                  </a:ext>
                </a:extLst>
              </p:cNvPr>
              <p:cNvSpPr/>
              <p:nvPr/>
            </p:nvSpPr>
            <p:spPr>
              <a:xfrm>
                <a:off x="7708809" y="717502"/>
                <a:ext cx="2543812" cy="6236443"/>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Lst>
                <a:ahLst/>
                <a:cxnLst>
                  <a:cxn ang="0">
                    <a:pos x="connsiteX0" y="connsiteY0"/>
                  </a:cxn>
                  <a:cxn ang="0">
                    <a:pos x="connsiteX1" y="connsiteY1"/>
                  </a:cxn>
                  <a:cxn ang="0">
                    <a:pos x="connsiteX2" y="connsiteY2"/>
                  </a:cxn>
                  <a:cxn ang="0">
                    <a:pos x="connsiteX3" y="connsiteY3"/>
                  </a:cxn>
                </a:cxnLst>
                <a:rect l="l" t="t" r="r" b="b"/>
                <a:pathLst>
                  <a:path w="885825" h="2171700">
                    <a:moveTo>
                      <a:pt x="0" y="914400"/>
                    </a:moveTo>
                    <a:lnTo>
                      <a:pt x="871538" y="0"/>
                    </a:lnTo>
                    <a:cubicBezTo>
                      <a:pt x="876300" y="723900"/>
                      <a:pt x="881063" y="1447800"/>
                      <a:pt x="885825" y="2171700"/>
                    </a:cubicBezTo>
                    <a:lnTo>
                      <a:pt x="0" y="91440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250" name="Group 249">
              <a:extLst>
                <a:ext uri="{FF2B5EF4-FFF2-40B4-BE49-F238E27FC236}">
                  <a16:creationId xmlns:a16="http://schemas.microsoft.com/office/drawing/2014/main" id="{F6DB443A-4ADA-4A3A-B7B2-6B4AE84AC05D}"/>
                </a:ext>
              </a:extLst>
            </p:cNvPr>
            <p:cNvGrpSpPr/>
            <p:nvPr/>
          </p:nvGrpSpPr>
          <p:grpSpPr>
            <a:xfrm rot="74106" flipH="1">
              <a:off x="6791910" y="2911481"/>
              <a:ext cx="381469" cy="456253"/>
              <a:chOff x="5704433" y="717502"/>
              <a:chExt cx="7365528" cy="8809481"/>
            </a:xfrm>
            <a:solidFill>
              <a:schemeClr val="accent1"/>
            </a:solidFill>
          </p:grpSpPr>
          <p:sp>
            <p:nvSpPr>
              <p:cNvPr id="251" name="Freeform: Shape 250">
                <a:extLst>
                  <a:ext uri="{FF2B5EF4-FFF2-40B4-BE49-F238E27FC236}">
                    <a16:creationId xmlns:a16="http://schemas.microsoft.com/office/drawing/2014/main" id="{2314B7DE-BE81-465D-87AE-C960E6A8CA26}"/>
                  </a:ext>
                </a:extLst>
              </p:cNvPr>
              <p:cNvSpPr/>
              <p:nvPr/>
            </p:nvSpPr>
            <p:spPr>
              <a:xfrm>
                <a:off x="11674968" y="8268753"/>
                <a:ext cx="765879" cy="1258230"/>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Lst>
                <a:ahLst/>
                <a:cxnLst>
                  <a:cxn ang="0">
                    <a:pos x="connsiteX0" y="connsiteY0"/>
                  </a:cxn>
                  <a:cxn ang="0">
                    <a:pos x="connsiteX1" y="connsiteY1"/>
                  </a:cxn>
                  <a:cxn ang="0">
                    <a:pos x="connsiteX2" y="connsiteY2"/>
                  </a:cxn>
                  <a:cxn ang="0">
                    <a:pos x="connsiteX3" y="connsiteY3"/>
                  </a:cxn>
                </a:cxnLst>
                <a:rect l="l" t="t" r="r" b="b"/>
                <a:pathLst>
                  <a:path w="266700" h="438150">
                    <a:moveTo>
                      <a:pt x="0" y="0"/>
                    </a:moveTo>
                    <a:lnTo>
                      <a:pt x="19050" y="438150"/>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52" name="Freeform: Shape 251">
                <a:extLst>
                  <a:ext uri="{FF2B5EF4-FFF2-40B4-BE49-F238E27FC236}">
                    <a16:creationId xmlns:a16="http://schemas.microsoft.com/office/drawing/2014/main" id="{77AAB74E-536D-4F78-899A-D12CC290987A}"/>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53" name="Freeform: Shape 252">
                <a:extLst>
                  <a:ext uri="{FF2B5EF4-FFF2-40B4-BE49-F238E27FC236}">
                    <a16:creationId xmlns:a16="http://schemas.microsoft.com/office/drawing/2014/main" id="{0E2BA9CD-AC2F-41D6-96FB-AC2C5D866F4A}"/>
                  </a:ext>
                </a:extLst>
              </p:cNvPr>
              <p:cNvSpPr/>
              <p:nvPr/>
            </p:nvSpPr>
            <p:spPr>
              <a:xfrm>
                <a:off x="5704433" y="5540923"/>
                <a:ext cx="793232" cy="589649"/>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Lst>
                <a:ahLst/>
                <a:cxnLst>
                  <a:cxn ang="0">
                    <a:pos x="connsiteX0" y="connsiteY0"/>
                  </a:cxn>
                  <a:cxn ang="0">
                    <a:pos x="connsiteX1" y="connsiteY1"/>
                  </a:cxn>
                  <a:cxn ang="0">
                    <a:pos x="connsiteX2" y="connsiteY2"/>
                  </a:cxn>
                  <a:cxn ang="0">
                    <a:pos x="connsiteX3" y="connsiteY3"/>
                  </a:cxn>
                </a:cxnLst>
                <a:rect l="l" t="t" r="r" b="b"/>
                <a:pathLst>
                  <a:path w="276225" h="205332">
                    <a:moveTo>
                      <a:pt x="157232" y="0"/>
                    </a:moveTo>
                    <a:lnTo>
                      <a:pt x="0" y="205332"/>
                    </a:lnTo>
                    <a:lnTo>
                      <a:pt x="276225" y="157707"/>
                    </a:lnTo>
                    <a:lnTo>
                      <a:pt x="15723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54" name="Freeform: Shape 253">
                <a:extLst>
                  <a:ext uri="{FF2B5EF4-FFF2-40B4-BE49-F238E27FC236}">
                    <a16:creationId xmlns:a16="http://schemas.microsoft.com/office/drawing/2014/main" id="{A5177C13-96A7-4826-B34C-A26C3766F333}"/>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55" name="Freeform: Shape 254">
                <a:extLst>
                  <a:ext uri="{FF2B5EF4-FFF2-40B4-BE49-F238E27FC236}">
                    <a16:creationId xmlns:a16="http://schemas.microsoft.com/office/drawing/2014/main" id="{1E33DD37-DC0F-49F7-B78D-DD0837BF771A}"/>
                  </a:ext>
                </a:extLst>
              </p:cNvPr>
              <p:cNvSpPr/>
              <p:nvPr/>
            </p:nvSpPr>
            <p:spPr>
              <a:xfrm>
                <a:off x="10143209" y="2425829"/>
                <a:ext cx="2926752" cy="3993512"/>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Lst>
                <a:ahLst/>
                <a:cxnLst>
                  <a:cxn ang="0">
                    <a:pos x="connsiteX0" y="connsiteY0"/>
                  </a:cxn>
                  <a:cxn ang="0">
                    <a:pos x="connsiteX1" y="connsiteY1"/>
                  </a:cxn>
                  <a:cxn ang="0">
                    <a:pos x="connsiteX2" y="connsiteY2"/>
                  </a:cxn>
                  <a:cxn ang="0">
                    <a:pos x="connsiteX3" y="connsiteY3"/>
                  </a:cxn>
                </a:cxnLst>
                <a:rect l="l" t="t" r="r" b="b"/>
                <a:pathLst>
                  <a:path w="1019175" h="1390650">
                    <a:moveTo>
                      <a:pt x="1019175" y="0"/>
                    </a:moveTo>
                    <a:lnTo>
                      <a:pt x="0" y="295275"/>
                    </a:lnTo>
                    <a:lnTo>
                      <a:pt x="19050" y="1390650"/>
                    </a:lnTo>
                    <a:lnTo>
                      <a:pt x="101917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56" name="Freeform: Shape 255">
                <a:extLst>
                  <a:ext uri="{FF2B5EF4-FFF2-40B4-BE49-F238E27FC236}">
                    <a16:creationId xmlns:a16="http://schemas.microsoft.com/office/drawing/2014/main" id="{EB069C9F-1D4E-446B-BEC8-DF84C4ECA15A}"/>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57" name="Freeform: Shape 256">
                <a:extLst>
                  <a:ext uri="{FF2B5EF4-FFF2-40B4-BE49-F238E27FC236}">
                    <a16:creationId xmlns:a16="http://schemas.microsoft.com/office/drawing/2014/main" id="{A09ACCD6-9C13-4570-800F-45F1CBD5140B}"/>
                  </a:ext>
                </a:extLst>
              </p:cNvPr>
              <p:cNvSpPr/>
              <p:nvPr/>
            </p:nvSpPr>
            <p:spPr>
              <a:xfrm>
                <a:off x="7708809" y="717502"/>
                <a:ext cx="2543812" cy="6236443"/>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Lst>
                <a:ahLst/>
                <a:cxnLst>
                  <a:cxn ang="0">
                    <a:pos x="connsiteX0" y="connsiteY0"/>
                  </a:cxn>
                  <a:cxn ang="0">
                    <a:pos x="connsiteX1" y="connsiteY1"/>
                  </a:cxn>
                  <a:cxn ang="0">
                    <a:pos x="connsiteX2" y="connsiteY2"/>
                  </a:cxn>
                  <a:cxn ang="0">
                    <a:pos x="connsiteX3" y="connsiteY3"/>
                  </a:cxn>
                </a:cxnLst>
                <a:rect l="l" t="t" r="r" b="b"/>
                <a:pathLst>
                  <a:path w="885825" h="2171700">
                    <a:moveTo>
                      <a:pt x="0" y="914400"/>
                    </a:moveTo>
                    <a:lnTo>
                      <a:pt x="871538" y="0"/>
                    </a:lnTo>
                    <a:cubicBezTo>
                      <a:pt x="876300" y="723900"/>
                      <a:pt x="881063" y="1447800"/>
                      <a:pt x="885825" y="2171700"/>
                    </a:cubicBezTo>
                    <a:lnTo>
                      <a:pt x="0" y="91440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sp>
        <p:nvSpPr>
          <p:cNvPr id="258" name="Rectangle 257">
            <a:extLst>
              <a:ext uri="{FF2B5EF4-FFF2-40B4-BE49-F238E27FC236}">
                <a16:creationId xmlns:a16="http://schemas.microsoft.com/office/drawing/2014/main" id="{4214AC7C-9A32-4B16-915F-3EF4AC0DDB21}"/>
              </a:ext>
            </a:extLst>
          </p:cNvPr>
          <p:cNvSpPr/>
          <p:nvPr/>
        </p:nvSpPr>
        <p:spPr>
          <a:xfrm>
            <a:off x="11582400" y="53"/>
            <a:ext cx="6096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59" name="Freeform 13">
            <a:extLst>
              <a:ext uri="{FF2B5EF4-FFF2-40B4-BE49-F238E27FC236}">
                <a16:creationId xmlns:a16="http://schemas.microsoft.com/office/drawing/2014/main" id="{FD0D82FC-0A8C-4B0D-B349-310A239BF07F}"/>
              </a:ext>
            </a:extLst>
          </p:cNvPr>
          <p:cNvSpPr>
            <a:spLocks/>
          </p:cNvSpPr>
          <p:nvPr/>
        </p:nvSpPr>
        <p:spPr bwMode="auto">
          <a:xfrm rot="8950285" flipV="1">
            <a:off x="1596864" y="3619394"/>
            <a:ext cx="2914995" cy="4369901"/>
          </a:xfrm>
          <a:custGeom>
            <a:avLst/>
            <a:gdLst>
              <a:gd name="T0" fmla="*/ 388 w 2127"/>
              <a:gd name="T1" fmla="*/ 1550 h 3157"/>
              <a:gd name="T2" fmla="*/ 312 w 2127"/>
              <a:gd name="T3" fmla="*/ 1481 h 3157"/>
              <a:gd name="T4" fmla="*/ 259 w 2127"/>
              <a:gd name="T5" fmla="*/ 1260 h 3157"/>
              <a:gd name="T6" fmla="*/ 380 w 2127"/>
              <a:gd name="T7" fmla="*/ 1152 h 3157"/>
              <a:gd name="T8" fmla="*/ 318 w 2127"/>
              <a:gd name="T9" fmla="*/ 915 h 3157"/>
              <a:gd name="T10" fmla="*/ 345 w 2127"/>
              <a:gd name="T11" fmla="*/ 802 h 3157"/>
              <a:gd name="T12" fmla="*/ 349 w 2127"/>
              <a:gd name="T13" fmla="*/ 635 h 3157"/>
              <a:gd name="T14" fmla="*/ 421 w 2127"/>
              <a:gd name="T15" fmla="*/ 485 h 3157"/>
              <a:gd name="T16" fmla="*/ 561 w 2127"/>
              <a:gd name="T17" fmla="*/ 367 h 3157"/>
              <a:gd name="T18" fmla="*/ 569 w 2127"/>
              <a:gd name="T19" fmla="*/ 271 h 3157"/>
              <a:gd name="T20" fmla="*/ 561 w 2127"/>
              <a:gd name="T21" fmla="*/ 181 h 3157"/>
              <a:gd name="T22" fmla="*/ 625 w 2127"/>
              <a:gd name="T23" fmla="*/ 148 h 3157"/>
              <a:gd name="T24" fmla="*/ 769 w 2127"/>
              <a:gd name="T25" fmla="*/ 90 h 3157"/>
              <a:gd name="T26" fmla="*/ 909 w 2127"/>
              <a:gd name="T27" fmla="*/ 57 h 3157"/>
              <a:gd name="T28" fmla="*/ 1114 w 2127"/>
              <a:gd name="T29" fmla="*/ 148 h 3157"/>
              <a:gd name="T30" fmla="*/ 1236 w 2127"/>
              <a:gd name="T31" fmla="*/ 300 h 3157"/>
              <a:gd name="T32" fmla="*/ 1447 w 2127"/>
              <a:gd name="T33" fmla="*/ 373 h 3157"/>
              <a:gd name="T34" fmla="*/ 1554 w 2127"/>
              <a:gd name="T35" fmla="*/ 475 h 3157"/>
              <a:gd name="T36" fmla="*/ 1775 w 2127"/>
              <a:gd name="T37" fmla="*/ 691 h 3157"/>
              <a:gd name="T38" fmla="*/ 1677 w 2127"/>
              <a:gd name="T39" fmla="*/ 814 h 3157"/>
              <a:gd name="T40" fmla="*/ 1939 w 2127"/>
              <a:gd name="T41" fmla="*/ 1097 h 3157"/>
              <a:gd name="T42" fmla="*/ 1890 w 2127"/>
              <a:gd name="T43" fmla="*/ 1273 h 3157"/>
              <a:gd name="T44" fmla="*/ 2095 w 2127"/>
              <a:gd name="T45" fmla="*/ 1310 h 3157"/>
              <a:gd name="T46" fmla="*/ 1794 w 2127"/>
              <a:gd name="T47" fmla="*/ 1274 h 3157"/>
              <a:gd name="T48" fmla="*/ 1811 w 2127"/>
              <a:gd name="T49" fmla="*/ 1429 h 3157"/>
              <a:gd name="T50" fmla="*/ 1930 w 2127"/>
              <a:gd name="T51" fmla="*/ 1478 h 3157"/>
              <a:gd name="T52" fmla="*/ 1627 w 2127"/>
              <a:gd name="T53" fmla="*/ 1415 h 3157"/>
              <a:gd name="T54" fmla="*/ 1667 w 2127"/>
              <a:gd name="T55" fmla="*/ 1497 h 3157"/>
              <a:gd name="T56" fmla="*/ 1629 w 2127"/>
              <a:gd name="T57" fmla="*/ 1664 h 3157"/>
              <a:gd name="T58" fmla="*/ 1496 w 2127"/>
              <a:gd name="T59" fmla="*/ 1500 h 3157"/>
              <a:gd name="T60" fmla="*/ 1532 w 2127"/>
              <a:gd name="T61" fmla="*/ 1589 h 3157"/>
              <a:gd name="T62" fmla="*/ 1509 w 2127"/>
              <a:gd name="T63" fmla="*/ 1647 h 3157"/>
              <a:gd name="T64" fmla="*/ 1579 w 2127"/>
              <a:gd name="T65" fmla="*/ 1799 h 3157"/>
              <a:gd name="T66" fmla="*/ 1631 w 2127"/>
              <a:gd name="T67" fmla="*/ 2080 h 3157"/>
              <a:gd name="T68" fmla="*/ 1652 w 2127"/>
              <a:gd name="T69" fmla="*/ 2242 h 3157"/>
              <a:gd name="T70" fmla="*/ 1572 w 2127"/>
              <a:gd name="T71" fmla="*/ 2303 h 3157"/>
              <a:gd name="T72" fmla="*/ 1567 w 2127"/>
              <a:gd name="T73" fmla="*/ 2433 h 3157"/>
              <a:gd name="T74" fmla="*/ 1498 w 2127"/>
              <a:gd name="T75" fmla="*/ 2455 h 3157"/>
              <a:gd name="T76" fmla="*/ 1384 w 2127"/>
              <a:gd name="T77" fmla="*/ 2483 h 3157"/>
              <a:gd name="T78" fmla="*/ 1251 w 2127"/>
              <a:gd name="T79" fmla="*/ 2679 h 3157"/>
              <a:gd name="T80" fmla="*/ 998 w 2127"/>
              <a:gd name="T81" fmla="*/ 2538 h 3157"/>
              <a:gd name="T82" fmla="*/ 790 w 2127"/>
              <a:gd name="T83" fmla="*/ 2468 h 3157"/>
              <a:gd name="T84" fmla="*/ 649 w 2127"/>
              <a:gd name="T85" fmla="*/ 2321 h 3157"/>
              <a:gd name="T86" fmla="*/ 513 w 2127"/>
              <a:gd name="T87" fmla="*/ 2337 h 3157"/>
              <a:gd name="T88" fmla="*/ 574 w 2127"/>
              <a:gd name="T89" fmla="*/ 2476 h 3157"/>
              <a:gd name="T90" fmla="*/ 545 w 2127"/>
              <a:gd name="T91" fmla="*/ 2580 h 3157"/>
              <a:gd name="T92" fmla="*/ 349 w 2127"/>
              <a:gd name="T93" fmla="*/ 2754 h 3157"/>
              <a:gd name="T94" fmla="*/ 407 w 2127"/>
              <a:gd name="T95" fmla="*/ 2783 h 3157"/>
              <a:gd name="T96" fmla="*/ 456 w 2127"/>
              <a:gd name="T97" fmla="*/ 2817 h 3157"/>
              <a:gd name="T98" fmla="*/ 449 w 2127"/>
              <a:gd name="T99" fmla="*/ 2968 h 3157"/>
              <a:gd name="T100" fmla="*/ 392 w 2127"/>
              <a:gd name="T101" fmla="*/ 3084 h 3157"/>
              <a:gd name="T102" fmla="*/ 349 w 2127"/>
              <a:gd name="T103" fmla="*/ 3149 h 3157"/>
              <a:gd name="T104" fmla="*/ 164 w 2127"/>
              <a:gd name="T105" fmla="*/ 3145 h 3157"/>
              <a:gd name="T106" fmla="*/ 18 w 2127"/>
              <a:gd name="T107" fmla="*/ 2940 h 3157"/>
              <a:gd name="T108" fmla="*/ 139 w 2127"/>
              <a:gd name="T109" fmla="*/ 2743 h 3157"/>
              <a:gd name="T110" fmla="*/ 100 w 2127"/>
              <a:gd name="T111" fmla="*/ 2541 h 3157"/>
              <a:gd name="T112" fmla="*/ 211 w 2127"/>
              <a:gd name="T113" fmla="*/ 2293 h 3157"/>
              <a:gd name="T114" fmla="*/ 341 w 2127"/>
              <a:gd name="T115" fmla="*/ 2266 h 3157"/>
              <a:gd name="T116" fmla="*/ 417 w 2127"/>
              <a:gd name="T117" fmla="*/ 2296 h 3157"/>
              <a:gd name="T118" fmla="*/ 508 w 2127"/>
              <a:gd name="T119" fmla="*/ 2062 h 3157"/>
              <a:gd name="T120" fmla="*/ 488 w 2127"/>
              <a:gd name="T121" fmla="*/ 1904 h 3157"/>
              <a:gd name="T122" fmla="*/ 496 w 2127"/>
              <a:gd name="T123" fmla="*/ 1782 h 3157"/>
              <a:gd name="T124" fmla="*/ 514 w 2127"/>
              <a:gd name="T125" fmla="*/ 1618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7" h="3157">
                <a:moveTo>
                  <a:pt x="440" y="1547"/>
                </a:moveTo>
                <a:cubicBezTo>
                  <a:pt x="431" y="1553"/>
                  <a:pt x="430" y="1563"/>
                  <a:pt x="426" y="1570"/>
                </a:cubicBezTo>
                <a:cubicBezTo>
                  <a:pt x="422" y="1577"/>
                  <a:pt x="419" y="1587"/>
                  <a:pt x="408" y="1586"/>
                </a:cubicBezTo>
                <a:cubicBezTo>
                  <a:pt x="395" y="1585"/>
                  <a:pt x="382" y="1582"/>
                  <a:pt x="376" y="1569"/>
                </a:cubicBezTo>
                <a:cubicBezTo>
                  <a:pt x="370" y="1558"/>
                  <a:pt x="372" y="1549"/>
                  <a:pt x="388" y="1550"/>
                </a:cubicBezTo>
                <a:cubicBezTo>
                  <a:pt x="399" y="1551"/>
                  <a:pt x="401" y="1544"/>
                  <a:pt x="401" y="1535"/>
                </a:cubicBezTo>
                <a:cubicBezTo>
                  <a:pt x="403" y="1510"/>
                  <a:pt x="380" y="1494"/>
                  <a:pt x="357" y="1505"/>
                </a:cubicBezTo>
                <a:cubicBezTo>
                  <a:pt x="349" y="1508"/>
                  <a:pt x="342" y="1512"/>
                  <a:pt x="333" y="1515"/>
                </a:cubicBezTo>
                <a:cubicBezTo>
                  <a:pt x="323" y="1517"/>
                  <a:pt x="315" y="1514"/>
                  <a:pt x="309" y="1505"/>
                </a:cubicBezTo>
                <a:cubicBezTo>
                  <a:pt x="302" y="1496"/>
                  <a:pt x="307" y="1489"/>
                  <a:pt x="312" y="1481"/>
                </a:cubicBezTo>
                <a:cubicBezTo>
                  <a:pt x="321" y="1467"/>
                  <a:pt x="336" y="1464"/>
                  <a:pt x="351" y="1459"/>
                </a:cubicBezTo>
                <a:cubicBezTo>
                  <a:pt x="387" y="1447"/>
                  <a:pt x="387" y="1447"/>
                  <a:pt x="375" y="1411"/>
                </a:cubicBezTo>
                <a:cubicBezTo>
                  <a:pt x="364" y="1376"/>
                  <a:pt x="354" y="1342"/>
                  <a:pt x="353" y="1306"/>
                </a:cubicBezTo>
                <a:cubicBezTo>
                  <a:pt x="353" y="1294"/>
                  <a:pt x="346" y="1293"/>
                  <a:pt x="338" y="1291"/>
                </a:cubicBezTo>
                <a:cubicBezTo>
                  <a:pt x="312" y="1284"/>
                  <a:pt x="286" y="1275"/>
                  <a:pt x="259" y="1260"/>
                </a:cubicBezTo>
                <a:cubicBezTo>
                  <a:pt x="282" y="1252"/>
                  <a:pt x="302" y="1256"/>
                  <a:pt x="323" y="1257"/>
                </a:cubicBezTo>
                <a:cubicBezTo>
                  <a:pt x="367" y="1259"/>
                  <a:pt x="387" y="1243"/>
                  <a:pt x="392" y="1204"/>
                </a:cubicBezTo>
                <a:cubicBezTo>
                  <a:pt x="395" y="1186"/>
                  <a:pt x="389" y="1176"/>
                  <a:pt x="371" y="1172"/>
                </a:cubicBezTo>
                <a:cubicBezTo>
                  <a:pt x="363" y="1170"/>
                  <a:pt x="355" y="1170"/>
                  <a:pt x="348" y="1164"/>
                </a:cubicBezTo>
                <a:cubicBezTo>
                  <a:pt x="356" y="1152"/>
                  <a:pt x="369" y="1152"/>
                  <a:pt x="380" y="1152"/>
                </a:cubicBezTo>
                <a:cubicBezTo>
                  <a:pt x="392" y="1152"/>
                  <a:pt x="395" y="1147"/>
                  <a:pt x="396" y="1137"/>
                </a:cubicBezTo>
                <a:cubicBezTo>
                  <a:pt x="398" y="1109"/>
                  <a:pt x="388" y="1086"/>
                  <a:pt x="374" y="1063"/>
                </a:cubicBezTo>
                <a:cubicBezTo>
                  <a:pt x="366" y="1050"/>
                  <a:pt x="357" y="1036"/>
                  <a:pt x="349" y="1023"/>
                </a:cubicBezTo>
                <a:cubicBezTo>
                  <a:pt x="337" y="1002"/>
                  <a:pt x="333" y="980"/>
                  <a:pt x="340" y="957"/>
                </a:cubicBezTo>
                <a:cubicBezTo>
                  <a:pt x="346" y="934"/>
                  <a:pt x="340" y="923"/>
                  <a:pt x="318" y="915"/>
                </a:cubicBezTo>
                <a:cubicBezTo>
                  <a:pt x="315" y="914"/>
                  <a:pt x="312" y="914"/>
                  <a:pt x="307" y="913"/>
                </a:cubicBezTo>
                <a:cubicBezTo>
                  <a:pt x="316" y="897"/>
                  <a:pt x="331" y="894"/>
                  <a:pt x="344" y="889"/>
                </a:cubicBezTo>
                <a:cubicBezTo>
                  <a:pt x="360" y="883"/>
                  <a:pt x="372" y="874"/>
                  <a:pt x="377" y="857"/>
                </a:cubicBezTo>
                <a:cubicBezTo>
                  <a:pt x="382" y="845"/>
                  <a:pt x="380" y="836"/>
                  <a:pt x="367" y="831"/>
                </a:cubicBezTo>
                <a:cubicBezTo>
                  <a:pt x="353" y="826"/>
                  <a:pt x="344" y="819"/>
                  <a:pt x="345" y="802"/>
                </a:cubicBezTo>
                <a:cubicBezTo>
                  <a:pt x="345" y="786"/>
                  <a:pt x="357" y="784"/>
                  <a:pt x="369" y="781"/>
                </a:cubicBezTo>
                <a:cubicBezTo>
                  <a:pt x="373" y="780"/>
                  <a:pt x="380" y="780"/>
                  <a:pt x="379" y="773"/>
                </a:cubicBezTo>
                <a:cubicBezTo>
                  <a:pt x="379" y="765"/>
                  <a:pt x="375" y="756"/>
                  <a:pt x="367" y="754"/>
                </a:cubicBezTo>
                <a:cubicBezTo>
                  <a:pt x="345" y="748"/>
                  <a:pt x="347" y="734"/>
                  <a:pt x="352" y="716"/>
                </a:cubicBezTo>
                <a:cubicBezTo>
                  <a:pt x="358" y="689"/>
                  <a:pt x="357" y="662"/>
                  <a:pt x="349" y="635"/>
                </a:cubicBezTo>
                <a:cubicBezTo>
                  <a:pt x="347" y="627"/>
                  <a:pt x="346" y="620"/>
                  <a:pt x="351" y="613"/>
                </a:cubicBezTo>
                <a:cubicBezTo>
                  <a:pt x="364" y="593"/>
                  <a:pt x="371" y="574"/>
                  <a:pt x="356" y="551"/>
                </a:cubicBezTo>
                <a:cubicBezTo>
                  <a:pt x="351" y="542"/>
                  <a:pt x="361" y="537"/>
                  <a:pt x="367" y="538"/>
                </a:cubicBezTo>
                <a:cubicBezTo>
                  <a:pt x="400" y="545"/>
                  <a:pt x="411" y="528"/>
                  <a:pt x="413" y="499"/>
                </a:cubicBezTo>
                <a:cubicBezTo>
                  <a:pt x="414" y="494"/>
                  <a:pt x="418" y="490"/>
                  <a:pt x="421" y="485"/>
                </a:cubicBezTo>
                <a:cubicBezTo>
                  <a:pt x="437" y="458"/>
                  <a:pt x="439" y="456"/>
                  <a:pt x="470" y="463"/>
                </a:cubicBezTo>
                <a:cubicBezTo>
                  <a:pt x="487" y="467"/>
                  <a:pt x="498" y="465"/>
                  <a:pt x="506" y="447"/>
                </a:cubicBezTo>
                <a:cubicBezTo>
                  <a:pt x="512" y="434"/>
                  <a:pt x="523" y="422"/>
                  <a:pt x="539" y="420"/>
                </a:cubicBezTo>
                <a:cubicBezTo>
                  <a:pt x="554" y="418"/>
                  <a:pt x="555" y="408"/>
                  <a:pt x="555" y="397"/>
                </a:cubicBezTo>
                <a:cubicBezTo>
                  <a:pt x="555" y="386"/>
                  <a:pt x="554" y="376"/>
                  <a:pt x="561" y="367"/>
                </a:cubicBezTo>
                <a:cubicBezTo>
                  <a:pt x="566" y="360"/>
                  <a:pt x="561" y="355"/>
                  <a:pt x="556" y="352"/>
                </a:cubicBezTo>
                <a:cubicBezTo>
                  <a:pt x="548" y="349"/>
                  <a:pt x="541" y="347"/>
                  <a:pt x="533" y="346"/>
                </a:cubicBezTo>
                <a:cubicBezTo>
                  <a:pt x="507" y="339"/>
                  <a:pt x="506" y="337"/>
                  <a:pt x="517" y="314"/>
                </a:cubicBezTo>
                <a:cubicBezTo>
                  <a:pt x="522" y="302"/>
                  <a:pt x="530" y="292"/>
                  <a:pt x="536" y="281"/>
                </a:cubicBezTo>
                <a:cubicBezTo>
                  <a:pt x="544" y="268"/>
                  <a:pt x="552" y="255"/>
                  <a:pt x="569" y="271"/>
                </a:cubicBezTo>
                <a:cubicBezTo>
                  <a:pt x="575" y="276"/>
                  <a:pt x="583" y="273"/>
                  <a:pt x="585" y="264"/>
                </a:cubicBezTo>
                <a:cubicBezTo>
                  <a:pt x="588" y="253"/>
                  <a:pt x="592" y="241"/>
                  <a:pt x="578" y="232"/>
                </a:cubicBezTo>
                <a:cubicBezTo>
                  <a:pt x="577" y="232"/>
                  <a:pt x="576" y="232"/>
                  <a:pt x="574" y="231"/>
                </a:cubicBezTo>
                <a:cubicBezTo>
                  <a:pt x="566" y="228"/>
                  <a:pt x="552" y="235"/>
                  <a:pt x="550" y="220"/>
                </a:cubicBezTo>
                <a:cubicBezTo>
                  <a:pt x="548" y="206"/>
                  <a:pt x="552" y="193"/>
                  <a:pt x="561" y="181"/>
                </a:cubicBezTo>
                <a:cubicBezTo>
                  <a:pt x="569" y="172"/>
                  <a:pt x="580" y="166"/>
                  <a:pt x="591" y="162"/>
                </a:cubicBezTo>
                <a:cubicBezTo>
                  <a:pt x="600" y="159"/>
                  <a:pt x="607" y="159"/>
                  <a:pt x="608" y="171"/>
                </a:cubicBezTo>
                <a:cubicBezTo>
                  <a:pt x="609" y="175"/>
                  <a:pt x="611" y="179"/>
                  <a:pt x="615" y="179"/>
                </a:cubicBezTo>
                <a:cubicBezTo>
                  <a:pt x="622" y="179"/>
                  <a:pt x="623" y="174"/>
                  <a:pt x="623" y="170"/>
                </a:cubicBezTo>
                <a:cubicBezTo>
                  <a:pt x="624" y="162"/>
                  <a:pt x="624" y="155"/>
                  <a:pt x="625" y="148"/>
                </a:cubicBezTo>
                <a:cubicBezTo>
                  <a:pt x="628" y="124"/>
                  <a:pt x="644" y="115"/>
                  <a:pt x="666" y="124"/>
                </a:cubicBezTo>
                <a:cubicBezTo>
                  <a:pt x="669" y="125"/>
                  <a:pt x="671" y="126"/>
                  <a:pt x="673" y="127"/>
                </a:cubicBezTo>
                <a:cubicBezTo>
                  <a:pt x="705" y="144"/>
                  <a:pt x="710" y="143"/>
                  <a:pt x="725" y="109"/>
                </a:cubicBezTo>
                <a:cubicBezTo>
                  <a:pt x="731" y="96"/>
                  <a:pt x="738" y="89"/>
                  <a:pt x="753" y="91"/>
                </a:cubicBezTo>
                <a:cubicBezTo>
                  <a:pt x="759" y="92"/>
                  <a:pt x="764" y="91"/>
                  <a:pt x="769" y="90"/>
                </a:cubicBezTo>
                <a:cubicBezTo>
                  <a:pt x="799" y="89"/>
                  <a:pt x="822" y="78"/>
                  <a:pt x="829" y="45"/>
                </a:cubicBezTo>
                <a:cubicBezTo>
                  <a:pt x="832" y="33"/>
                  <a:pt x="837" y="21"/>
                  <a:pt x="845" y="11"/>
                </a:cubicBezTo>
                <a:cubicBezTo>
                  <a:pt x="850" y="4"/>
                  <a:pt x="858" y="0"/>
                  <a:pt x="866" y="3"/>
                </a:cubicBezTo>
                <a:cubicBezTo>
                  <a:pt x="876" y="6"/>
                  <a:pt x="872" y="15"/>
                  <a:pt x="871" y="22"/>
                </a:cubicBezTo>
                <a:cubicBezTo>
                  <a:pt x="867" y="66"/>
                  <a:pt x="867" y="66"/>
                  <a:pt x="909" y="57"/>
                </a:cubicBezTo>
                <a:cubicBezTo>
                  <a:pt x="924" y="54"/>
                  <a:pt x="938" y="53"/>
                  <a:pt x="953" y="56"/>
                </a:cubicBezTo>
                <a:cubicBezTo>
                  <a:pt x="968" y="60"/>
                  <a:pt x="980" y="63"/>
                  <a:pt x="986" y="82"/>
                </a:cubicBezTo>
                <a:cubicBezTo>
                  <a:pt x="996" y="109"/>
                  <a:pt x="1034" y="117"/>
                  <a:pt x="1066" y="102"/>
                </a:cubicBezTo>
                <a:cubicBezTo>
                  <a:pt x="1071" y="100"/>
                  <a:pt x="1075" y="97"/>
                  <a:pt x="1081" y="94"/>
                </a:cubicBezTo>
                <a:cubicBezTo>
                  <a:pt x="1085" y="117"/>
                  <a:pt x="1091" y="138"/>
                  <a:pt x="1114" y="148"/>
                </a:cubicBezTo>
                <a:cubicBezTo>
                  <a:pt x="1135" y="157"/>
                  <a:pt x="1155" y="152"/>
                  <a:pt x="1176" y="148"/>
                </a:cubicBezTo>
                <a:cubicBezTo>
                  <a:pt x="1178" y="154"/>
                  <a:pt x="1174" y="156"/>
                  <a:pt x="1172" y="159"/>
                </a:cubicBezTo>
                <a:cubicBezTo>
                  <a:pt x="1152" y="181"/>
                  <a:pt x="1160" y="206"/>
                  <a:pt x="1189" y="215"/>
                </a:cubicBezTo>
                <a:cubicBezTo>
                  <a:pt x="1219" y="224"/>
                  <a:pt x="1219" y="224"/>
                  <a:pt x="1209" y="254"/>
                </a:cubicBezTo>
                <a:cubicBezTo>
                  <a:pt x="1202" y="275"/>
                  <a:pt x="1214" y="297"/>
                  <a:pt x="1236" y="300"/>
                </a:cubicBezTo>
                <a:cubicBezTo>
                  <a:pt x="1247" y="302"/>
                  <a:pt x="1248" y="292"/>
                  <a:pt x="1250" y="285"/>
                </a:cubicBezTo>
                <a:cubicBezTo>
                  <a:pt x="1253" y="273"/>
                  <a:pt x="1255" y="259"/>
                  <a:pt x="1270" y="255"/>
                </a:cubicBezTo>
                <a:cubicBezTo>
                  <a:pt x="1280" y="253"/>
                  <a:pt x="1287" y="252"/>
                  <a:pt x="1283" y="267"/>
                </a:cubicBezTo>
                <a:cubicBezTo>
                  <a:pt x="1274" y="305"/>
                  <a:pt x="1284" y="318"/>
                  <a:pt x="1322" y="321"/>
                </a:cubicBezTo>
                <a:cubicBezTo>
                  <a:pt x="1370" y="325"/>
                  <a:pt x="1411" y="342"/>
                  <a:pt x="1447" y="373"/>
                </a:cubicBezTo>
                <a:cubicBezTo>
                  <a:pt x="1465" y="389"/>
                  <a:pt x="1484" y="402"/>
                  <a:pt x="1507" y="410"/>
                </a:cubicBezTo>
                <a:cubicBezTo>
                  <a:pt x="1519" y="414"/>
                  <a:pt x="1530" y="414"/>
                  <a:pt x="1540" y="405"/>
                </a:cubicBezTo>
                <a:cubicBezTo>
                  <a:pt x="1549" y="397"/>
                  <a:pt x="1560" y="392"/>
                  <a:pt x="1570" y="402"/>
                </a:cubicBezTo>
                <a:cubicBezTo>
                  <a:pt x="1580" y="413"/>
                  <a:pt x="1569" y="421"/>
                  <a:pt x="1563" y="427"/>
                </a:cubicBezTo>
                <a:cubicBezTo>
                  <a:pt x="1548" y="442"/>
                  <a:pt x="1547" y="456"/>
                  <a:pt x="1554" y="475"/>
                </a:cubicBezTo>
                <a:cubicBezTo>
                  <a:pt x="1581" y="551"/>
                  <a:pt x="1584" y="629"/>
                  <a:pt x="1581" y="708"/>
                </a:cubicBezTo>
                <a:cubicBezTo>
                  <a:pt x="1580" y="748"/>
                  <a:pt x="1580" y="748"/>
                  <a:pt x="1616" y="763"/>
                </a:cubicBezTo>
                <a:cubicBezTo>
                  <a:pt x="1649" y="776"/>
                  <a:pt x="1649" y="776"/>
                  <a:pt x="1675" y="750"/>
                </a:cubicBezTo>
                <a:cubicBezTo>
                  <a:pt x="1693" y="732"/>
                  <a:pt x="1711" y="713"/>
                  <a:pt x="1734" y="700"/>
                </a:cubicBezTo>
                <a:cubicBezTo>
                  <a:pt x="1746" y="694"/>
                  <a:pt x="1759" y="688"/>
                  <a:pt x="1775" y="691"/>
                </a:cubicBezTo>
                <a:cubicBezTo>
                  <a:pt x="1772" y="703"/>
                  <a:pt x="1764" y="711"/>
                  <a:pt x="1758" y="720"/>
                </a:cubicBezTo>
                <a:cubicBezTo>
                  <a:pt x="1746" y="738"/>
                  <a:pt x="1738" y="757"/>
                  <a:pt x="1738" y="778"/>
                </a:cubicBezTo>
                <a:cubicBezTo>
                  <a:pt x="1737" y="790"/>
                  <a:pt x="1733" y="792"/>
                  <a:pt x="1722" y="791"/>
                </a:cubicBezTo>
                <a:cubicBezTo>
                  <a:pt x="1711" y="790"/>
                  <a:pt x="1699" y="790"/>
                  <a:pt x="1689" y="796"/>
                </a:cubicBezTo>
                <a:cubicBezTo>
                  <a:pt x="1683" y="801"/>
                  <a:pt x="1678" y="807"/>
                  <a:pt x="1677" y="814"/>
                </a:cubicBezTo>
                <a:cubicBezTo>
                  <a:pt x="1677" y="823"/>
                  <a:pt x="1686" y="823"/>
                  <a:pt x="1692" y="825"/>
                </a:cubicBezTo>
                <a:cubicBezTo>
                  <a:pt x="1732" y="839"/>
                  <a:pt x="1772" y="852"/>
                  <a:pt x="1813" y="867"/>
                </a:cubicBezTo>
                <a:cubicBezTo>
                  <a:pt x="1837" y="875"/>
                  <a:pt x="1861" y="886"/>
                  <a:pt x="1882" y="902"/>
                </a:cubicBezTo>
                <a:cubicBezTo>
                  <a:pt x="1923" y="931"/>
                  <a:pt x="1936" y="968"/>
                  <a:pt x="1924" y="1017"/>
                </a:cubicBezTo>
                <a:cubicBezTo>
                  <a:pt x="1912" y="1061"/>
                  <a:pt x="1912" y="1061"/>
                  <a:pt x="1939" y="1097"/>
                </a:cubicBezTo>
                <a:cubicBezTo>
                  <a:pt x="1923" y="1108"/>
                  <a:pt x="1913" y="1125"/>
                  <a:pt x="1904" y="1141"/>
                </a:cubicBezTo>
                <a:cubicBezTo>
                  <a:pt x="1895" y="1157"/>
                  <a:pt x="1884" y="1170"/>
                  <a:pt x="1865" y="1174"/>
                </a:cubicBezTo>
                <a:cubicBezTo>
                  <a:pt x="1851" y="1177"/>
                  <a:pt x="1837" y="1180"/>
                  <a:pt x="1834" y="1197"/>
                </a:cubicBezTo>
                <a:cubicBezTo>
                  <a:pt x="1830" y="1217"/>
                  <a:pt x="1831" y="1236"/>
                  <a:pt x="1849" y="1250"/>
                </a:cubicBezTo>
                <a:cubicBezTo>
                  <a:pt x="1861" y="1260"/>
                  <a:pt x="1876" y="1267"/>
                  <a:pt x="1890" y="1273"/>
                </a:cubicBezTo>
                <a:cubicBezTo>
                  <a:pt x="1914" y="1284"/>
                  <a:pt x="1939" y="1294"/>
                  <a:pt x="1961" y="1309"/>
                </a:cubicBezTo>
                <a:cubicBezTo>
                  <a:pt x="1974" y="1318"/>
                  <a:pt x="1981" y="1314"/>
                  <a:pt x="1983" y="1298"/>
                </a:cubicBezTo>
                <a:cubicBezTo>
                  <a:pt x="1984" y="1274"/>
                  <a:pt x="1997" y="1257"/>
                  <a:pt x="2020" y="1250"/>
                </a:cubicBezTo>
                <a:cubicBezTo>
                  <a:pt x="2045" y="1242"/>
                  <a:pt x="2073" y="1249"/>
                  <a:pt x="2088" y="1267"/>
                </a:cubicBezTo>
                <a:cubicBezTo>
                  <a:pt x="2099" y="1280"/>
                  <a:pt x="2101" y="1295"/>
                  <a:pt x="2095" y="1310"/>
                </a:cubicBezTo>
                <a:cubicBezTo>
                  <a:pt x="2088" y="1329"/>
                  <a:pt x="2096" y="1338"/>
                  <a:pt x="2112" y="1343"/>
                </a:cubicBezTo>
                <a:cubicBezTo>
                  <a:pt x="2122" y="1346"/>
                  <a:pt x="2127" y="1351"/>
                  <a:pt x="2125" y="1362"/>
                </a:cubicBezTo>
                <a:cubicBezTo>
                  <a:pt x="2123" y="1374"/>
                  <a:pt x="2114" y="1368"/>
                  <a:pt x="2108" y="1368"/>
                </a:cubicBezTo>
                <a:cubicBezTo>
                  <a:pt x="2002" y="1361"/>
                  <a:pt x="1903" y="1334"/>
                  <a:pt x="1815" y="1274"/>
                </a:cubicBezTo>
                <a:cubicBezTo>
                  <a:pt x="1807" y="1268"/>
                  <a:pt x="1800" y="1268"/>
                  <a:pt x="1794" y="1274"/>
                </a:cubicBezTo>
                <a:cubicBezTo>
                  <a:pt x="1782" y="1284"/>
                  <a:pt x="1770" y="1294"/>
                  <a:pt x="1759" y="1304"/>
                </a:cubicBezTo>
                <a:cubicBezTo>
                  <a:pt x="1743" y="1319"/>
                  <a:pt x="1727" y="1334"/>
                  <a:pt x="1704" y="1340"/>
                </a:cubicBezTo>
                <a:cubicBezTo>
                  <a:pt x="1693" y="1342"/>
                  <a:pt x="1693" y="1350"/>
                  <a:pt x="1698" y="1358"/>
                </a:cubicBezTo>
                <a:cubicBezTo>
                  <a:pt x="1705" y="1368"/>
                  <a:pt x="1712" y="1378"/>
                  <a:pt x="1726" y="1381"/>
                </a:cubicBezTo>
                <a:cubicBezTo>
                  <a:pt x="1758" y="1390"/>
                  <a:pt x="1785" y="1409"/>
                  <a:pt x="1811" y="1429"/>
                </a:cubicBezTo>
                <a:cubicBezTo>
                  <a:pt x="1831" y="1445"/>
                  <a:pt x="1851" y="1460"/>
                  <a:pt x="1874" y="1471"/>
                </a:cubicBezTo>
                <a:cubicBezTo>
                  <a:pt x="1890" y="1480"/>
                  <a:pt x="1899" y="1477"/>
                  <a:pt x="1904" y="1460"/>
                </a:cubicBezTo>
                <a:cubicBezTo>
                  <a:pt x="1906" y="1451"/>
                  <a:pt x="1908" y="1441"/>
                  <a:pt x="1922" y="1445"/>
                </a:cubicBezTo>
                <a:cubicBezTo>
                  <a:pt x="1935" y="1449"/>
                  <a:pt x="1940" y="1458"/>
                  <a:pt x="1941" y="1470"/>
                </a:cubicBezTo>
                <a:cubicBezTo>
                  <a:pt x="1941" y="1478"/>
                  <a:pt x="1935" y="1478"/>
                  <a:pt x="1930" y="1478"/>
                </a:cubicBezTo>
                <a:cubicBezTo>
                  <a:pt x="1914" y="1479"/>
                  <a:pt x="1900" y="1483"/>
                  <a:pt x="1887" y="1493"/>
                </a:cubicBezTo>
                <a:cubicBezTo>
                  <a:pt x="1881" y="1498"/>
                  <a:pt x="1877" y="1496"/>
                  <a:pt x="1871" y="1493"/>
                </a:cubicBezTo>
                <a:cubicBezTo>
                  <a:pt x="1813" y="1464"/>
                  <a:pt x="1751" y="1440"/>
                  <a:pt x="1708" y="1388"/>
                </a:cubicBezTo>
                <a:cubicBezTo>
                  <a:pt x="1695" y="1373"/>
                  <a:pt x="1664" y="1380"/>
                  <a:pt x="1656" y="1400"/>
                </a:cubicBezTo>
                <a:cubicBezTo>
                  <a:pt x="1649" y="1415"/>
                  <a:pt x="1641" y="1417"/>
                  <a:pt x="1627" y="1415"/>
                </a:cubicBezTo>
                <a:cubicBezTo>
                  <a:pt x="1620" y="1414"/>
                  <a:pt x="1612" y="1415"/>
                  <a:pt x="1605" y="1417"/>
                </a:cubicBezTo>
                <a:cubicBezTo>
                  <a:pt x="1593" y="1420"/>
                  <a:pt x="1590" y="1430"/>
                  <a:pt x="1588" y="1441"/>
                </a:cubicBezTo>
                <a:cubicBezTo>
                  <a:pt x="1586" y="1452"/>
                  <a:pt x="1593" y="1457"/>
                  <a:pt x="1601" y="1461"/>
                </a:cubicBezTo>
                <a:cubicBezTo>
                  <a:pt x="1611" y="1466"/>
                  <a:pt x="1623" y="1470"/>
                  <a:pt x="1634" y="1475"/>
                </a:cubicBezTo>
                <a:cubicBezTo>
                  <a:pt x="1646" y="1480"/>
                  <a:pt x="1658" y="1486"/>
                  <a:pt x="1667" y="1497"/>
                </a:cubicBezTo>
                <a:cubicBezTo>
                  <a:pt x="1682" y="1516"/>
                  <a:pt x="1679" y="1534"/>
                  <a:pt x="1656" y="1541"/>
                </a:cubicBezTo>
                <a:cubicBezTo>
                  <a:pt x="1613" y="1554"/>
                  <a:pt x="1610" y="1570"/>
                  <a:pt x="1633" y="1611"/>
                </a:cubicBezTo>
                <a:cubicBezTo>
                  <a:pt x="1642" y="1628"/>
                  <a:pt x="1653" y="1643"/>
                  <a:pt x="1646" y="1664"/>
                </a:cubicBezTo>
                <a:cubicBezTo>
                  <a:pt x="1644" y="1668"/>
                  <a:pt x="1644" y="1674"/>
                  <a:pt x="1638" y="1673"/>
                </a:cubicBezTo>
                <a:cubicBezTo>
                  <a:pt x="1632" y="1673"/>
                  <a:pt x="1630" y="1668"/>
                  <a:pt x="1629" y="1664"/>
                </a:cubicBezTo>
                <a:cubicBezTo>
                  <a:pt x="1627" y="1646"/>
                  <a:pt x="1616" y="1640"/>
                  <a:pt x="1599" y="1639"/>
                </a:cubicBezTo>
                <a:cubicBezTo>
                  <a:pt x="1575" y="1637"/>
                  <a:pt x="1560" y="1623"/>
                  <a:pt x="1552" y="1600"/>
                </a:cubicBezTo>
                <a:cubicBezTo>
                  <a:pt x="1546" y="1580"/>
                  <a:pt x="1540" y="1560"/>
                  <a:pt x="1533" y="1540"/>
                </a:cubicBezTo>
                <a:cubicBezTo>
                  <a:pt x="1529" y="1526"/>
                  <a:pt x="1521" y="1514"/>
                  <a:pt x="1510" y="1506"/>
                </a:cubicBezTo>
                <a:cubicBezTo>
                  <a:pt x="1506" y="1503"/>
                  <a:pt x="1502" y="1498"/>
                  <a:pt x="1496" y="1500"/>
                </a:cubicBezTo>
                <a:cubicBezTo>
                  <a:pt x="1489" y="1504"/>
                  <a:pt x="1486" y="1510"/>
                  <a:pt x="1487" y="1517"/>
                </a:cubicBezTo>
                <a:cubicBezTo>
                  <a:pt x="1488" y="1530"/>
                  <a:pt x="1490" y="1543"/>
                  <a:pt x="1492" y="1556"/>
                </a:cubicBezTo>
                <a:cubicBezTo>
                  <a:pt x="1493" y="1561"/>
                  <a:pt x="1498" y="1562"/>
                  <a:pt x="1502" y="1563"/>
                </a:cubicBezTo>
                <a:cubicBezTo>
                  <a:pt x="1506" y="1564"/>
                  <a:pt x="1511" y="1564"/>
                  <a:pt x="1515" y="1566"/>
                </a:cubicBezTo>
                <a:cubicBezTo>
                  <a:pt x="1527" y="1569"/>
                  <a:pt x="1536" y="1576"/>
                  <a:pt x="1532" y="1589"/>
                </a:cubicBezTo>
                <a:cubicBezTo>
                  <a:pt x="1528" y="1600"/>
                  <a:pt x="1516" y="1595"/>
                  <a:pt x="1507" y="1594"/>
                </a:cubicBezTo>
                <a:cubicBezTo>
                  <a:pt x="1504" y="1593"/>
                  <a:pt x="1500" y="1592"/>
                  <a:pt x="1498" y="1590"/>
                </a:cubicBezTo>
                <a:cubicBezTo>
                  <a:pt x="1480" y="1574"/>
                  <a:pt x="1478" y="1587"/>
                  <a:pt x="1474" y="1602"/>
                </a:cubicBezTo>
                <a:cubicBezTo>
                  <a:pt x="1468" y="1624"/>
                  <a:pt x="1468" y="1623"/>
                  <a:pt x="1492" y="1625"/>
                </a:cubicBezTo>
                <a:cubicBezTo>
                  <a:pt x="1506" y="1625"/>
                  <a:pt x="1515" y="1630"/>
                  <a:pt x="1509" y="1647"/>
                </a:cubicBezTo>
                <a:cubicBezTo>
                  <a:pt x="1505" y="1659"/>
                  <a:pt x="1502" y="1671"/>
                  <a:pt x="1500" y="1684"/>
                </a:cubicBezTo>
                <a:cubicBezTo>
                  <a:pt x="1497" y="1705"/>
                  <a:pt x="1504" y="1712"/>
                  <a:pt x="1525" y="1709"/>
                </a:cubicBezTo>
                <a:cubicBezTo>
                  <a:pt x="1529" y="1709"/>
                  <a:pt x="1532" y="1709"/>
                  <a:pt x="1535" y="1708"/>
                </a:cubicBezTo>
                <a:cubicBezTo>
                  <a:pt x="1553" y="1704"/>
                  <a:pt x="1560" y="1707"/>
                  <a:pt x="1558" y="1728"/>
                </a:cubicBezTo>
                <a:cubicBezTo>
                  <a:pt x="1554" y="1754"/>
                  <a:pt x="1565" y="1777"/>
                  <a:pt x="1579" y="1799"/>
                </a:cubicBezTo>
                <a:cubicBezTo>
                  <a:pt x="1596" y="1825"/>
                  <a:pt x="1618" y="1849"/>
                  <a:pt x="1631" y="1877"/>
                </a:cubicBezTo>
                <a:cubicBezTo>
                  <a:pt x="1639" y="1894"/>
                  <a:pt x="1643" y="1910"/>
                  <a:pt x="1634" y="1929"/>
                </a:cubicBezTo>
                <a:cubicBezTo>
                  <a:pt x="1623" y="1951"/>
                  <a:pt x="1628" y="1975"/>
                  <a:pt x="1637" y="1998"/>
                </a:cubicBezTo>
                <a:cubicBezTo>
                  <a:pt x="1640" y="2005"/>
                  <a:pt x="1643" y="2011"/>
                  <a:pt x="1645" y="2017"/>
                </a:cubicBezTo>
                <a:cubicBezTo>
                  <a:pt x="1662" y="2054"/>
                  <a:pt x="1662" y="2054"/>
                  <a:pt x="1631" y="2080"/>
                </a:cubicBezTo>
                <a:cubicBezTo>
                  <a:pt x="1625" y="2085"/>
                  <a:pt x="1621" y="2090"/>
                  <a:pt x="1623" y="2100"/>
                </a:cubicBezTo>
                <a:cubicBezTo>
                  <a:pt x="1625" y="2111"/>
                  <a:pt x="1624" y="2123"/>
                  <a:pt x="1622" y="2134"/>
                </a:cubicBezTo>
                <a:cubicBezTo>
                  <a:pt x="1618" y="2151"/>
                  <a:pt x="1627" y="2158"/>
                  <a:pt x="1641" y="2163"/>
                </a:cubicBezTo>
                <a:cubicBezTo>
                  <a:pt x="1686" y="2179"/>
                  <a:pt x="1686" y="2179"/>
                  <a:pt x="1659" y="2218"/>
                </a:cubicBezTo>
                <a:cubicBezTo>
                  <a:pt x="1654" y="2225"/>
                  <a:pt x="1652" y="2233"/>
                  <a:pt x="1652" y="2242"/>
                </a:cubicBezTo>
                <a:cubicBezTo>
                  <a:pt x="1652" y="2249"/>
                  <a:pt x="1659" y="2258"/>
                  <a:pt x="1647" y="2261"/>
                </a:cubicBezTo>
                <a:cubicBezTo>
                  <a:pt x="1637" y="2264"/>
                  <a:pt x="1627" y="2263"/>
                  <a:pt x="1621" y="2253"/>
                </a:cubicBezTo>
                <a:cubicBezTo>
                  <a:pt x="1615" y="2245"/>
                  <a:pt x="1611" y="2236"/>
                  <a:pt x="1606" y="2226"/>
                </a:cubicBezTo>
                <a:cubicBezTo>
                  <a:pt x="1582" y="2235"/>
                  <a:pt x="1571" y="2256"/>
                  <a:pt x="1562" y="2277"/>
                </a:cubicBezTo>
                <a:cubicBezTo>
                  <a:pt x="1557" y="2287"/>
                  <a:pt x="1566" y="2296"/>
                  <a:pt x="1572" y="2303"/>
                </a:cubicBezTo>
                <a:cubicBezTo>
                  <a:pt x="1581" y="2312"/>
                  <a:pt x="1590" y="2320"/>
                  <a:pt x="1598" y="2328"/>
                </a:cubicBezTo>
                <a:cubicBezTo>
                  <a:pt x="1607" y="2337"/>
                  <a:pt x="1613" y="2347"/>
                  <a:pt x="1614" y="2360"/>
                </a:cubicBezTo>
                <a:cubicBezTo>
                  <a:pt x="1615" y="2377"/>
                  <a:pt x="1610" y="2381"/>
                  <a:pt x="1593" y="2377"/>
                </a:cubicBezTo>
                <a:cubicBezTo>
                  <a:pt x="1572" y="2371"/>
                  <a:pt x="1567" y="2377"/>
                  <a:pt x="1570" y="2398"/>
                </a:cubicBezTo>
                <a:cubicBezTo>
                  <a:pt x="1571" y="2410"/>
                  <a:pt x="1581" y="2425"/>
                  <a:pt x="1567" y="2433"/>
                </a:cubicBezTo>
                <a:cubicBezTo>
                  <a:pt x="1554" y="2440"/>
                  <a:pt x="1542" y="2427"/>
                  <a:pt x="1532" y="2419"/>
                </a:cubicBezTo>
                <a:cubicBezTo>
                  <a:pt x="1528" y="2415"/>
                  <a:pt x="1524" y="2412"/>
                  <a:pt x="1519" y="2409"/>
                </a:cubicBezTo>
                <a:cubicBezTo>
                  <a:pt x="1513" y="2405"/>
                  <a:pt x="1505" y="2404"/>
                  <a:pt x="1499" y="2410"/>
                </a:cubicBezTo>
                <a:cubicBezTo>
                  <a:pt x="1493" y="2415"/>
                  <a:pt x="1495" y="2422"/>
                  <a:pt x="1499" y="2428"/>
                </a:cubicBezTo>
                <a:cubicBezTo>
                  <a:pt x="1504" y="2437"/>
                  <a:pt x="1508" y="2446"/>
                  <a:pt x="1498" y="2455"/>
                </a:cubicBezTo>
                <a:cubicBezTo>
                  <a:pt x="1488" y="2463"/>
                  <a:pt x="1478" y="2458"/>
                  <a:pt x="1469" y="2452"/>
                </a:cubicBezTo>
                <a:cubicBezTo>
                  <a:pt x="1468" y="2451"/>
                  <a:pt x="1466" y="2449"/>
                  <a:pt x="1464" y="2448"/>
                </a:cubicBezTo>
                <a:cubicBezTo>
                  <a:pt x="1439" y="2430"/>
                  <a:pt x="1433" y="2432"/>
                  <a:pt x="1421" y="2461"/>
                </a:cubicBezTo>
                <a:cubicBezTo>
                  <a:pt x="1416" y="2475"/>
                  <a:pt x="1411" y="2486"/>
                  <a:pt x="1394" y="2484"/>
                </a:cubicBezTo>
                <a:cubicBezTo>
                  <a:pt x="1390" y="2484"/>
                  <a:pt x="1387" y="2484"/>
                  <a:pt x="1384" y="2483"/>
                </a:cubicBezTo>
                <a:cubicBezTo>
                  <a:pt x="1367" y="2477"/>
                  <a:pt x="1352" y="2485"/>
                  <a:pt x="1354" y="2502"/>
                </a:cubicBezTo>
                <a:cubicBezTo>
                  <a:pt x="1356" y="2519"/>
                  <a:pt x="1347" y="2525"/>
                  <a:pt x="1335" y="2526"/>
                </a:cubicBezTo>
                <a:cubicBezTo>
                  <a:pt x="1296" y="2528"/>
                  <a:pt x="1288" y="2552"/>
                  <a:pt x="1287" y="2586"/>
                </a:cubicBezTo>
                <a:cubicBezTo>
                  <a:pt x="1286" y="2610"/>
                  <a:pt x="1280" y="2634"/>
                  <a:pt x="1273" y="2658"/>
                </a:cubicBezTo>
                <a:cubicBezTo>
                  <a:pt x="1269" y="2669"/>
                  <a:pt x="1263" y="2676"/>
                  <a:pt x="1251" y="2679"/>
                </a:cubicBezTo>
                <a:cubicBezTo>
                  <a:pt x="1210" y="2691"/>
                  <a:pt x="1169" y="2694"/>
                  <a:pt x="1131" y="2668"/>
                </a:cubicBezTo>
                <a:cubicBezTo>
                  <a:pt x="1117" y="2658"/>
                  <a:pt x="1108" y="2647"/>
                  <a:pt x="1110" y="2628"/>
                </a:cubicBezTo>
                <a:cubicBezTo>
                  <a:pt x="1114" y="2600"/>
                  <a:pt x="1100" y="2575"/>
                  <a:pt x="1086" y="2551"/>
                </a:cubicBezTo>
                <a:cubicBezTo>
                  <a:pt x="1083" y="2544"/>
                  <a:pt x="1077" y="2543"/>
                  <a:pt x="1070" y="2542"/>
                </a:cubicBezTo>
                <a:cubicBezTo>
                  <a:pt x="1046" y="2539"/>
                  <a:pt x="1022" y="2537"/>
                  <a:pt x="998" y="2538"/>
                </a:cubicBezTo>
                <a:cubicBezTo>
                  <a:pt x="983" y="2538"/>
                  <a:pt x="973" y="2533"/>
                  <a:pt x="964" y="2522"/>
                </a:cubicBezTo>
                <a:cubicBezTo>
                  <a:pt x="955" y="2512"/>
                  <a:pt x="947" y="2501"/>
                  <a:pt x="934" y="2495"/>
                </a:cubicBezTo>
                <a:cubicBezTo>
                  <a:pt x="920" y="2489"/>
                  <a:pt x="908" y="2487"/>
                  <a:pt x="893" y="2497"/>
                </a:cubicBezTo>
                <a:cubicBezTo>
                  <a:pt x="875" y="2510"/>
                  <a:pt x="859" y="2504"/>
                  <a:pt x="852" y="2482"/>
                </a:cubicBezTo>
                <a:cubicBezTo>
                  <a:pt x="839" y="2444"/>
                  <a:pt x="821" y="2440"/>
                  <a:pt x="790" y="2468"/>
                </a:cubicBezTo>
                <a:cubicBezTo>
                  <a:pt x="773" y="2482"/>
                  <a:pt x="762" y="2501"/>
                  <a:pt x="747" y="2517"/>
                </a:cubicBezTo>
                <a:cubicBezTo>
                  <a:pt x="735" y="2529"/>
                  <a:pt x="723" y="2540"/>
                  <a:pt x="700" y="2543"/>
                </a:cubicBezTo>
                <a:cubicBezTo>
                  <a:pt x="719" y="2512"/>
                  <a:pt x="734" y="2485"/>
                  <a:pt x="752" y="2457"/>
                </a:cubicBezTo>
                <a:cubicBezTo>
                  <a:pt x="770" y="2428"/>
                  <a:pt x="746" y="2370"/>
                  <a:pt x="711" y="2373"/>
                </a:cubicBezTo>
                <a:cubicBezTo>
                  <a:pt x="670" y="2376"/>
                  <a:pt x="657" y="2354"/>
                  <a:pt x="649" y="2321"/>
                </a:cubicBezTo>
                <a:cubicBezTo>
                  <a:pt x="647" y="2316"/>
                  <a:pt x="646" y="2311"/>
                  <a:pt x="644" y="2306"/>
                </a:cubicBezTo>
                <a:cubicBezTo>
                  <a:pt x="638" y="2284"/>
                  <a:pt x="636" y="2283"/>
                  <a:pt x="616" y="2294"/>
                </a:cubicBezTo>
                <a:cubicBezTo>
                  <a:pt x="599" y="2304"/>
                  <a:pt x="586" y="2318"/>
                  <a:pt x="574" y="2334"/>
                </a:cubicBezTo>
                <a:cubicBezTo>
                  <a:pt x="567" y="2344"/>
                  <a:pt x="561" y="2348"/>
                  <a:pt x="548" y="2343"/>
                </a:cubicBezTo>
                <a:cubicBezTo>
                  <a:pt x="537" y="2339"/>
                  <a:pt x="525" y="2338"/>
                  <a:pt x="513" y="2337"/>
                </a:cubicBezTo>
                <a:cubicBezTo>
                  <a:pt x="505" y="2336"/>
                  <a:pt x="498" y="2340"/>
                  <a:pt x="496" y="2348"/>
                </a:cubicBezTo>
                <a:cubicBezTo>
                  <a:pt x="494" y="2357"/>
                  <a:pt x="497" y="2363"/>
                  <a:pt x="505" y="2367"/>
                </a:cubicBezTo>
                <a:cubicBezTo>
                  <a:pt x="511" y="2370"/>
                  <a:pt x="517" y="2372"/>
                  <a:pt x="523" y="2375"/>
                </a:cubicBezTo>
                <a:cubicBezTo>
                  <a:pt x="533" y="2380"/>
                  <a:pt x="537" y="2387"/>
                  <a:pt x="535" y="2399"/>
                </a:cubicBezTo>
                <a:cubicBezTo>
                  <a:pt x="529" y="2435"/>
                  <a:pt x="542" y="2460"/>
                  <a:pt x="574" y="2476"/>
                </a:cubicBezTo>
                <a:cubicBezTo>
                  <a:pt x="579" y="2479"/>
                  <a:pt x="590" y="2478"/>
                  <a:pt x="588" y="2487"/>
                </a:cubicBezTo>
                <a:cubicBezTo>
                  <a:pt x="587" y="2496"/>
                  <a:pt x="578" y="2498"/>
                  <a:pt x="569" y="2499"/>
                </a:cubicBezTo>
                <a:cubicBezTo>
                  <a:pt x="568" y="2499"/>
                  <a:pt x="567" y="2499"/>
                  <a:pt x="566" y="2499"/>
                </a:cubicBezTo>
                <a:cubicBezTo>
                  <a:pt x="542" y="2503"/>
                  <a:pt x="535" y="2514"/>
                  <a:pt x="547" y="2533"/>
                </a:cubicBezTo>
                <a:cubicBezTo>
                  <a:pt x="558" y="2551"/>
                  <a:pt x="555" y="2565"/>
                  <a:pt x="545" y="2580"/>
                </a:cubicBezTo>
                <a:cubicBezTo>
                  <a:pt x="532" y="2600"/>
                  <a:pt x="522" y="2621"/>
                  <a:pt x="528" y="2646"/>
                </a:cubicBezTo>
                <a:cubicBezTo>
                  <a:pt x="531" y="2657"/>
                  <a:pt x="520" y="2662"/>
                  <a:pt x="513" y="2664"/>
                </a:cubicBezTo>
                <a:cubicBezTo>
                  <a:pt x="487" y="2673"/>
                  <a:pt x="475" y="2690"/>
                  <a:pt x="472" y="2716"/>
                </a:cubicBezTo>
                <a:cubicBezTo>
                  <a:pt x="470" y="2732"/>
                  <a:pt x="464" y="2735"/>
                  <a:pt x="448" y="2725"/>
                </a:cubicBezTo>
                <a:cubicBezTo>
                  <a:pt x="414" y="2704"/>
                  <a:pt x="364" y="2719"/>
                  <a:pt x="349" y="2754"/>
                </a:cubicBezTo>
                <a:cubicBezTo>
                  <a:pt x="346" y="2761"/>
                  <a:pt x="342" y="2770"/>
                  <a:pt x="349" y="2776"/>
                </a:cubicBezTo>
                <a:cubicBezTo>
                  <a:pt x="356" y="2782"/>
                  <a:pt x="366" y="2785"/>
                  <a:pt x="375" y="2779"/>
                </a:cubicBezTo>
                <a:cubicBezTo>
                  <a:pt x="381" y="2776"/>
                  <a:pt x="387" y="2771"/>
                  <a:pt x="393" y="2767"/>
                </a:cubicBezTo>
                <a:cubicBezTo>
                  <a:pt x="399" y="2762"/>
                  <a:pt x="405" y="2759"/>
                  <a:pt x="410" y="2765"/>
                </a:cubicBezTo>
                <a:cubicBezTo>
                  <a:pt x="416" y="2772"/>
                  <a:pt x="412" y="2778"/>
                  <a:pt x="407" y="2783"/>
                </a:cubicBezTo>
                <a:cubicBezTo>
                  <a:pt x="403" y="2788"/>
                  <a:pt x="397" y="2792"/>
                  <a:pt x="393" y="2796"/>
                </a:cubicBezTo>
                <a:cubicBezTo>
                  <a:pt x="384" y="2805"/>
                  <a:pt x="379" y="2817"/>
                  <a:pt x="388" y="2827"/>
                </a:cubicBezTo>
                <a:cubicBezTo>
                  <a:pt x="396" y="2835"/>
                  <a:pt x="407" y="2827"/>
                  <a:pt x="415" y="2821"/>
                </a:cubicBezTo>
                <a:cubicBezTo>
                  <a:pt x="422" y="2816"/>
                  <a:pt x="427" y="2807"/>
                  <a:pt x="436" y="2804"/>
                </a:cubicBezTo>
                <a:cubicBezTo>
                  <a:pt x="449" y="2799"/>
                  <a:pt x="457" y="2801"/>
                  <a:pt x="456" y="2817"/>
                </a:cubicBezTo>
                <a:cubicBezTo>
                  <a:pt x="455" y="2839"/>
                  <a:pt x="446" y="2857"/>
                  <a:pt x="434" y="2874"/>
                </a:cubicBezTo>
                <a:cubicBezTo>
                  <a:pt x="419" y="2896"/>
                  <a:pt x="418" y="2908"/>
                  <a:pt x="434" y="2929"/>
                </a:cubicBezTo>
                <a:cubicBezTo>
                  <a:pt x="439" y="2937"/>
                  <a:pt x="447" y="2944"/>
                  <a:pt x="454" y="2951"/>
                </a:cubicBezTo>
                <a:cubicBezTo>
                  <a:pt x="457" y="2954"/>
                  <a:pt x="462" y="2957"/>
                  <a:pt x="460" y="2962"/>
                </a:cubicBezTo>
                <a:cubicBezTo>
                  <a:pt x="458" y="2968"/>
                  <a:pt x="453" y="2969"/>
                  <a:pt x="449" y="2968"/>
                </a:cubicBezTo>
                <a:cubicBezTo>
                  <a:pt x="431" y="2964"/>
                  <a:pt x="427" y="2972"/>
                  <a:pt x="428" y="2988"/>
                </a:cubicBezTo>
                <a:cubicBezTo>
                  <a:pt x="429" y="3008"/>
                  <a:pt x="416" y="3022"/>
                  <a:pt x="402" y="3033"/>
                </a:cubicBezTo>
                <a:cubicBezTo>
                  <a:pt x="391" y="3042"/>
                  <a:pt x="390" y="3049"/>
                  <a:pt x="401" y="3057"/>
                </a:cubicBezTo>
                <a:cubicBezTo>
                  <a:pt x="407" y="3061"/>
                  <a:pt x="411" y="3065"/>
                  <a:pt x="409" y="3073"/>
                </a:cubicBezTo>
                <a:cubicBezTo>
                  <a:pt x="407" y="3084"/>
                  <a:pt x="399" y="3082"/>
                  <a:pt x="392" y="3084"/>
                </a:cubicBezTo>
                <a:cubicBezTo>
                  <a:pt x="388" y="3085"/>
                  <a:pt x="383" y="3085"/>
                  <a:pt x="378" y="3086"/>
                </a:cubicBezTo>
                <a:cubicBezTo>
                  <a:pt x="351" y="3089"/>
                  <a:pt x="345" y="3104"/>
                  <a:pt x="361" y="3127"/>
                </a:cubicBezTo>
                <a:cubicBezTo>
                  <a:pt x="363" y="3130"/>
                  <a:pt x="365" y="3132"/>
                  <a:pt x="366" y="3135"/>
                </a:cubicBezTo>
                <a:cubicBezTo>
                  <a:pt x="369" y="3141"/>
                  <a:pt x="371" y="3149"/>
                  <a:pt x="365" y="3153"/>
                </a:cubicBezTo>
                <a:cubicBezTo>
                  <a:pt x="360" y="3157"/>
                  <a:pt x="353" y="3153"/>
                  <a:pt x="349" y="3149"/>
                </a:cubicBezTo>
                <a:cubicBezTo>
                  <a:pt x="345" y="3145"/>
                  <a:pt x="342" y="3141"/>
                  <a:pt x="339" y="3136"/>
                </a:cubicBezTo>
                <a:cubicBezTo>
                  <a:pt x="333" y="3129"/>
                  <a:pt x="327" y="3127"/>
                  <a:pt x="319" y="3133"/>
                </a:cubicBezTo>
                <a:cubicBezTo>
                  <a:pt x="300" y="3146"/>
                  <a:pt x="279" y="3148"/>
                  <a:pt x="258" y="3149"/>
                </a:cubicBezTo>
                <a:cubicBezTo>
                  <a:pt x="233" y="3151"/>
                  <a:pt x="207" y="3148"/>
                  <a:pt x="182" y="3154"/>
                </a:cubicBezTo>
                <a:cubicBezTo>
                  <a:pt x="173" y="3156"/>
                  <a:pt x="168" y="3150"/>
                  <a:pt x="164" y="3145"/>
                </a:cubicBezTo>
                <a:cubicBezTo>
                  <a:pt x="150" y="3129"/>
                  <a:pt x="137" y="3113"/>
                  <a:pt x="112" y="3121"/>
                </a:cubicBezTo>
                <a:cubicBezTo>
                  <a:pt x="107" y="3122"/>
                  <a:pt x="104" y="3118"/>
                  <a:pt x="102" y="3114"/>
                </a:cubicBezTo>
                <a:cubicBezTo>
                  <a:pt x="91" y="3094"/>
                  <a:pt x="73" y="3078"/>
                  <a:pt x="58" y="3061"/>
                </a:cubicBezTo>
                <a:cubicBezTo>
                  <a:pt x="35" y="3035"/>
                  <a:pt x="22" y="3006"/>
                  <a:pt x="31" y="2971"/>
                </a:cubicBezTo>
                <a:cubicBezTo>
                  <a:pt x="34" y="2957"/>
                  <a:pt x="26" y="2948"/>
                  <a:pt x="18" y="2940"/>
                </a:cubicBezTo>
                <a:cubicBezTo>
                  <a:pt x="0" y="2921"/>
                  <a:pt x="1" y="2911"/>
                  <a:pt x="21" y="2896"/>
                </a:cubicBezTo>
                <a:cubicBezTo>
                  <a:pt x="43" y="2881"/>
                  <a:pt x="43" y="2881"/>
                  <a:pt x="25" y="2859"/>
                </a:cubicBezTo>
                <a:cubicBezTo>
                  <a:pt x="21" y="2854"/>
                  <a:pt x="18" y="2850"/>
                  <a:pt x="24" y="2844"/>
                </a:cubicBezTo>
                <a:cubicBezTo>
                  <a:pt x="44" y="2821"/>
                  <a:pt x="62" y="2798"/>
                  <a:pt x="83" y="2776"/>
                </a:cubicBezTo>
                <a:cubicBezTo>
                  <a:pt x="98" y="2759"/>
                  <a:pt x="117" y="2748"/>
                  <a:pt x="139" y="2743"/>
                </a:cubicBezTo>
                <a:cubicBezTo>
                  <a:pt x="153" y="2739"/>
                  <a:pt x="180" y="2703"/>
                  <a:pt x="181" y="2688"/>
                </a:cubicBezTo>
                <a:cubicBezTo>
                  <a:pt x="181" y="2683"/>
                  <a:pt x="181" y="2679"/>
                  <a:pt x="175" y="2677"/>
                </a:cubicBezTo>
                <a:cubicBezTo>
                  <a:pt x="144" y="2663"/>
                  <a:pt x="129" y="2636"/>
                  <a:pt x="116" y="2607"/>
                </a:cubicBezTo>
                <a:cubicBezTo>
                  <a:pt x="113" y="2601"/>
                  <a:pt x="111" y="2596"/>
                  <a:pt x="108" y="2591"/>
                </a:cubicBezTo>
                <a:cubicBezTo>
                  <a:pt x="98" y="2575"/>
                  <a:pt x="93" y="2561"/>
                  <a:pt x="100" y="2541"/>
                </a:cubicBezTo>
                <a:cubicBezTo>
                  <a:pt x="107" y="2521"/>
                  <a:pt x="96" y="2501"/>
                  <a:pt x="86" y="2483"/>
                </a:cubicBezTo>
                <a:cubicBezTo>
                  <a:pt x="82" y="2474"/>
                  <a:pt x="80" y="2468"/>
                  <a:pt x="87" y="2459"/>
                </a:cubicBezTo>
                <a:cubicBezTo>
                  <a:pt x="115" y="2421"/>
                  <a:pt x="136" y="2379"/>
                  <a:pt x="140" y="2330"/>
                </a:cubicBezTo>
                <a:cubicBezTo>
                  <a:pt x="141" y="2323"/>
                  <a:pt x="143" y="2320"/>
                  <a:pt x="150" y="2322"/>
                </a:cubicBezTo>
                <a:cubicBezTo>
                  <a:pt x="178" y="2328"/>
                  <a:pt x="196" y="2313"/>
                  <a:pt x="211" y="2293"/>
                </a:cubicBezTo>
                <a:cubicBezTo>
                  <a:pt x="218" y="2284"/>
                  <a:pt x="224" y="2279"/>
                  <a:pt x="237" y="2285"/>
                </a:cubicBezTo>
                <a:cubicBezTo>
                  <a:pt x="253" y="2294"/>
                  <a:pt x="268" y="2286"/>
                  <a:pt x="281" y="2275"/>
                </a:cubicBezTo>
                <a:cubicBezTo>
                  <a:pt x="292" y="2266"/>
                  <a:pt x="303" y="2255"/>
                  <a:pt x="314" y="2246"/>
                </a:cubicBezTo>
                <a:cubicBezTo>
                  <a:pt x="325" y="2238"/>
                  <a:pt x="335" y="2237"/>
                  <a:pt x="338" y="2254"/>
                </a:cubicBezTo>
                <a:cubicBezTo>
                  <a:pt x="338" y="2258"/>
                  <a:pt x="339" y="2262"/>
                  <a:pt x="341" y="2266"/>
                </a:cubicBezTo>
                <a:cubicBezTo>
                  <a:pt x="343" y="2271"/>
                  <a:pt x="343" y="2279"/>
                  <a:pt x="350" y="2280"/>
                </a:cubicBezTo>
                <a:cubicBezTo>
                  <a:pt x="356" y="2280"/>
                  <a:pt x="360" y="2275"/>
                  <a:pt x="363" y="2271"/>
                </a:cubicBezTo>
                <a:cubicBezTo>
                  <a:pt x="378" y="2254"/>
                  <a:pt x="384" y="2255"/>
                  <a:pt x="393" y="2276"/>
                </a:cubicBezTo>
                <a:cubicBezTo>
                  <a:pt x="395" y="2281"/>
                  <a:pt x="396" y="2285"/>
                  <a:pt x="399" y="2289"/>
                </a:cubicBezTo>
                <a:cubicBezTo>
                  <a:pt x="403" y="2295"/>
                  <a:pt x="407" y="2300"/>
                  <a:pt x="417" y="2296"/>
                </a:cubicBezTo>
                <a:cubicBezTo>
                  <a:pt x="426" y="2291"/>
                  <a:pt x="426" y="2287"/>
                  <a:pt x="424" y="2279"/>
                </a:cubicBezTo>
                <a:cubicBezTo>
                  <a:pt x="414" y="2234"/>
                  <a:pt x="425" y="2195"/>
                  <a:pt x="452" y="2158"/>
                </a:cubicBezTo>
                <a:cubicBezTo>
                  <a:pt x="468" y="2136"/>
                  <a:pt x="489" y="2122"/>
                  <a:pt x="516" y="2118"/>
                </a:cubicBezTo>
                <a:cubicBezTo>
                  <a:pt x="528" y="2116"/>
                  <a:pt x="530" y="2112"/>
                  <a:pt x="526" y="2101"/>
                </a:cubicBezTo>
                <a:cubicBezTo>
                  <a:pt x="521" y="2088"/>
                  <a:pt x="517" y="2073"/>
                  <a:pt x="508" y="2062"/>
                </a:cubicBezTo>
                <a:cubicBezTo>
                  <a:pt x="501" y="2054"/>
                  <a:pt x="503" y="2050"/>
                  <a:pt x="512" y="2045"/>
                </a:cubicBezTo>
                <a:cubicBezTo>
                  <a:pt x="531" y="2036"/>
                  <a:pt x="542" y="1996"/>
                  <a:pt x="531" y="1978"/>
                </a:cubicBezTo>
                <a:cubicBezTo>
                  <a:pt x="527" y="1972"/>
                  <a:pt x="521" y="1972"/>
                  <a:pt x="516" y="1971"/>
                </a:cubicBezTo>
                <a:cubicBezTo>
                  <a:pt x="500" y="1967"/>
                  <a:pt x="485" y="1962"/>
                  <a:pt x="473" y="1950"/>
                </a:cubicBezTo>
                <a:cubicBezTo>
                  <a:pt x="454" y="1929"/>
                  <a:pt x="460" y="1910"/>
                  <a:pt x="488" y="1904"/>
                </a:cubicBezTo>
                <a:cubicBezTo>
                  <a:pt x="496" y="1902"/>
                  <a:pt x="505" y="1902"/>
                  <a:pt x="513" y="1900"/>
                </a:cubicBezTo>
                <a:cubicBezTo>
                  <a:pt x="535" y="1894"/>
                  <a:pt x="541" y="1884"/>
                  <a:pt x="534" y="1862"/>
                </a:cubicBezTo>
                <a:cubicBezTo>
                  <a:pt x="531" y="1851"/>
                  <a:pt x="525" y="1843"/>
                  <a:pt x="519" y="1834"/>
                </a:cubicBezTo>
                <a:cubicBezTo>
                  <a:pt x="512" y="1825"/>
                  <a:pt x="506" y="1817"/>
                  <a:pt x="501" y="1807"/>
                </a:cubicBezTo>
                <a:cubicBezTo>
                  <a:pt x="497" y="1800"/>
                  <a:pt x="494" y="1791"/>
                  <a:pt x="496" y="1782"/>
                </a:cubicBezTo>
                <a:cubicBezTo>
                  <a:pt x="500" y="1770"/>
                  <a:pt x="511" y="1778"/>
                  <a:pt x="518" y="1777"/>
                </a:cubicBezTo>
                <a:cubicBezTo>
                  <a:pt x="535" y="1773"/>
                  <a:pt x="553" y="1772"/>
                  <a:pt x="567" y="1761"/>
                </a:cubicBezTo>
                <a:cubicBezTo>
                  <a:pt x="576" y="1753"/>
                  <a:pt x="578" y="1746"/>
                  <a:pt x="571" y="1735"/>
                </a:cubicBezTo>
                <a:cubicBezTo>
                  <a:pt x="561" y="1720"/>
                  <a:pt x="547" y="1706"/>
                  <a:pt x="535" y="1693"/>
                </a:cubicBezTo>
                <a:cubicBezTo>
                  <a:pt x="515" y="1671"/>
                  <a:pt x="499" y="1649"/>
                  <a:pt x="514" y="1618"/>
                </a:cubicBezTo>
                <a:cubicBezTo>
                  <a:pt x="517" y="1610"/>
                  <a:pt x="512" y="1605"/>
                  <a:pt x="508" y="1600"/>
                </a:cubicBezTo>
                <a:cubicBezTo>
                  <a:pt x="501" y="1590"/>
                  <a:pt x="490" y="1584"/>
                  <a:pt x="480" y="1579"/>
                </a:cubicBezTo>
                <a:cubicBezTo>
                  <a:pt x="464" y="1571"/>
                  <a:pt x="448" y="1565"/>
                  <a:pt x="440" y="1547"/>
                </a:cubicBezTo>
                <a:close/>
              </a:path>
            </a:pathLst>
          </a:custGeom>
          <a:solidFill>
            <a:schemeClr val="accent3"/>
          </a:solidFill>
          <a:ln>
            <a:noFill/>
          </a:ln>
          <a:scene3d>
            <a:camera prst="isometricTopUp">
              <a:rot lat="585005" lon="17518078" rev="3941966"/>
            </a:camera>
            <a:lightRig rig="threePt" dir="t"/>
          </a:scene3d>
        </p:spPr>
        <p:txBody>
          <a:bodyPr vert="horz" wrap="square" lIns="60960" tIns="30480" rIns="60960" bIns="30480" numCol="1" anchor="t" anchorCtr="0" compatLnSpc="1">
            <a:prstTxWarp prst="textNoShape">
              <a:avLst/>
            </a:prstTxWarp>
          </a:bodyPr>
          <a:lstStyle/>
          <a:p>
            <a:endParaRPr lang="en-US" sz="1200">
              <a:cs typeface="B Nazanin" panose="00000700000000000000" pitchFamily="2" charset="-78"/>
            </a:endParaRPr>
          </a:p>
        </p:txBody>
      </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t>سبک اینفوگرافیک</a:t>
            </a:r>
            <a:endParaRPr lang="en-US" dirty="0"/>
          </a:p>
        </p:txBody>
      </p:sp>
      <p:graphicFrame>
        <p:nvGraphicFramePr>
          <p:cNvPr id="3" name="Chart 2">
            <a:extLst>
              <a:ext uri="{FF2B5EF4-FFF2-40B4-BE49-F238E27FC236}">
                <a16:creationId xmlns:a16="http://schemas.microsoft.com/office/drawing/2014/main" id="{51162645-820F-43F4-87C8-10CE682AB3B2}"/>
              </a:ext>
            </a:extLst>
          </p:cNvPr>
          <p:cNvGraphicFramePr/>
          <p:nvPr>
            <p:extLst>
              <p:ext uri="{D42A27DB-BD31-4B8C-83A1-F6EECF244321}">
                <p14:modId xmlns:p14="http://schemas.microsoft.com/office/powerpoint/2010/main" val="2533669841"/>
              </p:ext>
            </p:extLst>
          </p:nvPr>
        </p:nvGraphicFramePr>
        <p:xfrm>
          <a:off x="838201" y="1647826"/>
          <a:ext cx="5610225" cy="4524375"/>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Group 3">
            <a:extLst>
              <a:ext uri="{FF2B5EF4-FFF2-40B4-BE49-F238E27FC236}">
                <a16:creationId xmlns:a16="http://schemas.microsoft.com/office/drawing/2014/main" id="{E97E4E72-1684-4E51-8D3D-65AA81067A0B}"/>
              </a:ext>
            </a:extLst>
          </p:cNvPr>
          <p:cNvGrpSpPr/>
          <p:nvPr/>
        </p:nvGrpSpPr>
        <p:grpSpPr>
          <a:xfrm>
            <a:off x="7533278" y="1882910"/>
            <a:ext cx="3906247" cy="876132"/>
            <a:chOff x="910640" y="3100886"/>
            <a:chExt cx="1527408" cy="1643514"/>
          </a:xfrm>
        </p:grpSpPr>
        <p:sp>
          <p:nvSpPr>
            <p:cNvPr id="5" name="TextBox 4">
              <a:extLst>
                <a:ext uri="{FF2B5EF4-FFF2-40B4-BE49-F238E27FC236}">
                  <a16:creationId xmlns:a16="http://schemas.microsoft.com/office/drawing/2014/main" id="{83DF73B5-CDF6-4D07-8357-29FC23EA4849}"/>
                </a:ext>
              </a:extLst>
            </p:cNvPr>
            <p:cNvSpPr txBox="1"/>
            <p:nvPr/>
          </p:nvSpPr>
          <p:spPr>
            <a:xfrm>
              <a:off x="910640" y="3100886"/>
              <a:ext cx="1527408" cy="519616"/>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Arial" pitchFamily="34" charset="0"/>
                </a:rPr>
                <a:t>محتوا در اینجا</a:t>
              </a:r>
              <a:endParaRPr lang="ko-KR" altLang="en-US" sz="1200" b="1" dirty="0">
                <a:solidFill>
                  <a:schemeClr val="tx1">
                    <a:lumMod val="75000"/>
                    <a:lumOff val="25000"/>
                  </a:schemeClr>
                </a:solidFill>
                <a:cs typeface="Arial" pitchFamily="34" charset="0"/>
              </a:endParaRPr>
            </a:p>
          </p:txBody>
        </p:sp>
        <p:sp>
          <p:nvSpPr>
            <p:cNvPr id="6" name="TextBox 5">
              <a:extLst>
                <a:ext uri="{FF2B5EF4-FFF2-40B4-BE49-F238E27FC236}">
                  <a16:creationId xmlns:a16="http://schemas.microsoft.com/office/drawing/2014/main" id="{FA9FC5B2-2E46-4C68-959A-77C59288E1ED}"/>
                </a:ext>
              </a:extLst>
            </p:cNvPr>
            <p:cNvSpPr txBox="1"/>
            <p:nvPr/>
          </p:nvSpPr>
          <p:spPr>
            <a:xfrm>
              <a:off x="910640" y="3531964"/>
              <a:ext cx="1527408" cy="121243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endParaRPr>
            </a:p>
          </p:txBody>
        </p:sp>
      </p:grpSp>
      <p:sp>
        <p:nvSpPr>
          <p:cNvPr id="7" name="TextBox 6">
            <a:extLst>
              <a:ext uri="{FF2B5EF4-FFF2-40B4-BE49-F238E27FC236}">
                <a16:creationId xmlns:a16="http://schemas.microsoft.com/office/drawing/2014/main" id="{35BC8BBF-5813-4146-863A-15D0C67EF8F1}"/>
              </a:ext>
            </a:extLst>
          </p:cNvPr>
          <p:cNvSpPr txBox="1"/>
          <p:nvPr/>
        </p:nvSpPr>
        <p:spPr>
          <a:xfrm>
            <a:off x="6333320" y="1928562"/>
            <a:ext cx="1062608" cy="769441"/>
          </a:xfrm>
          <a:prstGeom prst="rect">
            <a:avLst/>
          </a:prstGeom>
          <a:noFill/>
        </p:spPr>
        <p:txBody>
          <a:bodyPr wrap="square" rtlCol="0" anchor="ctr">
            <a:spAutoFit/>
          </a:bodyPr>
          <a:lstStyle/>
          <a:p>
            <a:pPr algn="ctr" rtl="1"/>
            <a:r>
              <a:rPr lang="en-US" altLang="ko-KR" sz="4400" b="1" dirty="0">
                <a:solidFill>
                  <a:schemeClr val="accent1"/>
                </a:solidFill>
                <a:cs typeface="Arial" pitchFamily="34" charset="0"/>
              </a:rPr>
              <a:t>78</a:t>
            </a:r>
            <a:r>
              <a:rPr lang="en-US" altLang="ko-KR" sz="2000" b="1" dirty="0">
                <a:solidFill>
                  <a:schemeClr val="accent1"/>
                </a:solidFill>
                <a:cs typeface="Arial" pitchFamily="34" charset="0"/>
              </a:rPr>
              <a:t>%</a:t>
            </a:r>
            <a:endParaRPr lang="ko-KR" altLang="en-US" sz="2000" b="1" dirty="0">
              <a:solidFill>
                <a:schemeClr val="accent1"/>
              </a:solidFill>
              <a:cs typeface="Arial" pitchFamily="34" charset="0"/>
            </a:endParaRPr>
          </a:p>
        </p:txBody>
      </p:sp>
      <p:grpSp>
        <p:nvGrpSpPr>
          <p:cNvPr id="8" name="Group 7">
            <a:extLst>
              <a:ext uri="{FF2B5EF4-FFF2-40B4-BE49-F238E27FC236}">
                <a16:creationId xmlns:a16="http://schemas.microsoft.com/office/drawing/2014/main" id="{C32F2AFD-7F79-46A4-9ABB-1E36E8F32F0B}"/>
              </a:ext>
            </a:extLst>
          </p:cNvPr>
          <p:cNvGrpSpPr/>
          <p:nvPr/>
        </p:nvGrpSpPr>
        <p:grpSpPr>
          <a:xfrm>
            <a:off x="7533278" y="3131049"/>
            <a:ext cx="3906247" cy="876132"/>
            <a:chOff x="910640" y="3100886"/>
            <a:chExt cx="1527408" cy="1643514"/>
          </a:xfrm>
        </p:grpSpPr>
        <p:sp>
          <p:nvSpPr>
            <p:cNvPr id="9" name="TextBox 8">
              <a:extLst>
                <a:ext uri="{FF2B5EF4-FFF2-40B4-BE49-F238E27FC236}">
                  <a16:creationId xmlns:a16="http://schemas.microsoft.com/office/drawing/2014/main" id="{9A70B358-2FB0-4139-9615-616A094E87DB}"/>
                </a:ext>
              </a:extLst>
            </p:cNvPr>
            <p:cNvSpPr txBox="1"/>
            <p:nvPr/>
          </p:nvSpPr>
          <p:spPr>
            <a:xfrm>
              <a:off x="910640" y="3100886"/>
              <a:ext cx="1527408" cy="519616"/>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Arial" pitchFamily="34" charset="0"/>
                </a:rPr>
                <a:t>محتوا در اینجا</a:t>
              </a:r>
              <a:endParaRPr lang="ko-KR" altLang="en-US" sz="1200" b="1" dirty="0">
                <a:solidFill>
                  <a:schemeClr val="tx1">
                    <a:lumMod val="75000"/>
                    <a:lumOff val="25000"/>
                  </a:schemeClr>
                </a:solidFill>
                <a:cs typeface="Arial" pitchFamily="34" charset="0"/>
              </a:endParaRPr>
            </a:p>
          </p:txBody>
        </p:sp>
        <p:sp>
          <p:nvSpPr>
            <p:cNvPr id="10" name="TextBox 9">
              <a:extLst>
                <a:ext uri="{FF2B5EF4-FFF2-40B4-BE49-F238E27FC236}">
                  <a16:creationId xmlns:a16="http://schemas.microsoft.com/office/drawing/2014/main" id="{E543D998-F252-4E03-8AA0-B511D1E87A55}"/>
                </a:ext>
              </a:extLst>
            </p:cNvPr>
            <p:cNvSpPr txBox="1"/>
            <p:nvPr/>
          </p:nvSpPr>
          <p:spPr>
            <a:xfrm>
              <a:off x="910640" y="3531964"/>
              <a:ext cx="1527408" cy="121243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endParaRPr>
            </a:p>
          </p:txBody>
        </p:sp>
      </p:grpSp>
      <p:sp>
        <p:nvSpPr>
          <p:cNvPr id="11" name="TextBox 10">
            <a:extLst>
              <a:ext uri="{FF2B5EF4-FFF2-40B4-BE49-F238E27FC236}">
                <a16:creationId xmlns:a16="http://schemas.microsoft.com/office/drawing/2014/main" id="{857FA437-FA2C-4E5B-A70B-3E1BB7EF2DEF}"/>
              </a:ext>
            </a:extLst>
          </p:cNvPr>
          <p:cNvSpPr txBox="1"/>
          <p:nvPr/>
        </p:nvSpPr>
        <p:spPr>
          <a:xfrm>
            <a:off x="6332742" y="3176702"/>
            <a:ext cx="1062608" cy="769441"/>
          </a:xfrm>
          <a:prstGeom prst="rect">
            <a:avLst/>
          </a:prstGeom>
          <a:noFill/>
        </p:spPr>
        <p:txBody>
          <a:bodyPr wrap="square" rtlCol="0" anchor="ctr">
            <a:spAutoFit/>
          </a:bodyPr>
          <a:lstStyle/>
          <a:p>
            <a:pPr algn="ctr" rtl="1"/>
            <a:r>
              <a:rPr lang="en-US" altLang="ko-KR" sz="4400" b="1" dirty="0">
                <a:solidFill>
                  <a:schemeClr val="accent4"/>
                </a:solidFill>
                <a:cs typeface="Arial" pitchFamily="34" charset="0"/>
              </a:rPr>
              <a:t>54</a:t>
            </a:r>
            <a:r>
              <a:rPr lang="en-US" altLang="ko-KR" sz="2000" b="1" dirty="0">
                <a:solidFill>
                  <a:schemeClr val="accent4"/>
                </a:solidFill>
                <a:cs typeface="Arial" pitchFamily="34" charset="0"/>
              </a:rPr>
              <a:t>%</a:t>
            </a:r>
            <a:endParaRPr lang="ko-KR" altLang="en-US" sz="2000" b="1" dirty="0">
              <a:solidFill>
                <a:schemeClr val="accent4"/>
              </a:solidFill>
              <a:cs typeface="Arial" pitchFamily="34" charset="0"/>
            </a:endParaRPr>
          </a:p>
        </p:txBody>
      </p:sp>
      <p:grpSp>
        <p:nvGrpSpPr>
          <p:cNvPr id="12" name="Group 11">
            <a:extLst>
              <a:ext uri="{FF2B5EF4-FFF2-40B4-BE49-F238E27FC236}">
                <a16:creationId xmlns:a16="http://schemas.microsoft.com/office/drawing/2014/main" id="{0EEAC541-CC5B-4C7F-A782-23589A2BFAB1}"/>
              </a:ext>
            </a:extLst>
          </p:cNvPr>
          <p:cNvGrpSpPr/>
          <p:nvPr/>
        </p:nvGrpSpPr>
        <p:grpSpPr>
          <a:xfrm>
            <a:off x="7533278" y="4445478"/>
            <a:ext cx="3906247" cy="876132"/>
            <a:chOff x="910640" y="3100886"/>
            <a:chExt cx="1527408" cy="1643514"/>
          </a:xfrm>
        </p:grpSpPr>
        <p:sp>
          <p:nvSpPr>
            <p:cNvPr id="13" name="TextBox 12">
              <a:extLst>
                <a:ext uri="{FF2B5EF4-FFF2-40B4-BE49-F238E27FC236}">
                  <a16:creationId xmlns:a16="http://schemas.microsoft.com/office/drawing/2014/main" id="{1638E867-89BD-4432-BD0A-533FEDD87376}"/>
                </a:ext>
              </a:extLst>
            </p:cNvPr>
            <p:cNvSpPr txBox="1"/>
            <p:nvPr/>
          </p:nvSpPr>
          <p:spPr>
            <a:xfrm>
              <a:off x="910640" y="3100886"/>
              <a:ext cx="1527408" cy="519616"/>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Arial" pitchFamily="34" charset="0"/>
                </a:rPr>
                <a:t>محتوا در اینجا</a:t>
              </a:r>
              <a:endParaRPr lang="ko-KR" altLang="en-US" sz="1200" b="1" dirty="0">
                <a:solidFill>
                  <a:schemeClr val="tx1">
                    <a:lumMod val="75000"/>
                    <a:lumOff val="25000"/>
                  </a:schemeClr>
                </a:solidFill>
                <a:cs typeface="Arial" pitchFamily="34" charset="0"/>
              </a:endParaRPr>
            </a:p>
          </p:txBody>
        </p:sp>
        <p:sp>
          <p:nvSpPr>
            <p:cNvPr id="14" name="TextBox 13">
              <a:extLst>
                <a:ext uri="{FF2B5EF4-FFF2-40B4-BE49-F238E27FC236}">
                  <a16:creationId xmlns:a16="http://schemas.microsoft.com/office/drawing/2014/main" id="{743181E7-D3A5-4C22-B838-53678E07EEA9}"/>
                </a:ext>
              </a:extLst>
            </p:cNvPr>
            <p:cNvSpPr txBox="1"/>
            <p:nvPr/>
          </p:nvSpPr>
          <p:spPr>
            <a:xfrm>
              <a:off x="910640" y="3531964"/>
              <a:ext cx="1527408" cy="121243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endParaRPr>
            </a:p>
          </p:txBody>
        </p:sp>
      </p:grpSp>
      <p:sp>
        <p:nvSpPr>
          <p:cNvPr id="15" name="TextBox 14">
            <a:extLst>
              <a:ext uri="{FF2B5EF4-FFF2-40B4-BE49-F238E27FC236}">
                <a16:creationId xmlns:a16="http://schemas.microsoft.com/office/drawing/2014/main" id="{4F4653EF-0414-44F5-B193-1950A9F271A7}"/>
              </a:ext>
            </a:extLst>
          </p:cNvPr>
          <p:cNvSpPr txBox="1"/>
          <p:nvPr/>
        </p:nvSpPr>
        <p:spPr>
          <a:xfrm>
            <a:off x="6332164" y="4491130"/>
            <a:ext cx="1062608" cy="769441"/>
          </a:xfrm>
          <a:prstGeom prst="rect">
            <a:avLst/>
          </a:prstGeom>
          <a:noFill/>
        </p:spPr>
        <p:txBody>
          <a:bodyPr wrap="square" rtlCol="0" anchor="ctr">
            <a:spAutoFit/>
          </a:bodyPr>
          <a:lstStyle/>
          <a:p>
            <a:pPr algn="ctr" rtl="1"/>
            <a:r>
              <a:rPr lang="en-US" altLang="ko-KR" sz="4400" b="1" dirty="0">
                <a:solidFill>
                  <a:schemeClr val="accent3"/>
                </a:solidFill>
                <a:cs typeface="Arial" pitchFamily="34" charset="0"/>
              </a:rPr>
              <a:t>84</a:t>
            </a:r>
            <a:r>
              <a:rPr lang="en-US" altLang="ko-KR" sz="2000" b="1" dirty="0">
                <a:solidFill>
                  <a:schemeClr val="accent3"/>
                </a:solidFill>
                <a:cs typeface="Arial" pitchFamily="34" charset="0"/>
              </a:rPr>
              <a:t>%</a:t>
            </a:r>
            <a:endParaRPr lang="ko-KR" altLang="en-US" sz="2000" b="1" dirty="0">
              <a:solidFill>
                <a:schemeClr val="accent3"/>
              </a:solidFill>
              <a:cs typeface="Arial" pitchFamily="34" charset="0"/>
            </a:endParaRPr>
          </a:p>
        </p:txBody>
      </p:sp>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C8AE014-C688-468B-BAD2-7BEDA1BBF665}"/>
              </a:ext>
            </a:extLst>
          </p:cNvPr>
          <p:cNvSpPr txBox="1"/>
          <p:nvPr/>
        </p:nvSpPr>
        <p:spPr>
          <a:xfrm flipH="1">
            <a:off x="6999446" y="1001625"/>
            <a:ext cx="4477176" cy="646331"/>
          </a:xfrm>
          <a:prstGeom prst="rect">
            <a:avLst/>
          </a:prstGeom>
          <a:noFill/>
        </p:spPr>
        <p:txBody>
          <a:bodyPr wrap="square" rtlCol="0">
            <a:spAutoFit/>
          </a:bodyPr>
          <a:lstStyle/>
          <a:p>
            <a:pPr algn="r"/>
            <a:r>
              <a:rPr lang="fa-IR" altLang="ko-KR" sz="3600" b="1" dirty="0">
                <a:solidFill>
                  <a:schemeClr val="tx1">
                    <a:lumMod val="75000"/>
                    <a:lumOff val="25000"/>
                  </a:schemeClr>
                </a:solidFill>
                <a:latin typeface="+mj-lt"/>
                <a:cs typeface="Arial" pitchFamily="34" charset="0"/>
              </a:rPr>
              <a:t>ارائه </a:t>
            </a:r>
            <a:r>
              <a:rPr lang="fa-IR" altLang="ko-KR" sz="3600" b="1" dirty="0">
                <a:solidFill>
                  <a:schemeClr val="accent1">
                    <a:lumMod val="75000"/>
                  </a:schemeClr>
                </a:solidFill>
                <a:latin typeface="+mj-lt"/>
                <a:cs typeface="Arial" pitchFamily="34" charset="0"/>
              </a:rPr>
              <a:t>نمونه کارها </a:t>
            </a:r>
            <a:r>
              <a:rPr lang="fa-IR" altLang="ko-KR" sz="3600" b="1" dirty="0">
                <a:solidFill>
                  <a:schemeClr val="tx1">
                    <a:lumMod val="75000"/>
                    <a:lumOff val="25000"/>
                  </a:schemeClr>
                </a:solidFill>
                <a:latin typeface="+mj-lt"/>
                <a:cs typeface="Arial" pitchFamily="34" charset="0"/>
              </a:rPr>
              <a:t>مدرن</a:t>
            </a:r>
            <a:endParaRPr lang="en-US" altLang="ko-KR" sz="3600" b="1" dirty="0">
              <a:solidFill>
                <a:schemeClr val="tx1">
                  <a:lumMod val="75000"/>
                  <a:lumOff val="25000"/>
                </a:schemeClr>
              </a:solidFill>
              <a:latin typeface="+mj-lt"/>
              <a:cs typeface="Arial" pitchFamily="34" charset="0"/>
            </a:endParaRPr>
          </a:p>
        </p:txBody>
      </p:sp>
      <p:sp>
        <p:nvSpPr>
          <p:cNvPr id="3" name="TextBox 2">
            <a:extLst>
              <a:ext uri="{FF2B5EF4-FFF2-40B4-BE49-F238E27FC236}">
                <a16:creationId xmlns:a16="http://schemas.microsoft.com/office/drawing/2014/main" id="{30A78AD6-80FD-47E0-B751-026C3DD41131}"/>
              </a:ext>
            </a:extLst>
          </p:cNvPr>
          <p:cNvSpPr txBox="1"/>
          <p:nvPr/>
        </p:nvSpPr>
        <p:spPr>
          <a:xfrm>
            <a:off x="6629896" y="3796220"/>
            <a:ext cx="3451538" cy="1997150"/>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Arial" pitchFamily="34" charset="0"/>
            </a:endParaRPr>
          </a:p>
        </p:txBody>
      </p:sp>
      <p:sp>
        <p:nvSpPr>
          <p:cNvPr id="4" name="TextBox 3">
            <a:extLst>
              <a:ext uri="{FF2B5EF4-FFF2-40B4-BE49-F238E27FC236}">
                <a16:creationId xmlns:a16="http://schemas.microsoft.com/office/drawing/2014/main" id="{2AEA3180-52E3-440A-8564-F7A682364975}"/>
              </a:ext>
            </a:extLst>
          </p:cNvPr>
          <p:cNvSpPr txBox="1"/>
          <p:nvPr/>
        </p:nvSpPr>
        <p:spPr>
          <a:xfrm>
            <a:off x="6614476" y="2978440"/>
            <a:ext cx="3451536" cy="461665"/>
          </a:xfrm>
          <a:prstGeom prst="rect">
            <a:avLst/>
          </a:prstGeom>
          <a:noFill/>
        </p:spPr>
        <p:txBody>
          <a:bodyPr wrap="square" rtlCol="0">
            <a:spAutoFit/>
          </a:bodyPr>
          <a:lstStyle/>
          <a:p>
            <a:pPr algn="r"/>
            <a:r>
              <a:rPr lang="fa-IR" altLang="ko-KR" sz="1200" b="1" dirty="0">
                <a:solidFill>
                  <a:schemeClr val="tx1">
                    <a:lumMod val="75000"/>
                    <a:lumOff val="25000"/>
                  </a:schemeClr>
                </a:solidFill>
                <a:cs typeface="Arial" pitchFamily="34" charset="0"/>
              </a:rPr>
              <a:t>ارائه پاورپوینت مدرنی را دریافت کنید که به زیبایی طراحی شده است.</a:t>
            </a:r>
            <a:endParaRPr lang="ko-KR" altLang="en-US" sz="1200" b="1" dirty="0">
              <a:solidFill>
                <a:schemeClr val="tx1">
                  <a:lumMod val="75000"/>
                  <a:lumOff val="25000"/>
                </a:schemeClr>
              </a:solidFill>
              <a:cs typeface="Arial" pitchFamily="34" charset="0"/>
            </a:endParaRPr>
          </a:p>
        </p:txBody>
      </p:sp>
      <p:sp>
        <p:nvSpPr>
          <p:cNvPr id="5" name="TextBox 4">
            <a:extLst>
              <a:ext uri="{FF2B5EF4-FFF2-40B4-BE49-F238E27FC236}">
                <a16:creationId xmlns:a16="http://schemas.microsoft.com/office/drawing/2014/main" id="{27CD004C-F781-4BBD-A0B7-0513D3002071}"/>
              </a:ext>
            </a:extLst>
          </p:cNvPr>
          <p:cNvSpPr txBox="1"/>
          <p:nvPr/>
        </p:nvSpPr>
        <p:spPr>
          <a:xfrm>
            <a:off x="7462729" y="6043935"/>
            <a:ext cx="2618704" cy="276999"/>
          </a:xfrm>
          <a:prstGeom prst="rect">
            <a:avLst/>
          </a:prstGeom>
          <a:solidFill>
            <a:schemeClr val="accent1"/>
          </a:solidFill>
        </p:spPr>
        <p:txBody>
          <a:bodyPr wrap="square" rtlCol="0">
            <a:spAutoFit/>
          </a:bodyPr>
          <a:lstStyle/>
          <a:p>
            <a:pPr algn="r"/>
            <a:r>
              <a:rPr lang="fa-IR" altLang="ko-KR" sz="1200" b="1" dirty="0">
                <a:solidFill>
                  <a:schemeClr val="bg1"/>
                </a:solidFill>
                <a:cs typeface="Arial" pitchFamily="34" charset="0"/>
              </a:rPr>
              <a:t>ارائه پاورپوینت مدرن</a:t>
            </a:r>
            <a:endParaRPr lang="ko-KR" altLang="en-US" sz="1200" b="1" dirty="0">
              <a:solidFill>
                <a:schemeClr val="bg1"/>
              </a:solidFill>
              <a:cs typeface="Arial" pitchFamily="34" charset="0"/>
            </a:endParaRPr>
          </a:p>
        </p:txBody>
      </p:sp>
      <p:sp>
        <p:nvSpPr>
          <p:cNvPr id="6" name="TextBox 5">
            <a:extLst>
              <a:ext uri="{FF2B5EF4-FFF2-40B4-BE49-F238E27FC236}">
                <a16:creationId xmlns:a16="http://schemas.microsoft.com/office/drawing/2014/main" id="{83045A3F-BC59-4405-83A3-E32A3DDF2EF6}"/>
              </a:ext>
            </a:extLst>
          </p:cNvPr>
          <p:cNvSpPr txBox="1"/>
          <p:nvPr/>
        </p:nvSpPr>
        <p:spPr>
          <a:xfrm rot="16200000">
            <a:off x="3094249" y="3177618"/>
            <a:ext cx="4463788" cy="502766"/>
          </a:xfrm>
          <a:prstGeom prst="rect">
            <a:avLst/>
          </a:prstGeom>
          <a:noFill/>
        </p:spPr>
        <p:txBody>
          <a:bodyPr wrap="square" rtlCol="0">
            <a:spAutoFit/>
          </a:bodyPr>
          <a:lstStyle/>
          <a:p>
            <a:pPr algn="ctr"/>
            <a:r>
              <a:rPr lang="en-US" altLang="ko-KR" sz="2667" b="1" dirty="0">
                <a:solidFill>
                  <a:schemeClr val="bg1"/>
                </a:solidFill>
                <a:cs typeface="Arial" pitchFamily="34" charset="0"/>
              </a:rPr>
              <a:t>PowerPoint Presentation</a:t>
            </a:r>
            <a:endParaRPr lang="ko-KR" altLang="en-US" sz="2667" b="1" dirty="0">
              <a:solidFill>
                <a:schemeClr val="bg1"/>
              </a:solidFill>
              <a:cs typeface="Arial" pitchFamily="34" charset="0"/>
            </a:endParaRPr>
          </a:p>
        </p:txBody>
      </p:sp>
      <p:sp>
        <p:nvSpPr>
          <p:cNvPr id="7" name="Freeform: Shape 6">
            <a:extLst>
              <a:ext uri="{FF2B5EF4-FFF2-40B4-BE49-F238E27FC236}">
                <a16:creationId xmlns:a16="http://schemas.microsoft.com/office/drawing/2014/main" id="{E994A716-461F-4AA7-A69A-95BD8B84DAC9}"/>
              </a:ext>
            </a:extLst>
          </p:cNvPr>
          <p:cNvSpPr/>
          <p:nvPr/>
        </p:nvSpPr>
        <p:spPr>
          <a:xfrm>
            <a:off x="10867023" y="2894687"/>
            <a:ext cx="609599" cy="3963313"/>
          </a:xfrm>
          <a:custGeom>
            <a:avLst/>
            <a:gdLst>
              <a:gd name="connsiteX0" fmla="*/ 0 w 914399"/>
              <a:gd name="connsiteY0" fmla="*/ 0 h 5944970"/>
              <a:gd name="connsiteX1" fmla="*/ 914399 w 914399"/>
              <a:gd name="connsiteY1" fmla="*/ 0 h 5944970"/>
              <a:gd name="connsiteX2" fmla="*/ 914399 w 914399"/>
              <a:gd name="connsiteY2" fmla="*/ 5944970 h 5944970"/>
              <a:gd name="connsiteX3" fmla="*/ 774341 w 914399"/>
              <a:gd name="connsiteY3" fmla="*/ 5944970 h 5944970"/>
              <a:gd name="connsiteX4" fmla="*/ 774341 w 914399"/>
              <a:gd name="connsiteY4" fmla="*/ 140059 h 5944970"/>
              <a:gd name="connsiteX5" fmla="*/ 140059 w 914399"/>
              <a:gd name="connsiteY5" fmla="*/ 140059 h 5944970"/>
              <a:gd name="connsiteX6" fmla="*/ 140059 w 914399"/>
              <a:gd name="connsiteY6" fmla="*/ 5944970 h 5944970"/>
              <a:gd name="connsiteX7" fmla="*/ 0 w 914399"/>
              <a:gd name="connsiteY7" fmla="*/ 5944970 h 594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4399" h="5944970">
                <a:moveTo>
                  <a:pt x="0" y="0"/>
                </a:moveTo>
                <a:lnTo>
                  <a:pt x="914399" y="0"/>
                </a:lnTo>
                <a:lnTo>
                  <a:pt x="914399" y="5944970"/>
                </a:lnTo>
                <a:lnTo>
                  <a:pt x="774341" y="5944970"/>
                </a:lnTo>
                <a:lnTo>
                  <a:pt x="774341" y="140059"/>
                </a:lnTo>
                <a:lnTo>
                  <a:pt x="140059" y="140059"/>
                </a:lnTo>
                <a:lnTo>
                  <a:pt x="140059" y="5944970"/>
                </a:lnTo>
                <a:lnTo>
                  <a:pt x="0" y="594497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solidFill>
            </a:endParaRPr>
          </a:p>
        </p:txBody>
      </p:sp>
      <p:pic>
        <p:nvPicPr>
          <p:cNvPr id="10" name="Picture Placeholder 9">
            <a:extLst>
              <a:ext uri="{FF2B5EF4-FFF2-40B4-BE49-F238E27FC236}">
                <a16:creationId xmlns:a16="http://schemas.microsoft.com/office/drawing/2014/main" id="{34CC5BE0-DA1D-B3E5-4A5B-405C1DE49244}"/>
              </a:ext>
            </a:extLst>
          </p:cNvPr>
          <p:cNvPicPr>
            <a:picLocks noGrp="1" noChangeAspect="1"/>
          </p:cNvPicPr>
          <p:nvPr>
            <p:ph type="pic" idx="16"/>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8BE096AE-D862-43DF-8F16-B19D365CB1BE}"/>
              </a:ext>
            </a:extLst>
          </p:cNvPr>
          <p:cNvSpPr/>
          <p:nvPr/>
        </p:nvSpPr>
        <p:spPr>
          <a:xfrm>
            <a:off x="7467523" y="2242341"/>
            <a:ext cx="2942926" cy="792000"/>
          </a:xfrm>
          <a:prstGeom prst="rect">
            <a:avLst/>
          </a:pr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4" name="Rectangle 3">
            <a:extLst>
              <a:ext uri="{FF2B5EF4-FFF2-40B4-BE49-F238E27FC236}">
                <a16:creationId xmlns:a16="http://schemas.microsoft.com/office/drawing/2014/main" id="{20D68E52-820A-41AB-ABEB-63036FE2A49F}"/>
              </a:ext>
            </a:extLst>
          </p:cNvPr>
          <p:cNvSpPr/>
          <p:nvPr/>
        </p:nvSpPr>
        <p:spPr>
          <a:xfrm>
            <a:off x="957594" y="4770876"/>
            <a:ext cx="2942926" cy="79200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bg1"/>
              </a:solidFill>
              <a:cs typeface="B Nazanin" panose="00000700000000000000" pitchFamily="2" charset="-78"/>
            </a:endParaRPr>
          </a:p>
        </p:txBody>
      </p:sp>
      <p:sp>
        <p:nvSpPr>
          <p:cNvPr id="5" name="Bent-Up Arrow 129">
            <a:extLst>
              <a:ext uri="{FF2B5EF4-FFF2-40B4-BE49-F238E27FC236}">
                <a16:creationId xmlns:a16="http://schemas.microsoft.com/office/drawing/2014/main" id="{B380F367-BC2D-4D1A-A3AA-5B48CF9A822E}"/>
              </a:ext>
            </a:extLst>
          </p:cNvPr>
          <p:cNvSpPr/>
          <p:nvPr/>
        </p:nvSpPr>
        <p:spPr>
          <a:xfrm rot="16200000" flipV="1">
            <a:off x="2452165" y="4065201"/>
            <a:ext cx="597208" cy="813414"/>
          </a:xfrm>
          <a:prstGeom prst="bentUpArrow">
            <a:avLst>
              <a:gd name="adj1" fmla="val 36792"/>
              <a:gd name="adj2" fmla="val 29908"/>
              <a:gd name="adj3" fmla="val 3972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5D60D9AB-1FC9-4F18-BE92-F787B8BB69B8}"/>
              </a:ext>
            </a:extLst>
          </p:cNvPr>
          <p:cNvSpPr/>
          <p:nvPr/>
        </p:nvSpPr>
        <p:spPr>
          <a:xfrm>
            <a:off x="3127570" y="3928031"/>
            <a:ext cx="2942926" cy="792000"/>
          </a:xfrm>
          <a:prstGeom prst="rect">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7" name="Bent-Up Arrow 130">
            <a:extLst>
              <a:ext uri="{FF2B5EF4-FFF2-40B4-BE49-F238E27FC236}">
                <a16:creationId xmlns:a16="http://schemas.microsoft.com/office/drawing/2014/main" id="{678576DB-A9D0-4D32-86A1-1858E691C8F1}"/>
              </a:ext>
            </a:extLst>
          </p:cNvPr>
          <p:cNvSpPr/>
          <p:nvPr/>
        </p:nvSpPr>
        <p:spPr>
          <a:xfrm rot="16200000" flipV="1">
            <a:off x="4607188" y="3248588"/>
            <a:ext cx="597208" cy="813414"/>
          </a:xfrm>
          <a:prstGeom prst="bentUpArrow">
            <a:avLst>
              <a:gd name="adj1" fmla="val 36792"/>
              <a:gd name="adj2" fmla="val 29908"/>
              <a:gd name="adj3" fmla="val 3972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Rectangle 7">
            <a:extLst>
              <a:ext uri="{FF2B5EF4-FFF2-40B4-BE49-F238E27FC236}">
                <a16:creationId xmlns:a16="http://schemas.microsoft.com/office/drawing/2014/main" id="{AEA73F78-1244-40F0-BE13-30F87A240951}"/>
              </a:ext>
            </a:extLst>
          </p:cNvPr>
          <p:cNvSpPr/>
          <p:nvPr/>
        </p:nvSpPr>
        <p:spPr>
          <a:xfrm>
            <a:off x="5297546" y="3085186"/>
            <a:ext cx="2942926" cy="792000"/>
          </a:xfrm>
          <a:prstGeom prst="rect">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cs typeface="B Nazanin" panose="00000700000000000000" pitchFamily="2" charset="-78"/>
            </a:endParaRPr>
          </a:p>
        </p:txBody>
      </p:sp>
      <p:sp>
        <p:nvSpPr>
          <p:cNvPr id="9" name="Bent-Up Arrow 131">
            <a:extLst>
              <a:ext uri="{FF2B5EF4-FFF2-40B4-BE49-F238E27FC236}">
                <a16:creationId xmlns:a16="http://schemas.microsoft.com/office/drawing/2014/main" id="{5FD2A6D5-1BE6-4887-8E90-3BF8DA3D42E2}"/>
              </a:ext>
            </a:extLst>
          </p:cNvPr>
          <p:cNvSpPr/>
          <p:nvPr/>
        </p:nvSpPr>
        <p:spPr>
          <a:xfrm rot="16200000" flipV="1">
            <a:off x="6762211" y="2431973"/>
            <a:ext cx="597209" cy="813415"/>
          </a:xfrm>
          <a:prstGeom prst="bentUpArrow">
            <a:avLst>
              <a:gd name="adj1" fmla="val 36792"/>
              <a:gd name="adj2" fmla="val 29908"/>
              <a:gd name="adj3" fmla="val 3972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nvGrpSpPr>
          <p:cNvPr id="10" name="Group 9">
            <a:extLst>
              <a:ext uri="{FF2B5EF4-FFF2-40B4-BE49-F238E27FC236}">
                <a16:creationId xmlns:a16="http://schemas.microsoft.com/office/drawing/2014/main" id="{B8203CB9-CF62-463D-A0FD-AAE82945467A}"/>
              </a:ext>
            </a:extLst>
          </p:cNvPr>
          <p:cNvGrpSpPr/>
          <p:nvPr/>
        </p:nvGrpSpPr>
        <p:grpSpPr>
          <a:xfrm>
            <a:off x="4066799" y="4740835"/>
            <a:ext cx="3067503" cy="906974"/>
            <a:chOff x="852873" y="3067505"/>
            <a:chExt cx="2342902" cy="906974"/>
          </a:xfrm>
        </p:grpSpPr>
        <p:sp>
          <p:nvSpPr>
            <p:cNvPr id="11" name="TextBox 10">
              <a:extLst>
                <a:ext uri="{FF2B5EF4-FFF2-40B4-BE49-F238E27FC236}">
                  <a16:creationId xmlns:a16="http://schemas.microsoft.com/office/drawing/2014/main" id="{5964DD2F-8009-4980-A33D-5B0823981F8C}"/>
                </a:ext>
              </a:extLst>
            </p:cNvPr>
            <p:cNvSpPr txBox="1"/>
            <p:nvPr/>
          </p:nvSpPr>
          <p:spPr>
            <a:xfrm>
              <a:off x="852873" y="3328148"/>
              <a:ext cx="234290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90050164-C98F-46FB-A44E-5E4408F217CC}"/>
                </a:ext>
              </a:extLst>
            </p:cNvPr>
            <p:cNvSpPr txBox="1"/>
            <p:nvPr/>
          </p:nvSpPr>
          <p:spPr>
            <a:xfrm>
              <a:off x="852873" y="3067505"/>
              <a:ext cx="234290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B346D709-5333-4D58-8BA1-7CA46A70CE4B}"/>
              </a:ext>
            </a:extLst>
          </p:cNvPr>
          <p:cNvGrpSpPr/>
          <p:nvPr/>
        </p:nvGrpSpPr>
        <p:grpSpPr>
          <a:xfrm>
            <a:off x="6223860" y="3897922"/>
            <a:ext cx="3067503" cy="906974"/>
            <a:chOff x="852873" y="3067505"/>
            <a:chExt cx="2342902" cy="906974"/>
          </a:xfrm>
        </p:grpSpPr>
        <p:sp>
          <p:nvSpPr>
            <p:cNvPr id="14" name="TextBox 13">
              <a:extLst>
                <a:ext uri="{FF2B5EF4-FFF2-40B4-BE49-F238E27FC236}">
                  <a16:creationId xmlns:a16="http://schemas.microsoft.com/office/drawing/2014/main" id="{CFED269B-F034-4516-9628-237E4D57051D}"/>
                </a:ext>
              </a:extLst>
            </p:cNvPr>
            <p:cNvSpPr txBox="1"/>
            <p:nvPr/>
          </p:nvSpPr>
          <p:spPr>
            <a:xfrm>
              <a:off x="852873" y="3328148"/>
              <a:ext cx="234290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93285019-3AAA-4708-9235-E20B4B2EAEA1}"/>
                </a:ext>
              </a:extLst>
            </p:cNvPr>
            <p:cNvSpPr txBox="1"/>
            <p:nvPr/>
          </p:nvSpPr>
          <p:spPr>
            <a:xfrm>
              <a:off x="852873" y="3067505"/>
              <a:ext cx="234290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88213BD0-36AB-4712-9581-A911C20F8D97}"/>
              </a:ext>
            </a:extLst>
          </p:cNvPr>
          <p:cNvGrpSpPr/>
          <p:nvPr/>
        </p:nvGrpSpPr>
        <p:grpSpPr>
          <a:xfrm>
            <a:off x="8380920" y="3055009"/>
            <a:ext cx="3067503" cy="906974"/>
            <a:chOff x="852873" y="3067505"/>
            <a:chExt cx="2342902" cy="906974"/>
          </a:xfrm>
        </p:grpSpPr>
        <p:sp>
          <p:nvSpPr>
            <p:cNvPr id="17" name="TextBox 16">
              <a:extLst>
                <a:ext uri="{FF2B5EF4-FFF2-40B4-BE49-F238E27FC236}">
                  <a16:creationId xmlns:a16="http://schemas.microsoft.com/office/drawing/2014/main" id="{F992EF85-7AF4-4FA2-975A-1C54FD85E744}"/>
                </a:ext>
              </a:extLst>
            </p:cNvPr>
            <p:cNvSpPr txBox="1"/>
            <p:nvPr/>
          </p:nvSpPr>
          <p:spPr>
            <a:xfrm>
              <a:off x="852873" y="3328148"/>
              <a:ext cx="234290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276E9958-4CEF-406E-924F-46A2DE75EC7F}"/>
                </a:ext>
              </a:extLst>
            </p:cNvPr>
            <p:cNvSpPr txBox="1"/>
            <p:nvPr/>
          </p:nvSpPr>
          <p:spPr>
            <a:xfrm>
              <a:off x="852873" y="3067505"/>
              <a:ext cx="234290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09">
            <a:extLst>
              <a:ext uri="{FF2B5EF4-FFF2-40B4-BE49-F238E27FC236}">
                <a16:creationId xmlns:a16="http://schemas.microsoft.com/office/drawing/2014/main" id="{54231257-BC75-4779-91E2-4B746A4C66BA}"/>
              </a:ext>
            </a:extLst>
          </p:cNvPr>
          <p:cNvGrpSpPr/>
          <p:nvPr/>
        </p:nvGrpSpPr>
        <p:grpSpPr>
          <a:xfrm>
            <a:off x="1636286" y="4830670"/>
            <a:ext cx="1592588" cy="596272"/>
            <a:chOff x="3233964" y="1964137"/>
            <a:chExt cx="1410044" cy="487859"/>
          </a:xfrm>
        </p:grpSpPr>
        <p:sp>
          <p:nvSpPr>
            <p:cNvPr id="20" name="TextBox 19">
              <a:extLst>
                <a:ext uri="{FF2B5EF4-FFF2-40B4-BE49-F238E27FC236}">
                  <a16:creationId xmlns:a16="http://schemas.microsoft.com/office/drawing/2014/main" id="{8842C8A2-AC29-4323-AF3D-37D26195CAA7}"/>
                </a:ext>
              </a:extLst>
            </p:cNvPr>
            <p:cNvSpPr txBox="1"/>
            <p:nvPr/>
          </p:nvSpPr>
          <p:spPr>
            <a:xfrm>
              <a:off x="3233964" y="1964137"/>
              <a:ext cx="1400519" cy="226636"/>
            </a:xfrm>
            <a:prstGeom prst="rect">
              <a:avLst/>
            </a:prstGeom>
            <a:noFill/>
          </p:spPr>
          <p:txBody>
            <a:bodyPr wrap="square" rtlCol="0" anchor="ctr">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A030BC85-ACC0-4D62-B902-281C70483707}"/>
                </a:ext>
              </a:extLst>
            </p:cNvPr>
            <p:cNvSpPr txBox="1"/>
            <p:nvPr/>
          </p:nvSpPr>
          <p:spPr>
            <a:xfrm>
              <a:off x="3243489" y="2225360"/>
              <a:ext cx="1400519" cy="226636"/>
            </a:xfrm>
            <a:prstGeom prst="rect">
              <a:avLst/>
            </a:prstGeom>
            <a:noFill/>
          </p:spPr>
          <p:txBody>
            <a:bodyPr wrap="square" rtlCol="0" anchor="ctr">
              <a:spAutoFit/>
            </a:bodyPr>
            <a:lstStyle/>
            <a:p>
              <a:pPr algn="ctr"/>
              <a:r>
                <a:rPr lang="fa-IR" altLang="ko-KR" sz="1200" dirty="0">
                  <a:solidFill>
                    <a:schemeClr val="bg1"/>
                  </a:solidFill>
                  <a:cs typeface="B Nazanin" panose="00000700000000000000" pitchFamily="2" charset="-78"/>
                </a:rPr>
                <a:t>ارائه پاورپوینت مدرن</a:t>
              </a:r>
              <a:endParaRPr lang="en-US" altLang="ko-KR" sz="1200" dirty="0">
                <a:solidFill>
                  <a:schemeClr val="bg1"/>
                </a:solidFill>
                <a:cs typeface="B Nazanin" panose="00000700000000000000" pitchFamily="2" charset="-78"/>
              </a:endParaRPr>
            </a:p>
          </p:txBody>
        </p:sp>
      </p:grpSp>
      <p:grpSp>
        <p:nvGrpSpPr>
          <p:cNvPr id="22" name="Group 109">
            <a:extLst>
              <a:ext uri="{FF2B5EF4-FFF2-40B4-BE49-F238E27FC236}">
                <a16:creationId xmlns:a16="http://schemas.microsoft.com/office/drawing/2014/main" id="{1B5621B5-3D3B-4194-9760-96B651593923}"/>
              </a:ext>
            </a:extLst>
          </p:cNvPr>
          <p:cNvGrpSpPr/>
          <p:nvPr/>
        </p:nvGrpSpPr>
        <p:grpSpPr>
          <a:xfrm>
            <a:off x="3802739" y="3986746"/>
            <a:ext cx="1592588" cy="596272"/>
            <a:chOff x="3233964" y="1964137"/>
            <a:chExt cx="1410044" cy="487859"/>
          </a:xfrm>
        </p:grpSpPr>
        <p:sp>
          <p:nvSpPr>
            <p:cNvPr id="23" name="TextBox 22">
              <a:extLst>
                <a:ext uri="{FF2B5EF4-FFF2-40B4-BE49-F238E27FC236}">
                  <a16:creationId xmlns:a16="http://schemas.microsoft.com/office/drawing/2014/main" id="{F0C86E91-8731-463A-A61D-5F7146293BF3}"/>
                </a:ext>
              </a:extLst>
            </p:cNvPr>
            <p:cNvSpPr txBox="1"/>
            <p:nvPr/>
          </p:nvSpPr>
          <p:spPr>
            <a:xfrm>
              <a:off x="3233964" y="1964137"/>
              <a:ext cx="1400519" cy="226636"/>
            </a:xfrm>
            <a:prstGeom prst="rect">
              <a:avLst/>
            </a:prstGeom>
            <a:noFill/>
          </p:spPr>
          <p:txBody>
            <a:bodyPr wrap="square" rtlCol="0" anchor="ctr">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2C15DD35-C82D-4863-832A-767E246DDC04}"/>
                </a:ext>
              </a:extLst>
            </p:cNvPr>
            <p:cNvSpPr txBox="1"/>
            <p:nvPr/>
          </p:nvSpPr>
          <p:spPr>
            <a:xfrm>
              <a:off x="3243489" y="2225360"/>
              <a:ext cx="1400519" cy="226636"/>
            </a:xfrm>
            <a:prstGeom prst="rect">
              <a:avLst/>
            </a:prstGeom>
            <a:noFill/>
          </p:spPr>
          <p:txBody>
            <a:bodyPr wrap="square" rtlCol="0" anchor="ctr">
              <a:spAutoFit/>
            </a:bodyPr>
            <a:lstStyle/>
            <a:p>
              <a:pPr algn="ctr"/>
              <a:r>
                <a:rPr lang="fa-IR" altLang="ko-KR" sz="1200" dirty="0">
                  <a:solidFill>
                    <a:schemeClr val="bg1"/>
                  </a:solidFill>
                  <a:cs typeface="B Nazanin" panose="00000700000000000000" pitchFamily="2" charset="-78"/>
                </a:rPr>
                <a:t>ارائه پاورپوینت مدرن</a:t>
              </a:r>
              <a:endParaRPr lang="en-US" altLang="ko-KR" sz="1200" dirty="0">
                <a:solidFill>
                  <a:schemeClr val="bg1"/>
                </a:solidFill>
                <a:cs typeface="B Nazanin" panose="00000700000000000000" pitchFamily="2" charset="-78"/>
              </a:endParaRPr>
            </a:p>
          </p:txBody>
        </p:sp>
      </p:grpSp>
      <p:grpSp>
        <p:nvGrpSpPr>
          <p:cNvPr id="25" name="Group 109">
            <a:extLst>
              <a:ext uri="{FF2B5EF4-FFF2-40B4-BE49-F238E27FC236}">
                <a16:creationId xmlns:a16="http://schemas.microsoft.com/office/drawing/2014/main" id="{1100C156-6EF7-4388-83A8-7F5C92D162D6}"/>
              </a:ext>
            </a:extLst>
          </p:cNvPr>
          <p:cNvGrpSpPr/>
          <p:nvPr/>
        </p:nvGrpSpPr>
        <p:grpSpPr>
          <a:xfrm>
            <a:off x="5972715" y="3142820"/>
            <a:ext cx="1592588" cy="596272"/>
            <a:chOff x="3233964" y="1964137"/>
            <a:chExt cx="1410044" cy="487859"/>
          </a:xfrm>
        </p:grpSpPr>
        <p:sp>
          <p:nvSpPr>
            <p:cNvPr id="26" name="TextBox 25">
              <a:extLst>
                <a:ext uri="{FF2B5EF4-FFF2-40B4-BE49-F238E27FC236}">
                  <a16:creationId xmlns:a16="http://schemas.microsoft.com/office/drawing/2014/main" id="{B6BBFE9E-6A6D-44FF-868C-93F65423E209}"/>
                </a:ext>
              </a:extLst>
            </p:cNvPr>
            <p:cNvSpPr txBox="1"/>
            <p:nvPr/>
          </p:nvSpPr>
          <p:spPr>
            <a:xfrm>
              <a:off x="3233964" y="1964137"/>
              <a:ext cx="1400519" cy="226636"/>
            </a:xfrm>
            <a:prstGeom prst="rect">
              <a:avLst/>
            </a:prstGeom>
            <a:noFill/>
          </p:spPr>
          <p:txBody>
            <a:bodyPr wrap="square" rtlCol="0" anchor="ctr">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65138EA0-D6BA-4F7C-A0AE-A72A9FE522DE}"/>
                </a:ext>
              </a:extLst>
            </p:cNvPr>
            <p:cNvSpPr txBox="1"/>
            <p:nvPr/>
          </p:nvSpPr>
          <p:spPr>
            <a:xfrm>
              <a:off x="3243489" y="2225360"/>
              <a:ext cx="1400519" cy="226636"/>
            </a:xfrm>
            <a:prstGeom prst="rect">
              <a:avLst/>
            </a:prstGeom>
            <a:noFill/>
          </p:spPr>
          <p:txBody>
            <a:bodyPr wrap="square" rtlCol="0" anchor="ctr">
              <a:spAutoFit/>
            </a:bodyPr>
            <a:lstStyle/>
            <a:p>
              <a:pPr algn="ctr"/>
              <a:r>
                <a:rPr lang="fa-IR" altLang="ko-KR" sz="1200" dirty="0">
                  <a:solidFill>
                    <a:schemeClr val="bg1"/>
                  </a:solidFill>
                  <a:cs typeface="B Nazanin" panose="00000700000000000000" pitchFamily="2" charset="-78"/>
                </a:rPr>
                <a:t>ارائه پاورپوینت مدرن</a:t>
              </a:r>
              <a:endParaRPr lang="en-US" altLang="ko-KR" sz="1200" dirty="0">
                <a:solidFill>
                  <a:schemeClr val="bg1"/>
                </a:solidFill>
                <a:cs typeface="B Nazanin" panose="00000700000000000000" pitchFamily="2" charset="-78"/>
              </a:endParaRPr>
            </a:p>
          </p:txBody>
        </p:sp>
      </p:grpSp>
      <p:grpSp>
        <p:nvGrpSpPr>
          <p:cNvPr id="28" name="Group 109">
            <a:extLst>
              <a:ext uri="{FF2B5EF4-FFF2-40B4-BE49-F238E27FC236}">
                <a16:creationId xmlns:a16="http://schemas.microsoft.com/office/drawing/2014/main" id="{7D174CD0-5B80-46EA-8F90-2D34014C2A46}"/>
              </a:ext>
            </a:extLst>
          </p:cNvPr>
          <p:cNvGrpSpPr/>
          <p:nvPr/>
        </p:nvGrpSpPr>
        <p:grpSpPr>
          <a:xfrm>
            <a:off x="8151421" y="2298896"/>
            <a:ext cx="1592588" cy="596272"/>
            <a:chOff x="3233964" y="1964137"/>
            <a:chExt cx="1410044" cy="487859"/>
          </a:xfrm>
        </p:grpSpPr>
        <p:sp>
          <p:nvSpPr>
            <p:cNvPr id="29" name="TextBox 28">
              <a:extLst>
                <a:ext uri="{FF2B5EF4-FFF2-40B4-BE49-F238E27FC236}">
                  <a16:creationId xmlns:a16="http://schemas.microsoft.com/office/drawing/2014/main" id="{EF154003-1D95-4E13-B084-A4C9DBE7B829}"/>
                </a:ext>
              </a:extLst>
            </p:cNvPr>
            <p:cNvSpPr txBox="1"/>
            <p:nvPr/>
          </p:nvSpPr>
          <p:spPr>
            <a:xfrm>
              <a:off x="3233964" y="1964137"/>
              <a:ext cx="1400519" cy="226636"/>
            </a:xfrm>
            <a:prstGeom prst="rect">
              <a:avLst/>
            </a:prstGeom>
            <a:noFill/>
          </p:spPr>
          <p:txBody>
            <a:bodyPr wrap="square" rtlCol="0" anchor="ctr">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134102AD-8A51-4190-8209-09E875066EE3}"/>
                </a:ext>
              </a:extLst>
            </p:cNvPr>
            <p:cNvSpPr txBox="1"/>
            <p:nvPr/>
          </p:nvSpPr>
          <p:spPr>
            <a:xfrm>
              <a:off x="3243489" y="2225360"/>
              <a:ext cx="1400519" cy="226636"/>
            </a:xfrm>
            <a:prstGeom prst="rect">
              <a:avLst/>
            </a:prstGeom>
            <a:noFill/>
          </p:spPr>
          <p:txBody>
            <a:bodyPr wrap="square" rtlCol="0" anchor="ctr">
              <a:spAutoFit/>
            </a:bodyPr>
            <a:lstStyle/>
            <a:p>
              <a:pPr algn="ctr"/>
              <a:r>
                <a:rPr lang="fa-IR" altLang="ko-KR" sz="1200" dirty="0">
                  <a:solidFill>
                    <a:schemeClr val="bg1"/>
                  </a:solidFill>
                  <a:cs typeface="B Nazanin" panose="00000700000000000000" pitchFamily="2" charset="-78"/>
                </a:rPr>
                <a:t>ارائه پاورپوینت مدرن</a:t>
              </a:r>
              <a:endParaRPr lang="en-US" altLang="ko-KR" sz="1200" dirty="0">
                <a:solidFill>
                  <a:schemeClr val="bg1"/>
                </a:solidFill>
                <a:cs typeface="B Nazanin" panose="00000700000000000000" pitchFamily="2" charset="-78"/>
              </a:endParaRPr>
            </a:p>
          </p:txBody>
        </p:sp>
      </p:grpSp>
      <p:sp>
        <p:nvSpPr>
          <p:cNvPr id="31" name="Rectangle 30">
            <a:extLst>
              <a:ext uri="{FF2B5EF4-FFF2-40B4-BE49-F238E27FC236}">
                <a16:creationId xmlns:a16="http://schemas.microsoft.com/office/drawing/2014/main" id="{9AB97FDB-F276-4835-8283-69E0F1D308F6}"/>
              </a:ext>
            </a:extLst>
          </p:cNvPr>
          <p:cNvSpPr/>
          <p:nvPr/>
        </p:nvSpPr>
        <p:spPr>
          <a:xfrm>
            <a:off x="3474452" y="4158437"/>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2" name="Frame 17">
            <a:extLst>
              <a:ext uri="{FF2B5EF4-FFF2-40B4-BE49-F238E27FC236}">
                <a16:creationId xmlns:a16="http://schemas.microsoft.com/office/drawing/2014/main" id="{EA4ABD9D-DAB4-4718-B4DA-ED71B21AA1D2}"/>
              </a:ext>
            </a:extLst>
          </p:cNvPr>
          <p:cNvSpPr/>
          <p:nvPr/>
        </p:nvSpPr>
        <p:spPr>
          <a:xfrm>
            <a:off x="1161241" y="5010837"/>
            <a:ext cx="318434" cy="318434"/>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3" name="Donut 39">
            <a:extLst>
              <a:ext uri="{FF2B5EF4-FFF2-40B4-BE49-F238E27FC236}">
                <a16:creationId xmlns:a16="http://schemas.microsoft.com/office/drawing/2014/main" id="{4E3A1A1D-B0EC-4AE7-8714-EE3924F57DFC}"/>
              </a:ext>
            </a:extLst>
          </p:cNvPr>
          <p:cNvSpPr/>
          <p:nvPr/>
        </p:nvSpPr>
        <p:spPr>
          <a:xfrm>
            <a:off x="5535184" y="3288750"/>
            <a:ext cx="404132" cy="404132"/>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4" name="Rectangle 130">
            <a:extLst>
              <a:ext uri="{FF2B5EF4-FFF2-40B4-BE49-F238E27FC236}">
                <a16:creationId xmlns:a16="http://schemas.microsoft.com/office/drawing/2014/main" id="{2162A90A-C904-4D73-AE23-15516F744B97}"/>
              </a:ext>
            </a:extLst>
          </p:cNvPr>
          <p:cNvSpPr/>
          <p:nvPr/>
        </p:nvSpPr>
        <p:spPr>
          <a:xfrm>
            <a:off x="7684799" y="2495095"/>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5" name="Graphic 46">
            <a:extLst>
              <a:ext uri="{FF2B5EF4-FFF2-40B4-BE49-F238E27FC236}">
                <a16:creationId xmlns:a16="http://schemas.microsoft.com/office/drawing/2014/main" id="{2814F154-D5C5-45FD-BCAA-AF716F3B1287}"/>
              </a:ext>
            </a:extLst>
          </p:cNvPr>
          <p:cNvSpPr/>
          <p:nvPr/>
        </p:nvSpPr>
        <p:spPr>
          <a:xfrm rot="20395817">
            <a:off x="992934" y="1625782"/>
            <a:ext cx="2356748" cy="2710941"/>
          </a:xfrm>
          <a:custGeom>
            <a:avLst/>
            <a:gdLst>
              <a:gd name="connsiteX0" fmla="*/ 104368 w 5961980"/>
              <a:gd name="connsiteY0" fmla="*/ 2552216 h 6858000"/>
              <a:gd name="connsiteX1" fmla="*/ 255313 w 5961980"/>
              <a:gd name="connsiteY1" fmla="*/ 2883054 h 6858000"/>
              <a:gd name="connsiteX2" fmla="*/ 775694 w 5961980"/>
              <a:gd name="connsiteY2" fmla="*/ 4027203 h 6858000"/>
              <a:gd name="connsiteX3" fmla="*/ 956965 w 5961980"/>
              <a:gd name="connsiteY3" fmla="*/ 4084410 h 6858000"/>
              <a:gd name="connsiteX4" fmla="*/ 1439438 w 5961980"/>
              <a:gd name="connsiteY4" fmla="*/ 3781831 h 6858000"/>
              <a:gd name="connsiteX5" fmla="*/ 2087329 w 5961980"/>
              <a:gd name="connsiteY5" fmla="*/ 3384136 h 6858000"/>
              <a:gd name="connsiteX6" fmla="*/ 2136955 w 5961980"/>
              <a:gd name="connsiteY6" fmla="*/ 3218717 h 6858000"/>
              <a:gd name="connsiteX7" fmla="*/ 2034947 w 5961980"/>
              <a:gd name="connsiteY7" fmla="*/ 2971967 h 6858000"/>
              <a:gd name="connsiteX8" fmla="*/ 1844025 w 5961980"/>
              <a:gd name="connsiteY8" fmla="*/ 2617005 h 6858000"/>
              <a:gd name="connsiteX9" fmla="*/ 2038393 w 5961980"/>
              <a:gd name="connsiteY9" fmla="*/ 2572204 h 6858000"/>
              <a:gd name="connsiteX10" fmla="*/ 2122481 w 5961980"/>
              <a:gd name="connsiteY10" fmla="*/ 2191740 h 6858000"/>
              <a:gd name="connsiteX11" fmla="*/ 2136955 w 5961980"/>
              <a:gd name="connsiteY11" fmla="*/ 2158656 h 6858000"/>
              <a:gd name="connsiteX12" fmla="*/ 2451941 w 5961980"/>
              <a:gd name="connsiteY12" fmla="*/ 1705132 h 6858000"/>
              <a:gd name="connsiteX13" fmla="*/ 2638037 w 5961980"/>
              <a:gd name="connsiteY13" fmla="*/ 1526617 h 6858000"/>
              <a:gd name="connsiteX14" fmla="*/ 3055031 w 5961980"/>
              <a:gd name="connsiteY14" fmla="*/ 1408756 h 6858000"/>
              <a:gd name="connsiteX15" fmla="*/ 3072262 w 5961980"/>
              <a:gd name="connsiteY15" fmla="*/ 1435637 h 6858000"/>
              <a:gd name="connsiteX16" fmla="*/ 3000581 w 5961980"/>
              <a:gd name="connsiteY16" fmla="*/ 1607259 h 6858000"/>
              <a:gd name="connsiteX17" fmla="*/ 2736599 w 5961980"/>
              <a:gd name="connsiteY17" fmla="*/ 1895364 h 6858000"/>
              <a:gd name="connsiteX18" fmla="*/ 2685595 w 5961980"/>
              <a:gd name="connsiteY18" fmla="*/ 1956018 h 6858000"/>
              <a:gd name="connsiteX19" fmla="*/ 2171417 w 5961980"/>
              <a:gd name="connsiteY19" fmla="*/ 2837564 h 6858000"/>
              <a:gd name="connsiteX20" fmla="*/ 2163147 w 5961980"/>
              <a:gd name="connsiteY20" fmla="*/ 2894771 h 6858000"/>
              <a:gd name="connsiteX21" fmla="*/ 2234828 w 5961980"/>
              <a:gd name="connsiteY21" fmla="*/ 3050541 h 6858000"/>
              <a:gd name="connsiteX22" fmla="*/ 2400247 w 5961980"/>
              <a:gd name="connsiteY22" fmla="*/ 3365526 h 6858000"/>
              <a:gd name="connsiteX23" fmla="*/ 2658025 w 5961980"/>
              <a:gd name="connsiteY23" fmla="*/ 3505443 h 6858000"/>
              <a:gd name="connsiteX24" fmla="*/ 2691109 w 5961980"/>
              <a:gd name="connsiteY24" fmla="*/ 3768046 h 6858000"/>
              <a:gd name="connsiteX25" fmla="*/ 2600129 w 5961980"/>
              <a:gd name="connsiteY25" fmla="*/ 4579978 h 6858000"/>
              <a:gd name="connsiteX26" fmla="*/ 2482267 w 5961980"/>
              <a:gd name="connsiteY26" fmla="*/ 4634429 h 6858000"/>
              <a:gd name="connsiteX27" fmla="*/ 2179688 w 5961980"/>
              <a:gd name="connsiteY27" fmla="*/ 4865326 h 6858000"/>
              <a:gd name="connsiteX28" fmla="*/ 1788197 w 5961980"/>
              <a:gd name="connsiteY28" fmla="*/ 5180312 h 6858000"/>
              <a:gd name="connsiteX29" fmla="*/ 1668957 w 5961980"/>
              <a:gd name="connsiteY29" fmla="*/ 5269225 h 6858000"/>
              <a:gd name="connsiteX30" fmla="*/ 1225082 w 5961980"/>
              <a:gd name="connsiteY30" fmla="*/ 5487026 h 6858000"/>
              <a:gd name="connsiteX31" fmla="*/ 950073 w 5961980"/>
              <a:gd name="connsiteY31" fmla="*/ 5563533 h 6858000"/>
              <a:gd name="connsiteX32" fmla="*/ 735028 w 5961980"/>
              <a:gd name="connsiteY32" fmla="*/ 5601441 h 6858000"/>
              <a:gd name="connsiteX33" fmla="*/ 697120 w 5961980"/>
              <a:gd name="connsiteY33" fmla="*/ 5637971 h 6858000"/>
              <a:gd name="connsiteX34" fmla="*/ 722622 w 5961980"/>
              <a:gd name="connsiteY34" fmla="*/ 6007407 h 6858000"/>
              <a:gd name="connsiteX35" fmla="*/ 760530 w 5961980"/>
              <a:gd name="connsiteY35" fmla="*/ 6177651 h 6858000"/>
              <a:gd name="connsiteX36" fmla="*/ 1001077 w 5961980"/>
              <a:gd name="connsiteY36" fmla="*/ 6801419 h 6858000"/>
              <a:gd name="connsiteX37" fmla="*/ 1114114 w 5961980"/>
              <a:gd name="connsiteY37" fmla="*/ 6858626 h 6858000"/>
              <a:gd name="connsiteX38" fmla="*/ 1206473 w 5961980"/>
              <a:gd name="connsiteY38" fmla="*/ 6733183 h 6858000"/>
              <a:gd name="connsiteX39" fmla="*/ 1205094 w 5961980"/>
              <a:gd name="connsiteY39" fmla="*/ 6647028 h 6858000"/>
              <a:gd name="connsiteX40" fmla="*/ 1217501 w 5961980"/>
              <a:gd name="connsiteY40" fmla="*/ 6236237 h 6858000"/>
              <a:gd name="connsiteX41" fmla="*/ 1292628 w 5961980"/>
              <a:gd name="connsiteY41" fmla="*/ 6021192 h 6858000"/>
              <a:gd name="connsiteX42" fmla="*/ 1644144 w 5961980"/>
              <a:gd name="connsiteY42" fmla="*/ 6234169 h 6858000"/>
              <a:gd name="connsiteX43" fmla="*/ 1704798 w 5961980"/>
              <a:gd name="connsiteY43" fmla="*/ 6085981 h 6858000"/>
              <a:gd name="connsiteX44" fmla="*/ 1854364 w 5961980"/>
              <a:gd name="connsiteY44" fmla="*/ 5802701 h 6858000"/>
              <a:gd name="connsiteX45" fmla="*/ 2161768 w 5961980"/>
              <a:gd name="connsiteY45" fmla="*/ 5616605 h 6858000"/>
              <a:gd name="connsiteX46" fmla="*/ 2683527 w 5961980"/>
              <a:gd name="connsiteY46" fmla="*/ 5433265 h 6858000"/>
              <a:gd name="connsiteX47" fmla="*/ 3032286 w 5961980"/>
              <a:gd name="connsiteY47" fmla="*/ 5191340 h 6858000"/>
              <a:gd name="connsiteX48" fmla="*/ 3356921 w 5961980"/>
              <a:gd name="connsiteY48" fmla="*/ 4594452 h 6858000"/>
              <a:gd name="connsiteX49" fmla="*/ 3667082 w 5961980"/>
              <a:gd name="connsiteY49" fmla="*/ 4026514 h 6858000"/>
              <a:gd name="connsiteX50" fmla="*/ 3770469 w 5961980"/>
              <a:gd name="connsiteY50" fmla="*/ 4004458 h 6858000"/>
              <a:gd name="connsiteX51" fmla="*/ 4011016 w 5961980"/>
              <a:gd name="connsiteY51" fmla="*/ 4098195 h 6858000"/>
              <a:gd name="connsiteX52" fmla="*/ 4375627 w 5961980"/>
              <a:gd name="connsiteY52" fmla="*/ 4195379 h 6858000"/>
              <a:gd name="connsiteX53" fmla="*/ 4574819 w 5961980"/>
              <a:gd name="connsiteY53" fmla="*/ 4418006 h 6858000"/>
              <a:gd name="connsiteX54" fmla="*/ 4605146 w 5961980"/>
              <a:gd name="connsiteY54" fmla="*/ 4470388 h 6858000"/>
              <a:gd name="connsiteX55" fmla="*/ 4640298 w 5961980"/>
              <a:gd name="connsiteY55" fmla="*/ 4528974 h 6858000"/>
              <a:gd name="connsiteX56" fmla="*/ 4700951 w 5961980"/>
              <a:gd name="connsiteY56" fmla="*/ 4766075 h 6858000"/>
              <a:gd name="connsiteX57" fmla="*/ 4711290 w 5961980"/>
              <a:gd name="connsiteY57" fmla="*/ 4903235 h 6858000"/>
              <a:gd name="connsiteX58" fmla="*/ 4705087 w 5961980"/>
              <a:gd name="connsiteY58" fmla="*/ 4996972 h 6858000"/>
              <a:gd name="connsiteX59" fmla="*/ 4776079 w 5961980"/>
              <a:gd name="connsiteY59" fmla="*/ 5296105 h 6858000"/>
              <a:gd name="connsiteX60" fmla="*/ 4862924 w 5961980"/>
              <a:gd name="connsiteY60" fmla="*/ 5763414 h 6858000"/>
              <a:gd name="connsiteX61" fmla="*/ 4932538 w 5961980"/>
              <a:gd name="connsiteY61" fmla="*/ 5762036 h 6858000"/>
              <a:gd name="connsiteX62" fmla="*/ 4912550 w 5961980"/>
              <a:gd name="connsiteY62" fmla="*/ 6119065 h 6858000"/>
              <a:gd name="connsiteX63" fmla="*/ 4938052 w 5961980"/>
              <a:gd name="connsiteY63" fmla="*/ 6387182 h 6858000"/>
              <a:gd name="connsiteX64" fmla="*/ 5117256 w 5961980"/>
              <a:gd name="connsiteY64" fmla="*/ 6368572 h 6858000"/>
              <a:gd name="connsiteX65" fmla="*/ 5117256 w 5961980"/>
              <a:gd name="connsiteY65" fmla="*/ 6294134 h 6858000"/>
              <a:gd name="connsiteX66" fmla="*/ 5196519 w 5961980"/>
              <a:gd name="connsiteY66" fmla="*/ 6356166 h 6858000"/>
              <a:gd name="connsiteX67" fmla="*/ 5927120 w 5961980"/>
              <a:gd name="connsiteY67" fmla="*/ 6380290 h 6858000"/>
              <a:gd name="connsiteX68" fmla="*/ 5947798 w 5961980"/>
              <a:gd name="connsiteY68" fmla="*/ 6221763 h 6858000"/>
              <a:gd name="connsiteX69" fmla="*/ 5865088 w 5961980"/>
              <a:gd name="connsiteY69" fmla="*/ 6142500 h 6858000"/>
              <a:gd name="connsiteX70" fmla="*/ 5526668 w 5961980"/>
              <a:gd name="connsiteY70" fmla="*/ 6039802 h 6858000"/>
              <a:gd name="connsiteX71" fmla="*/ 5442580 w 5961980"/>
              <a:gd name="connsiteY71" fmla="*/ 5971566 h 6858000"/>
              <a:gd name="connsiteX72" fmla="*/ 5267512 w 5961980"/>
              <a:gd name="connsiteY72" fmla="*/ 5766171 h 6858000"/>
              <a:gd name="connsiteX73" fmla="*/ 5269579 w 5961980"/>
              <a:gd name="connsiteY73" fmla="*/ 5570425 h 6858000"/>
              <a:gd name="connsiteX74" fmla="*/ 5175842 w 5961980"/>
              <a:gd name="connsiteY74" fmla="*/ 4633050 h 6858000"/>
              <a:gd name="connsiteX75" fmla="*/ 5210993 w 5961980"/>
              <a:gd name="connsiteY75" fmla="*/ 4263614 h 6858000"/>
              <a:gd name="connsiteX76" fmla="*/ 5159989 w 5961980"/>
              <a:gd name="connsiteY76" fmla="*/ 4025135 h 6858000"/>
              <a:gd name="connsiteX77" fmla="*/ 4742995 w 5961980"/>
              <a:gd name="connsiteY77" fmla="*/ 3665348 h 6858000"/>
              <a:gd name="connsiteX78" fmla="*/ 4226061 w 5961980"/>
              <a:gd name="connsiteY78" fmla="*/ 3253179 h 6858000"/>
              <a:gd name="connsiteX79" fmla="*/ 4222615 w 5961980"/>
              <a:gd name="connsiteY79" fmla="*/ 3187701 h 6858000"/>
              <a:gd name="connsiteX80" fmla="*/ 4273619 w 5961980"/>
              <a:gd name="connsiteY80" fmla="*/ 3034688 h 6858000"/>
              <a:gd name="connsiteX81" fmla="*/ 4330826 w 5961980"/>
              <a:gd name="connsiteY81" fmla="*/ 2977481 h 6858000"/>
              <a:gd name="connsiteX82" fmla="*/ 4521747 w 5961980"/>
              <a:gd name="connsiteY82" fmla="*/ 2982305 h 6858000"/>
              <a:gd name="connsiteX83" fmla="*/ 5043507 w 5961980"/>
              <a:gd name="connsiteY83" fmla="*/ 3069840 h 6858000"/>
              <a:gd name="connsiteX84" fmla="*/ 5336436 w 5961980"/>
              <a:gd name="connsiteY84" fmla="*/ 2810683 h 6858000"/>
              <a:gd name="connsiteX85" fmla="*/ 5412942 w 5961980"/>
              <a:gd name="connsiteY85" fmla="*/ 2791384 h 6858000"/>
              <a:gd name="connsiteX86" fmla="*/ 5736199 w 5961980"/>
              <a:gd name="connsiteY86" fmla="*/ 2665941 h 6858000"/>
              <a:gd name="connsiteX87" fmla="*/ 5793406 w 5961980"/>
              <a:gd name="connsiteY87" fmla="*/ 2605288 h 6858000"/>
              <a:gd name="connsiteX88" fmla="*/ 5777554 w 5961980"/>
              <a:gd name="connsiteY88" fmla="*/ 2584610 h 6858000"/>
              <a:gd name="connsiteX89" fmla="*/ 5562509 w 5961980"/>
              <a:gd name="connsiteY89" fmla="*/ 2629411 h 6858000"/>
              <a:gd name="connsiteX90" fmla="*/ 5625920 w 5961980"/>
              <a:gd name="connsiteY90" fmla="*/ 2588057 h 6858000"/>
              <a:gd name="connsiteX91" fmla="*/ 5810638 w 5961980"/>
              <a:gd name="connsiteY91" fmla="*/ 2500522 h 6858000"/>
              <a:gd name="connsiteX92" fmla="*/ 5845789 w 5961980"/>
              <a:gd name="connsiteY92" fmla="*/ 2433665 h 6858000"/>
              <a:gd name="connsiteX93" fmla="*/ 5778932 w 5961980"/>
              <a:gd name="connsiteY93" fmla="*/ 2433665 h 6858000"/>
              <a:gd name="connsiteX94" fmla="*/ 5680370 w 5961980"/>
              <a:gd name="connsiteY94" fmla="*/ 2478466 h 6858000"/>
              <a:gd name="connsiteX95" fmla="*/ 5672099 w 5961980"/>
              <a:gd name="connsiteY95" fmla="*/ 2462614 h 6858000"/>
              <a:gd name="connsiteX96" fmla="*/ 5850614 w 5961980"/>
              <a:gd name="connsiteY96" fmla="*/ 2325454 h 6858000"/>
              <a:gd name="connsiteX97" fmla="*/ 5831315 w 5961980"/>
              <a:gd name="connsiteY97" fmla="*/ 2293748 h 6858000"/>
              <a:gd name="connsiteX98" fmla="*/ 5546656 w 5961980"/>
              <a:gd name="connsiteY98" fmla="*/ 2419191 h 6858000"/>
              <a:gd name="connsiteX99" fmla="*/ 5707251 w 5961980"/>
              <a:gd name="connsiteY99" fmla="*/ 2273071 h 6858000"/>
              <a:gd name="connsiteX100" fmla="*/ 5738956 w 5961980"/>
              <a:gd name="connsiteY100" fmla="*/ 2202768 h 6858000"/>
              <a:gd name="connsiteX101" fmla="*/ 5656247 w 5961980"/>
              <a:gd name="connsiteY101" fmla="*/ 2208971 h 6858000"/>
              <a:gd name="connsiteX102" fmla="*/ 5484624 w 5961980"/>
              <a:gd name="connsiteY102" fmla="*/ 2348888 h 6858000"/>
              <a:gd name="connsiteX103" fmla="*/ 5333679 w 5961980"/>
              <a:gd name="connsiteY103" fmla="*/ 2398514 h 6858000"/>
              <a:gd name="connsiteX104" fmla="*/ 5303353 w 5961980"/>
              <a:gd name="connsiteY104" fmla="*/ 2164859 h 6858000"/>
              <a:gd name="connsiteX105" fmla="*/ 5153786 w 5961980"/>
              <a:gd name="connsiteY105" fmla="*/ 2524646 h 6858000"/>
              <a:gd name="connsiteX106" fmla="*/ 5072455 w 5961980"/>
              <a:gd name="connsiteY106" fmla="*/ 2579096 h 6858000"/>
              <a:gd name="connsiteX107" fmla="*/ 4809852 w 5961980"/>
              <a:gd name="connsiteY107" fmla="*/ 2582543 h 6858000"/>
              <a:gd name="connsiteX108" fmla="*/ 4718872 w 5961980"/>
              <a:gd name="connsiteY108" fmla="*/ 2581164 h 6858000"/>
              <a:gd name="connsiteX109" fmla="*/ 4554831 w 5961980"/>
              <a:gd name="connsiteY109" fmla="*/ 2576339 h 6858000"/>
              <a:gd name="connsiteX110" fmla="*/ 4438349 w 5961980"/>
              <a:gd name="connsiteY110" fmla="*/ 2482602 h 6858000"/>
              <a:gd name="connsiteX111" fmla="*/ 4459026 w 5961980"/>
              <a:gd name="connsiteY111" fmla="*/ 2087664 h 6858000"/>
              <a:gd name="connsiteX112" fmla="*/ 4462472 w 5961980"/>
              <a:gd name="connsiteY112" fmla="*/ 1867794 h 6858000"/>
              <a:gd name="connsiteX113" fmla="*/ 4349436 w 5961980"/>
              <a:gd name="connsiteY113" fmla="*/ 1296409 h 6858000"/>
              <a:gd name="connsiteX114" fmla="*/ 4452823 w 5961980"/>
              <a:gd name="connsiteY114" fmla="*/ 1175791 h 6858000"/>
              <a:gd name="connsiteX115" fmla="*/ 4653393 w 5961980"/>
              <a:gd name="connsiteY115" fmla="*/ 1037252 h 6858000"/>
              <a:gd name="connsiteX116" fmla="*/ 4818813 w 5961980"/>
              <a:gd name="connsiteY116" fmla="*/ 900093 h 6858000"/>
              <a:gd name="connsiteX117" fmla="*/ 4823637 w 5961980"/>
              <a:gd name="connsiteY117" fmla="*/ 862184 h 6858000"/>
              <a:gd name="connsiteX118" fmla="*/ 4827083 w 5961980"/>
              <a:gd name="connsiteY118" fmla="*/ 553402 h 6858000"/>
              <a:gd name="connsiteX119" fmla="*/ 4842936 w 5961980"/>
              <a:gd name="connsiteY119" fmla="*/ 405214 h 6858000"/>
              <a:gd name="connsiteX120" fmla="*/ 4763673 w 5961980"/>
              <a:gd name="connsiteY120" fmla="*/ 143989 h 6858000"/>
              <a:gd name="connsiteX121" fmla="*/ 4494867 w 5961980"/>
              <a:gd name="connsiteY121" fmla="*/ 15100 h 6858000"/>
              <a:gd name="connsiteX122" fmla="*/ 4197112 w 5961980"/>
              <a:gd name="connsiteY122" fmla="*/ 73686 h 6858000"/>
              <a:gd name="connsiteX123" fmla="*/ 4009637 w 5961980"/>
              <a:gd name="connsiteY123" fmla="*/ 367994 h 6858000"/>
              <a:gd name="connsiteX124" fmla="*/ 3992406 w 5961980"/>
              <a:gd name="connsiteY124" fmla="*/ 724335 h 6858000"/>
              <a:gd name="connsiteX125" fmla="*/ 3947605 w 5961980"/>
              <a:gd name="connsiteY125" fmla="*/ 760865 h 6858000"/>
              <a:gd name="connsiteX126" fmla="*/ 3396897 w 5961980"/>
              <a:gd name="connsiteY126" fmla="*/ 705036 h 6858000"/>
              <a:gd name="connsiteX127" fmla="*/ 3078465 w 5961980"/>
              <a:gd name="connsiteY127" fmla="*/ 800841 h 6858000"/>
              <a:gd name="connsiteX128" fmla="*/ 2664918 w 5961980"/>
              <a:gd name="connsiteY128" fmla="*/ 810491 h 6858000"/>
              <a:gd name="connsiteX129" fmla="*/ 2494674 w 5961980"/>
              <a:gd name="connsiteY129" fmla="*/ 872523 h 6858000"/>
              <a:gd name="connsiteX130" fmla="*/ 2092154 w 5961980"/>
              <a:gd name="connsiteY130" fmla="*/ 1350170 h 6858000"/>
              <a:gd name="connsiteX131" fmla="*/ 1743395 w 5961980"/>
              <a:gd name="connsiteY131" fmla="*/ 1800248 h 6858000"/>
              <a:gd name="connsiteX132" fmla="*/ 1744774 w 5961980"/>
              <a:gd name="connsiteY132" fmla="*/ 1865726 h 6858000"/>
              <a:gd name="connsiteX133" fmla="*/ 1800603 w 5961980"/>
              <a:gd name="connsiteY133" fmla="*/ 1921555 h 6858000"/>
              <a:gd name="connsiteX134" fmla="*/ 1805428 w 5961980"/>
              <a:gd name="connsiteY134" fmla="*/ 2005644 h 6858000"/>
              <a:gd name="connsiteX135" fmla="*/ 1636562 w 5961980"/>
              <a:gd name="connsiteY135" fmla="*/ 2145561 h 6858000"/>
              <a:gd name="connsiteX136" fmla="*/ 1423585 w 5961980"/>
              <a:gd name="connsiteY136" fmla="*/ 1706511 h 6858000"/>
              <a:gd name="connsiteX137" fmla="*/ 1243692 w 5961980"/>
              <a:gd name="connsiteY137" fmla="*/ 1507318 h 6858000"/>
              <a:gd name="connsiteX138" fmla="*/ 1138926 w 5961980"/>
              <a:gd name="connsiteY138" fmla="*/ 1577622 h 6858000"/>
              <a:gd name="connsiteX139" fmla="*/ 18901 w 5961980"/>
              <a:gd name="connsiteY139" fmla="*/ 2269625 h 6858000"/>
              <a:gd name="connsiteX140" fmla="*/ 3049 w 5961980"/>
              <a:gd name="connsiteY140" fmla="*/ 2335103 h 6858000"/>
              <a:gd name="connsiteX141" fmla="*/ 104368 w 5961980"/>
              <a:gd name="connsiteY141" fmla="*/ 2552216 h 6858000"/>
              <a:gd name="connsiteX142" fmla="*/ 104368 w 5961980"/>
              <a:gd name="connsiteY142" fmla="*/ 2552216 h 6858000"/>
              <a:gd name="connsiteX143" fmla="*/ 1692391 w 5961980"/>
              <a:gd name="connsiteY143" fmla="*/ 2187605 h 6858000"/>
              <a:gd name="connsiteX144" fmla="*/ 1711690 w 5961980"/>
              <a:gd name="connsiteY144" fmla="*/ 2198633 h 6858000"/>
              <a:gd name="connsiteX145" fmla="*/ 1867460 w 5961980"/>
              <a:gd name="connsiteY145" fmla="*/ 2526714 h 6858000"/>
              <a:gd name="connsiteX146" fmla="*/ 1822659 w 5961980"/>
              <a:gd name="connsiteY146" fmla="*/ 2557041 h 6858000"/>
              <a:gd name="connsiteX147" fmla="*/ 1681363 w 5961980"/>
              <a:gd name="connsiteY147" fmla="*/ 2256529 h 6858000"/>
              <a:gd name="connsiteX148" fmla="*/ 1692391 w 5961980"/>
              <a:gd name="connsiteY148" fmla="*/ 2187605 h 6858000"/>
              <a:gd name="connsiteX149" fmla="*/ 1692391 w 5961980"/>
              <a:gd name="connsiteY149" fmla="*/ 21876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5961980" h="6858000">
                <a:moveTo>
                  <a:pt x="104368" y="2552216"/>
                </a:moveTo>
                <a:cubicBezTo>
                  <a:pt x="155372" y="2661806"/>
                  <a:pt x="204309" y="2773464"/>
                  <a:pt x="255313" y="2883054"/>
                </a:cubicBezTo>
                <a:cubicBezTo>
                  <a:pt x="429003" y="3264896"/>
                  <a:pt x="602004" y="3645360"/>
                  <a:pt x="775694" y="4027203"/>
                </a:cubicBezTo>
                <a:cubicBezTo>
                  <a:pt x="801196" y="4083032"/>
                  <a:pt x="903204" y="4119562"/>
                  <a:pt x="956965" y="4084410"/>
                </a:cubicBezTo>
                <a:cubicBezTo>
                  <a:pt x="1117560" y="3984469"/>
                  <a:pt x="1278154" y="3882461"/>
                  <a:pt x="1439438" y="3781831"/>
                </a:cubicBezTo>
                <a:cubicBezTo>
                  <a:pt x="1654483" y="3648117"/>
                  <a:pt x="1868838" y="3514404"/>
                  <a:pt x="2087329" y="3384136"/>
                </a:cubicBezTo>
                <a:cubicBezTo>
                  <a:pt x="2189338" y="3323482"/>
                  <a:pt x="2189338" y="3328307"/>
                  <a:pt x="2136955" y="3218717"/>
                </a:cubicBezTo>
                <a:cubicBezTo>
                  <a:pt x="2099046" y="3139454"/>
                  <a:pt x="2073544" y="3051919"/>
                  <a:pt x="2034947" y="2971967"/>
                </a:cubicBezTo>
                <a:cubicBezTo>
                  <a:pt x="1977739" y="2855484"/>
                  <a:pt x="1912261" y="2744515"/>
                  <a:pt x="1844025" y="2617005"/>
                </a:cubicBezTo>
                <a:cubicBezTo>
                  <a:pt x="1917085" y="2599774"/>
                  <a:pt x="1971536" y="2588057"/>
                  <a:pt x="2038393" y="2572204"/>
                </a:cubicBezTo>
                <a:cubicBezTo>
                  <a:pt x="2079748" y="2465371"/>
                  <a:pt x="2159011" y="2343374"/>
                  <a:pt x="2122481" y="2191740"/>
                </a:cubicBezTo>
                <a:cubicBezTo>
                  <a:pt x="2121102" y="2182090"/>
                  <a:pt x="2130752" y="2167616"/>
                  <a:pt x="2136955" y="2158656"/>
                </a:cubicBezTo>
                <a:cubicBezTo>
                  <a:pt x="2241721" y="2007711"/>
                  <a:pt x="2342351" y="1853320"/>
                  <a:pt x="2451941" y="1705132"/>
                </a:cubicBezTo>
                <a:cubicBezTo>
                  <a:pt x="2502945" y="1636897"/>
                  <a:pt x="2563599" y="1559012"/>
                  <a:pt x="2638037" y="1526617"/>
                </a:cubicBezTo>
                <a:cubicBezTo>
                  <a:pt x="2770372" y="1470788"/>
                  <a:pt x="2915114" y="1447354"/>
                  <a:pt x="3055031" y="1408756"/>
                </a:cubicBezTo>
                <a:cubicBezTo>
                  <a:pt x="3061234" y="1418406"/>
                  <a:pt x="3066059" y="1425987"/>
                  <a:pt x="3072262" y="1435637"/>
                </a:cubicBezTo>
                <a:cubicBezTo>
                  <a:pt x="3050206" y="1492844"/>
                  <a:pt x="3037111" y="1559701"/>
                  <a:pt x="3000581" y="1607259"/>
                </a:cubicBezTo>
                <a:cubicBezTo>
                  <a:pt x="2921317" y="1710646"/>
                  <a:pt x="2860664" y="1833332"/>
                  <a:pt x="2736599" y="1895364"/>
                </a:cubicBezTo>
                <a:cubicBezTo>
                  <a:pt x="2714544" y="1906392"/>
                  <a:pt x="2700069" y="1933273"/>
                  <a:pt x="2685595" y="1956018"/>
                </a:cubicBezTo>
                <a:cubicBezTo>
                  <a:pt x="2513973" y="2250326"/>
                  <a:pt x="2341661" y="2543256"/>
                  <a:pt x="2171417" y="2837564"/>
                </a:cubicBezTo>
                <a:cubicBezTo>
                  <a:pt x="2161768" y="2853416"/>
                  <a:pt x="2155565" y="2888568"/>
                  <a:pt x="2163147" y="2894771"/>
                </a:cubicBezTo>
                <a:cubicBezTo>
                  <a:pt x="2214151" y="2937504"/>
                  <a:pt x="2209326" y="3001604"/>
                  <a:pt x="2234828" y="3050541"/>
                </a:cubicBezTo>
                <a:cubicBezTo>
                  <a:pt x="2290657" y="3155306"/>
                  <a:pt x="2317538" y="3271789"/>
                  <a:pt x="2400247" y="3365526"/>
                </a:cubicBezTo>
                <a:cubicBezTo>
                  <a:pt x="2473307" y="3446857"/>
                  <a:pt x="2540164" y="3513714"/>
                  <a:pt x="2658025" y="3505443"/>
                </a:cubicBezTo>
                <a:cubicBezTo>
                  <a:pt x="2673878" y="3594356"/>
                  <a:pt x="2707651" y="3670862"/>
                  <a:pt x="2691109" y="3768046"/>
                </a:cubicBezTo>
                <a:cubicBezTo>
                  <a:pt x="2648376" y="4036852"/>
                  <a:pt x="2629077" y="4309105"/>
                  <a:pt x="2600129" y="4579978"/>
                </a:cubicBezTo>
                <a:cubicBezTo>
                  <a:pt x="2546367" y="4594452"/>
                  <a:pt x="2498120" y="4605481"/>
                  <a:pt x="2482267" y="4634429"/>
                </a:cubicBezTo>
                <a:cubicBezTo>
                  <a:pt x="2411964" y="4753669"/>
                  <a:pt x="2287900" y="4810876"/>
                  <a:pt x="2179688" y="4865326"/>
                </a:cubicBezTo>
                <a:cubicBezTo>
                  <a:pt x="2021851" y="4944589"/>
                  <a:pt x="1904679" y="5056247"/>
                  <a:pt x="1788197" y="5180312"/>
                </a:cubicBezTo>
                <a:cubicBezTo>
                  <a:pt x="1755113" y="5216842"/>
                  <a:pt x="1711690" y="5247169"/>
                  <a:pt x="1668957" y="5269225"/>
                </a:cubicBezTo>
                <a:cubicBezTo>
                  <a:pt x="1522837" y="5344352"/>
                  <a:pt x="1371202" y="5412588"/>
                  <a:pt x="1225082" y="5487026"/>
                </a:cubicBezTo>
                <a:cubicBezTo>
                  <a:pt x="1137548" y="5529760"/>
                  <a:pt x="1059663" y="5580764"/>
                  <a:pt x="950073" y="5563533"/>
                </a:cubicBezTo>
                <a:cubicBezTo>
                  <a:pt x="881838" y="5552505"/>
                  <a:pt x="806710" y="5585588"/>
                  <a:pt x="735028" y="5601441"/>
                </a:cubicBezTo>
                <a:cubicBezTo>
                  <a:pt x="720554" y="5604888"/>
                  <a:pt x="706080" y="5623497"/>
                  <a:pt x="697120" y="5637971"/>
                </a:cubicBezTo>
                <a:cubicBezTo>
                  <a:pt x="665414" y="5688975"/>
                  <a:pt x="669550" y="5990176"/>
                  <a:pt x="722622" y="6007407"/>
                </a:cubicBezTo>
                <a:cubicBezTo>
                  <a:pt x="856335" y="6050830"/>
                  <a:pt x="763976" y="6125269"/>
                  <a:pt x="760530" y="6177651"/>
                </a:cubicBezTo>
                <a:cubicBezTo>
                  <a:pt x="744678" y="6424401"/>
                  <a:pt x="843240" y="6624972"/>
                  <a:pt x="1001077" y="6801419"/>
                </a:cubicBezTo>
                <a:cubicBezTo>
                  <a:pt x="1027958" y="6831746"/>
                  <a:pt x="1093436" y="6869654"/>
                  <a:pt x="1114114" y="6858626"/>
                </a:cubicBezTo>
                <a:cubicBezTo>
                  <a:pt x="1155468" y="6834503"/>
                  <a:pt x="1184417" y="6780742"/>
                  <a:pt x="1206473" y="6733183"/>
                </a:cubicBezTo>
                <a:cubicBezTo>
                  <a:pt x="1217501" y="6711128"/>
                  <a:pt x="1211297" y="6675976"/>
                  <a:pt x="1205094" y="6647028"/>
                </a:cubicBezTo>
                <a:cubicBezTo>
                  <a:pt x="1174767" y="6508489"/>
                  <a:pt x="1167186" y="6372019"/>
                  <a:pt x="1217501" y="6236237"/>
                </a:cubicBezTo>
                <a:cubicBezTo>
                  <a:pt x="1244381" y="6163177"/>
                  <a:pt x="1269883" y="6088049"/>
                  <a:pt x="1292628" y="6021192"/>
                </a:cubicBezTo>
                <a:cubicBezTo>
                  <a:pt x="1404286" y="6088049"/>
                  <a:pt x="1517323" y="6158352"/>
                  <a:pt x="1644144" y="6234169"/>
                </a:cubicBezTo>
                <a:cubicBezTo>
                  <a:pt x="1669646" y="6170759"/>
                  <a:pt x="1685499" y="6127336"/>
                  <a:pt x="1704798" y="6085981"/>
                </a:cubicBezTo>
                <a:cubicBezTo>
                  <a:pt x="1752356" y="5988797"/>
                  <a:pt x="1782682" y="5875761"/>
                  <a:pt x="1854364" y="5802701"/>
                </a:cubicBezTo>
                <a:cubicBezTo>
                  <a:pt x="1937074" y="5719991"/>
                  <a:pt x="2051488" y="5662784"/>
                  <a:pt x="2161768" y="5616605"/>
                </a:cubicBezTo>
                <a:cubicBezTo>
                  <a:pt x="2332012" y="5544923"/>
                  <a:pt x="2510527" y="5493919"/>
                  <a:pt x="2683527" y="5433265"/>
                </a:cubicBezTo>
                <a:cubicBezTo>
                  <a:pt x="2823444" y="5385707"/>
                  <a:pt x="2957158" y="5329878"/>
                  <a:pt x="3032286" y="5191340"/>
                </a:cubicBezTo>
                <a:cubicBezTo>
                  <a:pt x="3141876" y="4992148"/>
                  <a:pt x="3250088" y="4793645"/>
                  <a:pt x="3356921" y="4594452"/>
                </a:cubicBezTo>
                <a:cubicBezTo>
                  <a:pt x="3458929" y="4403531"/>
                  <a:pt x="3528543" y="4198136"/>
                  <a:pt x="3667082" y="4026514"/>
                </a:cubicBezTo>
                <a:cubicBezTo>
                  <a:pt x="3703612" y="3980334"/>
                  <a:pt x="3725668" y="3983780"/>
                  <a:pt x="3770469" y="4004458"/>
                </a:cubicBezTo>
                <a:cubicBezTo>
                  <a:pt x="3848353" y="4039609"/>
                  <a:pt x="3929685" y="4074761"/>
                  <a:pt x="4011016" y="4098195"/>
                </a:cubicBezTo>
                <a:cubicBezTo>
                  <a:pt x="4131634" y="4134725"/>
                  <a:pt x="4259145" y="4149199"/>
                  <a:pt x="4375627" y="4195379"/>
                </a:cubicBezTo>
                <a:cubicBezTo>
                  <a:pt x="4469365" y="4233288"/>
                  <a:pt x="4590672" y="4270507"/>
                  <a:pt x="4574819" y="4418006"/>
                </a:cubicBezTo>
                <a:cubicBezTo>
                  <a:pt x="4573441" y="4433858"/>
                  <a:pt x="4594118" y="4453157"/>
                  <a:pt x="4605146" y="4470388"/>
                </a:cubicBezTo>
                <a:cubicBezTo>
                  <a:pt x="4616174" y="4489687"/>
                  <a:pt x="4634094" y="4508297"/>
                  <a:pt x="4640298" y="4528974"/>
                </a:cubicBezTo>
                <a:cubicBezTo>
                  <a:pt x="4662354" y="4606859"/>
                  <a:pt x="4676828" y="4688190"/>
                  <a:pt x="4700951" y="4766075"/>
                </a:cubicBezTo>
                <a:cubicBezTo>
                  <a:pt x="4716804" y="4817079"/>
                  <a:pt x="4749198" y="4858434"/>
                  <a:pt x="4711290" y="4903235"/>
                </a:cubicBezTo>
                <a:cubicBezTo>
                  <a:pt x="4694059" y="4922534"/>
                  <a:pt x="4696816" y="4968713"/>
                  <a:pt x="4705087" y="4996972"/>
                </a:cubicBezTo>
                <a:cubicBezTo>
                  <a:pt x="4734035" y="5096913"/>
                  <a:pt x="4745752" y="5196164"/>
                  <a:pt x="4776079" y="5296105"/>
                </a:cubicBezTo>
                <a:cubicBezTo>
                  <a:pt x="4801581" y="5383639"/>
                  <a:pt x="4836044" y="5677259"/>
                  <a:pt x="4862924" y="5763414"/>
                </a:cubicBezTo>
                <a:cubicBezTo>
                  <a:pt x="4877398" y="5808215"/>
                  <a:pt x="4922889" y="5717924"/>
                  <a:pt x="4932538" y="5762036"/>
                </a:cubicBezTo>
                <a:cubicBezTo>
                  <a:pt x="4964243" y="5906777"/>
                  <a:pt x="4958729" y="5970877"/>
                  <a:pt x="4912550" y="6119065"/>
                </a:cubicBezTo>
                <a:cubicBezTo>
                  <a:pt x="4896697" y="6171448"/>
                  <a:pt x="4936673" y="6327907"/>
                  <a:pt x="4938052" y="6387182"/>
                </a:cubicBezTo>
                <a:lnTo>
                  <a:pt x="5117256" y="6368572"/>
                </a:lnTo>
                <a:cubicBezTo>
                  <a:pt x="5117256" y="6368572"/>
                  <a:pt x="5117256" y="6335489"/>
                  <a:pt x="5117256" y="6294134"/>
                </a:cubicBezTo>
                <a:cubicBezTo>
                  <a:pt x="5158611" y="6283795"/>
                  <a:pt x="5117256" y="6299648"/>
                  <a:pt x="5196519" y="6356166"/>
                </a:cubicBezTo>
                <a:cubicBezTo>
                  <a:pt x="5317827" y="6368572"/>
                  <a:pt x="5459122" y="6432672"/>
                  <a:pt x="5927120" y="6380290"/>
                </a:cubicBezTo>
                <a:cubicBezTo>
                  <a:pt x="5975368" y="6366505"/>
                  <a:pt x="5967786" y="6283106"/>
                  <a:pt x="5947798" y="6221763"/>
                </a:cubicBezTo>
                <a:cubicBezTo>
                  <a:pt x="5938148" y="6191436"/>
                  <a:pt x="5898172" y="6139053"/>
                  <a:pt x="5865088" y="6142500"/>
                </a:cubicBezTo>
                <a:cubicBezTo>
                  <a:pt x="5710697" y="6153527"/>
                  <a:pt x="5641083" y="6149392"/>
                  <a:pt x="5526668" y="6039802"/>
                </a:cubicBezTo>
                <a:cubicBezTo>
                  <a:pt x="5499788" y="6014300"/>
                  <a:pt x="5474286" y="5981216"/>
                  <a:pt x="5442580" y="5971566"/>
                </a:cubicBezTo>
                <a:cubicBezTo>
                  <a:pt x="5334369" y="5942618"/>
                  <a:pt x="5297839" y="5853705"/>
                  <a:pt x="5267512" y="5766171"/>
                </a:cubicBezTo>
                <a:cubicBezTo>
                  <a:pt x="5237185" y="5678637"/>
                  <a:pt x="5288189" y="5662784"/>
                  <a:pt x="5269579" y="5570425"/>
                </a:cubicBezTo>
                <a:cubicBezTo>
                  <a:pt x="5210993" y="5285766"/>
                  <a:pt x="5162746" y="4919088"/>
                  <a:pt x="5175842" y="4633050"/>
                </a:cubicBezTo>
                <a:cubicBezTo>
                  <a:pt x="5182045" y="4510364"/>
                  <a:pt x="5208926" y="4387679"/>
                  <a:pt x="5210993" y="4263614"/>
                </a:cubicBezTo>
                <a:cubicBezTo>
                  <a:pt x="5210993" y="4182283"/>
                  <a:pt x="5204790" y="4083721"/>
                  <a:pt x="5159989" y="4025135"/>
                </a:cubicBezTo>
                <a:cubicBezTo>
                  <a:pt x="5048331" y="3876947"/>
                  <a:pt x="4896008" y="3770803"/>
                  <a:pt x="4742995" y="3665348"/>
                </a:cubicBezTo>
                <a:cubicBezTo>
                  <a:pt x="4561723" y="3539906"/>
                  <a:pt x="4396304" y="3393096"/>
                  <a:pt x="4226061" y="3253179"/>
                </a:cubicBezTo>
                <a:cubicBezTo>
                  <a:pt x="4215033" y="3243530"/>
                  <a:pt x="4217790" y="3208378"/>
                  <a:pt x="4222615" y="3187701"/>
                </a:cubicBezTo>
                <a:cubicBezTo>
                  <a:pt x="4237089" y="3136697"/>
                  <a:pt x="4263969" y="3087760"/>
                  <a:pt x="4273619" y="3034688"/>
                </a:cubicBezTo>
                <a:cubicBezTo>
                  <a:pt x="4279822" y="2996780"/>
                  <a:pt x="4290850" y="2977481"/>
                  <a:pt x="4330826" y="2977481"/>
                </a:cubicBezTo>
                <a:cubicBezTo>
                  <a:pt x="4394237" y="2978859"/>
                  <a:pt x="4458336" y="2972656"/>
                  <a:pt x="4521747" y="2982305"/>
                </a:cubicBezTo>
                <a:cubicBezTo>
                  <a:pt x="4696816" y="3007808"/>
                  <a:pt x="4871884" y="3039513"/>
                  <a:pt x="5043507" y="3069840"/>
                </a:cubicBezTo>
                <a:cubicBezTo>
                  <a:pt x="5091065" y="2925098"/>
                  <a:pt x="5142069" y="2787938"/>
                  <a:pt x="5336436" y="2810683"/>
                </a:cubicBezTo>
                <a:cubicBezTo>
                  <a:pt x="5360560" y="2814129"/>
                  <a:pt x="5387441" y="2801034"/>
                  <a:pt x="5412942" y="2791384"/>
                </a:cubicBezTo>
                <a:cubicBezTo>
                  <a:pt x="5521154" y="2750030"/>
                  <a:pt x="5629366" y="2710053"/>
                  <a:pt x="5736199" y="2665941"/>
                </a:cubicBezTo>
                <a:cubicBezTo>
                  <a:pt x="5760323" y="2656292"/>
                  <a:pt x="5774108" y="2625965"/>
                  <a:pt x="5793406" y="2605288"/>
                </a:cubicBezTo>
                <a:cubicBezTo>
                  <a:pt x="5788582" y="2599084"/>
                  <a:pt x="5782379" y="2590814"/>
                  <a:pt x="5777554" y="2584610"/>
                </a:cubicBezTo>
                <a:cubicBezTo>
                  <a:pt x="5714143" y="2599084"/>
                  <a:pt x="5648665" y="2611491"/>
                  <a:pt x="5562509" y="2629411"/>
                </a:cubicBezTo>
                <a:cubicBezTo>
                  <a:pt x="5595593" y="2607356"/>
                  <a:pt x="5608689" y="2596328"/>
                  <a:pt x="5625920" y="2588057"/>
                </a:cubicBezTo>
                <a:cubicBezTo>
                  <a:pt x="5687952" y="2557730"/>
                  <a:pt x="5751363" y="2533606"/>
                  <a:pt x="5810638" y="2500522"/>
                </a:cubicBezTo>
                <a:cubicBezTo>
                  <a:pt x="5829936" y="2489494"/>
                  <a:pt x="5834761" y="2455721"/>
                  <a:pt x="5845789" y="2433665"/>
                </a:cubicBezTo>
                <a:cubicBezTo>
                  <a:pt x="5823733" y="2433665"/>
                  <a:pt x="5799610" y="2427462"/>
                  <a:pt x="5778932" y="2433665"/>
                </a:cubicBezTo>
                <a:cubicBezTo>
                  <a:pt x="5745849" y="2444693"/>
                  <a:pt x="5713454" y="2463992"/>
                  <a:pt x="5680370" y="2478466"/>
                </a:cubicBezTo>
                <a:cubicBezTo>
                  <a:pt x="5676924" y="2473642"/>
                  <a:pt x="5675546" y="2468817"/>
                  <a:pt x="5672099" y="2462614"/>
                </a:cubicBezTo>
                <a:cubicBezTo>
                  <a:pt x="5730685" y="2416434"/>
                  <a:pt x="5789960" y="2371633"/>
                  <a:pt x="5850614" y="2325454"/>
                </a:cubicBezTo>
                <a:cubicBezTo>
                  <a:pt x="5844411" y="2314426"/>
                  <a:pt x="5838207" y="2303398"/>
                  <a:pt x="5831315" y="2293748"/>
                </a:cubicBezTo>
                <a:cubicBezTo>
                  <a:pt x="5716900" y="2284099"/>
                  <a:pt x="5646597" y="2387486"/>
                  <a:pt x="5546656" y="2419191"/>
                </a:cubicBezTo>
                <a:cubicBezTo>
                  <a:pt x="5597661" y="2366809"/>
                  <a:pt x="5654868" y="2322008"/>
                  <a:pt x="5707251" y="2273071"/>
                </a:cubicBezTo>
                <a:cubicBezTo>
                  <a:pt x="5724482" y="2257219"/>
                  <a:pt x="5727928" y="2226892"/>
                  <a:pt x="5738956" y="2202768"/>
                </a:cubicBezTo>
                <a:cubicBezTo>
                  <a:pt x="5710008" y="2204146"/>
                  <a:pt x="5675546" y="2194497"/>
                  <a:pt x="5656247" y="2208971"/>
                </a:cubicBezTo>
                <a:cubicBezTo>
                  <a:pt x="5595593" y="2250326"/>
                  <a:pt x="5541832" y="2302709"/>
                  <a:pt x="5484624" y="2348888"/>
                </a:cubicBezTo>
                <a:cubicBezTo>
                  <a:pt x="5441891" y="2384040"/>
                  <a:pt x="5400536" y="2430219"/>
                  <a:pt x="5333679" y="2398514"/>
                </a:cubicBezTo>
                <a:cubicBezTo>
                  <a:pt x="5373656" y="2248947"/>
                  <a:pt x="5364006" y="2194497"/>
                  <a:pt x="5303353" y="2164859"/>
                </a:cubicBezTo>
                <a:cubicBezTo>
                  <a:pt x="5253727" y="2284099"/>
                  <a:pt x="5207547" y="2406785"/>
                  <a:pt x="5153786" y="2524646"/>
                </a:cubicBezTo>
                <a:cubicBezTo>
                  <a:pt x="5142758" y="2550148"/>
                  <a:pt x="5101403" y="2575650"/>
                  <a:pt x="5072455" y="2579096"/>
                </a:cubicBezTo>
                <a:cubicBezTo>
                  <a:pt x="4984921" y="2585300"/>
                  <a:pt x="4897386" y="2582543"/>
                  <a:pt x="4809852" y="2582543"/>
                </a:cubicBezTo>
                <a:cubicBezTo>
                  <a:pt x="4779525" y="2582543"/>
                  <a:pt x="4749198" y="2582543"/>
                  <a:pt x="4718872" y="2581164"/>
                </a:cubicBezTo>
                <a:cubicBezTo>
                  <a:pt x="4665110" y="2579786"/>
                  <a:pt x="4609282" y="2570136"/>
                  <a:pt x="4554831" y="2576339"/>
                </a:cubicBezTo>
                <a:cubicBezTo>
                  <a:pt x="4499002" y="2584610"/>
                  <a:pt x="4435591" y="2536363"/>
                  <a:pt x="4438349" y="2482602"/>
                </a:cubicBezTo>
                <a:cubicBezTo>
                  <a:pt x="4446620" y="2350267"/>
                  <a:pt x="4452823" y="2218621"/>
                  <a:pt x="4459026" y="2087664"/>
                </a:cubicBezTo>
                <a:cubicBezTo>
                  <a:pt x="4462472" y="2014604"/>
                  <a:pt x="4474878" y="1939476"/>
                  <a:pt x="4462472" y="1867794"/>
                </a:cubicBezTo>
                <a:cubicBezTo>
                  <a:pt x="4430767" y="1676873"/>
                  <a:pt x="4387344" y="1487330"/>
                  <a:pt x="4349436" y="1296409"/>
                </a:cubicBezTo>
                <a:cubicBezTo>
                  <a:pt x="4330137" y="1197847"/>
                  <a:pt x="4357707" y="1172345"/>
                  <a:pt x="4452823" y="1175791"/>
                </a:cubicBezTo>
                <a:cubicBezTo>
                  <a:pt x="4572062" y="1179237"/>
                  <a:pt x="4602389" y="1146843"/>
                  <a:pt x="4653393" y="1037252"/>
                </a:cubicBezTo>
                <a:cubicBezTo>
                  <a:pt x="4683720" y="971774"/>
                  <a:pt x="4725075" y="902160"/>
                  <a:pt x="4818813" y="900093"/>
                </a:cubicBezTo>
                <a:cubicBezTo>
                  <a:pt x="4820191" y="887686"/>
                  <a:pt x="4827083" y="873212"/>
                  <a:pt x="4823637" y="862184"/>
                </a:cubicBezTo>
                <a:cubicBezTo>
                  <a:pt x="4794689" y="758797"/>
                  <a:pt x="4806406" y="656789"/>
                  <a:pt x="4827083" y="553402"/>
                </a:cubicBezTo>
                <a:cubicBezTo>
                  <a:pt x="4836733" y="503776"/>
                  <a:pt x="4827083" y="451393"/>
                  <a:pt x="4842936" y="405214"/>
                </a:cubicBezTo>
                <a:cubicBezTo>
                  <a:pt x="4878088" y="297002"/>
                  <a:pt x="4858789" y="203265"/>
                  <a:pt x="4763673" y="143989"/>
                </a:cubicBezTo>
                <a:cubicBezTo>
                  <a:pt x="4679585" y="91607"/>
                  <a:pt x="4588604" y="45427"/>
                  <a:pt x="4494867" y="15100"/>
                </a:cubicBezTo>
                <a:cubicBezTo>
                  <a:pt x="4390101" y="-20051"/>
                  <a:pt x="4291539" y="8897"/>
                  <a:pt x="4197112" y="73686"/>
                </a:cubicBezTo>
                <a:cubicBezTo>
                  <a:pt x="4092347" y="146746"/>
                  <a:pt x="4050992" y="259783"/>
                  <a:pt x="4009637" y="367994"/>
                </a:cubicBezTo>
                <a:cubicBezTo>
                  <a:pt x="3966904" y="479652"/>
                  <a:pt x="3946226" y="598892"/>
                  <a:pt x="3992406" y="724335"/>
                </a:cubicBezTo>
                <a:cubicBezTo>
                  <a:pt x="3981378" y="733984"/>
                  <a:pt x="3963458" y="748458"/>
                  <a:pt x="3947605" y="760865"/>
                </a:cubicBezTo>
                <a:cubicBezTo>
                  <a:pt x="3778740" y="609920"/>
                  <a:pt x="3525786" y="573390"/>
                  <a:pt x="3396897" y="705036"/>
                </a:cubicBezTo>
                <a:cubicBezTo>
                  <a:pt x="3301092" y="803598"/>
                  <a:pt x="3181852" y="776717"/>
                  <a:pt x="3078465" y="800841"/>
                </a:cubicBezTo>
                <a:cubicBezTo>
                  <a:pt x="2946130" y="831168"/>
                  <a:pt x="2801389" y="802220"/>
                  <a:pt x="2664918" y="810491"/>
                </a:cubicBezTo>
                <a:cubicBezTo>
                  <a:pt x="2606332" y="813937"/>
                  <a:pt x="2531204" y="831168"/>
                  <a:pt x="2494674" y="872523"/>
                </a:cubicBezTo>
                <a:cubicBezTo>
                  <a:pt x="2353379" y="1025535"/>
                  <a:pt x="2222422" y="1187508"/>
                  <a:pt x="2092154" y="1350170"/>
                </a:cubicBezTo>
                <a:cubicBezTo>
                  <a:pt x="1972914" y="1498358"/>
                  <a:pt x="1858500" y="1647925"/>
                  <a:pt x="1743395" y="1800248"/>
                </a:cubicBezTo>
                <a:cubicBezTo>
                  <a:pt x="1732368" y="1814722"/>
                  <a:pt x="1735124" y="1847806"/>
                  <a:pt x="1744774" y="1865726"/>
                </a:cubicBezTo>
                <a:cubicBezTo>
                  <a:pt x="1755802" y="1887782"/>
                  <a:pt x="1777858" y="1907081"/>
                  <a:pt x="1800603" y="1921555"/>
                </a:cubicBezTo>
                <a:cubicBezTo>
                  <a:pt x="1841958" y="1950504"/>
                  <a:pt x="1843336" y="1976006"/>
                  <a:pt x="1805428" y="2005644"/>
                </a:cubicBezTo>
                <a:cubicBezTo>
                  <a:pt x="1749599" y="2051823"/>
                  <a:pt x="1693770" y="2098003"/>
                  <a:pt x="1636562" y="2145561"/>
                </a:cubicBezTo>
                <a:cubicBezTo>
                  <a:pt x="1563502" y="1995994"/>
                  <a:pt x="1482171" y="1856077"/>
                  <a:pt x="1423585" y="1706511"/>
                </a:cubicBezTo>
                <a:cubicBezTo>
                  <a:pt x="1385677" y="1612773"/>
                  <a:pt x="1326401" y="1550741"/>
                  <a:pt x="1243692" y="1507318"/>
                </a:cubicBezTo>
                <a:cubicBezTo>
                  <a:pt x="1208540" y="1531442"/>
                  <a:pt x="1173389" y="1554876"/>
                  <a:pt x="1138926" y="1577622"/>
                </a:cubicBezTo>
                <a:cubicBezTo>
                  <a:pt x="760530" y="1805073"/>
                  <a:pt x="387648" y="2035970"/>
                  <a:pt x="18901" y="2269625"/>
                </a:cubicBezTo>
                <a:cubicBezTo>
                  <a:pt x="4427" y="2279274"/>
                  <a:pt x="-5222" y="2317183"/>
                  <a:pt x="3049" y="2335103"/>
                </a:cubicBezTo>
                <a:cubicBezTo>
                  <a:pt x="31308" y="2410231"/>
                  <a:pt x="71284" y="2480534"/>
                  <a:pt x="104368" y="2552216"/>
                </a:cubicBezTo>
                <a:lnTo>
                  <a:pt x="104368" y="2552216"/>
                </a:lnTo>
                <a:close/>
                <a:moveTo>
                  <a:pt x="1692391" y="2187605"/>
                </a:moveTo>
                <a:cubicBezTo>
                  <a:pt x="1698594" y="2191051"/>
                  <a:pt x="1704798" y="2193808"/>
                  <a:pt x="1711690" y="2198633"/>
                </a:cubicBezTo>
                <a:cubicBezTo>
                  <a:pt x="1762694" y="2305466"/>
                  <a:pt x="1813699" y="2411610"/>
                  <a:pt x="1867460" y="2526714"/>
                </a:cubicBezTo>
                <a:cubicBezTo>
                  <a:pt x="1868838" y="2525335"/>
                  <a:pt x="1851607" y="2537742"/>
                  <a:pt x="1822659" y="2557041"/>
                </a:cubicBezTo>
                <a:cubicBezTo>
                  <a:pt x="1773033" y="2453654"/>
                  <a:pt x="1725475" y="2356470"/>
                  <a:pt x="1681363" y="2256529"/>
                </a:cubicBezTo>
                <a:cubicBezTo>
                  <a:pt x="1673782" y="2238609"/>
                  <a:pt x="1687567" y="2210350"/>
                  <a:pt x="1692391" y="2187605"/>
                </a:cubicBezTo>
                <a:lnTo>
                  <a:pt x="1692391" y="2187605"/>
                </a:lnTo>
                <a:close/>
              </a:path>
            </a:pathLst>
          </a:custGeom>
          <a:solidFill>
            <a:schemeClr val="accent3"/>
          </a:solidFill>
          <a:ln w="6882" cap="flat">
            <a:noFill/>
            <a:prstDash val="solid"/>
            <a:miter/>
          </a:ln>
        </p:spPr>
        <p:txBody>
          <a:bodyPr rtlCol="0" anchor="ctr"/>
          <a:lstStyle/>
          <a:p>
            <a:endParaRPr lang="en-US">
              <a:cs typeface="B Nazanin" panose="00000700000000000000" pitchFamily="2" charset="-78"/>
            </a:endParaRPr>
          </a:p>
        </p:txBody>
      </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DACC6F62-A5A1-4A7C-AA30-DDE2F1A50D9E}"/>
              </a:ext>
            </a:extLst>
          </p:cNvPr>
          <p:cNvSpPr/>
          <p:nvPr/>
        </p:nvSpPr>
        <p:spPr>
          <a:xfrm>
            <a:off x="3638178" y="1857178"/>
            <a:ext cx="2227774" cy="4173972"/>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cs typeface="B Nazanin" panose="00000700000000000000" pitchFamily="2" charset="-78"/>
            </a:endParaRPr>
          </a:p>
        </p:txBody>
      </p:sp>
      <p:grpSp>
        <p:nvGrpSpPr>
          <p:cNvPr id="4" name="그룹 52">
            <a:extLst>
              <a:ext uri="{FF2B5EF4-FFF2-40B4-BE49-F238E27FC236}">
                <a16:creationId xmlns:a16="http://schemas.microsoft.com/office/drawing/2014/main" id="{CCC12572-3B4E-4E47-80B2-8E54423E729D}"/>
              </a:ext>
            </a:extLst>
          </p:cNvPr>
          <p:cNvGrpSpPr/>
          <p:nvPr/>
        </p:nvGrpSpPr>
        <p:grpSpPr>
          <a:xfrm>
            <a:off x="3512614" y="5066102"/>
            <a:ext cx="2480014" cy="756000"/>
            <a:chOff x="460651" y="4988278"/>
            <a:chExt cx="2645023" cy="756000"/>
          </a:xfrm>
        </p:grpSpPr>
        <p:sp>
          <p:nvSpPr>
            <p:cNvPr id="5" name="Rectangle 4">
              <a:extLst>
                <a:ext uri="{FF2B5EF4-FFF2-40B4-BE49-F238E27FC236}">
                  <a16:creationId xmlns:a16="http://schemas.microsoft.com/office/drawing/2014/main" id="{D7677D8B-C4A5-4F7B-95D4-738274822B40}"/>
                </a:ext>
              </a:extLst>
            </p:cNvPr>
            <p:cNvSpPr/>
            <p:nvPr/>
          </p:nvSpPr>
          <p:spPr>
            <a:xfrm>
              <a:off x="460651" y="5132278"/>
              <a:ext cx="2645023" cy="61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6" name="Right Triangle 5">
              <a:extLst>
                <a:ext uri="{FF2B5EF4-FFF2-40B4-BE49-F238E27FC236}">
                  <a16:creationId xmlns:a16="http://schemas.microsoft.com/office/drawing/2014/main" id="{01599F68-3D3A-41D4-A2C2-C11F34C4C610}"/>
                </a:ext>
              </a:extLst>
            </p:cNvPr>
            <p:cNvSpPr/>
            <p:nvPr/>
          </p:nvSpPr>
          <p:spPr>
            <a:xfrm>
              <a:off x="2961674" y="4988278"/>
              <a:ext cx="144000" cy="1440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grpSp>
        <p:nvGrpSpPr>
          <p:cNvPr id="7" name="그룹 51">
            <a:extLst>
              <a:ext uri="{FF2B5EF4-FFF2-40B4-BE49-F238E27FC236}">
                <a16:creationId xmlns:a16="http://schemas.microsoft.com/office/drawing/2014/main" id="{BFDF6749-228E-4C3E-9389-ABF87E1A36CE}"/>
              </a:ext>
            </a:extLst>
          </p:cNvPr>
          <p:cNvGrpSpPr/>
          <p:nvPr/>
        </p:nvGrpSpPr>
        <p:grpSpPr>
          <a:xfrm>
            <a:off x="3503184" y="1910419"/>
            <a:ext cx="2581436" cy="882621"/>
            <a:chOff x="450595" y="2017425"/>
            <a:chExt cx="2753193" cy="882621"/>
          </a:xfrm>
        </p:grpSpPr>
        <p:sp>
          <p:nvSpPr>
            <p:cNvPr id="8" name="Rectangle 7">
              <a:extLst>
                <a:ext uri="{FF2B5EF4-FFF2-40B4-BE49-F238E27FC236}">
                  <a16:creationId xmlns:a16="http://schemas.microsoft.com/office/drawing/2014/main" id="{11E6B2B4-E8A7-4252-843E-B0F86B2DAF33}"/>
                </a:ext>
              </a:extLst>
            </p:cNvPr>
            <p:cNvSpPr/>
            <p:nvPr/>
          </p:nvSpPr>
          <p:spPr>
            <a:xfrm rot="10800000">
              <a:off x="450595" y="2144046"/>
              <a:ext cx="2015921" cy="612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9" name="Right Triangle 8">
              <a:extLst>
                <a:ext uri="{FF2B5EF4-FFF2-40B4-BE49-F238E27FC236}">
                  <a16:creationId xmlns:a16="http://schemas.microsoft.com/office/drawing/2014/main" id="{9E8BDA29-35C9-4E25-A18F-E0F1F774283D}"/>
                </a:ext>
              </a:extLst>
            </p:cNvPr>
            <p:cNvSpPr/>
            <p:nvPr/>
          </p:nvSpPr>
          <p:spPr>
            <a:xfrm rot="10800000">
              <a:off x="460651" y="2756046"/>
              <a:ext cx="144000" cy="1440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10" name="Isosceles Triangle 9">
              <a:extLst>
                <a:ext uri="{FF2B5EF4-FFF2-40B4-BE49-F238E27FC236}">
                  <a16:creationId xmlns:a16="http://schemas.microsoft.com/office/drawing/2014/main" id="{4B3A06E7-51BC-4426-9707-C60BFB7A0042}"/>
                </a:ext>
              </a:extLst>
            </p:cNvPr>
            <p:cNvSpPr/>
            <p:nvPr/>
          </p:nvSpPr>
          <p:spPr>
            <a:xfrm rot="5400000">
              <a:off x="2398218" y="2077097"/>
              <a:ext cx="865242" cy="74589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sp>
        <p:nvSpPr>
          <p:cNvPr id="11" name="TextBox 10">
            <a:extLst>
              <a:ext uri="{FF2B5EF4-FFF2-40B4-BE49-F238E27FC236}">
                <a16:creationId xmlns:a16="http://schemas.microsoft.com/office/drawing/2014/main" id="{4388F907-4DB6-4D73-BE48-7E43ABDCB7E1}"/>
              </a:ext>
            </a:extLst>
          </p:cNvPr>
          <p:cNvSpPr txBox="1"/>
          <p:nvPr/>
        </p:nvSpPr>
        <p:spPr>
          <a:xfrm>
            <a:off x="3789139" y="2972462"/>
            <a:ext cx="1890443" cy="2285241"/>
          </a:xfrm>
          <a:prstGeom prst="rect">
            <a:avLst/>
          </a:prstGeom>
          <a:noFill/>
        </p:spPr>
        <p:txBody>
          <a:bodyPr wrap="square" rtlCol="0">
            <a:spAutoFit/>
          </a:bodyPr>
          <a:lstStyle/>
          <a:p>
            <a:pPr algn="r" rtl="1">
              <a:lnSpc>
                <a:spcPct val="150000"/>
              </a:lnSpc>
            </a:pP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nvGrpSpPr>
          <p:cNvPr id="12" name="그룹 44">
            <a:extLst>
              <a:ext uri="{FF2B5EF4-FFF2-40B4-BE49-F238E27FC236}">
                <a16:creationId xmlns:a16="http://schemas.microsoft.com/office/drawing/2014/main" id="{5DE72DBD-D513-44FD-9DFA-A0A3AB8443F0}"/>
              </a:ext>
            </a:extLst>
          </p:cNvPr>
          <p:cNvGrpSpPr/>
          <p:nvPr/>
        </p:nvGrpSpPr>
        <p:grpSpPr>
          <a:xfrm>
            <a:off x="3553052" y="2061898"/>
            <a:ext cx="2158420" cy="542623"/>
            <a:chOff x="503781" y="2168905"/>
            <a:chExt cx="2302031" cy="542623"/>
          </a:xfrm>
        </p:grpSpPr>
        <p:sp>
          <p:nvSpPr>
            <p:cNvPr id="13" name="TextBox 12">
              <a:extLst>
                <a:ext uri="{FF2B5EF4-FFF2-40B4-BE49-F238E27FC236}">
                  <a16:creationId xmlns:a16="http://schemas.microsoft.com/office/drawing/2014/main" id="{52806997-0E22-420E-A3E9-6A4FD37EC480}"/>
                </a:ext>
              </a:extLst>
            </p:cNvPr>
            <p:cNvSpPr txBox="1"/>
            <p:nvPr/>
          </p:nvSpPr>
          <p:spPr>
            <a:xfrm>
              <a:off x="503781" y="2168905"/>
              <a:ext cx="2294522"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DBB397A5-4102-4A76-BC2E-6DF3D321EEAE}"/>
                </a:ext>
              </a:extLst>
            </p:cNvPr>
            <p:cNvSpPr txBox="1"/>
            <p:nvPr/>
          </p:nvSpPr>
          <p:spPr>
            <a:xfrm>
              <a:off x="511290" y="2434529"/>
              <a:ext cx="2294522"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a:t>
              </a:r>
              <a:endParaRPr lang="ko-KR" altLang="en-US" sz="1200" dirty="0">
                <a:solidFill>
                  <a:schemeClr val="bg1"/>
                </a:solidFill>
                <a:cs typeface="B Nazanin" panose="00000700000000000000" pitchFamily="2" charset="-78"/>
              </a:endParaRPr>
            </a:p>
          </p:txBody>
        </p:sp>
      </p:grpSp>
      <p:sp>
        <p:nvSpPr>
          <p:cNvPr id="15" name="TextBox 14">
            <a:extLst>
              <a:ext uri="{FF2B5EF4-FFF2-40B4-BE49-F238E27FC236}">
                <a16:creationId xmlns:a16="http://schemas.microsoft.com/office/drawing/2014/main" id="{1F2B8904-8BED-449F-BA34-7AFF7208027F}"/>
              </a:ext>
            </a:extLst>
          </p:cNvPr>
          <p:cNvSpPr txBox="1"/>
          <p:nvPr/>
        </p:nvSpPr>
        <p:spPr>
          <a:xfrm>
            <a:off x="3877248" y="5377603"/>
            <a:ext cx="1565594"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6" name="Rectangle 15">
            <a:extLst>
              <a:ext uri="{FF2B5EF4-FFF2-40B4-BE49-F238E27FC236}">
                <a16:creationId xmlns:a16="http://schemas.microsoft.com/office/drawing/2014/main" id="{962A0A6B-D6DE-455A-9C0F-439F9BA8F091}"/>
              </a:ext>
            </a:extLst>
          </p:cNvPr>
          <p:cNvSpPr/>
          <p:nvPr/>
        </p:nvSpPr>
        <p:spPr>
          <a:xfrm>
            <a:off x="6259742" y="1857178"/>
            <a:ext cx="2227774" cy="4173972"/>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nvGrpSpPr>
          <p:cNvPr id="17" name="그룹 53">
            <a:extLst>
              <a:ext uri="{FF2B5EF4-FFF2-40B4-BE49-F238E27FC236}">
                <a16:creationId xmlns:a16="http://schemas.microsoft.com/office/drawing/2014/main" id="{D60DA767-CFA7-4B34-A7C5-F815DA3EF28E}"/>
              </a:ext>
            </a:extLst>
          </p:cNvPr>
          <p:cNvGrpSpPr/>
          <p:nvPr/>
        </p:nvGrpSpPr>
        <p:grpSpPr>
          <a:xfrm>
            <a:off x="6134178" y="5066102"/>
            <a:ext cx="2480014" cy="756000"/>
            <a:chOff x="3277438" y="4988278"/>
            <a:chExt cx="2645023" cy="756000"/>
          </a:xfrm>
        </p:grpSpPr>
        <p:sp>
          <p:nvSpPr>
            <p:cNvPr id="18" name="Rectangle 17">
              <a:extLst>
                <a:ext uri="{FF2B5EF4-FFF2-40B4-BE49-F238E27FC236}">
                  <a16:creationId xmlns:a16="http://schemas.microsoft.com/office/drawing/2014/main" id="{2A642632-4CEB-44A7-8F28-6BD9DFFE0697}"/>
                </a:ext>
              </a:extLst>
            </p:cNvPr>
            <p:cNvSpPr/>
            <p:nvPr/>
          </p:nvSpPr>
          <p:spPr>
            <a:xfrm>
              <a:off x="3277438" y="5132278"/>
              <a:ext cx="2645023" cy="61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19" name="Right Triangle 18">
              <a:extLst>
                <a:ext uri="{FF2B5EF4-FFF2-40B4-BE49-F238E27FC236}">
                  <a16:creationId xmlns:a16="http://schemas.microsoft.com/office/drawing/2014/main" id="{F335CBFB-6BEC-4C2F-B3E5-99539117E760}"/>
                </a:ext>
              </a:extLst>
            </p:cNvPr>
            <p:cNvSpPr/>
            <p:nvPr/>
          </p:nvSpPr>
          <p:spPr>
            <a:xfrm>
              <a:off x="5778461" y="4988278"/>
              <a:ext cx="144000" cy="14400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grpSp>
        <p:nvGrpSpPr>
          <p:cNvPr id="20" name="그룹 50">
            <a:extLst>
              <a:ext uri="{FF2B5EF4-FFF2-40B4-BE49-F238E27FC236}">
                <a16:creationId xmlns:a16="http://schemas.microsoft.com/office/drawing/2014/main" id="{49172278-405C-4E84-B55C-3FC4D8F3D1A9}"/>
              </a:ext>
            </a:extLst>
          </p:cNvPr>
          <p:cNvGrpSpPr/>
          <p:nvPr/>
        </p:nvGrpSpPr>
        <p:grpSpPr>
          <a:xfrm>
            <a:off x="6124749" y="1910419"/>
            <a:ext cx="2581436" cy="882621"/>
            <a:chOff x="3267382" y="2017425"/>
            <a:chExt cx="2753193" cy="882621"/>
          </a:xfrm>
        </p:grpSpPr>
        <p:sp>
          <p:nvSpPr>
            <p:cNvPr id="21" name="Rectangle 20">
              <a:extLst>
                <a:ext uri="{FF2B5EF4-FFF2-40B4-BE49-F238E27FC236}">
                  <a16:creationId xmlns:a16="http://schemas.microsoft.com/office/drawing/2014/main" id="{B253BEE2-859E-435E-9BC6-6ACDC2D4D347}"/>
                </a:ext>
              </a:extLst>
            </p:cNvPr>
            <p:cNvSpPr/>
            <p:nvPr/>
          </p:nvSpPr>
          <p:spPr>
            <a:xfrm rot="10800000">
              <a:off x="3267382" y="2144046"/>
              <a:ext cx="2015921" cy="61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22" name="Right Triangle 21">
              <a:extLst>
                <a:ext uri="{FF2B5EF4-FFF2-40B4-BE49-F238E27FC236}">
                  <a16:creationId xmlns:a16="http://schemas.microsoft.com/office/drawing/2014/main" id="{0DD247FF-98B0-4036-873D-67F26434C7AC}"/>
                </a:ext>
              </a:extLst>
            </p:cNvPr>
            <p:cNvSpPr/>
            <p:nvPr/>
          </p:nvSpPr>
          <p:spPr>
            <a:xfrm rot="10800000">
              <a:off x="3277438" y="2756046"/>
              <a:ext cx="144000" cy="14400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23" name="Isosceles Triangle 22">
              <a:extLst>
                <a:ext uri="{FF2B5EF4-FFF2-40B4-BE49-F238E27FC236}">
                  <a16:creationId xmlns:a16="http://schemas.microsoft.com/office/drawing/2014/main" id="{1C9862FD-FB06-4C06-9267-CD22CBFFFBF0}"/>
                </a:ext>
              </a:extLst>
            </p:cNvPr>
            <p:cNvSpPr/>
            <p:nvPr/>
          </p:nvSpPr>
          <p:spPr>
            <a:xfrm rot="5400000">
              <a:off x="5215005" y="2077097"/>
              <a:ext cx="865242" cy="745898"/>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sp>
        <p:nvSpPr>
          <p:cNvPr id="24" name="TextBox 23">
            <a:extLst>
              <a:ext uri="{FF2B5EF4-FFF2-40B4-BE49-F238E27FC236}">
                <a16:creationId xmlns:a16="http://schemas.microsoft.com/office/drawing/2014/main" id="{E3604457-84D4-4510-BE42-36EB90D4AD5A}"/>
              </a:ext>
            </a:extLst>
          </p:cNvPr>
          <p:cNvSpPr txBox="1"/>
          <p:nvPr/>
        </p:nvSpPr>
        <p:spPr>
          <a:xfrm>
            <a:off x="6402758" y="2972462"/>
            <a:ext cx="1890443" cy="2285241"/>
          </a:xfrm>
          <a:prstGeom prst="rect">
            <a:avLst/>
          </a:prstGeom>
          <a:noFill/>
        </p:spPr>
        <p:txBody>
          <a:bodyPr wrap="square" rtlCol="0">
            <a:spAutoFit/>
          </a:bodyPr>
          <a:lstStyle/>
          <a:p>
            <a:pPr algn="r" rtl="1">
              <a:lnSpc>
                <a:spcPct val="150000"/>
              </a:lnSpc>
            </a:pP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nvGrpSpPr>
          <p:cNvPr id="25" name="그룹 45">
            <a:extLst>
              <a:ext uri="{FF2B5EF4-FFF2-40B4-BE49-F238E27FC236}">
                <a16:creationId xmlns:a16="http://schemas.microsoft.com/office/drawing/2014/main" id="{E6B5F8EB-328A-42F0-8409-FD25EFA0F9BE}"/>
              </a:ext>
            </a:extLst>
          </p:cNvPr>
          <p:cNvGrpSpPr/>
          <p:nvPr/>
        </p:nvGrpSpPr>
        <p:grpSpPr>
          <a:xfrm>
            <a:off x="6180240" y="2061898"/>
            <a:ext cx="2158420" cy="542623"/>
            <a:chOff x="3326565" y="2168905"/>
            <a:chExt cx="2302031" cy="542623"/>
          </a:xfrm>
        </p:grpSpPr>
        <p:sp>
          <p:nvSpPr>
            <p:cNvPr id="26" name="TextBox 25">
              <a:extLst>
                <a:ext uri="{FF2B5EF4-FFF2-40B4-BE49-F238E27FC236}">
                  <a16:creationId xmlns:a16="http://schemas.microsoft.com/office/drawing/2014/main" id="{ECDDB33F-F06C-4953-94BE-7A305DDEC962}"/>
                </a:ext>
              </a:extLst>
            </p:cNvPr>
            <p:cNvSpPr txBox="1"/>
            <p:nvPr/>
          </p:nvSpPr>
          <p:spPr>
            <a:xfrm>
              <a:off x="3326565" y="2168905"/>
              <a:ext cx="2294522"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585EBB97-333A-4071-9E1D-E2D0760D1A19}"/>
                </a:ext>
              </a:extLst>
            </p:cNvPr>
            <p:cNvSpPr txBox="1"/>
            <p:nvPr/>
          </p:nvSpPr>
          <p:spPr>
            <a:xfrm>
              <a:off x="3334074" y="2434529"/>
              <a:ext cx="2294522"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a:t>
              </a:r>
              <a:endParaRPr lang="ko-KR" altLang="en-US" sz="1200" dirty="0">
                <a:solidFill>
                  <a:schemeClr val="bg1"/>
                </a:solidFill>
                <a:cs typeface="B Nazanin" panose="00000700000000000000" pitchFamily="2" charset="-78"/>
              </a:endParaRPr>
            </a:p>
          </p:txBody>
        </p:sp>
      </p:grpSp>
      <p:sp>
        <p:nvSpPr>
          <p:cNvPr id="28" name="TextBox 27">
            <a:extLst>
              <a:ext uri="{FF2B5EF4-FFF2-40B4-BE49-F238E27FC236}">
                <a16:creationId xmlns:a16="http://schemas.microsoft.com/office/drawing/2014/main" id="{E39E199B-42B9-444B-A93E-54D3CCD3D3B6}"/>
              </a:ext>
            </a:extLst>
          </p:cNvPr>
          <p:cNvSpPr txBox="1"/>
          <p:nvPr/>
        </p:nvSpPr>
        <p:spPr>
          <a:xfrm>
            <a:off x="6557232" y="5377603"/>
            <a:ext cx="1565594"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9" name="Rectangle 28">
            <a:extLst>
              <a:ext uri="{FF2B5EF4-FFF2-40B4-BE49-F238E27FC236}">
                <a16:creationId xmlns:a16="http://schemas.microsoft.com/office/drawing/2014/main" id="{1123BC57-1CA9-4585-890C-7CE105365EE3}"/>
              </a:ext>
            </a:extLst>
          </p:cNvPr>
          <p:cNvSpPr/>
          <p:nvPr/>
        </p:nvSpPr>
        <p:spPr>
          <a:xfrm>
            <a:off x="8881306" y="1857178"/>
            <a:ext cx="2227774" cy="417397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nvGrpSpPr>
          <p:cNvPr id="30" name="그룹 54">
            <a:extLst>
              <a:ext uri="{FF2B5EF4-FFF2-40B4-BE49-F238E27FC236}">
                <a16:creationId xmlns:a16="http://schemas.microsoft.com/office/drawing/2014/main" id="{79E6046E-A6AB-42BB-9410-A98E32C21336}"/>
              </a:ext>
            </a:extLst>
          </p:cNvPr>
          <p:cNvGrpSpPr/>
          <p:nvPr/>
        </p:nvGrpSpPr>
        <p:grpSpPr>
          <a:xfrm>
            <a:off x="8755742" y="5066102"/>
            <a:ext cx="2480014" cy="756000"/>
            <a:chOff x="6094224" y="4988278"/>
            <a:chExt cx="2645023" cy="756000"/>
          </a:xfrm>
        </p:grpSpPr>
        <p:sp>
          <p:nvSpPr>
            <p:cNvPr id="31" name="Rectangle 30">
              <a:extLst>
                <a:ext uri="{FF2B5EF4-FFF2-40B4-BE49-F238E27FC236}">
                  <a16:creationId xmlns:a16="http://schemas.microsoft.com/office/drawing/2014/main" id="{E017E1F8-E7D8-46B8-B6FF-010B2619F61F}"/>
                </a:ext>
              </a:extLst>
            </p:cNvPr>
            <p:cNvSpPr/>
            <p:nvPr/>
          </p:nvSpPr>
          <p:spPr>
            <a:xfrm>
              <a:off x="6094224" y="5132278"/>
              <a:ext cx="2645023" cy="61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32" name="Right Triangle 31">
              <a:extLst>
                <a:ext uri="{FF2B5EF4-FFF2-40B4-BE49-F238E27FC236}">
                  <a16:creationId xmlns:a16="http://schemas.microsoft.com/office/drawing/2014/main" id="{38BB9DD0-98B5-4432-9232-C9F068A4337F}"/>
                </a:ext>
              </a:extLst>
            </p:cNvPr>
            <p:cNvSpPr/>
            <p:nvPr/>
          </p:nvSpPr>
          <p:spPr>
            <a:xfrm>
              <a:off x="8595247" y="4988278"/>
              <a:ext cx="144000" cy="1440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sp>
        <p:nvSpPr>
          <p:cNvPr id="33" name="Rectangle 32">
            <a:extLst>
              <a:ext uri="{FF2B5EF4-FFF2-40B4-BE49-F238E27FC236}">
                <a16:creationId xmlns:a16="http://schemas.microsoft.com/office/drawing/2014/main" id="{117368FE-66E7-4730-882F-9546B548DCAF}"/>
              </a:ext>
            </a:extLst>
          </p:cNvPr>
          <p:cNvSpPr/>
          <p:nvPr/>
        </p:nvSpPr>
        <p:spPr>
          <a:xfrm rot="10800000">
            <a:off x="8746314" y="2037038"/>
            <a:ext cx="1890158" cy="61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34" name="TextBox 33">
            <a:extLst>
              <a:ext uri="{FF2B5EF4-FFF2-40B4-BE49-F238E27FC236}">
                <a16:creationId xmlns:a16="http://schemas.microsoft.com/office/drawing/2014/main" id="{53CA9C0C-FCB3-4C77-BDF9-E78FC09F5634}"/>
              </a:ext>
            </a:extLst>
          </p:cNvPr>
          <p:cNvSpPr txBox="1"/>
          <p:nvPr/>
        </p:nvSpPr>
        <p:spPr>
          <a:xfrm>
            <a:off x="9049971" y="2858951"/>
            <a:ext cx="1890443" cy="2285241"/>
          </a:xfrm>
          <a:prstGeom prst="rect">
            <a:avLst/>
          </a:prstGeom>
          <a:noFill/>
        </p:spPr>
        <p:txBody>
          <a:bodyPr wrap="square" rtlCol="0">
            <a:spAutoFit/>
          </a:bodyPr>
          <a:lstStyle/>
          <a:p>
            <a:pPr algn="r" rtl="1">
              <a:lnSpc>
                <a:spcPct val="150000"/>
              </a:lnSpc>
            </a:pP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nvGrpSpPr>
          <p:cNvPr id="35" name="그룹 49">
            <a:extLst>
              <a:ext uri="{FF2B5EF4-FFF2-40B4-BE49-F238E27FC236}">
                <a16:creationId xmlns:a16="http://schemas.microsoft.com/office/drawing/2014/main" id="{10C103B4-8A78-45C2-9152-7290E077E91B}"/>
              </a:ext>
            </a:extLst>
          </p:cNvPr>
          <p:cNvGrpSpPr/>
          <p:nvPr/>
        </p:nvGrpSpPr>
        <p:grpSpPr>
          <a:xfrm>
            <a:off x="8755743" y="1910419"/>
            <a:ext cx="2572007" cy="882621"/>
            <a:chOff x="6094224" y="2017425"/>
            <a:chExt cx="2743137" cy="882621"/>
          </a:xfrm>
        </p:grpSpPr>
        <p:sp>
          <p:nvSpPr>
            <p:cNvPr id="36" name="Right Triangle 35">
              <a:extLst>
                <a:ext uri="{FF2B5EF4-FFF2-40B4-BE49-F238E27FC236}">
                  <a16:creationId xmlns:a16="http://schemas.microsoft.com/office/drawing/2014/main" id="{00800CEC-805C-4661-8DA6-69F73A5E02F9}"/>
                </a:ext>
              </a:extLst>
            </p:cNvPr>
            <p:cNvSpPr/>
            <p:nvPr/>
          </p:nvSpPr>
          <p:spPr>
            <a:xfrm rot="10800000">
              <a:off x="6094224" y="2756046"/>
              <a:ext cx="144000" cy="1440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37" name="Isosceles Triangle 36">
              <a:extLst>
                <a:ext uri="{FF2B5EF4-FFF2-40B4-BE49-F238E27FC236}">
                  <a16:creationId xmlns:a16="http://schemas.microsoft.com/office/drawing/2014/main" id="{3E5AC823-C03A-4B9D-BE7C-024DCC7CD416}"/>
                </a:ext>
              </a:extLst>
            </p:cNvPr>
            <p:cNvSpPr/>
            <p:nvPr/>
          </p:nvSpPr>
          <p:spPr>
            <a:xfrm rot="5400000">
              <a:off x="8031791" y="2077097"/>
              <a:ext cx="865242" cy="74589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nvGrpSpPr>
            <p:cNvPr id="38" name="그룹 46">
              <a:extLst>
                <a:ext uri="{FF2B5EF4-FFF2-40B4-BE49-F238E27FC236}">
                  <a16:creationId xmlns:a16="http://schemas.microsoft.com/office/drawing/2014/main" id="{F85E7A98-2410-4DE0-977D-DC015D714307}"/>
                </a:ext>
              </a:extLst>
            </p:cNvPr>
            <p:cNvGrpSpPr/>
            <p:nvPr/>
          </p:nvGrpSpPr>
          <p:grpSpPr>
            <a:xfrm>
              <a:off x="6149349" y="2168905"/>
              <a:ext cx="2302031" cy="542623"/>
              <a:chOff x="6149349" y="2168905"/>
              <a:chExt cx="2302031" cy="542623"/>
            </a:xfrm>
          </p:grpSpPr>
          <p:sp>
            <p:nvSpPr>
              <p:cNvPr id="39" name="TextBox 38">
                <a:extLst>
                  <a:ext uri="{FF2B5EF4-FFF2-40B4-BE49-F238E27FC236}">
                    <a16:creationId xmlns:a16="http://schemas.microsoft.com/office/drawing/2014/main" id="{A7A1F828-5F27-4A71-A201-EB8F331D200B}"/>
                  </a:ext>
                </a:extLst>
              </p:cNvPr>
              <p:cNvSpPr txBox="1"/>
              <p:nvPr/>
            </p:nvSpPr>
            <p:spPr>
              <a:xfrm>
                <a:off x="6149349" y="2168905"/>
                <a:ext cx="2294522"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40" name="TextBox 39">
                <a:extLst>
                  <a:ext uri="{FF2B5EF4-FFF2-40B4-BE49-F238E27FC236}">
                    <a16:creationId xmlns:a16="http://schemas.microsoft.com/office/drawing/2014/main" id="{2B001DCA-DD36-48C9-A636-69F0B7F04B7D}"/>
                  </a:ext>
                </a:extLst>
              </p:cNvPr>
              <p:cNvSpPr txBox="1"/>
              <p:nvPr/>
            </p:nvSpPr>
            <p:spPr>
              <a:xfrm>
                <a:off x="6156858" y="2434529"/>
                <a:ext cx="2294522"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a:t>
                </a:r>
                <a:endParaRPr lang="ko-KR" altLang="en-US" sz="1200" dirty="0">
                  <a:solidFill>
                    <a:schemeClr val="bg1"/>
                  </a:solidFill>
                  <a:cs typeface="B Nazanin" panose="00000700000000000000" pitchFamily="2" charset="-78"/>
                </a:endParaRPr>
              </a:p>
            </p:txBody>
          </p:sp>
        </p:grpSp>
      </p:grpSp>
      <p:sp>
        <p:nvSpPr>
          <p:cNvPr id="41" name="TextBox 40">
            <a:extLst>
              <a:ext uri="{FF2B5EF4-FFF2-40B4-BE49-F238E27FC236}">
                <a16:creationId xmlns:a16="http://schemas.microsoft.com/office/drawing/2014/main" id="{27E962AE-C34A-4381-895F-2B526F9847ED}"/>
              </a:ext>
            </a:extLst>
          </p:cNvPr>
          <p:cNvSpPr txBox="1"/>
          <p:nvPr/>
        </p:nvSpPr>
        <p:spPr>
          <a:xfrm>
            <a:off x="9237214" y="5377603"/>
            <a:ext cx="1565594"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42" name="Rectangle 3">
            <a:extLst>
              <a:ext uri="{FF2B5EF4-FFF2-40B4-BE49-F238E27FC236}">
                <a16:creationId xmlns:a16="http://schemas.microsoft.com/office/drawing/2014/main" id="{0A31A7EE-7B3B-4DB4-A3D2-98BB6832F66D}"/>
              </a:ext>
            </a:extLst>
          </p:cNvPr>
          <p:cNvSpPr/>
          <p:nvPr/>
        </p:nvSpPr>
        <p:spPr>
          <a:xfrm>
            <a:off x="1016612" y="1857178"/>
            <a:ext cx="2227774" cy="4173972"/>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cs typeface="B Nazanin" panose="00000700000000000000" pitchFamily="2" charset="-78"/>
            </a:endParaRPr>
          </a:p>
        </p:txBody>
      </p:sp>
      <p:grpSp>
        <p:nvGrpSpPr>
          <p:cNvPr id="43" name="그룹 57">
            <a:extLst>
              <a:ext uri="{FF2B5EF4-FFF2-40B4-BE49-F238E27FC236}">
                <a16:creationId xmlns:a16="http://schemas.microsoft.com/office/drawing/2014/main" id="{F989801E-824E-4481-BB8D-4D3D39ED942D}"/>
              </a:ext>
            </a:extLst>
          </p:cNvPr>
          <p:cNvGrpSpPr/>
          <p:nvPr/>
        </p:nvGrpSpPr>
        <p:grpSpPr>
          <a:xfrm>
            <a:off x="891048" y="5066102"/>
            <a:ext cx="2480014" cy="756000"/>
            <a:chOff x="460651" y="4988278"/>
            <a:chExt cx="2645023" cy="756000"/>
          </a:xfrm>
        </p:grpSpPr>
        <p:sp>
          <p:nvSpPr>
            <p:cNvPr id="44" name="Rectangle 9">
              <a:extLst>
                <a:ext uri="{FF2B5EF4-FFF2-40B4-BE49-F238E27FC236}">
                  <a16:creationId xmlns:a16="http://schemas.microsoft.com/office/drawing/2014/main" id="{029EF97B-6982-4FB6-8381-A9BBECB221E1}"/>
                </a:ext>
              </a:extLst>
            </p:cNvPr>
            <p:cNvSpPr/>
            <p:nvPr/>
          </p:nvSpPr>
          <p:spPr>
            <a:xfrm>
              <a:off x="460651" y="5132278"/>
              <a:ext cx="2645023" cy="61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cs typeface="B Nazanin" panose="00000700000000000000" pitchFamily="2" charset="-78"/>
              </a:endParaRPr>
            </a:p>
          </p:txBody>
        </p:sp>
        <p:sp>
          <p:nvSpPr>
            <p:cNvPr id="45" name="Right Triangle 10">
              <a:extLst>
                <a:ext uri="{FF2B5EF4-FFF2-40B4-BE49-F238E27FC236}">
                  <a16:creationId xmlns:a16="http://schemas.microsoft.com/office/drawing/2014/main" id="{5CD6CDB5-D97C-47EE-8E3E-28B2B97ED8AB}"/>
                </a:ext>
              </a:extLst>
            </p:cNvPr>
            <p:cNvSpPr/>
            <p:nvPr/>
          </p:nvSpPr>
          <p:spPr>
            <a:xfrm>
              <a:off x="2961674" y="4988278"/>
              <a:ext cx="144000" cy="1440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grpSp>
        <p:nvGrpSpPr>
          <p:cNvPr id="46" name="그룹 60">
            <a:extLst>
              <a:ext uri="{FF2B5EF4-FFF2-40B4-BE49-F238E27FC236}">
                <a16:creationId xmlns:a16="http://schemas.microsoft.com/office/drawing/2014/main" id="{0DE24240-D872-4E75-A336-2ABA7F80F26E}"/>
              </a:ext>
            </a:extLst>
          </p:cNvPr>
          <p:cNvGrpSpPr/>
          <p:nvPr/>
        </p:nvGrpSpPr>
        <p:grpSpPr>
          <a:xfrm>
            <a:off x="881619" y="1910419"/>
            <a:ext cx="2581436" cy="882621"/>
            <a:chOff x="450595" y="2017425"/>
            <a:chExt cx="2753193" cy="882621"/>
          </a:xfrm>
        </p:grpSpPr>
        <p:sp>
          <p:nvSpPr>
            <p:cNvPr id="47" name="Rectangle 6">
              <a:extLst>
                <a:ext uri="{FF2B5EF4-FFF2-40B4-BE49-F238E27FC236}">
                  <a16:creationId xmlns:a16="http://schemas.microsoft.com/office/drawing/2014/main" id="{E2ED15C7-186B-4646-8606-2D9D8FCC50EB}"/>
                </a:ext>
              </a:extLst>
            </p:cNvPr>
            <p:cNvSpPr/>
            <p:nvPr/>
          </p:nvSpPr>
          <p:spPr>
            <a:xfrm rot="10800000">
              <a:off x="450595" y="2144046"/>
              <a:ext cx="2015921" cy="612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48" name="Right Triangle 7">
              <a:extLst>
                <a:ext uri="{FF2B5EF4-FFF2-40B4-BE49-F238E27FC236}">
                  <a16:creationId xmlns:a16="http://schemas.microsoft.com/office/drawing/2014/main" id="{EDF26FC7-8291-455D-B7BD-9AF464869B82}"/>
                </a:ext>
              </a:extLst>
            </p:cNvPr>
            <p:cNvSpPr/>
            <p:nvPr/>
          </p:nvSpPr>
          <p:spPr>
            <a:xfrm rot="10800000">
              <a:off x="460651" y="2756046"/>
              <a:ext cx="144000" cy="1440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49" name="Isosceles Triangle 8">
              <a:extLst>
                <a:ext uri="{FF2B5EF4-FFF2-40B4-BE49-F238E27FC236}">
                  <a16:creationId xmlns:a16="http://schemas.microsoft.com/office/drawing/2014/main" id="{32CAEC81-C561-4B3C-8374-F95502F879D3}"/>
                </a:ext>
              </a:extLst>
            </p:cNvPr>
            <p:cNvSpPr/>
            <p:nvPr/>
          </p:nvSpPr>
          <p:spPr>
            <a:xfrm rot="5400000">
              <a:off x="2398218" y="2077097"/>
              <a:ext cx="865242" cy="74589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grpSp>
      <p:sp>
        <p:nvSpPr>
          <p:cNvPr id="50" name="TextBox 49">
            <a:extLst>
              <a:ext uri="{FF2B5EF4-FFF2-40B4-BE49-F238E27FC236}">
                <a16:creationId xmlns:a16="http://schemas.microsoft.com/office/drawing/2014/main" id="{9BDBD412-3202-4973-B293-A632E032455E}"/>
              </a:ext>
            </a:extLst>
          </p:cNvPr>
          <p:cNvSpPr txBox="1"/>
          <p:nvPr/>
        </p:nvSpPr>
        <p:spPr>
          <a:xfrm>
            <a:off x="1167574" y="2972462"/>
            <a:ext cx="1890443" cy="2285241"/>
          </a:xfrm>
          <a:prstGeom prst="rect">
            <a:avLst/>
          </a:prstGeom>
          <a:noFill/>
        </p:spPr>
        <p:txBody>
          <a:bodyPr wrap="square" rtlCol="0">
            <a:spAutoFit/>
          </a:bodyPr>
          <a:lstStyle/>
          <a:p>
            <a:pPr algn="r" rtl="1">
              <a:lnSpc>
                <a:spcPct val="150000"/>
              </a:lnSpc>
            </a:pP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nvGrpSpPr>
          <p:cNvPr id="51" name="그룹 65">
            <a:extLst>
              <a:ext uri="{FF2B5EF4-FFF2-40B4-BE49-F238E27FC236}">
                <a16:creationId xmlns:a16="http://schemas.microsoft.com/office/drawing/2014/main" id="{3AD0A207-5A16-45FC-BCFA-B712082E9FB8}"/>
              </a:ext>
            </a:extLst>
          </p:cNvPr>
          <p:cNvGrpSpPr/>
          <p:nvPr/>
        </p:nvGrpSpPr>
        <p:grpSpPr>
          <a:xfrm>
            <a:off x="931487" y="2061898"/>
            <a:ext cx="2158420" cy="542623"/>
            <a:chOff x="503781" y="2168905"/>
            <a:chExt cx="2302031" cy="542623"/>
          </a:xfrm>
        </p:grpSpPr>
        <p:sp>
          <p:nvSpPr>
            <p:cNvPr id="52" name="TextBox 51">
              <a:extLst>
                <a:ext uri="{FF2B5EF4-FFF2-40B4-BE49-F238E27FC236}">
                  <a16:creationId xmlns:a16="http://schemas.microsoft.com/office/drawing/2014/main" id="{46DD33F3-89D9-45E4-A498-B45A85A96654}"/>
                </a:ext>
              </a:extLst>
            </p:cNvPr>
            <p:cNvSpPr txBox="1"/>
            <p:nvPr/>
          </p:nvSpPr>
          <p:spPr>
            <a:xfrm>
              <a:off x="503781" y="2168905"/>
              <a:ext cx="2294522"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53" name="TextBox 52">
              <a:extLst>
                <a:ext uri="{FF2B5EF4-FFF2-40B4-BE49-F238E27FC236}">
                  <a16:creationId xmlns:a16="http://schemas.microsoft.com/office/drawing/2014/main" id="{FACB55C3-296D-4DC6-B853-B92941A4C167}"/>
                </a:ext>
              </a:extLst>
            </p:cNvPr>
            <p:cNvSpPr txBox="1"/>
            <p:nvPr/>
          </p:nvSpPr>
          <p:spPr>
            <a:xfrm>
              <a:off x="511290" y="2434529"/>
              <a:ext cx="2294522"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a:t>
              </a:r>
              <a:endParaRPr lang="ko-KR" altLang="en-US" sz="1200" dirty="0">
                <a:solidFill>
                  <a:schemeClr val="bg1"/>
                </a:solidFill>
                <a:cs typeface="B Nazanin" panose="00000700000000000000" pitchFamily="2" charset="-78"/>
              </a:endParaRPr>
            </a:p>
          </p:txBody>
        </p:sp>
      </p:grpSp>
      <p:sp>
        <p:nvSpPr>
          <p:cNvPr id="54" name="TextBox 53">
            <a:extLst>
              <a:ext uri="{FF2B5EF4-FFF2-40B4-BE49-F238E27FC236}">
                <a16:creationId xmlns:a16="http://schemas.microsoft.com/office/drawing/2014/main" id="{BB432F8F-2C07-467A-91B3-6CE51D7C0E8E}"/>
              </a:ext>
            </a:extLst>
          </p:cNvPr>
          <p:cNvSpPr txBox="1"/>
          <p:nvPr/>
        </p:nvSpPr>
        <p:spPr>
          <a:xfrm>
            <a:off x="1255684" y="5377603"/>
            <a:ext cx="1565594"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4F233C39-9236-4C4C-96A0-4AC653CB0D78}"/>
              </a:ext>
            </a:extLst>
          </p:cNvPr>
          <p:cNvSpPr/>
          <p:nvPr/>
        </p:nvSpPr>
        <p:spPr>
          <a:xfrm>
            <a:off x="4844356" y="1737304"/>
            <a:ext cx="2520000" cy="432000"/>
          </a:xfrm>
          <a:prstGeom prst="rect">
            <a:avLst/>
          </a:prstGeom>
          <a:solidFill>
            <a:schemeClr val="accent4"/>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4" name="Rectangle 3">
            <a:extLst>
              <a:ext uri="{FF2B5EF4-FFF2-40B4-BE49-F238E27FC236}">
                <a16:creationId xmlns:a16="http://schemas.microsoft.com/office/drawing/2014/main" id="{55075D91-DCC9-48E5-ABF9-386D0F19EF61}"/>
              </a:ext>
            </a:extLst>
          </p:cNvPr>
          <p:cNvSpPr/>
          <p:nvPr/>
        </p:nvSpPr>
        <p:spPr>
          <a:xfrm>
            <a:off x="4844356" y="2654174"/>
            <a:ext cx="2520000" cy="432000"/>
          </a:xfrm>
          <a:prstGeom prst="rect">
            <a:avLst/>
          </a:prstGeom>
          <a:solidFill>
            <a:schemeClr val="accent2"/>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5" name="Rectangle 4">
            <a:extLst>
              <a:ext uri="{FF2B5EF4-FFF2-40B4-BE49-F238E27FC236}">
                <a16:creationId xmlns:a16="http://schemas.microsoft.com/office/drawing/2014/main" id="{EEA04C12-BADD-4137-BB9C-2D8CCD57F966}"/>
              </a:ext>
            </a:extLst>
          </p:cNvPr>
          <p:cNvSpPr/>
          <p:nvPr/>
        </p:nvSpPr>
        <p:spPr>
          <a:xfrm>
            <a:off x="8776462" y="2654174"/>
            <a:ext cx="2520000" cy="432000"/>
          </a:xfrm>
          <a:prstGeom prst="rect">
            <a:avLst/>
          </a:prstGeom>
          <a:solidFill>
            <a:schemeClr val="accent3"/>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6" name="Rectangle 5">
            <a:extLst>
              <a:ext uri="{FF2B5EF4-FFF2-40B4-BE49-F238E27FC236}">
                <a16:creationId xmlns:a16="http://schemas.microsoft.com/office/drawing/2014/main" id="{0074DD67-1A80-4315-BE90-0C09DA877823}"/>
              </a:ext>
            </a:extLst>
          </p:cNvPr>
          <p:cNvSpPr/>
          <p:nvPr/>
        </p:nvSpPr>
        <p:spPr>
          <a:xfrm>
            <a:off x="913079" y="2654174"/>
            <a:ext cx="2520000" cy="432000"/>
          </a:xfrm>
          <a:prstGeom prst="rect">
            <a:avLst/>
          </a:prstGeom>
          <a:solidFill>
            <a:schemeClr val="accent1"/>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7" name="Rectangle 6">
            <a:extLst>
              <a:ext uri="{FF2B5EF4-FFF2-40B4-BE49-F238E27FC236}">
                <a16:creationId xmlns:a16="http://schemas.microsoft.com/office/drawing/2014/main" id="{573A7E74-4C2E-40E6-A68D-AB11F87DB09B}"/>
              </a:ext>
            </a:extLst>
          </p:cNvPr>
          <p:cNvSpPr/>
          <p:nvPr/>
        </p:nvSpPr>
        <p:spPr>
          <a:xfrm>
            <a:off x="4844356" y="3766661"/>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8" name="Rectangle 7">
            <a:extLst>
              <a:ext uri="{FF2B5EF4-FFF2-40B4-BE49-F238E27FC236}">
                <a16:creationId xmlns:a16="http://schemas.microsoft.com/office/drawing/2014/main" id="{16A6EEA5-2536-4C1C-A7B6-C6FC8C66A86A}"/>
              </a:ext>
            </a:extLst>
          </p:cNvPr>
          <p:cNvSpPr/>
          <p:nvPr/>
        </p:nvSpPr>
        <p:spPr>
          <a:xfrm>
            <a:off x="8768568" y="3766661"/>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9" name="Rectangle 8">
            <a:extLst>
              <a:ext uri="{FF2B5EF4-FFF2-40B4-BE49-F238E27FC236}">
                <a16:creationId xmlns:a16="http://schemas.microsoft.com/office/drawing/2014/main" id="{00337EF3-4FA1-4579-A426-B1A22632291F}"/>
              </a:ext>
            </a:extLst>
          </p:cNvPr>
          <p:cNvSpPr/>
          <p:nvPr/>
        </p:nvSpPr>
        <p:spPr>
          <a:xfrm>
            <a:off x="905185" y="3766661"/>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10" name="Rectangle 9">
            <a:extLst>
              <a:ext uri="{FF2B5EF4-FFF2-40B4-BE49-F238E27FC236}">
                <a16:creationId xmlns:a16="http://schemas.microsoft.com/office/drawing/2014/main" id="{4A72C72A-1277-4EEC-B49E-60BBBC3D463D}"/>
              </a:ext>
            </a:extLst>
          </p:cNvPr>
          <p:cNvSpPr/>
          <p:nvPr/>
        </p:nvSpPr>
        <p:spPr>
          <a:xfrm>
            <a:off x="4844356" y="4374475"/>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11" name="Rectangle 10">
            <a:extLst>
              <a:ext uri="{FF2B5EF4-FFF2-40B4-BE49-F238E27FC236}">
                <a16:creationId xmlns:a16="http://schemas.microsoft.com/office/drawing/2014/main" id="{41328D52-DC91-4397-AE1D-208AD7272513}"/>
              </a:ext>
            </a:extLst>
          </p:cNvPr>
          <p:cNvSpPr/>
          <p:nvPr/>
        </p:nvSpPr>
        <p:spPr>
          <a:xfrm>
            <a:off x="8767584" y="4374475"/>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12" name="Rectangle 11">
            <a:extLst>
              <a:ext uri="{FF2B5EF4-FFF2-40B4-BE49-F238E27FC236}">
                <a16:creationId xmlns:a16="http://schemas.microsoft.com/office/drawing/2014/main" id="{32105198-188A-4B95-BE91-27595B5EDB17}"/>
              </a:ext>
            </a:extLst>
          </p:cNvPr>
          <p:cNvSpPr/>
          <p:nvPr/>
        </p:nvSpPr>
        <p:spPr>
          <a:xfrm>
            <a:off x="904201" y="4374475"/>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13" name="Rectangle 12">
            <a:extLst>
              <a:ext uri="{FF2B5EF4-FFF2-40B4-BE49-F238E27FC236}">
                <a16:creationId xmlns:a16="http://schemas.microsoft.com/office/drawing/2014/main" id="{C0C8F82E-3522-46D8-88E0-FF93D9B239BC}"/>
              </a:ext>
            </a:extLst>
          </p:cNvPr>
          <p:cNvSpPr/>
          <p:nvPr/>
        </p:nvSpPr>
        <p:spPr>
          <a:xfrm>
            <a:off x="4844356" y="4982289"/>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14" name="Rectangle 13">
            <a:extLst>
              <a:ext uri="{FF2B5EF4-FFF2-40B4-BE49-F238E27FC236}">
                <a16:creationId xmlns:a16="http://schemas.microsoft.com/office/drawing/2014/main" id="{B03346A2-4612-46C5-8266-589692B7B768}"/>
              </a:ext>
            </a:extLst>
          </p:cNvPr>
          <p:cNvSpPr/>
          <p:nvPr/>
        </p:nvSpPr>
        <p:spPr>
          <a:xfrm>
            <a:off x="8766600" y="4982289"/>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15" name="Rectangle 14">
            <a:extLst>
              <a:ext uri="{FF2B5EF4-FFF2-40B4-BE49-F238E27FC236}">
                <a16:creationId xmlns:a16="http://schemas.microsoft.com/office/drawing/2014/main" id="{975FD2D7-9023-4FE4-A7A0-02A6DA493736}"/>
              </a:ext>
            </a:extLst>
          </p:cNvPr>
          <p:cNvSpPr/>
          <p:nvPr/>
        </p:nvSpPr>
        <p:spPr>
          <a:xfrm>
            <a:off x="903217" y="4982289"/>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16" name="Rectangle 15">
            <a:extLst>
              <a:ext uri="{FF2B5EF4-FFF2-40B4-BE49-F238E27FC236}">
                <a16:creationId xmlns:a16="http://schemas.microsoft.com/office/drawing/2014/main" id="{127DD4A5-6579-45B9-8A1B-8B4E98861F41}"/>
              </a:ext>
            </a:extLst>
          </p:cNvPr>
          <p:cNvSpPr/>
          <p:nvPr/>
        </p:nvSpPr>
        <p:spPr>
          <a:xfrm>
            <a:off x="4844356" y="5590103"/>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17" name="Rectangle 16">
            <a:extLst>
              <a:ext uri="{FF2B5EF4-FFF2-40B4-BE49-F238E27FC236}">
                <a16:creationId xmlns:a16="http://schemas.microsoft.com/office/drawing/2014/main" id="{0256512E-B768-42B9-A4F0-B543ACBB692B}"/>
              </a:ext>
            </a:extLst>
          </p:cNvPr>
          <p:cNvSpPr/>
          <p:nvPr/>
        </p:nvSpPr>
        <p:spPr>
          <a:xfrm>
            <a:off x="8765616" y="5590103"/>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18" name="Rectangle 17">
            <a:extLst>
              <a:ext uri="{FF2B5EF4-FFF2-40B4-BE49-F238E27FC236}">
                <a16:creationId xmlns:a16="http://schemas.microsoft.com/office/drawing/2014/main" id="{CAC87CBB-7894-419C-A6B5-823C2361F1D9}"/>
              </a:ext>
            </a:extLst>
          </p:cNvPr>
          <p:cNvSpPr/>
          <p:nvPr/>
        </p:nvSpPr>
        <p:spPr>
          <a:xfrm>
            <a:off x="902233" y="5590103"/>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cxnSp>
        <p:nvCxnSpPr>
          <p:cNvPr id="19" name="Straight Connector 18">
            <a:extLst>
              <a:ext uri="{FF2B5EF4-FFF2-40B4-BE49-F238E27FC236}">
                <a16:creationId xmlns:a16="http://schemas.microsoft.com/office/drawing/2014/main" id="{FD3A1DEE-B842-4187-A742-8A1B33E55776}"/>
              </a:ext>
            </a:extLst>
          </p:cNvPr>
          <p:cNvCxnSpPr>
            <a:cxnSpLocks/>
            <a:stCxn id="3" idx="2"/>
            <a:endCxn id="4" idx="0"/>
          </p:cNvCxnSpPr>
          <p:nvPr/>
        </p:nvCxnSpPr>
        <p:spPr>
          <a:xfrm>
            <a:off x="6104356" y="2169304"/>
            <a:ext cx="0" cy="48487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7E26DB4-D09E-4A82-A126-A44DBD16AD55}"/>
              </a:ext>
            </a:extLst>
          </p:cNvPr>
          <p:cNvCxnSpPr>
            <a:cxnSpLocks/>
          </p:cNvCxnSpPr>
          <p:nvPr/>
        </p:nvCxnSpPr>
        <p:spPr>
          <a:xfrm>
            <a:off x="2162234" y="3550390"/>
            <a:ext cx="7863383"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3727D35-33D3-423D-83EB-08C6B7233A8A}"/>
              </a:ext>
            </a:extLst>
          </p:cNvPr>
          <p:cNvCxnSpPr>
            <a:cxnSpLocks/>
            <a:endCxn id="8" idx="0"/>
          </p:cNvCxnSpPr>
          <p:nvPr/>
        </p:nvCxnSpPr>
        <p:spPr>
          <a:xfrm>
            <a:off x="10028568" y="3550391"/>
            <a:ext cx="0" cy="216271"/>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0249F5A-FFCF-4A69-AF88-3736258220D2}"/>
              </a:ext>
            </a:extLst>
          </p:cNvPr>
          <p:cNvCxnSpPr>
            <a:cxnSpLocks/>
            <a:endCxn id="9" idx="0"/>
          </p:cNvCxnSpPr>
          <p:nvPr/>
        </p:nvCxnSpPr>
        <p:spPr>
          <a:xfrm>
            <a:off x="2162233" y="3550391"/>
            <a:ext cx="2952" cy="216271"/>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52C91D5-0DB5-4CE5-AE48-8426C2DD9AE7}"/>
              </a:ext>
            </a:extLst>
          </p:cNvPr>
          <p:cNvCxnSpPr>
            <a:stCxn id="8" idx="2"/>
            <a:endCxn id="11" idx="0"/>
          </p:cNvCxnSpPr>
          <p:nvPr/>
        </p:nvCxnSpPr>
        <p:spPr>
          <a:xfrm flipH="1">
            <a:off x="10027584" y="4198662"/>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F308FCB-20B6-4CDE-B2A4-7CDDBC9ABBCB}"/>
              </a:ext>
            </a:extLst>
          </p:cNvPr>
          <p:cNvCxnSpPr>
            <a:stCxn id="11" idx="2"/>
            <a:endCxn id="14" idx="0"/>
          </p:cNvCxnSpPr>
          <p:nvPr/>
        </p:nvCxnSpPr>
        <p:spPr>
          <a:xfrm flipH="1">
            <a:off x="10026600" y="4806476"/>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F7DBD47-0F41-4FCB-8D07-B790075C6C13}"/>
              </a:ext>
            </a:extLst>
          </p:cNvPr>
          <p:cNvCxnSpPr>
            <a:stCxn id="14" idx="2"/>
            <a:endCxn id="17" idx="0"/>
          </p:cNvCxnSpPr>
          <p:nvPr/>
        </p:nvCxnSpPr>
        <p:spPr>
          <a:xfrm flipH="1">
            <a:off x="10025616" y="5414290"/>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C0EB1E7-09B0-4882-B0BD-25E8BDA0CB32}"/>
              </a:ext>
            </a:extLst>
          </p:cNvPr>
          <p:cNvCxnSpPr>
            <a:stCxn id="7" idx="2"/>
            <a:endCxn id="10" idx="0"/>
          </p:cNvCxnSpPr>
          <p:nvPr/>
        </p:nvCxnSpPr>
        <p:spPr>
          <a:xfrm>
            <a:off x="6104356" y="4198662"/>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37F637F-14A8-4928-9289-254056DF0E54}"/>
              </a:ext>
            </a:extLst>
          </p:cNvPr>
          <p:cNvCxnSpPr>
            <a:stCxn id="10" idx="2"/>
            <a:endCxn id="13" idx="0"/>
          </p:cNvCxnSpPr>
          <p:nvPr/>
        </p:nvCxnSpPr>
        <p:spPr>
          <a:xfrm>
            <a:off x="6104356" y="4806476"/>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DEF3AA8-8CAE-4AB4-ADE8-4177A1149256}"/>
              </a:ext>
            </a:extLst>
          </p:cNvPr>
          <p:cNvCxnSpPr>
            <a:stCxn id="13" idx="2"/>
            <a:endCxn id="16" idx="0"/>
          </p:cNvCxnSpPr>
          <p:nvPr/>
        </p:nvCxnSpPr>
        <p:spPr>
          <a:xfrm>
            <a:off x="6104356" y="5414290"/>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AED26F28-A00B-4206-A9DC-C3DBF574289B}"/>
              </a:ext>
            </a:extLst>
          </p:cNvPr>
          <p:cNvCxnSpPr>
            <a:stCxn id="9" idx="2"/>
            <a:endCxn id="12" idx="0"/>
          </p:cNvCxnSpPr>
          <p:nvPr/>
        </p:nvCxnSpPr>
        <p:spPr>
          <a:xfrm flipH="1">
            <a:off x="2164201" y="4198662"/>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758EEDC8-9A4F-47B8-A370-E49A89A63FC2}"/>
              </a:ext>
            </a:extLst>
          </p:cNvPr>
          <p:cNvCxnSpPr>
            <a:stCxn id="12" idx="2"/>
            <a:endCxn id="15" idx="0"/>
          </p:cNvCxnSpPr>
          <p:nvPr/>
        </p:nvCxnSpPr>
        <p:spPr>
          <a:xfrm flipH="1">
            <a:off x="2163217" y="4806476"/>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4161698-5C49-45CF-A044-52E4B8FDDC60}"/>
              </a:ext>
            </a:extLst>
          </p:cNvPr>
          <p:cNvCxnSpPr>
            <a:stCxn id="15" idx="2"/>
            <a:endCxn id="18" idx="0"/>
          </p:cNvCxnSpPr>
          <p:nvPr/>
        </p:nvCxnSpPr>
        <p:spPr>
          <a:xfrm flipH="1">
            <a:off x="2162233" y="5414290"/>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399CAEC-170C-4D29-8807-D8DF3212A136}"/>
              </a:ext>
            </a:extLst>
          </p:cNvPr>
          <p:cNvCxnSpPr>
            <a:cxnSpLocks/>
            <a:stCxn id="5" idx="1"/>
            <a:endCxn id="4" idx="3"/>
          </p:cNvCxnSpPr>
          <p:nvPr/>
        </p:nvCxnSpPr>
        <p:spPr>
          <a:xfrm flipH="1">
            <a:off x="7364356" y="2870174"/>
            <a:ext cx="1412106"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42A7477-A838-4528-9251-19C9FD50FE5F}"/>
              </a:ext>
            </a:extLst>
          </p:cNvPr>
          <p:cNvCxnSpPr>
            <a:cxnSpLocks/>
            <a:stCxn id="4" idx="1"/>
            <a:endCxn id="6" idx="3"/>
          </p:cNvCxnSpPr>
          <p:nvPr/>
        </p:nvCxnSpPr>
        <p:spPr>
          <a:xfrm flipH="1">
            <a:off x="3433080" y="2870174"/>
            <a:ext cx="1411277"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20">
            <a:extLst>
              <a:ext uri="{FF2B5EF4-FFF2-40B4-BE49-F238E27FC236}">
                <a16:creationId xmlns:a16="http://schemas.microsoft.com/office/drawing/2014/main" id="{561DC729-4D8D-43E4-8D32-CC1B61D7EE84}"/>
              </a:ext>
            </a:extLst>
          </p:cNvPr>
          <p:cNvCxnSpPr>
            <a:cxnSpLocks/>
            <a:stCxn id="4" idx="2"/>
            <a:endCxn id="7" idx="0"/>
          </p:cNvCxnSpPr>
          <p:nvPr/>
        </p:nvCxnSpPr>
        <p:spPr>
          <a:xfrm>
            <a:off x="6104356" y="3086175"/>
            <a:ext cx="0" cy="680487"/>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F58904F0-C984-4B4D-B954-F99BE039B5FA}"/>
              </a:ext>
            </a:extLst>
          </p:cNvPr>
          <p:cNvGraphicFramePr/>
          <p:nvPr>
            <p:extLst>
              <p:ext uri="{D42A27DB-BD31-4B8C-83A1-F6EECF244321}">
                <p14:modId xmlns:p14="http://schemas.microsoft.com/office/powerpoint/2010/main" val="2262049969"/>
              </p:ext>
            </p:extLst>
          </p:nvPr>
        </p:nvGraphicFramePr>
        <p:xfrm>
          <a:off x="880217" y="2056397"/>
          <a:ext cx="10460052" cy="3112120"/>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그룹 4">
            <a:extLst>
              <a:ext uri="{FF2B5EF4-FFF2-40B4-BE49-F238E27FC236}">
                <a16:creationId xmlns:a16="http://schemas.microsoft.com/office/drawing/2014/main" id="{E8D33E80-C07A-40A6-B62E-E99292D5EEBD}"/>
              </a:ext>
            </a:extLst>
          </p:cNvPr>
          <p:cNvGrpSpPr/>
          <p:nvPr/>
        </p:nvGrpSpPr>
        <p:grpSpPr>
          <a:xfrm>
            <a:off x="1380493" y="5204249"/>
            <a:ext cx="2520000" cy="1163292"/>
            <a:chOff x="1380493" y="5204245"/>
            <a:chExt cx="2520000" cy="1163292"/>
          </a:xfrm>
        </p:grpSpPr>
        <p:sp>
          <p:nvSpPr>
            <p:cNvPr id="5" name="TextBox 4">
              <a:extLst>
                <a:ext uri="{FF2B5EF4-FFF2-40B4-BE49-F238E27FC236}">
                  <a16:creationId xmlns:a16="http://schemas.microsoft.com/office/drawing/2014/main" id="{273DC4CC-5275-4170-8B74-FADA0AF00217}"/>
                </a:ext>
              </a:extLst>
            </p:cNvPr>
            <p:cNvSpPr txBox="1"/>
            <p:nvPr/>
          </p:nvSpPr>
          <p:spPr>
            <a:xfrm>
              <a:off x="1380493" y="5204245"/>
              <a:ext cx="2520000" cy="307777"/>
            </a:xfrm>
            <a:prstGeom prst="rect">
              <a:avLst/>
            </a:prstGeom>
            <a:noFill/>
          </p:spPr>
          <p:txBody>
            <a:bodyPr wrap="square" rtlCol="0" anchor="ctr">
              <a:spAutoFit/>
            </a:bodyPr>
            <a:lstStyle/>
            <a:p>
              <a:r>
                <a:rPr lang="fa-IR" altLang="ko-KR" sz="1400" b="1" dirty="0">
                  <a:solidFill>
                    <a:schemeClr val="accent1"/>
                  </a:solidFill>
                  <a:cs typeface="B Nazanin" panose="00000700000000000000" pitchFamily="2" charset="-78"/>
                </a:rPr>
                <a:t> مطالب </a:t>
              </a:r>
              <a:r>
                <a:rPr lang="en-US" altLang="ko-KR" sz="1400" b="1" dirty="0">
                  <a:solidFill>
                    <a:schemeClr val="accent1"/>
                  </a:solidFill>
                  <a:cs typeface="B Nazanin" panose="00000700000000000000" pitchFamily="2" charset="-78"/>
                </a:rPr>
                <a:t>A</a:t>
              </a:r>
              <a:endParaRPr lang="ko-KR" altLang="en-US" sz="1400" b="1" dirty="0">
                <a:solidFill>
                  <a:schemeClr val="accent1"/>
                </a:solidFill>
                <a:cs typeface="B Nazanin" panose="00000700000000000000" pitchFamily="2" charset="-78"/>
              </a:endParaRPr>
            </a:p>
          </p:txBody>
        </p:sp>
        <p:sp>
          <p:nvSpPr>
            <p:cNvPr id="6" name="TextBox 5">
              <a:extLst>
                <a:ext uri="{FF2B5EF4-FFF2-40B4-BE49-F238E27FC236}">
                  <a16:creationId xmlns:a16="http://schemas.microsoft.com/office/drawing/2014/main" id="{5683407E-4B19-457E-A565-1F0895E4587C}"/>
                </a:ext>
              </a:extLst>
            </p:cNvPr>
            <p:cNvSpPr txBox="1"/>
            <p:nvPr/>
          </p:nvSpPr>
          <p:spPr>
            <a:xfrm>
              <a:off x="1380493" y="5467291"/>
              <a:ext cx="2520000" cy="90024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7" name="그룹 5">
            <a:extLst>
              <a:ext uri="{FF2B5EF4-FFF2-40B4-BE49-F238E27FC236}">
                <a16:creationId xmlns:a16="http://schemas.microsoft.com/office/drawing/2014/main" id="{8EA35D97-4BA5-49A3-8571-E036E7CB9207}"/>
              </a:ext>
            </a:extLst>
          </p:cNvPr>
          <p:cNvGrpSpPr/>
          <p:nvPr/>
        </p:nvGrpSpPr>
        <p:grpSpPr>
          <a:xfrm>
            <a:off x="5103813" y="5204249"/>
            <a:ext cx="2520000" cy="1163292"/>
            <a:chOff x="5347343" y="5204245"/>
            <a:chExt cx="2520000" cy="1163292"/>
          </a:xfrm>
        </p:grpSpPr>
        <p:sp>
          <p:nvSpPr>
            <p:cNvPr id="8" name="TextBox 7">
              <a:extLst>
                <a:ext uri="{FF2B5EF4-FFF2-40B4-BE49-F238E27FC236}">
                  <a16:creationId xmlns:a16="http://schemas.microsoft.com/office/drawing/2014/main" id="{5AA2624D-2D83-46EF-B3C7-5AD64AF86C23}"/>
                </a:ext>
              </a:extLst>
            </p:cNvPr>
            <p:cNvSpPr txBox="1"/>
            <p:nvPr/>
          </p:nvSpPr>
          <p:spPr>
            <a:xfrm>
              <a:off x="5347343" y="5204245"/>
              <a:ext cx="2520000" cy="307777"/>
            </a:xfrm>
            <a:prstGeom prst="rect">
              <a:avLst/>
            </a:prstGeom>
            <a:noFill/>
          </p:spPr>
          <p:txBody>
            <a:bodyPr wrap="square" rtlCol="0" anchor="ctr">
              <a:spAutoFit/>
            </a:bodyPr>
            <a:lstStyle/>
            <a:p>
              <a:r>
                <a:rPr lang="fa-IR" altLang="ko-KR" sz="1400" b="1" dirty="0">
                  <a:solidFill>
                    <a:schemeClr val="accent3"/>
                  </a:solidFill>
                  <a:cs typeface="B Nazanin" panose="00000700000000000000" pitchFamily="2" charset="-78"/>
                </a:rPr>
                <a:t>فهرست </a:t>
              </a:r>
              <a:r>
                <a:rPr lang="en-US" altLang="ko-KR" sz="1400" b="1" dirty="0">
                  <a:solidFill>
                    <a:schemeClr val="accent3"/>
                  </a:solidFill>
                  <a:cs typeface="B Nazanin" panose="00000700000000000000" pitchFamily="2" charset="-78"/>
                </a:rPr>
                <a:t> B </a:t>
              </a:r>
              <a:endParaRPr lang="ko-KR" altLang="en-US" sz="1400" b="1" dirty="0">
                <a:solidFill>
                  <a:schemeClr val="accent3"/>
                </a:solidFill>
                <a:cs typeface="B Nazanin" panose="00000700000000000000" pitchFamily="2" charset="-78"/>
              </a:endParaRPr>
            </a:p>
          </p:txBody>
        </p:sp>
        <p:sp>
          <p:nvSpPr>
            <p:cNvPr id="9" name="TextBox 8">
              <a:extLst>
                <a:ext uri="{FF2B5EF4-FFF2-40B4-BE49-F238E27FC236}">
                  <a16:creationId xmlns:a16="http://schemas.microsoft.com/office/drawing/2014/main" id="{845A6729-62A0-4ED4-9D70-5C6E3B8E7AAD}"/>
                </a:ext>
              </a:extLst>
            </p:cNvPr>
            <p:cNvSpPr txBox="1"/>
            <p:nvPr/>
          </p:nvSpPr>
          <p:spPr>
            <a:xfrm>
              <a:off x="5347343" y="5467291"/>
              <a:ext cx="2520000" cy="90024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10" name="그룹 8">
            <a:extLst>
              <a:ext uri="{FF2B5EF4-FFF2-40B4-BE49-F238E27FC236}">
                <a16:creationId xmlns:a16="http://schemas.microsoft.com/office/drawing/2014/main" id="{A54456B3-A808-40B5-823C-A8AD7586B690}"/>
              </a:ext>
            </a:extLst>
          </p:cNvPr>
          <p:cNvGrpSpPr/>
          <p:nvPr/>
        </p:nvGrpSpPr>
        <p:grpSpPr>
          <a:xfrm>
            <a:off x="8827134" y="5204249"/>
            <a:ext cx="2520000" cy="1163292"/>
            <a:chOff x="8690400" y="5204245"/>
            <a:chExt cx="2520000" cy="1163292"/>
          </a:xfrm>
        </p:grpSpPr>
        <p:sp>
          <p:nvSpPr>
            <p:cNvPr id="11" name="TextBox 10">
              <a:extLst>
                <a:ext uri="{FF2B5EF4-FFF2-40B4-BE49-F238E27FC236}">
                  <a16:creationId xmlns:a16="http://schemas.microsoft.com/office/drawing/2014/main" id="{47D13EB2-4A10-48A0-B990-5078FDF208CB}"/>
                </a:ext>
              </a:extLst>
            </p:cNvPr>
            <p:cNvSpPr txBox="1"/>
            <p:nvPr/>
          </p:nvSpPr>
          <p:spPr>
            <a:xfrm>
              <a:off x="8690400" y="5204245"/>
              <a:ext cx="2520000" cy="307777"/>
            </a:xfrm>
            <a:prstGeom prst="rect">
              <a:avLst/>
            </a:prstGeom>
            <a:noFill/>
          </p:spPr>
          <p:txBody>
            <a:bodyPr wrap="square" rtlCol="0" anchor="ctr">
              <a:spAutoFit/>
            </a:bodyPr>
            <a:lstStyle/>
            <a:p>
              <a:r>
                <a:rPr lang="fa-IR" altLang="ko-KR" sz="1400" b="1" dirty="0">
                  <a:solidFill>
                    <a:schemeClr val="accent4"/>
                  </a:solidFill>
                  <a:cs typeface="B Nazanin" panose="00000700000000000000" pitchFamily="2" charset="-78"/>
                </a:rPr>
                <a:t>فهرست </a:t>
              </a:r>
              <a:r>
                <a:rPr lang="en-US" altLang="ko-KR" sz="1400" b="1" dirty="0">
                  <a:solidFill>
                    <a:schemeClr val="accent4"/>
                  </a:solidFill>
                  <a:cs typeface="B Nazanin" panose="00000700000000000000" pitchFamily="2" charset="-78"/>
                </a:rPr>
                <a:t> C </a:t>
              </a:r>
              <a:endParaRPr lang="ko-KR" altLang="en-US" sz="1400" b="1" dirty="0">
                <a:solidFill>
                  <a:schemeClr val="accent4"/>
                </a:solidFill>
                <a:cs typeface="B Nazanin" panose="00000700000000000000" pitchFamily="2" charset="-78"/>
              </a:endParaRPr>
            </a:p>
          </p:txBody>
        </p:sp>
        <p:sp>
          <p:nvSpPr>
            <p:cNvPr id="12" name="TextBox 11">
              <a:extLst>
                <a:ext uri="{FF2B5EF4-FFF2-40B4-BE49-F238E27FC236}">
                  <a16:creationId xmlns:a16="http://schemas.microsoft.com/office/drawing/2014/main" id="{DBC94FCC-C588-43A7-88E3-D56414113F16}"/>
                </a:ext>
              </a:extLst>
            </p:cNvPr>
            <p:cNvSpPr txBox="1"/>
            <p:nvPr/>
          </p:nvSpPr>
          <p:spPr>
            <a:xfrm>
              <a:off x="8690400" y="5467291"/>
              <a:ext cx="2520000" cy="90024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CEF7062C-45E4-4D3A-B738-329E44D51C40}"/>
              </a:ext>
            </a:extLst>
          </p:cNvPr>
          <p:cNvGrpSpPr/>
          <p:nvPr/>
        </p:nvGrpSpPr>
        <p:grpSpPr>
          <a:xfrm>
            <a:off x="6755992" y="1747149"/>
            <a:ext cx="4626167" cy="276999"/>
            <a:chOff x="2302349" y="1400535"/>
            <a:chExt cx="4626167" cy="276999"/>
          </a:xfrm>
        </p:grpSpPr>
        <p:grpSp>
          <p:nvGrpSpPr>
            <p:cNvPr id="14" name="Group 13">
              <a:extLst>
                <a:ext uri="{FF2B5EF4-FFF2-40B4-BE49-F238E27FC236}">
                  <a16:creationId xmlns:a16="http://schemas.microsoft.com/office/drawing/2014/main" id="{16AB472E-2D2E-40D9-8B00-4B1BF4FCA0C3}"/>
                </a:ext>
              </a:extLst>
            </p:cNvPr>
            <p:cNvGrpSpPr/>
            <p:nvPr/>
          </p:nvGrpSpPr>
          <p:grpSpPr>
            <a:xfrm>
              <a:off x="2302349" y="1400535"/>
              <a:ext cx="1457815" cy="276999"/>
              <a:chOff x="5658150" y="2096795"/>
              <a:chExt cx="1457815" cy="276999"/>
            </a:xfrm>
          </p:grpSpPr>
          <p:sp>
            <p:nvSpPr>
              <p:cNvPr id="21" name="Rectangle 20">
                <a:extLst>
                  <a:ext uri="{FF2B5EF4-FFF2-40B4-BE49-F238E27FC236}">
                    <a16:creationId xmlns:a16="http://schemas.microsoft.com/office/drawing/2014/main" id="{58F2CD75-0E19-4E43-B857-7AB0D9A2BAFD}"/>
                  </a:ext>
                </a:extLst>
              </p:cNvPr>
              <p:cNvSpPr/>
              <p:nvPr/>
            </p:nvSpPr>
            <p:spPr>
              <a:xfrm>
                <a:off x="5658150" y="2167215"/>
                <a:ext cx="152039" cy="1432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00582C98-B6C4-4E06-B1AB-C5E2F6740037}"/>
                  </a:ext>
                </a:extLst>
              </p:cNvPr>
              <p:cNvSpPr txBox="1"/>
              <p:nvPr/>
            </p:nvSpPr>
            <p:spPr>
              <a:xfrm>
                <a:off x="5806616" y="2096795"/>
                <a:ext cx="1309349" cy="276999"/>
              </a:xfrm>
              <a:prstGeom prst="rect">
                <a:avLst/>
              </a:prstGeom>
              <a:noFill/>
            </p:spPr>
            <p:txBody>
              <a:bodyPr wrap="square" rtlCol="0" anchor="ctr">
                <a:spAutoFit/>
              </a:bodyPr>
              <a:lstStyle/>
              <a:p>
                <a:r>
                  <a:rPr lang="en-US" altLang="ko-KR" sz="1200" dirty="0">
                    <a:solidFill>
                      <a:schemeClr val="tx1">
                        <a:lumMod val="75000"/>
                        <a:lumOff val="25000"/>
                      </a:schemeClr>
                    </a:solidFill>
                    <a:cs typeface="B Nazanin" panose="00000700000000000000" pitchFamily="2" charset="-78"/>
                  </a:rPr>
                  <a:t>Contents _ Type </a:t>
                </a:r>
                <a:endParaRPr lang="ko-KR" altLang="en-US" sz="1200"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89F592B6-FF51-46B1-A284-8324AEE4314D}"/>
                </a:ext>
              </a:extLst>
            </p:cNvPr>
            <p:cNvGrpSpPr/>
            <p:nvPr/>
          </p:nvGrpSpPr>
          <p:grpSpPr>
            <a:xfrm>
              <a:off x="3886525" y="1400535"/>
              <a:ext cx="1457815" cy="276999"/>
              <a:chOff x="5388820" y="2096795"/>
              <a:chExt cx="1457815" cy="276999"/>
            </a:xfrm>
          </p:grpSpPr>
          <p:sp>
            <p:nvSpPr>
              <p:cNvPr id="19" name="Rectangle 18">
                <a:extLst>
                  <a:ext uri="{FF2B5EF4-FFF2-40B4-BE49-F238E27FC236}">
                    <a16:creationId xmlns:a16="http://schemas.microsoft.com/office/drawing/2014/main" id="{8100DC0E-9DEE-4FF6-804B-850E7DD98808}"/>
                  </a:ext>
                </a:extLst>
              </p:cNvPr>
              <p:cNvSpPr/>
              <p:nvPr/>
            </p:nvSpPr>
            <p:spPr>
              <a:xfrm>
                <a:off x="5388820" y="2167215"/>
                <a:ext cx="152039" cy="14320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1043F07F-07B1-4E5C-BA10-1B67212251FE}"/>
                  </a:ext>
                </a:extLst>
              </p:cNvPr>
              <p:cNvSpPr txBox="1"/>
              <p:nvPr/>
            </p:nvSpPr>
            <p:spPr>
              <a:xfrm>
                <a:off x="5537286" y="2096795"/>
                <a:ext cx="1309349" cy="276999"/>
              </a:xfrm>
              <a:prstGeom prst="rect">
                <a:avLst/>
              </a:prstGeom>
              <a:noFill/>
            </p:spPr>
            <p:txBody>
              <a:bodyPr wrap="square" rtlCol="0" anchor="ctr">
                <a:spAutoFit/>
              </a:bodyPr>
              <a:lstStyle/>
              <a:p>
                <a:r>
                  <a:rPr lang="en-US" altLang="ko-KR" sz="1200" dirty="0">
                    <a:solidFill>
                      <a:schemeClr val="tx1">
                        <a:lumMod val="75000"/>
                        <a:lumOff val="25000"/>
                      </a:schemeClr>
                    </a:solidFill>
                    <a:cs typeface="B Nazanin" panose="00000700000000000000" pitchFamily="2" charset="-78"/>
                  </a:rPr>
                  <a:t>Contents _ Type </a:t>
                </a:r>
                <a:endParaRPr lang="ko-KR" altLang="en-US"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26C3F715-BA14-4ECE-ABBA-C309F52975D9}"/>
                </a:ext>
              </a:extLst>
            </p:cNvPr>
            <p:cNvGrpSpPr/>
            <p:nvPr/>
          </p:nvGrpSpPr>
          <p:grpSpPr>
            <a:xfrm>
              <a:off x="5470701" y="1400535"/>
              <a:ext cx="1457815" cy="276999"/>
              <a:chOff x="5119489" y="2096795"/>
              <a:chExt cx="1457815" cy="276999"/>
            </a:xfrm>
          </p:grpSpPr>
          <p:sp>
            <p:nvSpPr>
              <p:cNvPr id="17" name="Rectangle 16">
                <a:extLst>
                  <a:ext uri="{FF2B5EF4-FFF2-40B4-BE49-F238E27FC236}">
                    <a16:creationId xmlns:a16="http://schemas.microsoft.com/office/drawing/2014/main" id="{644D39AF-4721-47AE-A885-F7E99F3ACEDB}"/>
                  </a:ext>
                </a:extLst>
              </p:cNvPr>
              <p:cNvSpPr/>
              <p:nvPr/>
            </p:nvSpPr>
            <p:spPr>
              <a:xfrm>
                <a:off x="5119489" y="2167215"/>
                <a:ext cx="152039" cy="14320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C491B513-A632-4C9E-BD33-8579139AB078}"/>
                  </a:ext>
                </a:extLst>
              </p:cNvPr>
              <p:cNvSpPr txBox="1"/>
              <p:nvPr/>
            </p:nvSpPr>
            <p:spPr>
              <a:xfrm>
                <a:off x="5267955" y="2096795"/>
                <a:ext cx="1309349" cy="276999"/>
              </a:xfrm>
              <a:prstGeom prst="rect">
                <a:avLst/>
              </a:prstGeom>
              <a:noFill/>
            </p:spPr>
            <p:txBody>
              <a:bodyPr wrap="square" rtlCol="0" anchor="ctr">
                <a:spAutoFit/>
              </a:bodyPr>
              <a:lstStyle/>
              <a:p>
                <a:r>
                  <a:rPr lang="en-US" altLang="ko-KR" sz="1200" dirty="0">
                    <a:solidFill>
                      <a:schemeClr val="tx1">
                        <a:lumMod val="75000"/>
                        <a:lumOff val="25000"/>
                      </a:schemeClr>
                    </a:solidFill>
                    <a:cs typeface="B Nazanin" panose="00000700000000000000" pitchFamily="2" charset="-78"/>
                  </a:rPr>
                  <a:t>Contents _ Type </a:t>
                </a:r>
                <a:endParaRPr lang="ko-KR" altLang="en-US" sz="1200" dirty="0">
                  <a:solidFill>
                    <a:schemeClr val="tx1">
                      <a:lumMod val="75000"/>
                      <a:lumOff val="25000"/>
                    </a:schemeClr>
                  </a:solidFill>
                  <a:cs typeface="B Nazanin" panose="00000700000000000000" pitchFamily="2" charset="-78"/>
                </a:endParaRPr>
              </a:p>
            </p:txBody>
          </p:sp>
        </p:grpSp>
      </p:grpSp>
      <p:sp>
        <p:nvSpPr>
          <p:cNvPr id="23" name="Rounded Rectangle 25">
            <a:extLst>
              <a:ext uri="{FF2B5EF4-FFF2-40B4-BE49-F238E27FC236}">
                <a16:creationId xmlns:a16="http://schemas.microsoft.com/office/drawing/2014/main" id="{49975565-DDFB-4D16-8425-D32F813E37A7}"/>
              </a:ext>
            </a:extLst>
          </p:cNvPr>
          <p:cNvSpPr/>
          <p:nvPr/>
        </p:nvSpPr>
        <p:spPr>
          <a:xfrm>
            <a:off x="4550758" y="538316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4" name="Trapezoid 22">
            <a:extLst>
              <a:ext uri="{FF2B5EF4-FFF2-40B4-BE49-F238E27FC236}">
                <a16:creationId xmlns:a16="http://schemas.microsoft.com/office/drawing/2014/main" id="{359884A7-3550-431D-AEA9-0CE603D24E11}"/>
              </a:ext>
            </a:extLst>
          </p:cNvPr>
          <p:cNvSpPr>
            <a:spLocks noChangeAspect="1"/>
          </p:cNvSpPr>
          <p:nvPr/>
        </p:nvSpPr>
        <p:spPr>
          <a:xfrm>
            <a:off x="8263802" y="5383164"/>
            <a:ext cx="449662" cy="228752"/>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Freeform 53">
            <a:extLst>
              <a:ext uri="{FF2B5EF4-FFF2-40B4-BE49-F238E27FC236}">
                <a16:creationId xmlns:a16="http://schemas.microsoft.com/office/drawing/2014/main" id="{CD90589C-B21B-4222-8F0B-5CCF1BA8C69E}"/>
              </a:ext>
            </a:extLst>
          </p:cNvPr>
          <p:cNvSpPr/>
          <p:nvPr/>
        </p:nvSpPr>
        <p:spPr>
          <a:xfrm>
            <a:off x="880217" y="5351524"/>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DC09EC00-36CC-4E05-AA43-9D7BBD39AFFA}"/>
              </a:ext>
            </a:extLst>
          </p:cNvPr>
          <p:cNvGrpSpPr/>
          <p:nvPr/>
        </p:nvGrpSpPr>
        <p:grpSpPr>
          <a:xfrm>
            <a:off x="917641" y="3334821"/>
            <a:ext cx="3366592" cy="2472764"/>
            <a:chOff x="3131840" y="2780928"/>
            <a:chExt cx="2880320" cy="2808312"/>
          </a:xfrm>
        </p:grpSpPr>
        <p:sp>
          <p:nvSpPr>
            <p:cNvPr id="4" name="Rectangle 3">
              <a:extLst>
                <a:ext uri="{FF2B5EF4-FFF2-40B4-BE49-F238E27FC236}">
                  <a16:creationId xmlns:a16="http://schemas.microsoft.com/office/drawing/2014/main" id="{6C158C0B-9F7B-46B8-872F-E49A59DF81C6}"/>
                </a:ext>
              </a:extLst>
            </p:cNvPr>
            <p:cNvSpPr/>
            <p:nvPr/>
          </p:nvSpPr>
          <p:spPr>
            <a:xfrm>
              <a:off x="3131840" y="2780928"/>
              <a:ext cx="2880320" cy="2808312"/>
            </a:xfrm>
            <a:prstGeom prst="rect">
              <a:avLst/>
            </a:prstGeom>
            <a:solidFill>
              <a:srgbClr val="ECECE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B0E910D5-86A3-4283-967B-FF3B47B0D83F}"/>
                </a:ext>
              </a:extLst>
            </p:cNvPr>
            <p:cNvSpPr/>
            <p:nvPr/>
          </p:nvSpPr>
          <p:spPr>
            <a:xfrm>
              <a:off x="3131840" y="2780928"/>
              <a:ext cx="2880320" cy="5040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6" name="Group 5">
            <a:extLst>
              <a:ext uri="{FF2B5EF4-FFF2-40B4-BE49-F238E27FC236}">
                <a16:creationId xmlns:a16="http://schemas.microsoft.com/office/drawing/2014/main" id="{82680766-4BF0-48F5-9DD5-1B1B2B6E7B64}"/>
              </a:ext>
            </a:extLst>
          </p:cNvPr>
          <p:cNvGrpSpPr/>
          <p:nvPr/>
        </p:nvGrpSpPr>
        <p:grpSpPr>
          <a:xfrm>
            <a:off x="7923310" y="3349307"/>
            <a:ext cx="3366592" cy="2472764"/>
            <a:chOff x="3131840" y="2780928"/>
            <a:chExt cx="2880320" cy="2808312"/>
          </a:xfrm>
        </p:grpSpPr>
        <p:sp>
          <p:nvSpPr>
            <p:cNvPr id="7" name="Rectangle 6">
              <a:extLst>
                <a:ext uri="{FF2B5EF4-FFF2-40B4-BE49-F238E27FC236}">
                  <a16:creationId xmlns:a16="http://schemas.microsoft.com/office/drawing/2014/main" id="{B9679F58-E73C-4886-AF90-0A8C327A4302}"/>
                </a:ext>
              </a:extLst>
            </p:cNvPr>
            <p:cNvSpPr/>
            <p:nvPr/>
          </p:nvSpPr>
          <p:spPr>
            <a:xfrm>
              <a:off x="3131840" y="2780928"/>
              <a:ext cx="2880320" cy="2808312"/>
            </a:xfrm>
            <a:prstGeom prst="rect">
              <a:avLst/>
            </a:prstGeom>
            <a:solidFill>
              <a:srgbClr val="ECECE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Rectangle 7">
              <a:extLst>
                <a:ext uri="{FF2B5EF4-FFF2-40B4-BE49-F238E27FC236}">
                  <a16:creationId xmlns:a16="http://schemas.microsoft.com/office/drawing/2014/main" id="{5DB6D198-1BCE-473B-89E0-B642A0D7906A}"/>
                </a:ext>
              </a:extLst>
            </p:cNvPr>
            <p:cNvSpPr/>
            <p:nvPr/>
          </p:nvSpPr>
          <p:spPr>
            <a:xfrm>
              <a:off x="3131840" y="2780928"/>
              <a:ext cx="2880320" cy="5040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9" name="Group 8">
            <a:extLst>
              <a:ext uri="{FF2B5EF4-FFF2-40B4-BE49-F238E27FC236}">
                <a16:creationId xmlns:a16="http://schemas.microsoft.com/office/drawing/2014/main" id="{F54295BD-85D5-40BB-AA0F-786230202EAE}"/>
              </a:ext>
            </a:extLst>
          </p:cNvPr>
          <p:cNvGrpSpPr/>
          <p:nvPr/>
        </p:nvGrpSpPr>
        <p:grpSpPr>
          <a:xfrm>
            <a:off x="4460584" y="3183791"/>
            <a:ext cx="3291426" cy="2808312"/>
            <a:chOff x="3131840" y="2780928"/>
            <a:chExt cx="2880320" cy="2808312"/>
          </a:xfrm>
          <a:effectLst/>
        </p:grpSpPr>
        <p:sp>
          <p:nvSpPr>
            <p:cNvPr id="10" name="Rectangle 9">
              <a:extLst>
                <a:ext uri="{FF2B5EF4-FFF2-40B4-BE49-F238E27FC236}">
                  <a16:creationId xmlns:a16="http://schemas.microsoft.com/office/drawing/2014/main" id="{2F138AA1-3513-4CC7-B139-A24CEEAF9A7B}"/>
                </a:ext>
              </a:extLst>
            </p:cNvPr>
            <p:cNvSpPr/>
            <p:nvPr/>
          </p:nvSpPr>
          <p:spPr>
            <a:xfrm>
              <a:off x="3131840" y="2780928"/>
              <a:ext cx="2880320" cy="2808312"/>
            </a:xfrm>
            <a:prstGeom prst="rect">
              <a:avLst/>
            </a:prstGeom>
            <a:solidFill>
              <a:srgbClr val="ECECE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ectangle 10">
              <a:extLst>
                <a:ext uri="{FF2B5EF4-FFF2-40B4-BE49-F238E27FC236}">
                  <a16:creationId xmlns:a16="http://schemas.microsoft.com/office/drawing/2014/main" id="{990F6B98-9745-45C0-BF05-F46120B1F7D1}"/>
                </a:ext>
              </a:extLst>
            </p:cNvPr>
            <p:cNvSpPr/>
            <p:nvPr/>
          </p:nvSpPr>
          <p:spPr>
            <a:xfrm>
              <a:off x="3131840" y="2780928"/>
              <a:ext cx="2880320" cy="50405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12" name="Group 11">
            <a:extLst>
              <a:ext uri="{FF2B5EF4-FFF2-40B4-BE49-F238E27FC236}">
                <a16:creationId xmlns:a16="http://schemas.microsoft.com/office/drawing/2014/main" id="{C1819103-BEF3-44DE-B27C-C4A87CD6FA15}"/>
              </a:ext>
            </a:extLst>
          </p:cNvPr>
          <p:cNvGrpSpPr/>
          <p:nvPr/>
        </p:nvGrpSpPr>
        <p:grpSpPr>
          <a:xfrm>
            <a:off x="4460586" y="1827022"/>
            <a:ext cx="3293154" cy="1319689"/>
            <a:chOff x="3131840" y="1484784"/>
            <a:chExt cx="2881833" cy="1159371"/>
          </a:xfrm>
        </p:grpSpPr>
        <p:sp>
          <p:nvSpPr>
            <p:cNvPr id="13" name="Rectangle 3">
              <a:extLst>
                <a:ext uri="{FF2B5EF4-FFF2-40B4-BE49-F238E27FC236}">
                  <a16:creationId xmlns:a16="http://schemas.microsoft.com/office/drawing/2014/main" id="{848B870F-127F-46A3-AA37-D9525B8FF53D}"/>
                </a:ext>
              </a:extLst>
            </p:cNvPr>
            <p:cNvSpPr/>
            <p:nvPr/>
          </p:nvSpPr>
          <p:spPr>
            <a:xfrm rot="5400000">
              <a:off x="3992314" y="624310"/>
              <a:ext cx="1159371" cy="2880320"/>
            </a:xfrm>
            <a:custGeom>
              <a:avLst/>
              <a:gdLst>
                <a:gd name="connsiteX0" fmla="*/ 0 w 2161651"/>
                <a:gd name="connsiteY0" fmla="*/ 0 h 1656184"/>
                <a:gd name="connsiteX1" fmla="*/ 1656184 w 2161651"/>
                <a:gd name="connsiteY1" fmla="*/ 0 h 1656184"/>
                <a:gd name="connsiteX2" fmla="*/ 1656184 w 2161651"/>
                <a:gd name="connsiteY2" fmla="*/ 640151 h 1656184"/>
                <a:gd name="connsiteX3" fmla="*/ 2161650 w 2161651"/>
                <a:gd name="connsiteY3" fmla="*/ 828092 h 1656184"/>
                <a:gd name="connsiteX4" fmla="*/ 1656184 w 2161651"/>
                <a:gd name="connsiteY4" fmla="*/ 1016033 h 1656184"/>
                <a:gd name="connsiteX5" fmla="*/ 1656184 w 2161651"/>
                <a:gd name="connsiteY5" fmla="*/ 1656184 h 1656184"/>
                <a:gd name="connsiteX6" fmla="*/ 0 w 2161651"/>
                <a:gd name="connsiteY6" fmla="*/ 1656184 h 1656184"/>
                <a:gd name="connsiteX7" fmla="*/ 0 w 2161651"/>
                <a:gd name="connsiteY7" fmla="*/ 0 h 16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1651" h="1656184">
                  <a:moveTo>
                    <a:pt x="0" y="0"/>
                  </a:moveTo>
                  <a:lnTo>
                    <a:pt x="1656184" y="0"/>
                  </a:lnTo>
                  <a:lnTo>
                    <a:pt x="1656184" y="640151"/>
                  </a:lnTo>
                  <a:lnTo>
                    <a:pt x="2161650" y="828092"/>
                  </a:lnTo>
                  <a:lnTo>
                    <a:pt x="1656184" y="1016033"/>
                  </a:lnTo>
                  <a:lnTo>
                    <a:pt x="1656184" y="1656184"/>
                  </a:lnTo>
                  <a:lnTo>
                    <a:pt x="0" y="1656184"/>
                  </a:lnTo>
                  <a:lnTo>
                    <a:pt x="0" y="0"/>
                  </a:lnTo>
                  <a:close/>
                </a:path>
              </a:pathLst>
            </a:custGeom>
            <a:solidFill>
              <a:schemeClr val="accent3">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ectangle 13">
              <a:extLst>
                <a:ext uri="{FF2B5EF4-FFF2-40B4-BE49-F238E27FC236}">
                  <a16:creationId xmlns:a16="http://schemas.microsoft.com/office/drawing/2014/main" id="{642BB995-5D11-4872-B2B7-509A518B3223}"/>
                </a:ext>
              </a:extLst>
            </p:cNvPr>
            <p:cNvSpPr/>
            <p:nvPr/>
          </p:nvSpPr>
          <p:spPr>
            <a:xfrm>
              <a:off x="3133353" y="1484784"/>
              <a:ext cx="2880320"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5" name="TextBox 14">
            <a:extLst>
              <a:ext uri="{FF2B5EF4-FFF2-40B4-BE49-F238E27FC236}">
                <a16:creationId xmlns:a16="http://schemas.microsoft.com/office/drawing/2014/main" id="{03E5CF91-5439-4042-BEDF-35399859C33E}"/>
              </a:ext>
            </a:extLst>
          </p:cNvPr>
          <p:cNvSpPr txBox="1"/>
          <p:nvPr/>
        </p:nvSpPr>
        <p:spPr>
          <a:xfrm>
            <a:off x="4655840" y="3235765"/>
            <a:ext cx="2880320" cy="400110"/>
          </a:xfrm>
          <a:prstGeom prst="rect">
            <a:avLst/>
          </a:prstGeom>
          <a:noFill/>
        </p:spPr>
        <p:txBody>
          <a:bodyPr wrap="square" rtlCol="0" anchor="ctr">
            <a:spAutoFit/>
          </a:bodyPr>
          <a:lstStyle/>
          <a:p>
            <a:pPr algn="ctr"/>
            <a:r>
              <a:rPr lang="fa-IR" altLang="ko-KR" sz="2000" b="1" dirty="0">
                <a:solidFill>
                  <a:schemeClr val="bg1"/>
                </a:solidFill>
                <a:cs typeface="B Nazanin" panose="00000700000000000000" pitchFamily="2" charset="-78"/>
              </a:rPr>
              <a:t>مطالب اصلی</a:t>
            </a:r>
            <a:endParaRPr lang="ko-KR" altLang="en-US" sz="20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E489DD73-4EF9-4464-AC38-50D8F1F3470F}"/>
              </a:ext>
            </a:extLst>
          </p:cNvPr>
          <p:cNvSpPr txBox="1"/>
          <p:nvPr/>
        </p:nvSpPr>
        <p:spPr>
          <a:xfrm>
            <a:off x="5017214" y="1843053"/>
            <a:ext cx="2157574" cy="338554"/>
          </a:xfrm>
          <a:prstGeom prst="rect">
            <a:avLst/>
          </a:prstGeom>
          <a:noFill/>
        </p:spPr>
        <p:txBody>
          <a:bodyPr wrap="square" rtlCol="0" anchor="ctr">
            <a:spAutoFit/>
          </a:bodyPr>
          <a:lstStyle/>
          <a:p>
            <a:pPr algn="ctr"/>
            <a:r>
              <a:rPr lang="fa-IR" altLang="ko-KR" sz="1600" b="1" dirty="0">
                <a:solidFill>
                  <a:schemeClr val="bg1"/>
                </a:solidFill>
                <a:cs typeface="B Nazanin" panose="00000700000000000000" pitchFamily="2" charset="-78"/>
              </a:rPr>
              <a:t>مطالب اصلی</a:t>
            </a:r>
            <a:endParaRPr lang="en-US" altLang="ko-KR" sz="1600" b="1"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808866B1-83C0-4948-8958-BF567EE55FAB}"/>
              </a:ext>
            </a:extLst>
          </p:cNvPr>
          <p:cNvSpPr txBox="1"/>
          <p:nvPr/>
        </p:nvSpPr>
        <p:spPr>
          <a:xfrm>
            <a:off x="4664623" y="2283936"/>
            <a:ext cx="2871539" cy="46166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یک منحصر به فرد اضافه کنید.</a:t>
            </a:r>
            <a:endParaRPr lang="en-US" altLang="ko-KR" sz="1200"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5D788559-6D4D-40A3-BB64-9EECB302DD96}"/>
              </a:ext>
            </a:extLst>
          </p:cNvPr>
          <p:cNvSpPr txBox="1"/>
          <p:nvPr/>
        </p:nvSpPr>
        <p:spPr>
          <a:xfrm>
            <a:off x="4727849" y="3867706"/>
            <a:ext cx="2736304" cy="1754326"/>
          </a:xfrm>
          <a:prstGeom prst="rect">
            <a:avLst/>
          </a:prstGeom>
          <a:noFill/>
        </p:spPr>
        <p:txBody>
          <a:bodyPr wrap="square" rtlCol="0">
            <a:spAutoFit/>
          </a:bodyPr>
          <a:lstStyle/>
          <a:p>
            <a:pPr algn="ctr" rtl="1">
              <a:lnSpc>
                <a:spcPct val="150000"/>
              </a:lnSpc>
            </a:pPr>
            <a:r>
              <a:rPr lang="fa-IR" altLang="ko-KR" sz="1200" dirty="0">
                <a:solidFill>
                  <a:srgbClr val="262626"/>
                </a:solidFill>
                <a:cs typeface="B Nazanin" panose="00000700000000000000" pitchFamily="2" charset="-78"/>
              </a:rPr>
              <a:t>ارائه پاورپوینت مدرنی را دریافت کنید که به زیبایی طراحی شده است.</a:t>
            </a:r>
          </a:p>
          <a:p>
            <a:pPr algn="ctr"/>
            <a:endParaRPr lang="en-US" altLang="ko-KR" sz="1200" dirty="0">
              <a:solidFill>
                <a:srgbClr val="262626"/>
              </a:solidFill>
              <a:cs typeface="B Nazanin" panose="00000700000000000000" pitchFamily="2" charset="-78"/>
            </a:endParaRPr>
          </a:p>
          <a:p>
            <a:pPr algn="ctr" rtl="1">
              <a:lnSpc>
                <a:spcPct val="150000"/>
              </a:lnSpc>
            </a:pPr>
            <a:r>
              <a:rPr lang="fa-IR" altLang="ko-KR" sz="1200" dirty="0">
                <a:solidFill>
                  <a:srgbClr val="262626"/>
                </a:solidFill>
                <a:cs typeface="B Nazanin" panose="00000700000000000000" pitchFamily="2" charset="-78"/>
              </a:rPr>
              <a:t>من امیدوارم و معتقدم که این الگو زمان، پول و اعتبار شما را جلب کند.</a:t>
            </a:r>
            <a:endParaRPr lang="en-US" altLang="ko-KR" sz="1200" dirty="0">
              <a:solidFill>
                <a:srgbClr val="262626"/>
              </a:solidFill>
              <a:cs typeface="B Nazanin" panose="00000700000000000000" pitchFamily="2" charset="-78"/>
            </a:endParaRPr>
          </a:p>
          <a:p>
            <a:pPr algn="ctr"/>
            <a:endParaRPr lang="en-US" altLang="ko-KR" sz="1200" dirty="0">
              <a:solidFill>
                <a:srgbClr val="262626"/>
              </a:solidFill>
              <a:cs typeface="B Nazanin" panose="00000700000000000000" pitchFamily="2" charset="-78"/>
            </a:endParaRPr>
          </a:p>
          <a:p>
            <a:pPr algn="ctr"/>
            <a:r>
              <a:rPr lang="fa-IR" altLang="ko-KR" sz="1200" dirty="0">
                <a:solidFill>
                  <a:srgbClr val="262626"/>
                </a:solidFill>
                <a:cs typeface="B Nazanin" panose="00000700000000000000" pitchFamily="2" charset="-78"/>
              </a:rPr>
              <a:t>آسان برای تغییر رنگ، عکس و متن.</a:t>
            </a:r>
            <a:endParaRPr lang="ko-KR" altLang="en-US" sz="1200" dirty="0">
              <a:solidFill>
                <a:srgbClr val="262626"/>
              </a:solidFill>
              <a:cs typeface="B Nazanin" panose="00000700000000000000" pitchFamily="2" charset="-78"/>
            </a:endParaRPr>
          </a:p>
        </p:txBody>
      </p:sp>
      <p:grpSp>
        <p:nvGrpSpPr>
          <p:cNvPr id="19" name="Group 18">
            <a:extLst>
              <a:ext uri="{FF2B5EF4-FFF2-40B4-BE49-F238E27FC236}">
                <a16:creationId xmlns:a16="http://schemas.microsoft.com/office/drawing/2014/main" id="{0C796039-59F1-4A29-9CAD-FD0679B4FD4A}"/>
              </a:ext>
            </a:extLst>
          </p:cNvPr>
          <p:cNvGrpSpPr/>
          <p:nvPr/>
        </p:nvGrpSpPr>
        <p:grpSpPr>
          <a:xfrm>
            <a:off x="1095118" y="2146113"/>
            <a:ext cx="3011638" cy="1030113"/>
            <a:chOff x="3131840" y="1484784"/>
            <a:chExt cx="2881833" cy="1152128"/>
          </a:xfrm>
        </p:grpSpPr>
        <p:sp>
          <p:nvSpPr>
            <p:cNvPr id="20" name="Rectangle 3">
              <a:extLst>
                <a:ext uri="{FF2B5EF4-FFF2-40B4-BE49-F238E27FC236}">
                  <a16:creationId xmlns:a16="http://schemas.microsoft.com/office/drawing/2014/main" id="{E598FDB2-96BC-4896-AAEA-8494C66D2D47}"/>
                </a:ext>
              </a:extLst>
            </p:cNvPr>
            <p:cNvSpPr/>
            <p:nvPr/>
          </p:nvSpPr>
          <p:spPr>
            <a:xfrm rot="5400000">
              <a:off x="3995936" y="620688"/>
              <a:ext cx="1152128" cy="2880320"/>
            </a:xfrm>
            <a:custGeom>
              <a:avLst/>
              <a:gdLst>
                <a:gd name="connsiteX0" fmla="*/ 0 w 2161651"/>
                <a:gd name="connsiteY0" fmla="*/ 0 h 1656184"/>
                <a:gd name="connsiteX1" fmla="*/ 1656184 w 2161651"/>
                <a:gd name="connsiteY1" fmla="*/ 0 h 1656184"/>
                <a:gd name="connsiteX2" fmla="*/ 1656184 w 2161651"/>
                <a:gd name="connsiteY2" fmla="*/ 640151 h 1656184"/>
                <a:gd name="connsiteX3" fmla="*/ 2161650 w 2161651"/>
                <a:gd name="connsiteY3" fmla="*/ 828092 h 1656184"/>
                <a:gd name="connsiteX4" fmla="*/ 1656184 w 2161651"/>
                <a:gd name="connsiteY4" fmla="*/ 1016033 h 1656184"/>
                <a:gd name="connsiteX5" fmla="*/ 1656184 w 2161651"/>
                <a:gd name="connsiteY5" fmla="*/ 1656184 h 1656184"/>
                <a:gd name="connsiteX6" fmla="*/ 0 w 2161651"/>
                <a:gd name="connsiteY6" fmla="*/ 1656184 h 1656184"/>
                <a:gd name="connsiteX7" fmla="*/ 0 w 2161651"/>
                <a:gd name="connsiteY7" fmla="*/ 0 h 16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1651" h="1656184">
                  <a:moveTo>
                    <a:pt x="0" y="0"/>
                  </a:moveTo>
                  <a:lnTo>
                    <a:pt x="1656184" y="0"/>
                  </a:lnTo>
                  <a:lnTo>
                    <a:pt x="1656184" y="640151"/>
                  </a:lnTo>
                  <a:lnTo>
                    <a:pt x="2161650" y="828092"/>
                  </a:lnTo>
                  <a:lnTo>
                    <a:pt x="1656184" y="1016033"/>
                  </a:lnTo>
                  <a:lnTo>
                    <a:pt x="1656184" y="1656184"/>
                  </a:lnTo>
                  <a:lnTo>
                    <a:pt x="0" y="1656184"/>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Rectangle 20">
              <a:extLst>
                <a:ext uri="{FF2B5EF4-FFF2-40B4-BE49-F238E27FC236}">
                  <a16:creationId xmlns:a16="http://schemas.microsoft.com/office/drawing/2014/main" id="{DD09A5A7-3513-45CB-9649-DBEBD6F39005}"/>
                </a:ext>
              </a:extLst>
            </p:cNvPr>
            <p:cNvSpPr/>
            <p:nvPr/>
          </p:nvSpPr>
          <p:spPr>
            <a:xfrm>
              <a:off x="3133353" y="1484784"/>
              <a:ext cx="2880320"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22" name="그룹 35">
            <a:extLst>
              <a:ext uri="{FF2B5EF4-FFF2-40B4-BE49-F238E27FC236}">
                <a16:creationId xmlns:a16="http://schemas.microsoft.com/office/drawing/2014/main" id="{8F73BF3A-95FD-4758-8E5E-463644D4B6D4}"/>
              </a:ext>
            </a:extLst>
          </p:cNvPr>
          <p:cNvGrpSpPr/>
          <p:nvPr/>
        </p:nvGrpSpPr>
        <p:grpSpPr>
          <a:xfrm>
            <a:off x="1313297" y="2153677"/>
            <a:ext cx="2575283" cy="963784"/>
            <a:chOff x="1372495" y="2153677"/>
            <a:chExt cx="2575283" cy="963784"/>
          </a:xfrm>
        </p:grpSpPr>
        <p:sp>
          <p:nvSpPr>
            <p:cNvPr id="23" name="TextBox 22">
              <a:extLst>
                <a:ext uri="{FF2B5EF4-FFF2-40B4-BE49-F238E27FC236}">
                  <a16:creationId xmlns:a16="http://schemas.microsoft.com/office/drawing/2014/main" id="{64A23BAC-9521-464A-9096-DE09726B2CDA}"/>
                </a:ext>
              </a:extLst>
            </p:cNvPr>
            <p:cNvSpPr txBox="1"/>
            <p:nvPr/>
          </p:nvSpPr>
          <p:spPr>
            <a:xfrm>
              <a:off x="1372495" y="2153677"/>
              <a:ext cx="2575283" cy="307777"/>
            </a:xfrm>
            <a:prstGeom prst="rect">
              <a:avLst/>
            </a:prstGeom>
            <a:noFill/>
          </p:spPr>
          <p:txBody>
            <a:bodyPr wrap="square" rtlCol="0" anchor="ctr">
              <a:spAutoFit/>
            </a:bodyPr>
            <a:lstStyle/>
            <a:p>
              <a:pPr algn="ctr"/>
              <a:r>
                <a:rPr lang="fa-IR" altLang="ko-KR" sz="1400" b="1" dirty="0">
                  <a:solidFill>
                    <a:srgbClr val="262626"/>
                  </a:solidFill>
                  <a:cs typeface="B Nazanin" panose="00000700000000000000" pitchFamily="2" charset="-78"/>
                </a:rPr>
                <a:t>مطالب اصلی</a:t>
              </a:r>
              <a:endParaRPr lang="ko-KR" altLang="en-US" sz="1400" b="1" dirty="0">
                <a:solidFill>
                  <a:srgbClr val="262626"/>
                </a:solidFill>
                <a:cs typeface="B Nazanin" panose="00000700000000000000" pitchFamily="2" charset="-78"/>
              </a:endParaRPr>
            </a:p>
          </p:txBody>
        </p:sp>
        <p:sp>
          <p:nvSpPr>
            <p:cNvPr id="24" name="TextBox 23">
              <a:extLst>
                <a:ext uri="{FF2B5EF4-FFF2-40B4-BE49-F238E27FC236}">
                  <a16:creationId xmlns:a16="http://schemas.microsoft.com/office/drawing/2014/main" id="{A6EE54BB-8D73-426F-84C9-8EEEA55D8A09}"/>
                </a:ext>
              </a:extLst>
            </p:cNvPr>
            <p:cNvSpPr txBox="1"/>
            <p:nvPr/>
          </p:nvSpPr>
          <p:spPr>
            <a:xfrm>
              <a:off x="1379763" y="2471130"/>
              <a:ext cx="2567432"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یک منحصر به فرد اضافه کنید.</a:t>
              </a:r>
              <a:endParaRPr lang="en-US" altLang="ko-KR" sz="1200" dirty="0">
                <a:solidFill>
                  <a:schemeClr val="bg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18E64B07-23B9-4580-862B-88C8E0D3B857}"/>
              </a:ext>
            </a:extLst>
          </p:cNvPr>
          <p:cNvGrpSpPr/>
          <p:nvPr/>
        </p:nvGrpSpPr>
        <p:grpSpPr>
          <a:xfrm>
            <a:off x="8095920" y="2153678"/>
            <a:ext cx="3021374" cy="1030113"/>
            <a:chOff x="3122700" y="1484784"/>
            <a:chExt cx="2891151" cy="1152128"/>
          </a:xfrm>
        </p:grpSpPr>
        <p:sp>
          <p:nvSpPr>
            <p:cNvPr id="26" name="Rectangle 3">
              <a:extLst>
                <a:ext uri="{FF2B5EF4-FFF2-40B4-BE49-F238E27FC236}">
                  <a16:creationId xmlns:a16="http://schemas.microsoft.com/office/drawing/2014/main" id="{10E83B2C-5E00-4816-862C-B72370CD566F}"/>
                </a:ext>
              </a:extLst>
            </p:cNvPr>
            <p:cNvSpPr/>
            <p:nvPr/>
          </p:nvSpPr>
          <p:spPr>
            <a:xfrm rot="5400000">
              <a:off x="3995936" y="620688"/>
              <a:ext cx="1152128" cy="2880320"/>
            </a:xfrm>
            <a:custGeom>
              <a:avLst/>
              <a:gdLst>
                <a:gd name="connsiteX0" fmla="*/ 0 w 2161651"/>
                <a:gd name="connsiteY0" fmla="*/ 0 h 1656184"/>
                <a:gd name="connsiteX1" fmla="*/ 1656184 w 2161651"/>
                <a:gd name="connsiteY1" fmla="*/ 0 h 1656184"/>
                <a:gd name="connsiteX2" fmla="*/ 1656184 w 2161651"/>
                <a:gd name="connsiteY2" fmla="*/ 640151 h 1656184"/>
                <a:gd name="connsiteX3" fmla="*/ 2161650 w 2161651"/>
                <a:gd name="connsiteY3" fmla="*/ 828092 h 1656184"/>
                <a:gd name="connsiteX4" fmla="*/ 1656184 w 2161651"/>
                <a:gd name="connsiteY4" fmla="*/ 1016033 h 1656184"/>
                <a:gd name="connsiteX5" fmla="*/ 1656184 w 2161651"/>
                <a:gd name="connsiteY5" fmla="*/ 1656184 h 1656184"/>
                <a:gd name="connsiteX6" fmla="*/ 0 w 2161651"/>
                <a:gd name="connsiteY6" fmla="*/ 1656184 h 1656184"/>
                <a:gd name="connsiteX7" fmla="*/ 0 w 2161651"/>
                <a:gd name="connsiteY7" fmla="*/ 0 h 16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1651" h="1656184">
                  <a:moveTo>
                    <a:pt x="0" y="0"/>
                  </a:moveTo>
                  <a:lnTo>
                    <a:pt x="1656184" y="0"/>
                  </a:lnTo>
                  <a:lnTo>
                    <a:pt x="1656184" y="640151"/>
                  </a:lnTo>
                  <a:lnTo>
                    <a:pt x="2161650" y="828092"/>
                  </a:lnTo>
                  <a:lnTo>
                    <a:pt x="1656184" y="1016033"/>
                  </a:lnTo>
                  <a:lnTo>
                    <a:pt x="1656184" y="1656184"/>
                  </a:lnTo>
                  <a:lnTo>
                    <a:pt x="0" y="1656184"/>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Rectangle 26">
              <a:extLst>
                <a:ext uri="{FF2B5EF4-FFF2-40B4-BE49-F238E27FC236}">
                  <a16:creationId xmlns:a16="http://schemas.microsoft.com/office/drawing/2014/main" id="{62640FCF-8352-4C78-A3A1-F69A90CF5725}"/>
                </a:ext>
              </a:extLst>
            </p:cNvPr>
            <p:cNvSpPr/>
            <p:nvPr/>
          </p:nvSpPr>
          <p:spPr>
            <a:xfrm>
              <a:off x="3122700" y="1484784"/>
              <a:ext cx="2891151"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28" name="그룹 36">
            <a:extLst>
              <a:ext uri="{FF2B5EF4-FFF2-40B4-BE49-F238E27FC236}">
                <a16:creationId xmlns:a16="http://schemas.microsoft.com/office/drawing/2014/main" id="{CC248807-ADA8-4AA2-A8C6-860B0B609269}"/>
              </a:ext>
            </a:extLst>
          </p:cNvPr>
          <p:cNvGrpSpPr/>
          <p:nvPr/>
        </p:nvGrpSpPr>
        <p:grpSpPr>
          <a:xfrm>
            <a:off x="8318966" y="2173423"/>
            <a:ext cx="2575283" cy="951604"/>
            <a:chOff x="9230402" y="2173422"/>
            <a:chExt cx="2575283" cy="951604"/>
          </a:xfrm>
        </p:grpSpPr>
        <p:sp>
          <p:nvSpPr>
            <p:cNvPr id="29" name="TextBox 28">
              <a:extLst>
                <a:ext uri="{FF2B5EF4-FFF2-40B4-BE49-F238E27FC236}">
                  <a16:creationId xmlns:a16="http://schemas.microsoft.com/office/drawing/2014/main" id="{86E891BF-8479-415E-8DE9-200EF3C7C760}"/>
                </a:ext>
              </a:extLst>
            </p:cNvPr>
            <p:cNvSpPr txBox="1"/>
            <p:nvPr/>
          </p:nvSpPr>
          <p:spPr>
            <a:xfrm>
              <a:off x="9230402" y="2173422"/>
              <a:ext cx="2575283" cy="307777"/>
            </a:xfrm>
            <a:prstGeom prst="rect">
              <a:avLst/>
            </a:prstGeom>
            <a:noFill/>
          </p:spPr>
          <p:txBody>
            <a:bodyPr wrap="square" rtlCol="0" anchor="ctr">
              <a:spAutoFit/>
            </a:bodyPr>
            <a:lstStyle/>
            <a:p>
              <a:pPr algn="ctr"/>
              <a:r>
                <a:rPr lang="fa-IR" altLang="ko-KR" sz="1400" b="1" dirty="0">
                  <a:solidFill>
                    <a:srgbClr val="262626"/>
                  </a:solidFill>
                  <a:cs typeface="B Nazanin" panose="00000700000000000000" pitchFamily="2" charset="-78"/>
                </a:rPr>
                <a:t>مطالب اصلی</a:t>
              </a:r>
              <a:endParaRPr lang="en-US" altLang="ko-KR" sz="1400" b="1" dirty="0">
                <a:solidFill>
                  <a:srgbClr val="262626"/>
                </a:solidFill>
                <a:cs typeface="B Nazanin" panose="00000700000000000000" pitchFamily="2" charset="-78"/>
              </a:endParaRPr>
            </a:p>
          </p:txBody>
        </p:sp>
        <p:sp>
          <p:nvSpPr>
            <p:cNvPr id="30" name="TextBox 29">
              <a:extLst>
                <a:ext uri="{FF2B5EF4-FFF2-40B4-BE49-F238E27FC236}">
                  <a16:creationId xmlns:a16="http://schemas.microsoft.com/office/drawing/2014/main" id="{CC3E57EB-833E-4ED9-B15A-1470915E6358}"/>
                </a:ext>
              </a:extLst>
            </p:cNvPr>
            <p:cNvSpPr txBox="1"/>
            <p:nvPr/>
          </p:nvSpPr>
          <p:spPr>
            <a:xfrm>
              <a:off x="9237670" y="2478695"/>
              <a:ext cx="2567432"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یک منحصر به فرد اضافه کنید.</a:t>
              </a:r>
              <a:endParaRPr lang="en-US" altLang="ko-KR" sz="1200" dirty="0">
                <a:solidFill>
                  <a:schemeClr val="bg1"/>
                </a:solidFill>
                <a:cs typeface="B Nazanin" panose="00000700000000000000" pitchFamily="2" charset="-78"/>
              </a:endParaRPr>
            </a:p>
          </p:txBody>
        </p:sp>
      </p:grpSp>
      <p:sp>
        <p:nvSpPr>
          <p:cNvPr id="31" name="TextBox 30">
            <a:extLst>
              <a:ext uri="{FF2B5EF4-FFF2-40B4-BE49-F238E27FC236}">
                <a16:creationId xmlns:a16="http://schemas.microsoft.com/office/drawing/2014/main" id="{62CDC23B-8A44-4BB2-877F-2763E943D2EB}"/>
              </a:ext>
            </a:extLst>
          </p:cNvPr>
          <p:cNvSpPr txBox="1"/>
          <p:nvPr/>
        </p:nvSpPr>
        <p:spPr>
          <a:xfrm>
            <a:off x="1443627" y="3347399"/>
            <a:ext cx="2314620" cy="400110"/>
          </a:xfrm>
          <a:prstGeom prst="rect">
            <a:avLst/>
          </a:prstGeom>
          <a:noFill/>
        </p:spPr>
        <p:txBody>
          <a:bodyPr wrap="square" rtlCol="0" anchor="ctr">
            <a:spAutoFit/>
          </a:bodyPr>
          <a:lstStyle/>
          <a:p>
            <a:pPr algn="ctr"/>
            <a:r>
              <a:rPr lang="fa-IR" altLang="ko-KR" sz="2000" b="1" dirty="0">
                <a:solidFill>
                  <a:schemeClr val="bg1"/>
                </a:solidFill>
                <a:cs typeface="B Nazanin" panose="00000700000000000000" pitchFamily="2" charset="-78"/>
              </a:rPr>
              <a:t>مطالب فرعی</a:t>
            </a:r>
            <a:endParaRPr lang="ko-KR" altLang="en-US" sz="2000" b="1"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42885C66-B113-42B9-8CDF-BA791FFA8753}"/>
              </a:ext>
            </a:extLst>
          </p:cNvPr>
          <p:cNvSpPr txBox="1"/>
          <p:nvPr/>
        </p:nvSpPr>
        <p:spPr>
          <a:xfrm>
            <a:off x="1301930" y="4060146"/>
            <a:ext cx="2598017" cy="1569660"/>
          </a:xfrm>
          <a:prstGeom prst="rect">
            <a:avLst/>
          </a:prstGeom>
          <a:noFill/>
        </p:spPr>
        <p:txBody>
          <a:bodyPr wrap="square" rtlCol="0">
            <a:spAutoFit/>
          </a:bodyPr>
          <a:lstStyle/>
          <a:p>
            <a:pPr algn="ctr" rtl="1">
              <a:lnSpc>
                <a:spcPct val="150000"/>
              </a:lnSpc>
            </a:pPr>
            <a:r>
              <a:rPr lang="fa-IR" altLang="ko-KR" sz="1200" dirty="0">
                <a:solidFill>
                  <a:srgbClr val="262626"/>
                </a:solidFill>
                <a:cs typeface="B Nazanin" panose="00000700000000000000" pitchFamily="2" charset="-78"/>
              </a:rPr>
              <a:t>ارائه پاورپوینت مدرنی را دریافت کنید که به زیبایی طراحی شده است.</a:t>
            </a:r>
          </a:p>
          <a:p>
            <a:pPr algn="ctr"/>
            <a:endParaRPr lang="en-US" altLang="ko-KR" sz="1200" dirty="0">
              <a:solidFill>
                <a:srgbClr val="262626"/>
              </a:solidFill>
              <a:cs typeface="B Nazanin" panose="00000700000000000000" pitchFamily="2" charset="-78"/>
            </a:endParaRPr>
          </a:p>
          <a:p>
            <a:pPr algn="ctr" rtl="1">
              <a:lnSpc>
                <a:spcPct val="150000"/>
              </a:lnSpc>
            </a:pPr>
            <a:r>
              <a:rPr lang="fa-IR" altLang="ko-KR" sz="1200" dirty="0">
                <a:solidFill>
                  <a:srgbClr val="262626"/>
                </a:solidFill>
                <a:cs typeface="B Nazanin" panose="00000700000000000000" pitchFamily="2" charset="-78"/>
              </a:rPr>
              <a:t>من امیدوارم و معتقدم که این الگو زمان، پول و اعتبار شما را جلب کند.</a:t>
            </a:r>
            <a:endParaRPr lang="en-US" altLang="ko-KR" sz="1200" dirty="0">
              <a:solidFill>
                <a:srgbClr val="262626"/>
              </a:solidFill>
              <a:cs typeface="B Nazanin" panose="00000700000000000000" pitchFamily="2" charset="-78"/>
            </a:endParaRPr>
          </a:p>
          <a:p>
            <a:pPr algn="ctr"/>
            <a:endParaRPr lang="en-US" altLang="ko-KR" sz="1200" dirty="0">
              <a:solidFill>
                <a:srgbClr val="262626"/>
              </a:solidFill>
              <a:cs typeface="B Nazanin" panose="00000700000000000000" pitchFamily="2" charset="-78"/>
            </a:endParaRPr>
          </a:p>
        </p:txBody>
      </p:sp>
      <p:sp>
        <p:nvSpPr>
          <p:cNvPr id="33" name="TextBox 32">
            <a:extLst>
              <a:ext uri="{FF2B5EF4-FFF2-40B4-BE49-F238E27FC236}">
                <a16:creationId xmlns:a16="http://schemas.microsoft.com/office/drawing/2014/main" id="{85E9C6D7-2B0D-4F99-B647-15F4D6915E8D}"/>
              </a:ext>
            </a:extLst>
          </p:cNvPr>
          <p:cNvSpPr txBox="1"/>
          <p:nvPr/>
        </p:nvSpPr>
        <p:spPr>
          <a:xfrm>
            <a:off x="8487186" y="3372806"/>
            <a:ext cx="2238840" cy="400110"/>
          </a:xfrm>
          <a:prstGeom prst="rect">
            <a:avLst/>
          </a:prstGeom>
          <a:noFill/>
        </p:spPr>
        <p:txBody>
          <a:bodyPr wrap="square" rtlCol="0" anchor="ctr">
            <a:spAutoFit/>
          </a:bodyPr>
          <a:lstStyle/>
          <a:p>
            <a:pPr algn="ctr"/>
            <a:r>
              <a:rPr lang="fa-IR" altLang="ko-KR" sz="2000" b="1" dirty="0">
                <a:solidFill>
                  <a:schemeClr val="bg1"/>
                </a:solidFill>
                <a:cs typeface="B Nazanin" panose="00000700000000000000" pitchFamily="2" charset="-78"/>
              </a:rPr>
              <a:t>مطالب فرعی</a:t>
            </a:r>
            <a:endParaRPr lang="ko-KR" altLang="en-US" sz="20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BD799196-E090-4193-A639-7F18FCB2D469}"/>
              </a:ext>
            </a:extLst>
          </p:cNvPr>
          <p:cNvSpPr txBox="1"/>
          <p:nvPr/>
        </p:nvSpPr>
        <p:spPr>
          <a:xfrm>
            <a:off x="8350128" y="4102780"/>
            <a:ext cx="2512959" cy="1454244"/>
          </a:xfrm>
          <a:prstGeom prst="rect">
            <a:avLst/>
          </a:prstGeom>
          <a:noFill/>
        </p:spPr>
        <p:txBody>
          <a:bodyPr wrap="square" rtlCol="0">
            <a:spAutoFit/>
          </a:bodyPr>
          <a:lstStyle/>
          <a:p>
            <a:pPr algn="ctr" rtl="1">
              <a:lnSpc>
                <a:spcPct val="150000"/>
              </a:lnSpc>
            </a:pPr>
            <a:r>
              <a:rPr lang="fa-IR" altLang="ko-KR" sz="1200" dirty="0">
                <a:solidFill>
                  <a:srgbClr val="262626"/>
                </a:solidFill>
                <a:cs typeface="B Nazanin" panose="00000700000000000000" pitchFamily="2" charset="-78"/>
              </a:rPr>
              <a:t>ارائه پاورپوینت مدرنی را دریافت کنید که به زیبایی طراحی شده است.</a:t>
            </a:r>
          </a:p>
          <a:p>
            <a:pPr algn="ctr" rtl="1">
              <a:lnSpc>
                <a:spcPct val="150000"/>
              </a:lnSpc>
            </a:pPr>
            <a:endParaRPr lang="en-US" altLang="ko-KR" sz="1200" dirty="0">
              <a:solidFill>
                <a:srgbClr val="262626"/>
              </a:solidFill>
              <a:cs typeface="B Nazanin" panose="00000700000000000000" pitchFamily="2" charset="-78"/>
            </a:endParaRPr>
          </a:p>
          <a:p>
            <a:pPr algn="ctr" rtl="1">
              <a:lnSpc>
                <a:spcPct val="150000"/>
              </a:lnSpc>
            </a:pPr>
            <a:r>
              <a:rPr lang="fa-IR" altLang="ko-KR" sz="1200" dirty="0">
                <a:solidFill>
                  <a:srgbClr val="262626"/>
                </a:solidFill>
                <a:cs typeface="B Nazanin" panose="00000700000000000000" pitchFamily="2" charset="-78"/>
              </a:rPr>
              <a:t>من امیدوارم و معتقدم که این الگو زمان، پول و اعتبار شما را جلب کند.</a:t>
            </a:r>
            <a:endParaRPr lang="en-US" altLang="ko-KR" sz="1200" dirty="0">
              <a:solidFill>
                <a:srgbClr val="262626"/>
              </a:solidFill>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D1326CB2-019C-4A06-92AA-C75D706041C8}"/>
              </a:ext>
            </a:extLst>
          </p:cNvPr>
          <p:cNvSpPr/>
          <p:nvPr/>
        </p:nvSpPr>
        <p:spPr>
          <a:xfrm>
            <a:off x="5455887" y="1838597"/>
            <a:ext cx="504000" cy="50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800" b="1" dirty="0">
              <a:cs typeface="B Nazanin" panose="00000700000000000000" pitchFamily="2" charset="-78"/>
            </a:endParaRPr>
          </a:p>
        </p:txBody>
      </p:sp>
      <p:sp>
        <p:nvSpPr>
          <p:cNvPr id="4" name="TextBox 3">
            <a:extLst>
              <a:ext uri="{FF2B5EF4-FFF2-40B4-BE49-F238E27FC236}">
                <a16:creationId xmlns:a16="http://schemas.microsoft.com/office/drawing/2014/main" id="{4A82EC54-BEA8-4460-B927-C9D0CCA502A8}"/>
              </a:ext>
            </a:extLst>
          </p:cNvPr>
          <p:cNvSpPr txBox="1"/>
          <p:nvPr/>
        </p:nvSpPr>
        <p:spPr>
          <a:xfrm>
            <a:off x="2322521" y="1767435"/>
            <a:ext cx="3043519"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 name="Rectangle 4">
            <a:extLst>
              <a:ext uri="{FF2B5EF4-FFF2-40B4-BE49-F238E27FC236}">
                <a16:creationId xmlns:a16="http://schemas.microsoft.com/office/drawing/2014/main" id="{3D2FC772-4720-4D62-B3BA-C9DF05242AC3}"/>
              </a:ext>
            </a:extLst>
          </p:cNvPr>
          <p:cNvSpPr/>
          <p:nvPr/>
        </p:nvSpPr>
        <p:spPr>
          <a:xfrm>
            <a:off x="6219400" y="1838597"/>
            <a:ext cx="504000" cy="50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800" b="1" dirty="0">
              <a:cs typeface="B Nazanin" panose="00000700000000000000" pitchFamily="2" charset="-78"/>
            </a:endParaRPr>
          </a:p>
        </p:txBody>
      </p:sp>
      <p:sp>
        <p:nvSpPr>
          <p:cNvPr id="6" name="TextBox 5">
            <a:extLst>
              <a:ext uri="{FF2B5EF4-FFF2-40B4-BE49-F238E27FC236}">
                <a16:creationId xmlns:a16="http://schemas.microsoft.com/office/drawing/2014/main" id="{92F762B7-9119-471E-ACD0-13ED89C167E9}"/>
              </a:ext>
            </a:extLst>
          </p:cNvPr>
          <p:cNvSpPr txBox="1"/>
          <p:nvPr/>
        </p:nvSpPr>
        <p:spPr>
          <a:xfrm>
            <a:off x="6833530" y="1767435"/>
            <a:ext cx="3043519"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nvGrpSpPr>
          <p:cNvPr id="7" name="그룹 42">
            <a:extLst>
              <a:ext uri="{FF2B5EF4-FFF2-40B4-BE49-F238E27FC236}">
                <a16:creationId xmlns:a16="http://schemas.microsoft.com/office/drawing/2014/main" id="{97CB015D-FB28-4BC8-B24B-E1BE0026E239}"/>
              </a:ext>
            </a:extLst>
          </p:cNvPr>
          <p:cNvGrpSpPr/>
          <p:nvPr/>
        </p:nvGrpSpPr>
        <p:grpSpPr>
          <a:xfrm>
            <a:off x="912508" y="5146901"/>
            <a:ext cx="4230407" cy="760245"/>
            <a:chOff x="2279575" y="5092585"/>
            <a:chExt cx="4230407" cy="760244"/>
          </a:xfrm>
        </p:grpSpPr>
        <p:sp>
          <p:nvSpPr>
            <p:cNvPr id="8" name="TextBox 7">
              <a:extLst>
                <a:ext uri="{FF2B5EF4-FFF2-40B4-BE49-F238E27FC236}">
                  <a16:creationId xmlns:a16="http://schemas.microsoft.com/office/drawing/2014/main" id="{A1A759C0-CB0F-40B7-BEB0-2964B2C8C6F5}"/>
                </a:ext>
              </a:extLst>
            </p:cNvPr>
            <p:cNvSpPr txBox="1"/>
            <p:nvPr/>
          </p:nvSpPr>
          <p:spPr>
            <a:xfrm>
              <a:off x="2279575" y="5092585"/>
              <a:ext cx="4230407" cy="338554"/>
            </a:xfrm>
            <a:prstGeom prst="rect">
              <a:avLst/>
            </a:prstGeom>
            <a:solidFill>
              <a:schemeClr val="accent1"/>
            </a:solidFill>
          </p:spPr>
          <p:txBody>
            <a:bodyPr wrap="square" rtlCol="0">
              <a:spAutoFit/>
            </a:bodyPr>
            <a:lstStyle/>
            <a:p>
              <a:pPr algn="r"/>
              <a:r>
                <a:rPr lang="fa-IR" altLang="ko-KR" sz="1600" b="1" dirty="0">
                  <a:solidFill>
                    <a:schemeClr val="bg1"/>
                  </a:solidFill>
                  <a:cs typeface="B Nazanin" panose="00000700000000000000" pitchFamily="2" charset="-78"/>
                </a:rPr>
                <a:t>متن شما در اینجا</a:t>
              </a:r>
              <a:endParaRPr lang="ko-KR" altLang="en-US" sz="16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C51887BB-2CE7-4045-B75E-FBD3C2B2E3E1}"/>
                </a:ext>
              </a:extLst>
            </p:cNvPr>
            <p:cNvSpPr txBox="1"/>
            <p:nvPr/>
          </p:nvSpPr>
          <p:spPr>
            <a:xfrm>
              <a:off x="2279575" y="5391164"/>
              <a:ext cx="4230407"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متن نمونه:شما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10" name="그룹 41">
            <a:extLst>
              <a:ext uri="{FF2B5EF4-FFF2-40B4-BE49-F238E27FC236}">
                <a16:creationId xmlns:a16="http://schemas.microsoft.com/office/drawing/2014/main" id="{F28DB45F-7737-4329-8819-2C1D308498E4}"/>
              </a:ext>
            </a:extLst>
          </p:cNvPr>
          <p:cNvGrpSpPr/>
          <p:nvPr/>
        </p:nvGrpSpPr>
        <p:grpSpPr>
          <a:xfrm>
            <a:off x="7032105" y="5146901"/>
            <a:ext cx="4230407" cy="760245"/>
            <a:chOff x="7032103" y="5083387"/>
            <a:chExt cx="4230407" cy="760244"/>
          </a:xfrm>
        </p:grpSpPr>
        <p:sp>
          <p:nvSpPr>
            <p:cNvPr id="11" name="TextBox 10">
              <a:extLst>
                <a:ext uri="{FF2B5EF4-FFF2-40B4-BE49-F238E27FC236}">
                  <a16:creationId xmlns:a16="http://schemas.microsoft.com/office/drawing/2014/main" id="{DF8068D8-21A5-435F-9471-15083AAAD19C}"/>
                </a:ext>
              </a:extLst>
            </p:cNvPr>
            <p:cNvSpPr txBox="1"/>
            <p:nvPr/>
          </p:nvSpPr>
          <p:spPr>
            <a:xfrm>
              <a:off x="7032103" y="5083387"/>
              <a:ext cx="4230407" cy="338554"/>
            </a:xfrm>
            <a:prstGeom prst="rect">
              <a:avLst/>
            </a:prstGeom>
            <a:solidFill>
              <a:schemeClr val="accent4"/>
            </a:solidFill>
          </p:spPr>
          <p:txBody>
            <a:bodyPr wrap="square" rtlCol="0">
              <a:spAutoFit/>
            </a:bodyPr>
            <a:lstStyle/>
            <a:p>
              <a:pPr algn="r" rtl="1"/>
              <a:r>
                <a:rPr lang="fa-IR" altLang="ko-KR" sz="1600" b="1" dirty="0">
                  <a:solidFill>
                    <a:schemeClr val="bg1"/>
                  </a:solidFill>
                  <a:cs typeface="B Nazanin" panose="00000700000000000000" pitchFamily="2" charset="-78"/>
                </a:rPr>
                <a:t>متن شما در اینجا</a:t>
              </a:r>
              <a:endParaRPr lang="ko-KR" altLang="en-US" sz="1600"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46968635-FFB8-4749-A552-EA6E1AD74A5B}"/>
                </a:ext>
              </a:extLst>
            </p:cNvPr>
            <p:cNvSpPr txBox="1"/>
            <p:nvPr/>
          </p:nvSpPr>
          <p:spPr>
            <a:xfrm>
              <a:off x="7032103" y="5381966"/>
              <a:ext cx="423040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نمونه:شما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13" name="Oval 1">
            <a:extLst>
              <a:ext uri="{FF2B5EF4-FFF2-40B4-BE49-F238E27FC236}">
                <a16:creationId xmlns:a16="http://schemas.microsoft.com/office/drawing/2014/main" id="{5F6A954A-5CAD-47C0-B424-54EACADCF3EC}"/>
              </a:ext>
            </a:extLst>
          </p:cNvPr>
          <p:cNvSpPr>
            <a:spLocks noChangeAspect="1"/>
          </p:cNvSpPr>
          <p:nvPr/>
        </p:nvSpPr>
        <p:spPr>
          <a:xfrm>
            <a:off x="5545888" y="1928597"/>
            <a:ext cx="324002" cy="324000"/>
          </a:xfrm>
          <a:custGeom>
            <a:avLst/>
            <a:gdLst/>
            <a:ahLst/>
            <a:cxnLst/>
            <a:rect l="l" t="t" r="r" b="b"/>
            <a:pathLst>
              <a:path w="3848188" h="3848188">
                <a:moveTo>
                  <a:pt x="1531053" y="504131"/>
                </a:moveTo>
                <a:lnTo>
                  <a:pt x="1531053" y="1481511"/>
                </a:lnTo>
                <a:lnTo>
                  <a:pt x="553673" y="1481511"/>
                </a:lnTo>
                <a:lnTo>
                  <a:pt x="553673" y="2263055"/>
                </a:lnTo>
                <a:lnTo>
                  <a:pt x="1531053" y="2263055"/>
                </a:lnTo>
                <a:lnTo>
                  <a:pt x="1531053" y="3240435"/>
                </a:lnTo>
                <a:lnTo>
                  <a:pt x="2312597" y="3240435"/>
                </a:lnTo>
                <a:lnTo>
                  <a:pt x="2312597" y="2263055"/>
                </a:lnTo>
                <a:lnTo>
                  <a:pt x="3289977" y="2263055"/>
                </a:lnTo>
                <a:lnTo>
                  <a:pt x="3289977" y="1481511"/>
                </a:lnTo>
                <a:lnTo>
                  <a:pt x="2312597" y="1481511"/>
                </a:lnTo>
                <a:lnTo>
                  <a:pt x="2312597" y="504131"/>
                </a:lnTo>
                <a:close/>
                <a:moveTo>
                  <a:pt x="1924094" y="0"/>
                </a:moveTo>
                <a:cubicBezTo>
                  <a:pt x="2986742" y="0"/>
                  <a:pt x="3848188" y="861446"/>
                  <a:pt x="3848188" y="1924094"/>
                </a:cubicBezTo>
                <a:cubicBezTo>
                  <a:pt x="3848188" y="2986742"/>
                  <a:pt x="2986742" y="3848188"/>
                  <a:pt x="1924094" y="3848188"/>
                </a:cubicBezTo>
                <a:cubicBezTo>
                  <a:pt x="861446" y="3848188"/>
                  <a:pt x="0" y="2986742"/>
                  <a:pt x="0" y="1924094"/>
                </a:cubicBezTo>
                <a:cubicBezTo>
                  <a:pt x="0" y="861446"/>
                  <a:pt x="861446" y="0"/>
                  <a:pt x="192409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4" name="Rectangle 6">
            <a:extLst>
              <a:ext uri="{FF2B5EF4-FFF2-40B4-BE49-F238E27FC236}">
                <a16:creationId xmlns:a16="http://schemas.microsoft.com/office/drawing/2014/main" id="{3EB11C59-EAD6-4732-B180-BC8397F43F66}"/>
              </a:ext>
            </a:extLst>
          </p:cNvPr>
          <p:cNvSpPr>
            <a:spLocks noChangeAspect="1"/>
          </p:cNvSpPr>
          <p:nvPr/>
        </p:nvSpPr>
        <p:spPr>
          <a:xfrm>
            <a:off x="6322352" y="1928597"/>
            <a:ext cx="298096" cy="324000"/>
          </a:xfrm>
          <a:custGeom>
            <a:avLst/>
            <a:gdLst/>
            <a:ahLst/>
            <a:cxnLst/>
            <a:rect l="l" t="t" r="r" b="b"/>
            <a:pathLst>
              <a:path w="3860876" h="3940019">
                <a:moveTo>
                  <a:pt x="3248876" y="1942264"/>
                </a:moveTo>
                <a:lnTo>
                  <a:pt x="3860876" y="1942264"/>
                </a:lnTo>
                <a:lnTo>
                  <a:pt x="3860876" y="2090815"/>
                </a:lnTo>
                <a:lnTo>
                  <a:pt x="3859023" y="2090815"/>
                </a:lnTo>
                <a:cubicBezTo>
                  <a:pt x="3817225" y="2949620"/>
                  <a:pt x="3215273" y="3679864"/>
                  <a:pt x="2378197" y="3884304"/>
                </a:cubicBezTo>
                <a:cubicBezTo>
                  <a:pt x="2219818" y="3922985"/>
                  <a:pt x="2060231" y="3941082"/>
                  <a:pt x="1902626" y="3939971"/>
                </a:cubicBezTo>
                <a:cubicBezTo>
                  <a:pt x="1286982" y="3935631"/>
                  <a:pt x="701577" y="3638194"/>
                  <a:pt x="337583" y="3128887"/>
                </a:cubicBezTo>
                <a:lnTo>
                  <a:pt x="30667" y="3435803"/>
                </a:lnTo>
                <a:lnTo>
                  <a:pt x="30667" y="2342045"/>
                </a:lnTo>
                <a:lnTo>
                  <a:pt x="1124425" y="2342045"/>
                </a:lnTo>
                <a:lnTo>
                  <a:pt x="781340" y="2685130"/>
                </a:lnTo>
                <a:cubicBezTo>
                  <a:pt x="1079782" y="3180935"/>
                  <a:pt x="1667379" y="3425841"/>
                  <a:pt x="2232517" y="3287817"/>
                </a:cubicBezTo>
                <a:cubicBezTo>
                  <a:pt x="2810639" y="3146622"/>
                  <a:pt x="3224897" y="2638979"/>
                  <a:pt x="3247291" y="2044286"/>
                </a:cubicBezTo>
                <a:lnTo>
                  <a:pt x="3248876" y="2044345"/>
                </a:lnTo>
                <a:close/>
                <a:moveTo>
                  <a:pt x="1958249" y="48"/>
                </a:moveTo>
                <a:cubicBezTo>
                  <a:pt x="2573893" y="4388"/>
                  <a:pt x="3159298" y="301825"/>
                  <a:pt x="3523293" y="811132"/>
                </a:cubicBezTo>
                <a:lnTo>
                  <a:pt x="3830209" y="504216"/>
                </a:lnTo>
                <a:lnTo>
                  <a:pt x="3830209" y="1597974"/>
                </a:lnTo>
                <a:lnTo>
                  <a:pt x="2736450" y="1597974"/>
                </a:lnTo>
                <a:lnTo>
                  <a:pt x="3079535" y="1254889"/>
                </a:lnTo>
                <a:cubicBezTo>
                  <a:pt x="2781093" y="759084"/>
                  <a:pt x="2193496" y="514178"/>
                  <a:pt x="1628358" y="652202"/>
                </a:cubicBezTo>
                <a:cubicBezTo>
                  <a:pt x="1050236" y="793397"/>
                  <a:pt x="635978" y="1301040"/>
                  <a:pt x="613584" y="1895733"/>
                </a:cubicBezTo>
                <a:lnTo>
                  <a:pt x="612000" y="1895674"/>
                </a:lnTo>
                <a:lnTo>
                  <a:pt x="612000" y="1985958"/>
                </a:lnTo>
                <a:lnTo>
                  <a:pt x="0" y="1985958"/>
                </a:lnTo>
                <a:lnTo>
                  <a:pt x="0" y="1837407"/>
                </a:lnTo>
                <a:lnTo>
                  <a:pt x="2787" y="1837407"/>
                </a:lnTo>
                <a:cubicBezTo>
                  <a:pt x="49183" y="983705"/>
                  <a:pt x="649445" y="259216"/>
                  <a:pt x="1482678" y="55715"/>
                </a:cubicBezTo>
                <a:cubicBezTo>
                  <a:pt x="1641057" y="17034"/>
                  <a:pt x="1800644" y="-1063"/>
                  <a:pt x="1958249" y="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grpSp>
        <p:nvGrpSpPr>
          <p:cNvPr id="15" name="그룹 26">
            <a:extLst>
              <a:ext uri="{FF2B5EF4-FFF2-40B4-BE49-F238E27FC236}">
                <a16:creationId xmlns:a16="http://schemas.microsoft.com/office/drawing/2014/main" id="{39FE4857-4807-41E5-BA1F-8F5FDA6926EB}"/>
              </a:ext>
            </a:extLst>
          </p:cNvPr>
          <p:cNvGrpSpPr/>
          <p:nvPr/>
        </p:nvGrpSpPr>
        <p:grpSpPr>
          <a:xfrm>
            <a:off x="3298943" y="2600328"/>
            <a:ext cx="5594120" cy="2433210"/>
            <a:chOff x="3457575" y="2600325"/>
            <a:chExt cx="5172075" cy="2249637"/>
          </a:xfrm>
        </p:grpSpPr>
        <p:sp>
          <p:nvSpPr>
            <p:cNvPr id="16" name="자유형: 도형 37">
              <a:extLst>
                <a:ext uri="{FF2B5EF4-FFF2-40B4-BE49-F238E27FC236}">
                  <a16:creationId xmlns:a16="http://schemas.microsoft.com/office/drawing/2014/main" id="{78DB684D-3677-460C-A78F-CD75881C0E0E}"/>
                </a:ext>
              </a:extLst>
            </p:cNvPr>
            <p:cNvSpPr/>
            <p:nvPr/>
          </p:nvSpPr>
          <p:spPr>
            <a:xfrm>
              <a:off x="4962008" y="4382066"/>
              <a:ext cx="353449" cy="299910"/>
            </a:xfrm>
            <a:custGeom>
              <a:avLst/>
              <a:gdLst>
                <a:gd name="connsiteX0" fmla="*/ 75974 w 331029"/>
                <a:gd name="connsiteY0" fmla="*/ 0 h 265909"/>
                <a:gd name="connsiteX1" fmla="*/ 0 w 331029"/>
                <a:gd name="connsiteY1" fmla="*/ 265909 h 265909"/>
                <a:gd name="connsiteX2" fmla="*/ 279476 w 331029"/>
                <a:gd name="connsiteY2" fmla="*/ 233349 h 265909"/>
                <a:gd name="connsiteX3" fmla="*/ 331029 w 331029"/>
                <a:gd name="connsiteY3" fmla="*/ 97681 h 265909"/>
                <a:gd name="connsiteX4" fmla="*/ 75974 w 331029"/>
                <a:gd name="connsiteY4" fmla="*/ 0 h 265909"/>
                <a:gd name="connsiteX0" fmla="*/ 75974 w 331029"/>
                <a:gd name="connsiteY0" fmla="*/ 0 h 265909"/>
                <a:gd name="connsiteX1" fmla="*/ 0 w 331029"/>
                <a:gd name="connsiteY1" fmla="*/ 265909 h 265909"/>
                <a:gd name="connsiteX2" fmla="*/ 279476 w 331029"/>
                <a:gd name="connsiteY2" fmla="*/ 233349 h 265909"/>
                <a:gd name="connsiteX3" fmla="*/ 331029 w 331029"/>
                <a:gd name="connsiteY3" fmla="*/ 97681 h 265909"/>
                <a:gd name="connsiteX4" fmla="*/ 75974 w 331029"/>
                <a:gd name="connsiteY4" fmla="*/ 0 h 265909"/>
                <a:gd name="connsiteX0" fmla="*/ 75974 w 325602"/>
                <a:gd name="connsiteY0" fmla="*/ 0 h 265909"/>
                <a:gd name="connsiteX1" fmla="*/ 0 w 325602"/>
                <a:gd name="connsiteY1" fmla="*/ 265909 h 265909"/>
                <a:gd name="connsiteX2" fmla="*/ 279476 w 325602"/>
                <a:gd name="connsiteY2" fmla="*/ 233349 h 265909"/>
                <a:gd name="connsiteX3" fmla="*/ 325602 w 325602"/>
                <a:gd name="connsiteY3" fmla="*/ 100394 h 265909"/>
                <a:gd name="connsiteX4" fmla="*/ 75974 w 325602"/>
                <a:gd name="connsiteY4" fmla="*/ 0 h 265909"/>
                <a:gd name="connsiteX0" fmla="*/ 75974 w 325602"/>
                <a:gd name="connsiteY0" fmla="*/ 0 h 265909"/>
                <a:gd name="connsiteX1" fmla="*/ 0 w 325602"/>
                <a:gd name="connsiteY1" fmla="*/ 265909 h 265909"/>
                <a:gd name="connsiteX2" fmla="*/ 279476 w 325602"/>
                <a:gd name="connsiteY2" fmla="*/ 233349 h 265909"/>
                <a:gd name="connsiteX3" fmla="*/ 325602 w 325602"/>
                <a:gd name="connsiteY3" fmla="*/ 100394 h 265909"/>
                <a:gd name="connsiteX4" fmla="*/ 75974 w 325602"/>
                <a:gd name="connsiteY4" fmla="*/ 0 h 265909"/>
                <a:gd name="connsiteX0" fmla="*/ 75974 w 325602"/>
                <a:gd name="connsiteY0" fmla="*/ 0 h 265909"/>
                <a:gd name="connsiteX1" fmla="*/ 0 w 325602"/>
                <a:gd name="connsiteY1" fmla="*/ 265909 h 265909"/>
                <a:gd name="connsiteX2" fmla="*/ 268622 w 325602"/>
                <a:gd name="connsiteY2" fmla="*/ 227923 h 265909"/>
                <a:gd name="connsiteX3" fmla="*/ 325602 w 325602"/>
                <a:gd name="connsiteY3" fmla="*/ 100394 h 265909"/>
                <a:gd name="connsiteX4" fmla="*/ 75974 w 325602"/>
                <a:gd name="connsiteY4" fmla="*/ 0 h 265909"/>
                <a:gd name="connsiteX0" fmla="*/ 75974 w 325602"/>
                <a:gd name="connsiteY0" fmla="*/ 0 h 276099"/>
                <a:gd name="connsiteX1" fmla="*/ 0 w 325602"/>
                <a:gd name="connsiteY1" fmla="*/ 265909 h 276099"/>
                <a:gd name="connsiteX2" fmla="*/ 268622 w 325602"/>
                <a:gd name="connsiteY2" fmla="*/ 227923 h 276099"/>
                <a:gd name="connsiteX3" fmla="*/ 325602 w 325602"/>
                <a:gd name="connsiteY3" fmla="*/ 100394 h 276099"/>
                <a:gd name="connsiteX4" fmla="*/ 75974 w 325602"/>
                <a:gd name="connsiteY4" fmla="*/ 0 h 276099"/>
                <a:gd name="connsiteX0" fmla="*/ 94967 w 344595"/>
                <a:gd name="connsiteY0" fmla="*/ 0 h 274039"/>
                <a:gd name="connsiteX1" fmla="*/ 0 w 344595"/>
                <a:gd name="connsiteY1" fmla="*/ 260483 h 274039"/>
                <a:gd name="connsiteX2" fmla="*/ 287615 w 344595"/>
                <a:gd name="connsiteY2" fmla="*/ 227923 h 274039"/>
                <a:gd name="connsiteX3" fmla="*/ 344595 w 344595"/>
                <a:gd name="connsiteY3" fmla="*/ 100394 h 274039"/>
                <a:gd name="connsiteX4" fmla="*/ 94967 w 344595"/>
                <a:gd name="connsiteY4" fmla="*/ 0 h 274039"/>
                <a:gd name="connsiteX0" fmla="*/ 75973 w 325601"/>
                <a:gd name="connsiteY0" fmla="*/ 0 h 274039"/>
                <a:gd name="connsiteX1" fmla="*/ 0 w 325601"/>
                <a:gd name="connsiteY1" fmla="*/ 260483 h 274039"/>
                <a:gd name="connsiteX2" fmla="*/ 268621 w 325601"/>
                <a:gd name="connsiteY2" fmla="*/ 227923 h 274039"/>
                <a:gd name="connsiteX3" fmla="*/ 325601 w 325601"/>
                <a:gd name="connsiteY3" fmla="*/ 100394 h 274039"/>
                <a:gd name="connsiteX4" fmla="*/ 75973 w 325601"/>
                <a:gd name="connsiteY4" fmla="*/ 0 h 274039"/>
                <a:gd name="connsiteX0" fmla="*/ 103821 w 353449"/>
                <a:gd name="connsiteY0" fmla="*/ 0 h 274039"/>
                <a:gd name="connsiteX1" fmla="*/ 27848 w 353449"/>
                <a:gd name="connsiteY1" fmla="*/ 260483 h 274039"/>
                <a:gd name="connsiteX2" fmla="*/ 296469 w 353449"/>
                <a:gd name="connsiteY2" fmla="*/ 227923 h 274039"/>
                <a:gd name="connsiteX3" fmla="*/ 353449 w 353449"/>
                <a:gd name="connsiteY3" fmla="*/ 100394 h 274039"/>
                <a:gd name="connsiteX4" fmla="*/ 103821 w 353449"/>
                <a:gd name="connsiteY4" fmla="*/ 0 h 274039"/>
                <a:gd name="connsiteX0" fmla="*/ 103821 w 353449"/>
                <a:gd name="connsiteY0" fmla="*/ 0 h 296567"/>
                <a:gd name="connsiteX1" fmla="*/ 27848 w 353449"/>
                <a:gd name="connsiteY1" fmla="*/ 260483 h 296567"/>
                <a:gd name="connsiteX2" fmla="*/ 296469 w 353449"/>
                <a:gd name="connsiteY2" fmla="*/ 227923 h 296567"/>
                <a:gd name="connsiteX3" fmla="*/ 353449 w 353449"/>
                <a:gd name="connsiteY3" fmla="*/ 100394 h 296567"/>
                <a:gd name="connsiteX4" fmla="*/ 103821 w 353449"/>
                <a:gd name="connsiteY4" fmla="*/ 0 h 296567"/>
                <a:gd name="connsiteX0" fmla="*/ 103821 w 353449"/>
                <a:gd name="connsiteY0" fmla="*/ 0 h 296567"/>
                <a:gd name="connsiteX1" fmla="*/ 27848 w 353449"/>
                <a:gd name="connsiteY1" fmla="*/ 260483 h 296567"/>
                <a:gd name="connsiteX2" fmla="*/ 296469 w 353449"/>
                <a:gd name="connsiteY2" fmla="*/ 227923 h 296567"/>
                <a:gd name="connsiteX3" fmla="*/ 353449 w 353449"/>
                <a:gd name="connsiteY3" fmla="*/ 100394 h 296567"/>
                <a:gd name="connsiteX4" fmla="*/ 103821 w 353449"/>
                <a:gd name="connsiteY4" fmla="*/ 0 h 296567"/>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449" h="299910">
                  <a:moveTo>
                    <a:pt x="103821" y="0"/>
                  </a:moveTo>
                  <a:cubicBezTo>
                    <a:pt x="13376" y="77782"/>
                    <a:pt x="-33654" y="190841"/>
                    <a:pt x="27848" y="260483"/>
                  </a:cubicBezTo>
                  <a:cubicBezTo>
                    <a:pt x="109249" y="318369"/>
                    <a:pt x="215068" y="316559"/>
                    <a:pt x="296469" y="227923"/>
                  </a:cubicBezTo>
                  <a:cubicBezTo>
                    <a:pt x="348058" y="147391"/>
                    <a:pt x="323621" y="185744"/>
                    <a:pt x="353449" y="100394"/>
                  </a:cubicBezTo>
                  <a:lnTo>
                    <a:pt x="103821" y="0"/>
                  </a:lnTo>
                  <a:close/>
                </a:path>
              </a:pathLst>
            </a:custGeom>
            <a:solidFill>
              <a:srgbClr val="F3AD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7" name="자유형: 도형 29">
              <a:extLst>
                <a:ext uri="{FF2B5EF4-FFF2-40B4-BE49-F238E27FC236}">
                  <a16:creationId xmlns:a16="http://schemas.microsoft.com/office/drawing/2014/main" id="{DC49BA1A-8A45-4980-9D21-86C8495372FB}"/>
                </a:ext>
              </a:extLst>
            </p:cNvPr>
            <p:cNvSpPr/>
            <p:nvPr/>
          </p:nvSpPr>
          <p:spPr>
            <a:xfrm>
              <a:off x="6378493" y="3507475"/>
              <a:ext cx="1291549" cy="752856"/>
            </a:xfrm>
            <a:custGeom>
              <a:avLst/>
              <a:gdLst>
                <a:gd name="connsiteX0" fmla="*/ 1132764 w 1303361"/>
                <a:gd name="connsiteY0" fmla="*/ 23884 h 771098"/>
                <a:gd name="connsiteX1" fmla="*/ 1303361 w 1303361"/>
                <a:gd name="connsiteY1" fmla="*/ 409433 h 771098"/>
                <a:gd name="connsiteX2" fmla="*/ 870044 w 1303361"/>
                <a:gd name="connsiteY2" fmla="*/ 771098 h 771098"/>
                <a:gd name="connsiteX3" fmla="*/ 0 w 1303361"/>
                <a:gd name="connsiteY3" fmla="*/ 0 h 771098"/>
                <a:gd name="connsiteX4" fmla="*/ 1132764 w 1303361"/>
                <a:gd name="connsiteY4" fmla="*/ 23884 h 771098"/>
                <a:gd name="connsiteX0" fmla="*/ 1108881 w 1279478"/>
                <a:gd name="connsiteY0" fmla="*/ 3412 h 750626"/>
                <a:gd name="connsiteX1" fmla="*/ 1279478 w 1279478"/>
                <a:gd name="connsiteY1" fmla="*/ 388961 h 750626"/>
                <a:gd name="connsiteX2" fmla="*/ 846161 w 1279478"/>
                <a:gd name="connsiteY2" fmla="*/ 750626 h 750626"/>
                <a:gd name="connsiteX3" fmla="*/ 0 w 1279478"/>
                <a:gd name="connsiteY3" fmla="*/ 0 h 750626"/>
                <a:gd name="connsiteX4" fmla="*/ 1108881 w 1279478"/>
                <a:gd name="connsiteY4" fmla="*/ 3412 h 750626"/>
                <a:gd name="connsiteX0" fmla="*/ 1108881 w 1279478"/>
                <a:gd name="connsiteY0" fmla="*/ 0 h 754038"/>
                <a:gd name="connsiteX1" fmla="*/ 1279478 w 1279478"/>
                <a:gd name="connsiteY1" fmla="*/ 392373 h 754038"/>
                <a:gd name="connsiteX2" fmla="*/ 846161 w 1279478"/>
                <a:gd name="connsiteY2" fmla="*/ 754038 h 754038"/>
                <a:gd name="connsiteX3" fmla="*/ 0 w 1279478"/>
                <a:gd name="connsiteY3" fmla="*/ 3412 h 754038"/>
                <a:gd name="connsiteX4" fmla="*/ 1108881 w 1279478"/>
                <a:gd name="connsiteY4" fmla="*/ 0 h 754038"/>
                <a:gd name="connsiteX0" fmla="*/ 1108881 w 1279478"/>
                <a:gd name="connsiteY0" fmla="*/ 0 h 754038"/>
                <a:gd name="connsiteX1" fmla="*/ 1279478 w 1279478"/>
                <a:gd name="connsiteY1" fmla="*/ 392373 h 754038"/>
                <a:gd name="connsiteX2" fmla="*/ 846161 w 1279478"/>
                <a:gd name="connsiteY2" fmla="*/ 754038 h 754038"/>
                <a:gd name="connsiteX3" fmla="*/ 0 w 1279478"/>
                <a:gd name="connsiteY3" fmla="*/ 3412 h 754038"/>
                <a:gd name="connsiteX4" fmla="*/ 1108881 w 1279478"/>
                <a:gd name="connsiteY4" fmla="*/ 0 h 754038"/>
                <a:gd name="connsiteX0" fmla="*/ 1108881 w 1279478"/>
                <a:gd name="connsiteY0" fmla="*/ 0 h 740390"/>
                <a:gd name="connsiteX1" fmla="*/ 1279478 w 1279478"/>
                <a:gd name="connsiteY1" fmla="*/ 392373 h 740390"/>
                <a:gd name="connsiteX2" fmla="*/ 859809 w 1279478"/>
                <a:gd name="connsiteY2" fmla="*/ 740390 h 740390"/>
                <a:gd name="connsiteX3" fmla="*/ 0 w 1279478"/>
                <a:gd name="connsiteY3" fmla="*/ 3412 h 740390"/>
                <a:gd name="connsiteX4" fmla="*/ 1108881 w 1279478"/>
                <a:gd name="connsiteY4" fmla="*/ 0 h 740390"/>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20952 w 1291549"/>
                <a:gd name="connsiteY0" fmla="*/ 0 h 743802"/>
                <a:gd name="connsiteX1" fmla="*/ 1291549 w 1291549"/>
                <a:gd name="connsiteY1" fmla="*/ 392373 h 743802"/>
                <a:gd name="connsiteX2" fmla="*/ 868468 w 1291549"/>
                <a:gd name="connsiteY2" fmla="*/ 743802 h 743802"/>
                <a:gd name="connsiteX3" fmla="*/ 0 w 1291549"/>
                <a:gd name="connsiteY3" fmla="*/ 6430 h 743802"/>
                <a:gd name="connsiteX4" fmla="*/ 1120952 w 1291549"/>
                <a:gd name="connsiteY4" fmla="*/ 0 h 743802"/>
                <a:gd name="connsiteX0" fmla="*/ 1120952 w 1291549"/>
                <a:gd name="connsiteY0" fmla="*/ 0 h 743802"/>
                <a:gd name="connsiteX1" fmla="*/ 1291549 w 1291549"/>
                <a:gd name="connsiteY1" fmla="*/ 392373 h 743802"/>
                <a:gd name="connsiteX2" fmla="*/ 868468 w 1291549"/>
                <a:gd name="connsiteY2" fmla="*/ 743802 h 743802"/>
                <a:gd name="connsiteX3" fmla="*/ 0 w 1291549"/>
                <a:gd name="connsiteY3" fmla="*/ 6430 h 743802"/>
                <a:gd name="connsiteX4" fmla="*/ 1120952 w 1291549"/>
                <a:gd name="connsiteY4" fmla="*/ 0 h 743802"/>
                <a:gd name="connsiteX0" fmla="*/ 1120952 w 1291549"/>
                <a:gd name="connsiteY0" fmla="*/ 0 h 752856"/>
                <a:gd name="connsiteX1" fmla="*/ 1291549 w 1291549"/>
                <a:gd name="connsiteY1" fmla="*/ 392373 h 752856"/>
                <a:gd name="connsiteX2" fmla="*/ 865450 w 1291549"/>
                <a:gd name="connsiteY2" fmla="*/ 752856 h 752856"/>
                <a:gd name="connsiteX3" fmla="*/ 0 w 1291549"/>
                <a:gd name="connsiteY3" fmla="*/ 6430 h 752856"/>
                <a:gd name="connsiteX4" fmla="*/ 1120952 w 1291549"/>
                <a:gd name="connsiteY4" fmla="*/ 0 h 752856"/>
                <a:gd name="connsiteX0" fmla="*/ 1120952 w 1291549"/>
                <a:gd name="connsiteY0" fmla="*/ 0 h 752856"/>
                <a:gd name="connsiteX1" fmla="*/ 1291549 w 1291549"/>
                <a:gd name="connsiteY1" fmla="*/ 392373 h 752856"/>
                <a:gd name="connsiteX2" fmla="*/ 865450 w 1291549"/>
                <a:gd name="connsiteY2" fmla="*/ 752856 h 752856"/>
                <a:gd name="connsiteX3" fmla="*/ 0 w 1291549"/>
                <a:gd name="connsiteY3" fmla="*/ 6430 h 752856"/>
                <a:gd name="connsiteX4" fmla="*/ 1120952 w 1291549"/>
                <a:gd name="connsiteY4" fmla="*/ 0 h 752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549" h="752856">
                  <a:moveTo>
                    <a:pt x="1120952" y="0"/>
                  </a:moveTo>
                  <a:lnTo>
                    <a:pt x="1291549" y="392373"/>
                  </a:lnTo>
                  <a:cubicBezTo>
                    <a:pt x="1112991" y="495868"/>
                    <a:pt x="1095187" y="659596"/>
                    <a:pt x="865450" y="752856"/>
                  </a:cubicBezTo>
                  <a:cubicBezTo>
                    <a:pt x="620927" y="501465"/>
                    <a:pt x="279431" y="259656"/>
                    <a:pt x="0" y="6430"/>
                  </a:cubicBezTo>
                  <a:lnTo>
                    <a:pt x="1120952" y="0"/>
                  </a:lnTo>
                  <a:close/>
                </a:path>
              </a:pathLst>
            </a:custGeom>
            <a:solidFill>
              <a:srgbClr val="F3AD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
          <p:nvSpPr>
            <p:cNvPr id="18" name="자유형: 도형 30">
              <a:extLst>
                <a:ext uri="{FF2B5EF4-FFF2-40B4-BE49-F238E27FC236}">
                  <a16:creationId xmlns:a16="http://schemas.microsoft.com/office/drawing/2014/main" id="{C6DED7BF-2AB9-42C9-8289-4142465648DC}"/>
                </a:ext>
              </a:extLst>
            </p:cNvPr>
            <p:cNvSpPr/>
            <p:nvPr/>
          </p:nvSpPr>
          <p:spPr>
            <a:xfrm>
              <a:off x="4473055" y="2964975"/>
              <a:ext cx="2816358" cy="1884987"/>
            </a:xfrm>
            <a:custGeom>
              <a:avLst/>
              <a:gdLst>
                <a:gd name="connsiteX0" fmla="*/ 283191 w 2808027"/>
                <a:gd name="connsiteY0" fmla="*/ 180833 h 1859508"/>
                <a:gd name="connsiteX1" fmla="*/ 0 w 2808027"/>
                <a:gd name="connsiteY1" fmla="*/ 94510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4510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4510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4510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2804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2804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2804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63056"/>
                <a:gd name="connsiteX1" fmla="*/ 0 w 2808027"/>
                <a:gd name="connsiteY1" fmla="*/ 928048 h 1863056"/>
                <a:gd name="connsiteX2" fmla="*/ 2019868 w 2808027"/>
                <a:gd name="connsiteY2" fmla="*/ 1859508 h 1863056"/>
                <a:gd name="connsiteX3" fmla="*/ 1941394 w 2808027"/>
                <a:gd name="connsiteY3" fmla="*/ 1620672 h 1863056"/>
                <a:gd name="connsiteX4" fmla="*/ 2265528 w 2808027"/>
                <a:gd name="connsiteY4" fmla="*/ 1719618 h 1863056"/>
                <a:gd name="connsiteX5" fmla="*/ 2187053 w 2808027"/>
                <a:gd name="connsiteY5" fmla="*/ 1528549 h 1863056"/>
                <a:gd name="connsiteX6" fmla="*/ 2518012 w 2808027"/>
                <a:gd name="connsiteY6" fmla="*/ 1624084 h 1863056"/>
                <a:gd name="connsiteX7" fmla="*/ 2429301 w 2808027"/>
                <a:gd name="connsiteY7" fmla="*/ 1371600 h 1863056"/>
                <a:gd name="connsiteX8" fmla="*/ 2808027 w 2808027"/>
                <a:gd name="connsiteY8" fmla="*/ 1501254 h 1863056"/>
                <a:gd name="connsiteX9" fmla="*/ 2770495 w 2808027"/>
                <a:gd name="connsiteY9" fmla="*/ 1276066 h 1863056"/>
                <a:gd name="connsiteX10" fmla="*/ 1897039 w 2808027"/>
                <a:gd name="connsiteY10" fmla="*/ 542499 h 1863056"/>
                <a:gd name="connsiteX11" fmla="*/ 1716206 w 2808027"/>
                <a:gd name="connsiteY11" fmla="*/ 98946 h 1863056"/>
                <a:gd name="connsiteX12" fmla="*/ 1392071 w 2808027"/>
                <a:gd name="connsiteY12" fmla="*/ 0 h 1863056"/>
                <a:gd name="connsiteX13" fmla="*/ 283191 w 2808027"/>
                <a:gd name="connsiteY13" fmla="*/ 180833 h 1863056"/>
                <a:gd name="connsiteX0" fmla="*/ 283191 w 2808027"/>
                <a:gd name="connsiteY0" fmla="*/ 180833 h 1863056"/>
                <a:gd name="connsiteX1" fmla="*/ 0 w 2808027"/>
                <a:gd name="connsiteY1" fmla="*/ 928048 h 1863056"/>
                <a:gd name="connsiteX2" fmla="*/ 2019868 w 2808027"/>
                <a:gd name="connsiteY2" fmla="*/ 1859508 h 1863056"/>
                <a:gd name="connsiteX3" fmla="*/ 1941394 w 2808027"/>
                <a:gd name="connsiteY3" fmla="*/ 1620672 h 1863056"/>
                <a:gd name="connsiteX4" fmla="*/ 2265528 w 2808027"/>
                <a:gd name="connsiteY4" fmla="*/ 1719618 h 1863056"/>
                <a:gd name="connsiteX5" fmla="*/ 2187053 w 2808027"/>
                <a:gd name="connsiteY5" fmla="*/ 1528549 h 1863056"/>
                <a:gd name="connsiteX6" fmla="*/ 2518012 w 2808027"/>
                <a:gd name="connsiteY6" fmla="*/ 1624084 h 1863056"/>
                <a:gd name="connsiteX7" fmla="*/ 2429301 w 2808027"/>
                <a:gd name="connsiteY7" fmla="*/ 1371600 h 1863056"/>
                <a:gd name="connsiteX8" fmla="*/ 2808027 w 2808027"/>
                <a:gd name="connsiteY8" fmla="*/ 1501254 h 1863056"/>
                <a:gd name="connsiteX9" fmla="*/ 2770495 w 2808027"/>
                <a:gd name="connsiteY9" fmla="*/ 1276066 h 1863056"/>
                <a:gd name="connsiteX10" fmla="*/ 1897039 w 2808027"/>
                <a:gd name="connsiteY10" fmla="*/ 542499 h 1863056"/>
                <a:gd name="connsiteX11" fmla="*/ 1716206 w 2808027"/>
                <a:gd name="connsiteY11" fmla="*/ 98946 h 1863056"/>
                <a:gd name="connsiteX12" fmla="*/ 1392071 w 2808027"/>
                <a:gd name="connsiteY12" fmla="*/ 0 h 1863056"/>
                <a:gd name="connsiteX13" fmla="*/ 283191 w 2808027"/>
                <a:gd name="connsiteY13" fmla="*/ 180833 h 1863056"/>
                <a:gd name="connsiteX0" fmla="*/ 283191 w 2808027"/>
                <a:gd name="connsiteY0" fmla="*/ 180833 h 1876894"/>
                <a:gd name="connsiteX1" fmla="*/ 0 w 2808027"/>
                <a:gd name="connsiteY1" fmla="*/ 928048 h 1876894"/>
                <a:gd name="connsiteX2" fmla="*/ 2019868 w 2808027"/>
                <a:gd name="connsiteY2" fmla="*/ 1859508 h 1876894"/>
                <a:gd name="connsiteX3" fmla="*/ 1941394 w 2808027"/>
                <a:gd name="connsiteY3" fmla="*/ 1620672 h 1876894"/>
                <a:gd name="connsiteX4" fmla="*/ 2265528 w 2808027"/>
                <a:gd name="connsiteY4" fmla="*/ 1719618 h 1876894"/>
                <a:gd name="connsiteX5" fmla="*/ 2187053 w 2808027"/>
                <a:gd name="connsiteY5" fmla="*/ 1528549 h 1876894"/>
                <a:gd name="connsiteX6" fmla="*/ 2518012 w 2808027"/>
                <a:gd name="connsiteY6" fmla="*/ 1624084 h 1876894"/>
                <a:gd name="connsiteX7" fmla="*/ 2429301 w 2808027"/>
                <a:gd name="connsiteY7" fmla="*/ 1371600 h 1876894"/>
                <a:gd name="connsiteX8" fmla="*/ 2808027 w 2808027"/>
                <a:gd name="connsiteY8" fmla="*/ 1501254 h 1876894"/>
                <a:gd name="connsiteX9" fmla="*/ 2770495 w 2808027"/>
                <a:gd name="connsiteY9" fmla="*/ 1276066 h 1876894"/>
                <a:gd name="connsiteX10" fmla="*/ 1897039 w 2808027"/>
                <a:gd name="connsiteY10" fmla="*/ 542499 h 1876894"/>
                <a:gd name="connsiteX11" fmla="*/ 1716206 w 2808027"/>
                <a:gd name="connsiteY11" fmla="*/ 98946 h 1876894"/>
                <a:gd name="connsiteX12" fmla="*/ 1392071 w 2808027"/>
                <a:gd name="connsiteY12" fmla="*/ 0 h 1876894"/>
                <a:gd name="connsiteX13" fmla="*/ 283191 w 2808027"/>
                <a:gd name="connsiteY13" fmla="*/ 180833 h 1876894"/>
                <a:gd name="connsiteX0" fmla="*/ 283191 w 2808027"/>
                <a:gd name="connsiteY0" fmla="*/ 180833 h 1878386"/>
                <a:gd name="connsiteX1" fmla="*/ 0 w 2808027"/>
                <a:gd name="connsiteY1" fmla="*/ 928048 h 1878386"/>
                <a:gd name="connsiteX2" fmla="*/ 2019868 w 2808027"/>
                <a:gd name="connsiteY2" fmla="*/ 1859508 h 1878386"/>
                <a:gd name="connsiteX3" fmla="*/ 1941394 w 2808027"/>
                <a:gd name="connsiteY3" fmla="*/ 1620672 h 1878386"/>
                <a:gd name="connsiteX4" fmla="*/ 2265528 w 2808027"/>
                <a:gd name="connsiteY4" fmla="*/ 1719618 h 1878386"/>
                <a:gd name="connsiteX5" fmla="*/ 2187053 w 2808027"/>
                <a:gd name="connsiteY5" fmla="*/ 1528549 h 1878386"/>
                <a:gd name="connsiteX6" fmla="*/ 2518012 w 2808027"/>
                <a:gd name="connsiteY6" fmla="*/ 1624084 h 1878386"/>
                <a:gd name="connsiteX7" fmla="*/ 2429301 w 2808027"/>
                <a:gd name="connsiteY7" fmla="*/ 1371600 h 1878386"/>
                <a:gd name="connsiteX8" fmla="*/ 2808027 w 2808027"/>
                <a:gd name="connsiteY8" fmla="*/ 1501254 h 1878386"/>
                <a:gd name="connsiteX9" fmla="*/ 2770495 w 2808027"/>
                <a:gd name="connsiteY9" fmla="*/ 1276066 h 1878386"/>
                <a:gd name="connsiteX10" fmla="*/ 1897039 w 2808027"/>
                <a:gd name="connsiteY10" fmla="*/ 542499 h 1878386"/>
                <a:gd name="connsiteX11" fmla="*/ 1716206 w 2808027"/>
                <a:gd name="connsiteY11" fmla="*/ 98946 h 1878386"/>
                <a:gd name="connsiteX12" fmla="*/ 1392071 w 2808027"/>
                <a:gd name="connsiteY12" fmla="*/ 0 h 1878386"/>
                <a:gd name="connsiteX13" fmla="*/ 283191 w 2808027"/>
                <a:gd name="connsiteY13" fmla="*/ 180833 h 1878386"/>
                <a:gd name="connsiteX0" fmla="*/ 283191 w 2808027"/>
                <a:gd name="connsiteY0" fmla="*/ 180833 h 1878386"/>
                <a:gd name="connsiteX1" fmla="*/ 0 w 2808027"/>
                <a:gd name="connsiteY1" fmla="*/ 928048 h 1878386"/>
                <a:gd name="connsiteX2" fmla="*/ 2019868 w 2808027"/>
                <a:gd name="connsiteY2" fmla="*/ 1859508 h 1878386"/>
                <a:gd name="connsiteX3" fmla="*/ 1941394 w 2808027"/>
                <a:gd name="connsiteY3" fmla="*/ 1620672 h 1878386"/>
                <a:gd name="connsiteX4" fmla="*/ 2265528 w 2808027"/>
                <a:gd name="connsiteY4" fmla="*/ 1719618 h 1878386"/>
                <a:gd name="connsiteX5" fmla="*/ 2187053 w 2808027"/>
                <a:gd name="connsiteY5" fmla="*/ 1528549 h 1878386"/>
                <a:gd name="connsiteX6" fmla="*/ 2518012 w 2808027"/>
                <a:gd name="connsiteY6" fmla="*/ 1624084 h 1878386"/>
                <a:gd name="connsiteX7" fmla="*/ 2429301 w 2808027"/>
                <a:gd name="connsiteY7" fmla="*/ 1371600 h 1878386"/>
                <a:gd name="connsiteX8" fmla="*/ 2808027 w 2808027"/>
                <a:gd name="connsiteY8" fmla="*/ 1501254 h 1878386"/>
                <a:gd name="connsiteX9" fmla="*/ 2770495 w 2808027"/>
                <a:gd name="connsiteY9" fmla="*/ 1276066 h 1878386"/>
                <a:gd name="connsiteX10" fmla="*/ 1897039 w 2808027"/>
                <a:gd name="connsiteY10" fmla="*/ 542499 h 1878386"/>
                <a:gd name="connsiteX11" fmla="*/ 1716206 w 2808027"/>
                <a:gd name="connsiteY11" fmla="*/ 98946 h 1878386"/>
                <a:gd name="connsiteX12" fmla="*/ 1392071 w 2808027"/>
                <a:gd name="connsiteY12" fmla="*/ 0 h 1878386"/>
                <a:gd name="connsiteX13" fmla="*/ 283191 w 2808027"/>
                <a:gd name="connsiteY13" fmla="*/ 180833 h 1878386"/>
                <a:gd name="connsiteX0" fmla="*/ 283191 w 2808027"/>
                <a:gd name="connsiteY0" fmla="*/ 180833 h 1859509"/>
                <a:gd name="connsiteX1" fmla="*/ 0 w 2808027"/>
                <a:gd name="connsiteY1" fmla="*/ 928048 h 1859509"/>
                <a:gd name="connsiteX2" fmla="*/ 1122528 w 2808027"/>
                <a:gd name="connsiteY2" fmla="*/ 1579728 h 1859509"/>
                <a:gd name="connsiteX3" fmla="*/ 2019868 w 2808027"/>
                <a:gd name="connsiteY3" fmla="*/ 1859508 h 1859509"/>
                <a:gd name="connsiteX4" fmla="*/ 1941394 w 2808027"/>
                <a:gd name="connsiteY4" fmla="*/ 1620672 h 1859509"/>
                <a:gd name="connsiteX5" fmla="*/ 2265528 w 2808027"/>
                <a:gd name="connsiteY5" fmla="*/ 1719618 h 1859509"/>
                <a:gd name="connsiteX6" fmla="*/ 2187053 w 2808027"/>
                <a:gd name="connsiteY6" fmla="*/ 1528549 h 1859509"/>
                <a:gd name="connsiteX7" fmla="*/ 2518012 w 2808027"/>
                <a:gd name="connsiteY7" fmla="*/ 1624084 h 1859509"/>
                <a:gd name="connsiteX8" fmla="*/ 2429301 w 2808027"/>
                <a:gd name="connsiteY8" fmla="*/ 1371600 h 1859509"/>
                <a:gd name="connsiteX9" fmla="*/ 2808027 w 2808027"/>
                <a:gd name="connsiteY9" fmla="*/ 1501254 h 1859509"/>
                <a:gd name="connsiteX10" fmla="*/ 2770495 w 2808027"/>
                <a:gd name="connsiteY10" fmla="*/ 1276066 h 1859509"/>
                <a:gd name="connsiteX11" fmla="*/ 1897039 w 2808027"/>
                <a:gd name="connsiteY11" fmla="*/ 542499 h 1859509"/>
                <a:gd name="connsiteX12" fmla="*/ 1716206 w 2808027"/>
                <a:gd name="connsiteY12" fmla="*/ 98946 h 1859509"/>
                <a:gd name="connsiteX13" fmla="*/ 1392071 w 2808027"/>
                <a:gd name="connsiteY13" fmla="*/ 0 h 1859509"/>
                <a:gd name="connsiteX14" fmla="*/ 283191 w 2808027"/>
                <a:gd name="connsiteY14" fmla="*/ 180833 h 1859509"/>
                <a:gd name="connsiteX0" fmla="*/ 283191 w 2808027"/>
                <a:gd name="connsiteY0" fmla="*/ 180833 h 1859510"/>
                <a:gd name="connsiteX1" fmla="*/ 0 w 2808027"/>
                <a:gd name="connsiteY1" fmla="*/ 928048 h 1859510"/>
                <a:gd name="connsiteX2" fmla="*/ 1098644 w 2808027"/>
                <a:gd name="connsiteY2" fmla="*/ 160702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098644 w 2808027"/>
                <a:gd name="connsiteY2" fmla="*/ 160702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098644 w 2808027"/>
                <a:gd name="connsiteY2" fmla="*/ 160702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119115 w 2808027"/>
                <a:gd name="connsiteY2" fmla="*/ 162408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119115 w 2808027"/>
                <a:gd name="connsiteY2" fmla="*/ 162408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119115 w 2808027"/>
                <a:gd name="connsiteY2" fmla="*/ 162408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119115 w 2808027"/>
                <a:gd name="connsiteY2" fmla="*/ 162408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77464"/>
                <a:gd name="connsiteX1" fmla="*/ 0 w 2808027"/>
                <a:gd name="connsiteY1" fmla="*/ 928048 h 1877464"/>
                <a:gd name="connsiteX2" fmla="*/ 1119115 w 2808027"/>
                <a:gd name="connsiteY2" fmla="*/ 1624084 h 1877464"/>
                <a:gd name="connsiteX3" fmla="*/ 2019868 w 2808027"/>
                <a:gd name="connsiteY3" fmla="*/ 1859508 h 1877464"/>
                <a:gd name="connsiteX4" fmla="*/ 1941394 w 2808027"/>
                <a:gd name="connsiteY4" fmla="*/ 1620672 h 1877464"/>
                <a:gd name="connsiteX5" fmla="*/ 2265528 w 2808027"/>
                <a:gd name="connsiteY5" fmla="*/ 1719618 h 1877464"/>
                <a:gd name="connsiteX6" fmla="*/ 2187053 w 2808027"/>
                <a:gd name="connsiteY6" fmla="*/ 1528549 h 1877464"/>
                <a:gd name="connsiteX7" fmla="*/ 2518012 w 2808027"/>
                <a:gd name="connsiteY7" fmla="*/ 1624084 h 1877464"/>
                <a:gd name="connsiteX8" fmla="*/ 2429301 w 2808027"/>
                <a:gd name="connsiteY8" fmla="*/ 1371600 h 1877464"/>
                <a:gd name="connsiteX9" fmla="*/ 2808027 w 2808027"/>
                <a:gd name="connsiteY9" fmla="*/ 1501254 h 1877464"/>
                <a:gd name="connsiteX10" fmla="*/ 2770495 w 2808027"/>
                <a:gd name="connsiteY10" fmla="*/ 1276066 h 1877464"/>
                <a:gd name="connsiteX11" fmla="*/ 1897039 w 2808027"/>
                <a:gd name="connsiteY11" fmla="*/ 542499 h 1877464"/>
                <a:gd name="connsiteX12" fmla="*/ 1716206 w 2808027"/>
                <a:gd name="connsiteY12" fmla="*/ 98946 h 1877464"/>
                <a:gd name="connsiteX13" fmla="*/ 1392071 w 2808027"/>
                <a:gd name="connsiteY13" fmla="*/ 0 h 1877464"/>
                <a:gd name="connsiteX14" fmla="*/ 283191 w 2808027"/>
                <a:gd name="connsiteY14" fmla="*/ 180833 h 1877464"/>
                <a:gd name="connsiteX0" fmla="*/ 283191 w 2808027"/>
                <a:gd name="connsiteY0" fmla="*/ 180833 h 1877464"/>
                <a:gd name="connsiteX1" fmla="*/ 0 w 2808027"/>
                <a:gd name="connsiteY1" fmla="*/ 928048 h 1877464"/>
                <a:gd name="connsiteX2" fmla="*/ 1119115 w 2808027"/>
                <a:gd name="connsiteY2" fmla="*/ 1624084 h 1877464"/>
                <a:gd name="connsiteX3" fmla="*/ 2019868 w 2808027"/>
                <a:gd name="connsiteY3" fmla="*/ 1859508 h 1877464"/>
                <a:gd name="connsiteX4" fmla="*/ 1941394 w 2808027"/>
                <a:gd name="connsiteY4" fmla="*/ 1620672 h 1877464"/>
                <a:gd name="connsiteX5" fmla="*/ 2265528 w 2808027"/>
                <a:gd name="connsiteY5" fmla="*/ 1719618 h 1877464"/>
                <a:gd name="connsiteX6" fmla="*/ 2187053 w 2808027"/>
                <a:gd name="connsiteY6" fmla="*/ 1528549 h 1877464"/>
                <a:gd name="connsiteX7" fmla="*/ 2518012 w 2808027"/>
                <a:gd name="connsiteY7" fmla="*/ 1624084 h 1877464"/>
                <a:gd name="connsiteX8" fmla="*/ 2429301 w 2808027"/>
                <a:gd name="connsiteY8" fmla="*/ 1371600 h 1877464"/>
                <a:gd name="connsiteX9" fmla="*/ 2808027 w 2808027"/>
                <a:gd name="connsiteY9" fmla="*/ 1501254 h 1877464"/>
                <a:gd name="connsiteX10" fmla="*/ 2770495 w 2808027"/>
                <a:gd name="connsiteY10" fmla="*/ 1276066 h 1877464"/>
                <a:gd name="connsiteX11" fmla="*/ 1897039 w 2808027"/>
                <a:gd name="connsiteY11" fmla="*/ 542499 h 1877464"/>
                <a:gd name="connsiteX12" fmla="*/ 1716206 w 2808027"/>
                <a:gd name="connsiteY12" fmla="*/ 98946 h 1877464"/>
                <a:gd name="connsiteX13" fmla="*/ 1392071 w 2808027"/>
                <a:gd name="connsiteY13" fmla="*/ 0 h 1877464"/>
                <a:gd name="connsiteX14" fmla="*/ 283191 w 2808027"/>
                <a:gd name="connsiteY14" fmla="*/ 180833 h 1877464"/>
                <a:gd name="connsiteX0" fmla="*/ 283191 w 2808027"/>
                <a:gd name="connsiteY0" fmla="*/ 180833 h 1879902"/>
                <a:gd name="connsiteX1" fmla="*/ 0 w 2808027"/>
                <a:gd name="connsiteY1" fmla="*/ 928048 h 1879902"/>
                <a:gd name="connsiteX2" fmla="*/ 1119115 w 2808027"/>
                <a:gd name="connsiteY2" fmla="*/ 1624084 h 1879902"/>
                <a:gd name="connsiteX3" fmla="*/ 2019868 w 2808027"/>
                <a:gd name="connsiteY3" fmla="*/ 1859508 h 1879902"/>
                <a:gd name="connsiteX4" fmla="*/ 1941394 w 2808027"/>
                <a:gd name="connsiteY4" fmla="*/ 1620672 h 1879902"/>
                <a:gd name="connsiteX5" fmla="*/ 2265528 w 2808027"/>
                <a:gd name="connsiteY5" fmla="*/ 1719618 h 1879902"/>
                <a:gd name="connsiteX6" fmla="*/ 2187053 w 2808027"/>
                <a:gd name="connsiteY6" fmla="*/ 1528549 h 1879902"/>
                <a:gd name="connsiteX7" fmla="*/ 2518012 w 2808027"/>
                <a:gd name="connsiteY7" fmla="*/ 1624084 h 1879902"/>
                <a:gd name="connsiteX8" fmla="*/ 2429301 w 2808027"/>
                <a:gd name="connsiteY8" fmla="*/ 1371600 h 1879902"/>
                <a:gd name="connsiteX9" fmla="*/ 2808027 w 2808027"/>
                <a:gd name="connsiteY9" fmla="*/ 1501254 h 1879902"/>
                <a:gd name="connsiteX10" fmla="*/ 2770495 w 2808027"/>
                <a:gd name="connsiteY10" fmla="*/ 1276066 h 1879902"/>
                <a:gd name="connsiteX11" fmla="*/ 1897039 w 2808027"/>
                <a:gd name="connsiteY11" fmla="*/ 542499 h 1879902"/>
                <a:gd name="connsiteX12" fmla="*/ 1716206 w 2808027"/>
                <a:gd name="connsiteY12" fmla="*/ 98946 h 1879902"/>
                <a:gd name="connsiteX13" fmla="*/ 1392071 w 2808027"/>
                <a:gd name="connsiteY13" fmla="*/ 0 h 1879902"/>
                <a:gd name="connsiteX14" fmla="*/ 283191 w 2808027"/>
                <a:gd name="connsiteY14" fmla="*/ 180833 h 1879902"/>
                <a:gd name="connsiteX0" fmla="*/ 283191 w 2808027"/>
                <a:gd name="connsiteY0" fmla="*/ 180833 h 1876879"/>
                <a:gd name="connsiteX1" fmla="*/ 0 w 2808027"/>
                <a:gd name="connsiteY1" fmla="*/ 928048 h 1876879"/>
                <a:gd name="connsiteX2" fmla="*/ 1119115 w 2808027"/>
                <a:gd name="connsiteY2" fmla="*/ 1624084 h 1876879"/>
                <a:gd name="connsiteX3" fmla="*/ 2019868 w 2808027"/>
                <a:gd name="connsiteY3" fmla="*/ 1859508 h 1876879"/>
                <a:gd name="connsiteX4" fmla="*/ 1941394 w 2808027"/>
                <a:gd name="connsiteY4" fmla="*/ 1620672 h 1876879"/>
                <a:gd name="connsiteX5" fmla="*/ 2265528 w 2808027"/>
                <a:gd name="connsiteY5" fmla="*/ 1719618 h 1876879"/>
                <a:gd name="connsiteX6" fmla="*/ 2187053 w 2808027"/>
                <a:gd name="connsiteY6" fmla="*/ 1528549 h 1876879"/>
                <a:gd name="connsiteX7" fmla="*/ 2518012 w 2808027"/>
                <a:gd name="connsiteY7" fmla="*/ 1624084 h 1876879"/>
                <a:gd name="connsiteX8" fmla="*/ 2429301 w 2808027"/>
                <a:gd name="connsiteY8" fmla="*/ 1371600 h 1876879"/>
                <a:gd name="connsiteX9" fmla="*/ 2808027 w 2808027"/>
                <a:gd name="connsiteY9" fmla="*/ 1501254 h 1876879"/>
                <a:gd name="connsiteX10" fmla="*/ 2770495 w 2808027"/>
                <a:gd name="connsiteY10" fmla="*/ 1276066 h 1876879"/>
                <a:gd name="connsiteX11" fmla="*/ 1897039 w 2808027"/>
                <a:gd name="connsiteY11" fmla="*/ 542499 h 1876879"/>
                <a:gd name="connsiteX12" fmla="*/ 1716206 w 2808027"/>
                <a:gd name="connsiteY12" fmla="*/ 98946 h 1876879"/>
                <a:gd name="connsiteX13" fmla="*/ 1392071 w 2808027"/>
                <a:gd name="connsiteY13" fmla="*/ 0 h 1876879"/>
                <a:gd name="connsiteX14" fmla="*/ 283191 w 2808027"/>
                <a:gd name="connsiteY14" fmla="*/ 180833 h 1876879"/>
                <a:gd name="connsiteX0" fmla="*/ 283191 w 2808027"/>
                <a:gd name="connsiteY0" fmla="*/ 180833 h 1876879"/>
                <a:gd name="connsiteX1" fmla="*/ 0 w 2808027"/>
                <a:gd name="connsiteY1" fmla="*/ 928048 h 1876879"/>
                <a:gd name="connsiteX2" fmla="*/ 1119115 w 2808027"/>
                <a:gd name="connsiteY2" fmla="*/ 1624084 h 1876879"/>
                <a:gd name="connsiteX3" fmla="*/ 2019868 w 2808027"/>
                <a:gd name="connsiteY3" fmla="*/ 1859508 h 1876879"/>
                <a:gd name="connsiteX4" fmla="*/ 1941394 w 2808027"/>
                <a:gd name="connsiteY4" fmla="*/ 1620672 h 1876879"/>
                <a:gd name="connsiteX5" fmla="*/ 2265528 w 2808027"/>
                <a:gd name="connsiteY5" fmla="*/ 1719618 h 1876879"/>
                <a:gd name="connsiteX6" fmla="*/ 2187053 w 2808027"/>
                <a:gd name="connsiteY6" fmla="*/ 1528549 h 1876879"/>
                <a:gd name="connsiteX7" fmla="*/ 2518012 w 2808027"/>
                <a:gd name="connsiteY7" fmla="*/ 1624084 h 1876879"/>
                <a:gd name="connsiteX8" fmla="*/ 2429301 w 2808027"/>
                <a:gd name="connsiteY8" fmla="*/ 1371600 h 1876879"/>
                <a:gd name="connsiteX9" fmla="*/ 2808027 w 2808027"/>
                <a:gd name="connsiteY9" fmla="*/ 1501254 h 1876879"/>
                <a:gd name="connsiteX10" fmla="*/ 2770495 w 2808027"/>
                <a:gd name="connsiteY10" fmla="*/ 1276066 h 1876879"/>
                <a:gd name="connsiteX11" fmla="*/ 1897039 w 2808027"/>
                <a:gd name="connsiteY11" fmla="*/ 542499 h 1876879"/>
                <a:gd name="connsiteX12" fmla="*/ 1716206 w 2808027"/>
                <a:gd name="connsiteY12" fmla="*/ 98946 h 1876879"/>
                <a:gd name="connsiteX13" fmla="*/ 1392071 w 2808027"/>
                <a:gd name="connsiteY13" fmla="*/ 0 h 1876879"/>
                <a:gd name="connsiteX14" fmla="*/ 283191 w 2808027"/>
                <a:gd name="connsiteY14" fmla="*/ 180833 h 1876879"/>
                <a:gd name="connsiteX0" fmla="*/ 283191 w 2808027"/>
                <a:gd name="connsiteY0" fmla="*/ 180833 h 1876680"/>
                <a:gd name="connsiteX1" fmla="*/ 0 w 2808027"/>
                <a:gd name="connsiteY1" fmla="*/ 928048 h 1876680"/>
                <a:gd name="connsiteX2" fmla="*/ 1119115 w 2808027"/>
                <a:gd name="connsiteY2" fmla="*/ 1624084 h 1876680"/>
                <a:gd name="connsiteX3" fmla="*/ 2019868 w 2808027"/>
                <a:gd name="connsiteY3" fmla="*/ 1859508 h 1876680"/>
                <a:gd name="connsiteX4" fmla="*/ 1941394 w 2808027"/>
                <a:gd name="connsiteY4" fmla="*/ 1620672 h 1876680"/>
                <a:gd name="connsiteX5" fmla="*/ 2265528 w 2808027"/>
                <a:gd name="connsiteY5" fmla="*/ 1719618 h 1876680"/>
                <a:gd name="connsiteX6" fmla="*/ 2187053 w 2808027"/>
                <a:gd name="connsiteY6" fmla="*/ 1528549 h 1876680"/>
                <a:gd name="connsiteX7" fmla="*/ 2518012 w 2808027"/>
                <a:gd name="connsiteY7" fmla="*/ 1624084 h 1876680"/>
                <a:gd name="connsiteX8" fmla="*/ 2429301 w 2808027"/>
                <a:gd name="connsiteY8" fmla="*/ 1371600 h 1876680"/>
                <a:gd name="connsiteX9" fmla="*/ 2808027 w 2808027"/>
                <a:gd name="connsiteY9" fmla="*/ 1501254 h 1876680"/>
                <a:gd name="connsiteX10" fmla="*/ 2770495 w 2808027"/>
                <a:gd name="connsiteY10" fmla="*/ 1276066 h 1876680"/>
                <a:gd name="connsiteX11" fmla="*/ 1897039 w 2808027"/>
                <a:gd name="connsiteY11" fmla="*/ 542499 h 1876680"/>
                <a:gd name="connsiteX12" fmla="*/ 1716206 w 2808027"/>
                <a:gd name="connsiteY12" fmla="*/ 98946 h 1876680"/>
                <a:gd name="connsiteX13" fmla="*/ 1392071 w 2808027"/>
                <a:gd name="connsiteY13" fmla="*/ 0 h 1876680"/>
                <a:gd name="connsiteX14" fmla="*/ 283191 w 2808027"/>
                <a:gd name="connsiteY14" fmla="*/ 180833 h 1876680"/>
                <a:gd name="connsiteX0" fmla="*/ 283191 w 2808027"/>
                <a:gd name="connsiteY0" fmla="*/ 180833 h 1880087"/>
                <a:gd name="connsiteX1" fmla="*/ 0 w 2808027"/>
                <a:gd name="connsiteY1" fmla="*/ 928048 h 1880087"/>
                <a:gd name="connsiteX2" fmla="*/ 1119115 w 2808027"/>
                <a:gd name="connsiteY2" fmla="*/ 1624084 h 1880087"/>
                <a:gd name="connsiteX3" fmla="*/ 2019868 w 2808027"/>
                <a:gd name="connsiteY3" fmla="*/ 1859508 h 1880087"/>
                <a:gd name="connsiteX4" fmla="*/ 1941394 w 2808027"/>
                <a:gd name="connsiteY4" fmla="*/ 1620672 h 1880087"/>
                <a:gd name="connsiteX5" fmla="*/ 2265528 w 2808027"/>
                <a:gd name="connsiteY5" fmla="*/ 1719618 h 1880087"/>
                <a:gd name="connsiteX6" fmla="*/ 2187053 w 2808027"/>
                <a:gd name="connsiteY6" fmla="*/ 1528549 h 1880087"/>
                <a:gd name="connsiteX7" fmla="*/ 2518012 w 2808027"/>
                <a:gd name="connsiteY7" fmla="*/ 1624084 h 1880087"/>
                <a:gd name="connsiteX8" fmla="*/ 2429301 w 2808027"/>
                <a:gd name="connsiteY8" fmla="*/ 1371600 h 1880087"/>
                <a:gd name="connsiteX9" fmla="*/ 2808027 w 2808027"/>
                <a:gd name="connsiteY9" fmla="*/ 1501254 h 1880087"/>
                <a:gd name="connsiteX10" fmla="*/ 2770495 w 2808027"/>
                <a:gd name="connsiteY10" fmla="*/ 1276066 h 1880087"/>
                <a:gd name="connsiteX11" fmla="*/ 1897039 w 2808027"/>
                <a:gd name="connsiteY11" fmla="*/ 542499 h 1880087"/>
                <a:gd name="connsiteX12" fmla="*/ 1716206 w 2808027"/>
                <a:gd name="connsiteY12" fmla="*/ 98946 h 1880087"/>
                <a:gd name="connsiteX13" fmla="*/ 1392071 w 2808027"/>
                <a:gd name="connsiteY13" fmla="*/ 0 h 1880087"/>
                <a:gd name="connsiteX14" fmla="*/ 283191 w 2808027"/>
                <a:gd name="connsiteY14" fmla="*/ 180833 h 1880087"/>
                <a:gd name="connsiteX0" fmla="*/ 283191 w 2808027"/>
                <a:gd name="connsiteY0" fmla="*/ 180833 h 1879404"/>
                <a:gd name="connsiteX1" fmla="*/ 0 w 2808027"/>
                <a:gd name="connsiteY1" fmla="*/ 928048 h 1879404"/>
                <a:gd name="connsiteX2" fmla="*/ 1125939 w 2808027"/>
                <a:gd name="connsiteY2" fmla="*/ 1613848 h 1879404"/>
                <a:gd name="connsiteX3" fmla="*/ 2019868 w 2808027"/>
                <a:gd name="connsiteY3" fmla="*/ 1859508 h 1879404"/>
                <a:gd name="connsiteX4" fmla="*/ 1941394 w 2808027"/>
                <a:gd name="connsiteY4" fmla="*/ 1620672 h 1879404"/>
                <a:gd name="connsiteX5" fmla="*/ 2265528 w 2808027"/>
                <a:gd name="connsiteY5" fmla="*/ 1719618 h 1879404"/>
                <a:gd name="connsiteX6" fmla="*/ 2187053 w 2808027"/>
                <a:gd name="connsiteY6" fmla="*/ 1528549 h 1879404"/>
                <a:gd name="connsiteX7" fmla="*/ 2518012 w 2808027"/>
                <a:gd name="connsiteY7" fmla="*/ 1624084 h 1879404"/>
                <a:gd name="connsiteX8" fmla="*/ 2429301 w 2808027"/>
                <a:gd name="connsiteY8" fmla="*/ 1371600 h 1879404"/>
                <a:gd name="connsiteX9" fmla="*/ 2808027 w 2808027"/>
                <a:gd name="connsiteY9" fmla="*/ 1501254 h 1879404"/>
                <a:gd name="connsiteX10" fmla="*/ 2770495 w 2808027"/>
                <a:gd name="connsiteY10" fmla="*/ 1276066 h 1879404"/>
                <a:gd name="connsiteX11" fmla="*/ 1897039 w 2808027"/>
                <a:gd name="connsiteY11" fmla="*/ 542499 h 1879404"/>
                <a:gd name="connsiteX12" fmla="*/ 1716206 w 2808027"/>
                <a:gd name="connsiteY12" fmla="*/ 98946 h 1879404"/>
                <a:gd name="connsiteX13" fmla="*/ 1392071 w 2808027"/>
                <a:gd name="connsiteY13" fmla="*/ 0 h 1879404"/>
                <a:gd name="connsiteX14" fmla="*/ 283191 w 2808027"/>
                <a:gd name="connsiteY14" fmla="*/ 180833 h 1879404"/>
                <a:gd name="connsiteX0" fmla="*/ 283191 w 2808027"/>
                <a:gd name="connsiteY0" fmla="*/ 180833 h 1879404"/>
                <a:gd name="connsiteX1" fmla="*/ 0 w 2808027"/>
                <a:gd name="connsiteY1" fmla="*/ 928048 h 1879404"/>
                <a:gd name="connsiteX2" fmla="*/ 1125939 w 2808027"/>
                <a:gd name="connsiteY2" fmla="*/ 1613848 h 1879404"/>
                <a:gd name="connsiteX3" fmla="*/ 2019868 w 2808027"/>
                <a:gd name="connsiteY3" fmla="*/ 1859508 h 1879404"/>
                <a:gd name="connsiteX4" fmla="*/ 1941394 w 2808027"/>
                <a:gd name="connsiteY4" fmla="*/ 1620672 h 1879404"/>
                <a:gd name="connsiteX5" fmla="*/ 2265528 w 2808027"/>
                <a:gd name="connsiteY5" fmla="*/ 1719618 h 1879404"/>
                <a:gd name="connsiteX6" fmla="*/ 2187053 w 2808027"/>
                <a:gd name="connsiteY6" fmla="*/ 1528549 h 1879404"/>
                <a:gd name="connsiteX7" fmla="*/ 2518012 w 2808027"/>
                <a:gd name="connsiteY7" fmla="*/ 1624084 h 1879404"/>
                <a:gd name="connsiteX8" fmla="*/ 2429301 w 2808027"/>
                <a:gd name="connsiteY8" fmla="*/ 1371600 h 1879404"/>
                <a:gd name="connsiteX9" fmla="*/ 2808027 w 2808027"/>
                <a:gd name="connsiteY9" fmla="*/ 1501254 h 1879404"/>
                <a:gd name="connsiteX10" fmla="*/ 2770495 w 2808027"/>
                <a:gd name="connsiteY10" fmla="*/ 1276066 h 1879404"/>
                <a:gd name="connsiteX11" fmla="*/ 1897039 w 2808027"/>
                <a:gd name="connsiteY11" fmla="*/ 542499 h 1879404"/>
                <a:gd name="connsiteX12" fmla="*/ 1716206 w 2808027"/>
                <a:gd name="connsiteY12" fmla="*/ 98946 h 1879404"/>
                <a:gd name="connsiteX13" fmla="*/ 1392071 w 2808027"/>
                <a:gd name="connsiteY13" fmla="*/ 0 h 1879404"/>
                <a:gd name="connsiteX14" fmla="*/ 283191 w 2808027"/>
                <a:gd name="connsiteY14" fmla="*/ 180833 h 1879404"/>
                <a:gd name="connsiteX0" fmla="*/ 283191 w 2808027"/>
                <a:gd name="connsiteY0" fmla="*/ 180833 h 1879198"/>
                <a:gd name="connsiteX1" fmla="*/ 0 w 2808027"/>
                <a:gd name="connsiteY1" fmla="*/ 928048 h 1879198"/>
                <a:gd name="connsiteX2" fmla="*/ 1125939 w 2808027"/>
                <a:gd name="connsiteY2" fmla="*/ 1613848 h 1879198"/>
                <a:gd name="connsiteX3" fmla="*/ 2019868 w 2808027"/>
                <a:gd name="connsiteY3" fmla="*/ 1859508 h 1879198"/>
                <a:gd name="connsiteX4" fmla="*/ 1941394 w 2808027"/>
                <a:gd name="connsiteY4" fmla="*/ 1620672 h 1879198"/>
                <a:gd name="connsiteX5" fmla="*/ 2265528 w 2808027"/>
                <a:gd name="connsiteY5" fmla="*/ 1719618 h 1879198"/>
                <a:gd name="connsiteX6" fmla="*/ 2187053 w 2808027"/>
                <a:gd name="connsiteY6" fmla="*/ 1528549 h 1879198"/>
                <a:gd name="connsiteX7" fmla="*/ 2518012 w 2808027"/>
                <a:gd name="connsiteY7" fmla="*/ 1624084 h 1879198"/>
                <a:gd name="connsiteX8" fmla="*/ 2429301 w 2808027"/>
                <a:gd name="connsiteY8" fmla="*/ 1371600 h 1879198"/>
                <a:gd name="connsiteX9" fmla="*/ 2808027 w 2808027"/>
                <a:gd name="connsiteY9" fmla="*/ 1501254 h 1879198"/>
                <a:gd name="connsiteX10" fmla="*/ 2770495 w 2808027"/>
                <a:gd name="connsiteY10" fmla="*/ 1276066 h 1879198"/>
                <a:gd name="connsiteX11" fmla="*/ 1897039 w 2808027"/>
                <a:gd name="connsiteY11" fmla="*/ 542499 h 1879198"/>
                <a:gd name="connsiteX12" fmla="*/ 1716206 w 2808027"/>
                <a:gd name="connsiteY12" fmla="*/ 98946 h 1879198"/>
                <a:gd name="connsiteX13" fmla="*/ 1392071 w 2808027"/>
                <a:gd name="connsiteY13" fmla="*/ 0 h 1879198"/>
                <a:gd name="connsiteX14" fmla="*/ 283191 w 2808027"/>
                <a:gd name="connsiteY14" fmla="*/ 180833 h 1879198"/>
                <a:gd name="connsiteX0" fmla="*/ 283191 w 2808027"/>
                <a:gd name="connsiteY0" fmla="*/ 180833 h 1879198"/>
                <a:gd name="connsiteX1" fmla="*/ 0 w 2808027"/>
                <a:gd name="connsiteY1" fmla="*/ 928048 h 1879198"/>
                <a:gd name="connsiteX2" fmla="*/ 1125939 w 2808027"/>
                <a:gd name="connsiteY2" fmla="*/ 1613848 h 1879198"/>
                <a:gd name="connsiteX3" fmla="*/ 2019868 w 2808027"/>
                <a:gd name="connsiteY3" fmla="*/ 1859508 h 1879198"/>
                <a:gd name="connsiteX4" fmla="*/ 1941394 w 2808027"/>
                <a:gd name="connsiteY4" fmla="*/ 1620672 h 1879198"/>
                <a:gd name="connsiteX5" fmla="*/ 2265528 w 2808027"/>
                <a:gd name="connsiteY5" fmla="*/ 1719618 h 1879198"/>
                <a:gd name="connsiteX6" fmla="*/ 2187053 w 2808027"/>
                <a:gd name="connsiteY6" fmla="*/ 1528549 h 1879198"/>
                <a:gd name="connsiteX7" fmla="*/ 2518012 w 2808027"/>
                <a:gd name="connsiteY7" fmla="*/ 1624084 h 1879198"/>
                <a:gd name="connsiteX8" fmla="*/ 2429301 w 2808027"/>
                <a:gd name="connsiteY8" fmla="*/ 1371600 h 1879198"/>
                <a:gd name="connsiteX9" fmla="*/ 2808027 w 2808027"/>
                <a:gd name="connsiteY9" fmla="*/ 1501254 h 1879198"/>
                <a:gd name="connsiteX10" fmla="*/ 2770495 w 2808027"/>
                <a:gd name="connsiteY10" fmla="*/ 1276066 h 1879198"/>
                <a:gd name="connsiteX11" fmla="*/ 1897039 w 2808027"/>
                <a:gd name="connsiteY11" fmla="*/ 542499 h 1879198"/>
                <a:gd name="connsiteX12" fmla="*/ 1716206 w 2808027"/>
                <a:gd name="connsiteY12" fmla="*/ 98946 h 1879198"/>
                <a:gd name="connsiteX13" fmla="*/ 1392071 w 2808027"/>
                <a:gd name="connsiteY13" fmla="*/ 0 h 1879198"/>
                <a:gd name="connsiteX14" fmla="*/ 283191 w 2808027"/>
                <a:gd name="connsiteY14" fmla="*/ 180833 h 1879198"/>
                <a:gd name="connsiteX0" fmla="*/ 283191 w 2808027"/>
                <a:gd name="connsiteY0" fmla="*/ 180833 h 1879198"/>
                <a:gd name="connsiteX1" fmla="*/ 0 w 2808027"/>
                <a:gd name="connsiteY1" fmla="*/ 928048 h 1879198"/>
                <a:gd name="connsiteX2" fmla="*/ 1125939 w 2808027"/>
                <a:gd name="connsiteY2" fmla="*/ 1613848 h 1879198"/>
                <a:gd name="connsiteX3" fmla="*/ 2019868 w 2808027"/>
                <a:gd name="connsiteY3" fmla="*/ 1859508 h 1879198"/>
                <a:gd name="connsiteX4" fmla="*/ 1941394 w 2808027"/>
                <a:gd name="connsiteY4" fmla="*/ 1620672 h 1879198"/>
                <a:gd name="connsiteX5" fmla="*/ 2265528 w 2808027"/>
                <a:gd name="connsiteY5" fmla="*/ 1719618 h 1879198"/>
                <a:gd name="connsiteX6" fmla="*/ 2187053 w 2808027"/>
                <a:gd name="connsiteY6" fmla="*/ 1528549 h 1879198"/>
                <a:gd name="connsiteX7" fmla="*/ 2518012 w 2808027"/>
                <a:gd name="connsiteY7" fmla="*/ 1624084 h 1879198"/>
                <a:gd name="connsiteX8" fmla="*/ 2429301 w 2808027"/>
                <a:gd name="connsiteY8" fmla="*/ 1371600 h 1879198"/>
                <a:gd name="connsiteX9" fmla="*/ 2808027 w 2808027"/>
                <a:gd name="connsiteY9" fmla="*/ 1501254 h 1879198"/>
                <a:gd name="connsiteX10" fmla="*/ 2770495 w 2808027"/>
                <a:gd name="connsiteY10" fmla="*/ 1276066 h 1879198"/>
                <a:gd name="connsiteX11" fmla="*/ 1897039 w 2808027"/>
                <a:gd name="connsiteY11" fmla="*/ 542499 h 1879198"/>
                <a:gd name="connsiteX12" fmla="*/ 1716206 w 2808027"/>
                <a:gd name="connsiteY12" fmla="*/ 98946 h 1879198"/>
                <a:gd name="connsiteX13" fmla="*/ 1392071 w 2808027"/>
                <a:gd name="connsiteY13" fmla="*/ 0 h 1879198"/>
                <a:gd name="connsiteX14" fmla="*/ 283191 w 2808027"/>
                <a:gd name="connsiteY14" fmla="*/ 180833 h 1879198"/>
                <a:gd name="connsiteX0" fmla="*/ 283191 w 2808027"/>
                <a:gd name="connsiteY0" fmla="*/ 180833 h 1879198"/>
                <a:gd name="connsiteX1" fmla="*/ 0 w 2808027"/>
                <a:gd name="connsiteY1" fmla="*/ 928048 h 1879198"/>
                <a:gd name="connsiteX2" fmla="*/ 1125939 w 2808027"/>
                <a:gd name="connsiteY2" fmla="*/ 1613848 h 1879198"/>
                <a:gd name="connsiteX3" fmla="*/ 2019868 w 2808027"/>
                <a:gd name="connsiteY3" fmla="*/ 1859508 h 1879198"/>
                <a:gd name="connsiteX4" fmla="*/ 1941394 w 2808027"/>
                <a:gd name="connsiteY4" fmla="*/ 1620672 h 1879198"/>
                <a:gd name="connsiteX5" fmla="*/ 2265528 w 2808027"/>
                <a:gd name="connsiteY5" fmla="*/ 1719618 h 1879198"/>
                <a:gd name="connsiteX6" fmla="*/ 2187053 w 2808027"/>
                <a:gd name="connsiteY6" fmla="*/ 1528549 h 1879198"/>
                <a:gd name="connsiteX7" fmla="*/ 2518012 w 2808027"/>
                <a:gd name="connsiteY7" fmla="*/ 1624084 h 1879198"/>
                <a:gd name="connsiteX8" fmla="*/ 2429301 w 2808027"/>
                <a:gd name="connsiteY8" fmla="*/ 1371600 h 1879198"/>
                <a:gd name="connsiteX9" fmla="*/ 2808027 w 2808027"/>
                <a:gd name="connsiteY9" fmla="*/ 1501254 h 1879198"/>
                <a:gd name="connsiteX10" fmla="*/ 2770495 w 2808027"/>
                <a:gd name="connsiteY10" fmla="*/ 1276066 h 1879198"/>
                <a:gd name="connsiteX11" fmla="*/ 1897039 w 2808027"/>
                <a:gd name="connsiteY11" fmla="*/ 542499 h 1879198"/>
                <a:gd name="connsiteX12" fmla="*/ 1716206 w 2808027"/>
                <a:gd name="connsiteY12" fmla="*/ 98946 h 1879198"/>
                <a:gd name="connsiteX13" fmla="*/ 1392071 w 2808027"/>
                <a:gd name="connsiteY13" fmla="*/ 0 h 1879198"/>
                <a:gd name="connsiteX14" fmla="*/ 283191 w 2808027"/>
                <a:gd name="connsiteY14" fmla="*/ 180833 h 1879198"/>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797791"/>
                <a:gd name="connsiteY0" fmla="*/ 180833 h 1884987"/>
                <a:gd name="connsiteX1" fmla="*/ 0 w 2797791"/>
                <a:gd name="connsiteY1" fmla="*/ 928048 h 1884987"/>
                <a:gd name="connsiteX2" fmla="*/ 1125939 w 2797791"/>
                <a:gd name="connsiteY2" fmla="*/ 1613848 h 1884987"/>
                <a:gd name="connsiteX3" fmla="*/ 2019868 w 2797791"/>
                <a:gd name="connsiteY3" fmla="*/ 1859508 h 1884987"/>
                <a:gd name="connsiteX4" fmla="*/ 1941394 w 2797791"/>
                <a:gd name="connsiteY4" fmla="*/ 1620672 h 1884987"/>
                <a:gd name="connsiteX5" fmla="*/ 2265528 w 2797791"/>
                <a:gd name="connsiteY5" fmla="*/ 1719618 h 1884987"/>
                <a:gd name="connsiteX6" fmla="*/ 2187053 w 2797791"/>
                <a:gd name="connsiteY6" fmla="*/ 1528549 h 1884987"/>
                <a:gd name="connsiteX7" fmla="*/ 2518012 w 2797791"/>
                <a:gd name="connsiteY7" fmla="*/ 1624084 h 1884987"/>
                <a:gd name="connsiteX8" fmla="*/ 2429301 w 2797791"/>
                <a:gd name="connsiteY8" fmla="*/ 1371600 h 1884987"/>
                <a:gd name="connsiteX9" fmla="*/ 2797791 w 2797791"/>
                <a:gd name="connsiteY9" fmla="*/ 1491018 h 1884987"/>
                <a:gd name="connsiteX10" fmla="*/ 2770495 w 2797791"/>
                <a:gd name="connsiteY10" fmla="*/ 1276066 h 1884987"/>
                <a:gd name="connsiteX11" fmla="*/ 1897039 w 2797791"/>
                <a:gd name="connsiteY11" fmla="*/ 542499 h 1884987"/>
                <a:gd name="connsiteX12" fmla="*/ 1716206 w 2797791"/>
                <a:gd name="connsiteY12" fmla="*/ 98946 h 1884987"/>
                <a:gd name="connsiteX13" fmla="*/ 1392071 w 2797791"/>
                <a:gd name="connsiteY13" fmla="*/ 0 h 1884987"/>
                <a:gd name="connsiteX14" fmla="*/ 283191 w 2797791"/>
                <a:gd name="connsiteY14" fmla="*/ 180833 h 1884987"/>
                <a:gd name="connsiteX0" fmla="*/ 283191 w 2819877"/>
                <a:gd name="connsiteY0" fmla="*/ 180833 h 1884987"/>
                <a:gd name="connsiteX1" fmla="*/ 0 w 2819877"/>
                <a:gd name="connsiteY1" fmla="*/ 928048 h 1884987"/>
                <a:gd name="connsiteX2" fmla="*/ 1125939 w 2819877"/>
                <a:gd name="connsiteY2" fmla="*/ 1613848 h 1884987"/>
                <a:gd name="connsiteX3" fmla="*/ 2019868 w 2819877"/>
                <a:gd name="connsiteY3" fmla="*/ 1859508 h 1884987"/>
                <a:gd name="connsiteX4" fmla="*/ 1941394 w 2819877"/>
                <a:gd name="connsiteY4" fmla="*/ 1620672 h 1884987"/>
                <a:gd name="connsiteX5" fmla="*/ 2265528 w 2819877"/>
                <a:gd name="connsiteY5" fmla="*/ 1719618 h 1884987"/>
                <a:gd name="connsiteX6" fmla="*/ 2187053 w 2819877"/>
                <a:gd name="connsiteY6" fmla="*/ 1528549 h 1884987"/>
                <a:gd name="connsiteX7" fmla="*/ 2518012 w 2819877"/>
                <a:gd name="connsiteY7" fmla="*/ 1624084 h 1884987"/>
                <a:gd name="connsiteX8" fmla="*/ 2429301 w 2819877"/>
                <a:gd name="connsiteY8" fmla="*/ 1371600 h 1884987"/>
                <a:gd name="connsiteX9" fmla="*/ 2797791 w 2819877"/>
                <a:gd name="connsiteY9" fmla="*/ 1491018 h 1884987"/>
                <a:gd name="connsiteX10" fmla="*/ 2770495 w 2819877"/>
                <a:gd name="connsiteY10" fmla="*/ 1276066 h 1884987"/>
                <a:gd name="connsiteX11" fmla="*/ 1897039 w 2819877"/>
                <a:gd name="connsiteY11" fmla="*/ 542499 h 1884987"/>
                <a:gd name="connsiteX12" fmla="*/ 1716206 w 2819877"/>
                <a:gd name="connsiteY12" fmla="*/ 98946 h 1884987"/>
                <a:gd name="connsiteX13" fmla="*/ 1392071 w 2819877"/>
                <a:gd name="connsiteY13" fmla="*/ 0 h 1884987"/>
                <a:gd name="connsiteX14" fmla="*/ 283191 w 2819877"/>
                <a:gd name="connsiteY14" fmla="*/ 180833 h 1884987"/>
                <a:gd name="connsiteX0" fmla="*/ 283191 w 2803856"/>
                <a:gd name="connsiteY0" fmla="*/ 180833 h 1884987"/>
                <a:gd name="connsiteX1" fmla="*/ 0 w 2803856"/>
                <a:gd name="connsiteY1" fmla="*/ 928048 h 1884987"/>
                <a:gd name="connsiteX2" fmla="*/ 1125939 w 2803856"/>
                <a:gd name="connsiteY2" fmla="*/ 1613848 h 1884987"/>
                <a:gd name="connsiteX3" fmla="*/ 2019868 w 2803856"/>
                <a:gd name="connsiteY3" fmla="*/ 1859508 h 1884987"/>
                <a:gd name="connsiteX4" fmla="*/ 1941394 w 2803856"/>
                <a:gd name="connsiteY4" fmla="*/ 1620672 h 1884987"/>
                <a:gd name="connsiteX5" fmla="*/ 2265528 w 2803856"/>
                <a:gd name="connsiteY5" fmla="*/ 1719618 h 1884987"/>
                <a:gd name="connsiteX6" fmla="*/ 2187053 w 2803856"/>
                <a:gd name="connsiteY6" fmla="*/ 1528549 h 1884987"/>
                <a:gd name="connsiteX7" fmla="*/ 2518012 w 2803856"/>
                <a:gd name="connsiteY7" fmla="*/ 1624084 h 1884987"/>
                <a:gd name="connsiteX8" fmla="*/ 2429301 w 2803856"/>
                <a:gd name="connsiteY8" fmla="*/ 1371600 h 1884987"/>
                <a:gd name="connsiteX9" fmla="*/ 2777319 w 2803856"/>
                <a:gd name="connsiteY9" fmla="*/ 1501254 h 1884987"/>
                <a:gd name="connsiteX10" fmla="*/ 2770495 w 2803856"/>
                <a:gd name="connsiteY10" fmla="*/ 1276066 h 1884987"/>
                <a:gd name="connsiteX11" fmla="*/ 1897039 w 2803856"/>
                <a:gd name="connsiteY11" fmla="*/ 542499 h 1884987"/>
                <a:gd name="connsiteX12" fmla="*/ 1716206 w 2803856"/>
                <a:gd name="connsiteY12" fmla="*/ 98946 h 1884987"/>
                <a:gd name="connsiteX13" fmla="*/ 1392071 w 2803856"/>
                <a:gd name="connsiteY13" fmla="*/ 0 h 1884987"/>
                <a:gd name="connsiteX14" fmla="*/ 283191 w 2803856"/>
                <a:gd name="connsiteY14" fmla="*/ 180833 h 1884987"/>
                <a:gd name="connsiteX0" fmla="*/ 283191 w 2803856"/>
                <a:gd name="connsiteY0" fmla="*/ 180833 h 1884987"/>
                <a:gd name="connsiteX1" fmla="*/ 0 w 2803856"/>
                <a:gd name="connsiteY1" fmla="*/ 928048 h 1884987"/>
                <a:gd name="connsiteX2" fmla="*/ 1125939 w 2803856"/>
                <a:gd name="connsiteY2" fmla="*/ 1613848 h 1884987"/>
                <a:gd name="connsiteX3" fmla="*/ 2019868 w 2803856"/>
                <a:gd name="connsiteY3" fmla="*/ 1859508 h 1884987"/>
                <a:gd name="connsiteX4" fmla="*/ 1941394 w 2803856"/>
                <a:gd name="connsiteY4" fmla="*/ 1620672 h 1884987"/>
                <a:gd name="connsiteX5" fmla="*/ 2265528 w 2803856"/>
                <a:gd name="connsiteY5" fmla="*/ 1719618 h 1884987"/>
                <a:gd name="connsiteX6" fmla="*/ 2187053 w 2803856"/>
                <a:gd name="connsiteY6" fmla="*/ 1528549 h 1884987"/>
                <a:gd name="connsiteX7" fmla="*/ 2518012 w 2803856"/>
                <a:gd name="connsiteY7" fmla="*/ 1624084 h 1884987"/>
                <a:gd name="connsiteX8" fmla="*/ 2429301 w 2803856"/>
                <a:gd name="connsiteY8" fmla="*/ 1371600 h 1884987"/>
                <a:gd name="connsiteX9" fmla="*/ 2777319 w 2803856"/>
                <a:gd name="connsiteY9" fmla="*/ 1501254 h 1884987"/>
                <a:gd name="connsiteX10" fmla="*/ 2770495 w 2803856"/>
                <a:gd name="connsiteY10" fmla="*/ 1276066 h 1884987"/>
                <a:gd name="connsiteX11" fmla="*/ 1897039 w 2803856"/>
                <a:gd name="connsiteY11" fmla="*/ 542499 h 1884987"/>
                <a:gd name="connsiteX12" fmla="*/ 1716206 w 2803856"/>
                <a:gd name="connsiteY12" fmla="*/ 98946 h 1884987"/>
                <a:gd name="connsiteX13" fmla="*/ 1392071 w 2803856"/>
                <a:gd name="connsiteY13" fmla="*/ 0 h 1884987"/>
                <a:gd name="connsiteX14" fmla="*/ 283191 w 2803856"/>
                <a:gd name="connsiteY14" fmla="*/ 180833 h 1884987"/>
                <a:gd name="connsiteX0" fmla="*/ 283191 w 2803856"/>
                <a:gd name="connsiteY0" fmla="*/ 180833 h 1884987"/>
                <a:gd name="connsiteX1" fmla="*/ 0 w 2803856"/>
                <a:gd name="connsiteY1" fmla="*/ 928048 h 1884987"/>
                <a:gd name="connsiteX2" fmla="*/ 1125939 w 2803856"/>
                <a:gd name="connsiteY2" fmla="*/ 1613848 h 1884987"/>
                <a:gd name="connsiteX3" fmla="*/ 2019868 w 2803856"/>
                <a:gd name="connsiteY3" fmla="*/ 1859508 h 1884987"/>
                <a:gd name="connsiteX4" fmla="*/ 1941394 w 2803856"/>
                <a:gd name="connsiteY4" fmla="*/ 1620672 h 1884987"/>
                <a:gd name="connsiteX5" fmla="*/ 2265528 w 2803856"/>
                <a:gd name="connsiteY5" fmla="*/ 1719618 h 1884987"/>
                <a:gd name="connsiteX6" fmla="*/ 2187053 w 2803856"/>
                <a:gd name="connsiteY6" fmla="*/ 1528549 h 1884987"/>
                <a:gd name="connsiteX7" fmla="*/ 2518012 w 2803856"/>
                <a:gd name="connsiteY7" fmla="*/ 1624084 h 1884987"/>
                <a:gd name="connsiteX8" fmla="*/ 2429301 w 2803856"/>
                <a:gd name="connsiteY8" fmla="*/ 1371600 h 1884987"/>
                <a:gd name="connsiteX9" fmla="*/ 2777319 w 2803856"/>
                <a:gd name="connsiteY9" fmla="*/ 1501254 h 1884987"/>
                <a:gd name="connsiteX10" fmla="*/ 2770495 w 2803856"/>
                <a:gd name="connsiteY10" fmla="*/ 1276066 h 1884987"/>
                <a:gd name="connsiteX11" fmla="*/ 1897039 w 2803856"/>
                <a:gd name="connsiteY11" fmla="*/ 542499 h 1884987"/>
                <a:gd name="connsiteX12" fmla="*/ 1716206 w 2803856"/>
                <a:gd name="connsiteY12" fmla="*/ 98946 h 1884987"/>
                <a:gd name="connsiteX13" fmla="*/ 1392071 w 2803856"/>
                <a:gd name="connsiteY13" fmla="*/ 0 h 1884987"/>
                <a:gd name="connsiteX14" fmla="*/ 283191 w 2803856"/>
                <a:gd name="connsiteY14" fmla="*/ 180833 h 1884987"/>
                <a:gd name="connsiteX0" fmla="*/ 283191 w 2812954"/>
                <a:gd name="connsiteY0" fmla="*/ 180833 h 1884987"/>
                <a:gd name="connsiteX1" fmla="*/ 0 w 2812954"/>
                <a:gd name="connsiteY1" fmla="*/ 928048 h 1884987"/>
                <a:gd name="connsiteX2" fmla="*/ 1125939 w 2812954"/>
                <a:gd name="connsiteY2" fmla="*/ 1613848 h 1884987"/>
                <a:gd name="connsiteX3" fmla="*/ 2019868 w 2812954"/>
                <a:gd name="connsiteY3" fmla="*/ 1859508 h 1884987"/>
                <a:gd name="connsiteX4" fmla="*/ 1941394 w 2812954"/>
                <a:gd name="connsiteY4" fmla="*/ 1620672 h 1884987"/>
                <a:gd name="connsiteX5" fmla="*/ 2265528 w 2812954"/>
                <a:gd name="connsiteY5" fmla="*/ 1719618 h 1884987"/>
                <a:gd name="connsiteX6" fmla="*/ 2187053 w 2812954"/>
                <a:gd name="connsiteY6" fmla="*/ 1528549 h 1884987"/>
                <a:gd name="connsiteX7" fmla="*/ 2518012 w 2812954"/>
                <a:gd name="connsiteY7" fmla="*/ 1624084 h 1884987"/>
                <a:gd name="connsiteX8" fmla="*/ 2429301 w 2812954"/>
                <a:gd name="connsiteY8" fmla="*/ 1371600 h 1884987"/>
                <a:gd name="connsiteX9" fmla="*/ 2777319 w 2812954"/>
                <a:gd name="connsiteY9" fmla="*/ 1501254 h 1884987"/>
                <a:gd name="connsiteX10" fmla="*/ 2770495 w 2812954"/>
                <a:gd name="connsiteY10" fmla="*/ 1276066 h 1884987"/>
                <a:gd name="connsiteX11" fmla="*/ 1897039 w 2812954"/>
                <a:gd name="connsiteY11" fmla="*/ 542499 h 1884987"/>
                <a:gd name="connsiteX12" fmla="*/ 1716206 w 2812954"/>
                <a:gd name="connsiteY12" fmla="*/ 98946 h 1884987"/>
                <a:gd name="connsiteX13" fmla="*/ 1392071 w 2812954"/>
                <a:gd name="connsiteY13" fmla="*/ 0 h 1884987"/>
                <a:gd name="connsiteX14" fmla="*/ 283191 w 2812954"/>
                <a:gd name="connsiteY14" fmla="*/ 180833 h 1884987"/>
                <a:gd name="connsiteX0" fmla="*/ 283191 w 2817049"/>
                <a:gd name="connsiteY0" fmla="*/ 180833 h 1884987"/>
                <a:gd name="connsiteX1" fmla="*/ 0 w 2817049"/>
                <a:gd name="connsiteY1" fmla="*/ 928048 h 1884987"/>
                <a:gd name="connsiteX2" fmla="*/ 1125939 w 2817049"/>
                <a:gd name="connsiteY2" fmla="*/ 1613848 h 1884987"/>
                <a:gd name="connsiteX3" fmla="*/ 2019868 w 2817049"/>
                <a:gd name="connsiteY3" fmla="*/ 1859508 h 1884987"/>
                <a:gd name="connsiteX4" fmla="*/ 1941394 w 2817049"/>
                <a:gd name="connsiteY4" fmla="*/ 1620672 h 1884987"/>
                <a:gd name="connsiteX5" fmla="*/ 2265528 w 2817049"/>
                <a:gd name="connsiteY5" fmla="*/ 1719618 h 1884987"/>
                <a:gd name="connsiteX6" fmla="*/ 2187053 w 2817049"/>
                <a:gd name="connsiteY6" fmla="*/ 1528549 h 1884987"/>
                <a:gd name="connsiteX7" fmla="*/ 2518012 w 2817049"/>
                <a:gd name="connsiteY7" fmla="*/ 1624084 h 1884987"/>
                <a:gd name="connsiteX8" fmla="*/ 2429301 w 2817049"/>
                <a:gd name="connsiteY8" fmla="*/ 1371600 h 1884987"/>
                <a:gd name="connsiteX9" fmla="*/ 2777319 w 2817049"/>
                <a:gd name="connsiteY9" fmla="*/ 1501254 h 1884987"/>
                <a:gd name="connsiteX10" fmla="*/ 2770495 w 2817049"/>
                <a:gd name="connsiteY10" fmla="*/ 1276066 h 1884987"/>
                <a:gd name="connsiteX11" fmla="*/ 1897039 w 2817049"/>
                <a:gd name="connsiteY11" fmla="*/ 542499 h 1884987"/>
                <a:gd name="connsiteX12" fmla="*/ 1716206 w 2817049"/>
                <a:gd name="connsiteY12" fmla="*/ 98946 h 1884987"/>
                <a:gd name="connsiteX13" fmla="*/ 1392071 w 2817049"/>
                <a:gd name="connsiteY13" fmla="*/ 0 h 1884987"/>
                <a:gd name="connsiteX14" fmla="*/ 283191 w 2817049"/>
                <a:gd name="connsiteY14" fmla="*/ 180833 h 1884987"/>
                <a:gd name="connsiteX0" fmla="*/ 283191 w 2803957"/>
                <a:gd name="connsiteY0" fmla="*/ 180833 h 1884987"/>
                <a:gd name="connsiteX1" fmla="*/ 0 w 2803957"/>
                <a:gd name="connsiteY1" fmla="*/ 928048 h 1884987"/>
                <a:gd name="connsiteX2" fmla="*/ 1125939 w 2803957"/>
                <a:gd name="connsiteY2" fmla="*/ 1613848 h 1884987"/>
                <a:gd name="connsiteX3" fmla="*/ 2019868 w 2803957"/>
                <a:gd name="connsiteY3" fmla="*/ 1859508 h 1884987"/>
                <a:gd name="connsiteX4" fmla="*/ 1941394 w 2803957"/>
                <a:gd name="connsiteY4" fmla="*/ 1620672 h 1884987"/>
                <a:gd name="connsiteX5" fmla="*/ 2265528 w 2803957"/>
                <a:gd name="connsiteY5" fmla="*/ 1719618 h 1884987"/>
                <a:gd name="connsiteX6" fmla="*/ 2187053 w 2803957"/>
                <a:gd name="connsiteY6" fmla="*/ 1528549 h 1884987"/>
                <a:gd name="connsiteX7" fmla="*/ 2518012 w 2803957"/>
                <a:gd name="connsiteY7" fmla="*/ 1624084 h 1884987"/>
                <a:gd name="connsiteX8" fmla="*/ 2429301 w 2803957"/>
                <a:gd name="connsiteY8" fmla="*/ 1371600 h 1884987"/>
                <a:gd name="connsiteX9" fmla="*/ 2777319 w 2803957"/>
                <a:gd name="connsiteY9" fmla="*/ 1501254 h 1884987"/>
                <a:gd name="connsiteX10" fmla="*/ 2709080 w 2803957"/>
                <a:gd name="connsiteY10" fmla="*/ 1224887 h 1884987"/>
                <a:gd name="connsiteX11" fmla="*/ 1897039 w 2803957"/>
                <a:gd name="connsiteY11" fmla="*/ 542499 h 1884987"/>
                <a:gd name="connsiteX12" fmla="*/ 1716206 w 2803957"/>
                <a:gd name="connsiteY12" fmla="*/ 98946 h 1884987"/>
                <a:gd name="connsiteX13" fmla="*/ 1392071 w 2803957"/>
                <a:gd name="connsiteY13" fmla="*/ 0 h 1884987"/>
                <a:gd name="connsiteX14" fmla="*/ 283191 w 2803957"/>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47 h 1885001"/>
                <a:gd name="connsiteX1" fmla="*/ 0 w 2812346"/>
                <a:gd name="connsiteY1" fmla="*/ 928062 h 1885001"/>
                <a:gd name="connsiteX2" fmla="*/ 1125939 w 2812346"/>
                <a:gd name="connsiteY2" fmla="*/ 1613862 h 1885001"/>
                <a:gd name="connsiteX3" fmla="*/ 2019868 w 2812346"/>
                <a:gd name="connsiteY3" fmla="*/ 1859522 h 1885001"/>
                <a:gd name="connsiteX4" fmla="*/ 1941394 w 2812346"/>
                <a:gd name="connsiteY4" fmla="*/ 1620686 h 1885001"/>
                <a:gd name="connsiteX5" fmla="*/ 2265528 w 2812346"/>
                <a:gd name="connsiteY5" fmla="*/ 1719632 h 1885001"/>
                <a:gd name="connsiteX6" fmla="*/ 2187053 w 2812346"/>
                <a:gd name="connsiteY6" fmla="*/ 1528563 h 1885001"/>
                <a:gd name="connsiteX7" fmla="*/ 2518012 w 2812346"/>
                <a:gd name="connsiteY7" fmla="*/ 1624098 h 1885001"/>
                <a:gd name="connsiteX8" fmla="*/ 2429301 w 2812346"/>
                <a:gd name="connsiteY8" fmla="*/ 1371614 h 1885001"/>
                <a:gd name="connsiteX9" fmla="*/ 2777319 w 2812346"/>
                <a:gd name="connsiteY9" fmla="*/ 1501268 h 1885001"/>
                <a:gd name="connsiteX10" fmla="*/ 2709080 w 2812346"/>
                <a:gd name="connsiteY10" fmla="*/ 1224901 h 1885001"/>
                <a:gd name="connsiteX11" fmla="*/ 1897039 w 2812346"/>
                <a:gd name="connsiteY11" fmla="*/ 542513 h 1885001"/>
                <a:gd name="connsiteX12" fmla="*/ 1716206 w 2812346"/>
                <a:gd name="connsiteY12" fmla="*/ 98960 h 1885001"/>
                <a:gd name="connsiteX13" fmla="*/ 1392071 w 2812346"/>
                <a:gd name="connsiteY13" fmla="*/ 14 h 1885001"/>
                <a:gd name="connsiteX14" fmla="*/ 283191 w 2812346"/>
                <a:gd name="connsiteY14" fmla="*/ 180847 h 1885001"/>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6358"/>
                <a:gd name="connsiteY0" fmla="*/ 180833 h 1884987"/>
                <a:gd name="connsiteX1" fmla="*/ 0 w 2816358"/>
                <a:gd name="connsiteY1" fmla="*/ 928048 h 1884987"/>
                <a:gd name="connsiteX2" fmla="*/ 1125939 w 2816358"/>
                <a:gd name="connsiteY2" fmla="*/ 1613848 h 1884987"/>
                <a:gd name="connsiteX3" fmla="*/ 2019868 w 2816358"/>
                <a:gd name="connsiteY3" fmla="*/ 1859508 h 1884987"/>
                <a:gd name="connsiteX4" fmla="*/ 1941394 w 2816358"/>
                <a:gd name="connsiteY4" fmla="*/ 1620672 h 1884987"/>
                <a:gd name="connsiteX5" fmla="*/ 2244403 w 2816358"/>
                <a:gd name="connsiteY5" fmla="*/ 1728671 h 1884987"/>
                <a:gd name="connsiteX6" fmla="*/ 2187053 w 2816358"/>
                <a:gd name="connsiteY6" fmla="*/ 1528549 h 1884987"/>
                <a:gd name="connsiteX7" fmla="*/ 2518012 w 2816358"/>
                <a:gd name="connsiteY7" fmla="*/ 1624084 h 1884987"/>
                <a:gd name="connsiteX8" fmla="*/ 2429301 w 2816358"/>
                <a:gd name="connsiteY8" fmla="*/ 1371600 h 1884987"/>
                <a:gd name="connsiteX9" fmla="*/ 2777319 w 2816358"/>
                <a:gd name="connsiteY9" fmla="*/ 1501254 h 1884987"/>
                <a:gd name="connsiteX10" fmla="*/ 2709080 w 2816358"/>
                <a:gd name="connsiteY10" fmla="*/ 1224887 h 1884987"/>
                <a:gd name="connsiteX11" fmla="*/ 1897039 w 2816358"/>
                <a:gd name="connsiteY11" fmla="*/ 542499 h 1884987"/>
                <a:gd name="connsiteX12" fmla="*/ 1716206 w 2816358"/>
                <a:gd name="connsiteY12" fmla="*/ 98946 h 1884987"/>
                <a:gd name="connsiteX13" fmla="*/ 1392071 w 2816358"/>
                <a:gd name="connsiteY13" fmla="*/ 0 h 1884987"/>
                <a:gd name="connsiteX14" fmla="*/ 283191 w 2816358"/>
                <a:gd name="connsiteY14" fmla="*/ 180833 h 188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6358" h="1884987">
                  <a:moveTo>
                    <a:pt x="283191" y="180833"/>
                  </a:moveTo>
                  <a:cubicBezTo>
                    <a:pt x="243385" y="360528"/>
                    <a:pt x="162635" y="587993"/>
                    <a:pt x="0" y="928048"/>
                  </a:cubicBezTo>
                  <a:cubicBezTo>
                    <a:pt x="243385" y="1274360"/>
                    <a:pt x="618697" y="1472251"/>
                    <a:pt x="1125939" y="1613848"/>
                  </a:cubicBezTo>
                  <a:cubicBezTo>
                    <a:pt x="1513763" y="1711088"/>
                    <a:pt x="1877704" y="1965847"/>
                    <a:pt x="2019868" y="1859508"/>
                  </a:cubicBezTo>
                  <a:cubicBezTo>
                    <a:pt x="2119163" y="1766642"/>
                    <a:pt x="2013089" y="1705926"/>
                    <a:pt x="1941394" y="1620672"/>
                  </a:cubicBezTo>
                  <a:cubicBezTo>
                    <a:pt x="2018732" y="1704833"/>
                    <a:pt x="2114311" y="1837413"/>
                    <a:pt x="2244403" y="1728671"/>
                  </a:cubicBezTo>
                  <a:cubicBezTo>
                    <a:pt x="2334251" y="1654351"/>
                    <a:pt x="2284861" y="1615729"/>
                    <a:pt x="2187053" y="1528549"/>
                  </a:cubicBezTo>
                  <a:cubicBezTo>
                    <a:pt x="2235170" y="1570235"/>
                    <a:pt x="2371873" y="1725169"/>
                    <a:pt x="2518012" y="1624084"/>
                  </a:cubicBezTo>
                  <a:cubicBezTo>
                    <a:pt x="2620066" y="1536511"/>
                    <a:pt x="2530128" y="1464421"/>
                    <a:pt x="2429301" y="1371600"/>
                  </a:cubicBezTo>
                  <a:cubicBezTo>
                    <a:pt x="2565779" y="1497887"/>
                    <a:pt x="2653441" y="1584278"/>
                    <a:pt x="2777319" y="1501254"/>
                  </a:cubicBezTo>
                  <a:cubicBezTo>
                    <a:pt x="2865985" y="1417137"/>
                    <a:pt x="2786418" y="1289715"/>
                    <a:pt x="2709080" y="1224887"/>
                  </a:cubicBezTo>
                  <a:cubicBezTo>
                    <a:pt x="2458872" y="997424"/>
                    <a:pt x="2235958" y="783610"/>
                    <a:pt x="1897039" y="542499"/>
                  </a:cubicBezTo>
                  <a:lnTo>
                    <a:pt x="1716206" y="98946"/>
                  </a:lnTo>
                  <a:cubicBezTo>
                    <a:pt x="1608161" y="59140"/>
                    <a:pt x="1520587" y="5686"/>
                    <a:pt x="1392071" y="0"/>
                  </a:cubicBezTo>
                  <a:cubicBezTo>
                    <a:pt x="1097507" y="12511"/>
                    <a:pt x="693762" y="229738"/>
                    <a:pt x="283191" y="180833"/>
                  </a:cubicBezTo>
                  <a:close/>
                </a:path>
              </a:pathLst>
            </a:custGeom>
            <a:solidFill>
              <a:srgbClr val="A76C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
          <p:nvSpPr>
            <p:cNvPr id="19" name="자유형: 도형 31">
              <a:extLst>
                <a:ext uri="{FF2B5EF4-FFF2-40B4-BE49-F238E27FC236}">
                  <a16:creationId xmlns:a16="http://schemas.microsoft.com/office/drawing/2014/main" id="{A5906869-BE0D-4AB0-A2C8-E9BD465C1A69}"/>
                </a:ext>
              </a:extLst>
            </p:cNvPr>
            <p:cNvSpPr/>
            <p:nvPr/>
          </p:nvSpPr>
          <p:spPr>
            <a:xfrm>
              <a:off x="3457575" y="2609850"/>
              <a:ext cx="1276350" cy="1381125"/>
            </a:xfrm>
            <a:custGeom>
              <a:avLst/>
              <a:gdLst>
                <a:gd name="connsiteX0" fmla="*/ 419100 w 1362075"/>
                <a:gd name="connsiteY0" fmla="*/ 0 h 1381125"/>
                <a:gd name="connsiteX1" fmla="*/ 1362075 w 1362075"/>
                <a:gd name="connsiteY1" fmla="*/ 361950 h 1381125"/>
                <a:gd name="connsiteX2" fmla="*/ 914400 w 1362075"/>
                <a:gd name="connsiteY2" fmla="*/ 1381125 h 1381125"/>
                <a:gd name="connsiteX3" fmla="*/ 0 w 1362075"/>
                <a:gd name="connsiteY3" fmla="*/ 1047750 h 1381125"/>
                <a:gd name="connsiteX4" fmla="*/ 419100 w 1362075"/>
                <a:gd name="connsiteY4" fmla="*/ 0 h 1381125"/>
                <a:gd name="connsiteX0" fmla="*/ 419100 w 1314450"/>
                <a:gd name="connsiteY0" fmla="*/ 0 h 1381125"/>
                <a:gd name="connsiteX1" fmla="*/ 1314450 w 1314450"/>
                <a:gd name="connsiteY1" fmla="*/ 352425 h 1381125"/>
                <a:gd name="connsiteX2" fmla="*/ 914400 w 1314450"/>
                <a:gd name="connsiteY2" fmla="*/ 1381125 h 1381125"/>
                <a:gd name="connsiteX3" fmla="*/ 0 w 1314450"/>
                <a:gd name="connsiteY3" fmla="*/ 1047750 h 1381125"/>
                <a:gd name="connsiteX4" fmla="*/ 419100 w 1314450"/>
                <a:gd name="connsiteY4" fmla="*/ 0 h 1381125"/>
                <a:gd name="connsiteX0" fmla="*/ 419100 w 1314450"/>
                <a:gd name="connsiteY0" fmla="*/ 0 h 1381125"/>
                <a:gd name="connsiteX1" fmla="*/ 1314450 w 1314450"/>
                <a:gd name="connsiteY1" fmla="*/ 352425 h 1381125"/>
                <a:gd name="connsiteX2" fmla="*/ 914400 w 1314450"/>
                <a:gd name="connsiteY2" fmla="*/ 1381125 h 1381125"/>
                <a:gd name="connsiteX3" fmla="*/ 0 w 1314450"/>
                <a:gd name="connsiteY3" fmla="*/ 1047750 h 1381125"/>
                <a:gd name="connsiteX4" fmla="*/ 419100 w 1314450"/>
                <a:gd name="connsiteY4" fmla="*/ 0 h 1381125"/>
                <a:gd name="connsiteX0" fmla="*/ 419100 w 1314450"/>
                <a:gd name="connsiteY0" fmla="*/ 0 h 1381125"/>
                <a:gd name="connsiteX1" fmla="*/ 1314450 w 1314450"/>
                <a:gd name="connsiteY1" fmla="*/ 352425 h 1381125"/>
                <a:gd name="connsiteX2" fmla="*/ 914400 w 1314450"/>
                <a:gd name="connsiteY2" fmla="*/ 1381125 h 1381125"/>
                <a:gd name="connsiteX3" fmla="*/ 0 w 1314450"/>
                <a:gd name="connsiteY3" fmla="*/ 1047750 h 1381125"/>
                <a:gd name="connsiteX4" fmla="*/ 419100 w 1314450"/>
                <a:gd name="connsiteY4" fmla="*/ 0 h 1381125"/>
                <a:gd name="connsiteX0" fmla="*/ 381000 w 1276350"/>
                <a:gd name="connsiteY0" fmla="*/ 0 h 1381125"/>
                <a:gd name="connsiteX1" fmla="*/ 1276350 w 1276350"/>
                <a:gd name="connsiteY1" fmla="*/ 352425 h 1381125"/>
                <a:gd name="connsiteX2" fmla="*/ 876300 w 1276350"/>
                <a:gd name="connsiteY2" fmla="*/ 1381125 h 1381125"/>
                <a:gd name="connsiteX3" fmla="*/ 0 w 1276350"/>
                <a:gd name="connsiteY3" fmla="*/ 1066800 h 1381125"/>
                <a:gd name="connsiteX4" fmla="*/ 381000 w 1276350"/>
                <a:gd name="connsiteY4" fmla="*/ 0 h 1381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0" h="1381125">
                  <a:moveTo>
                    <a:pt x="381000" y="0"/>
                  </a:moveTo>
                  <a:lnTo>
                    <a:pt x="1276350" y="352425"/>
                  </a:lnTo>
                  <a:cubicBezTo>
                    <a:pt x="1209675" y="733425"/>
                    <a:pt x="1047750" y="1066800"/>
                    <a:pt x="876300" y="1381125"/>
                  </a:cubicBezTo>
                  <a:lnTo>
                    <a:pt x="0" y="1066800"/>
                  </a:lnTo>
                  <a:lnTo>
                    <a:pt x="381000" y="0"/>
                  </a:lnTo>
                  <a:close/>
                </a:path>
              </a:pathLst>
            </a:custGeom>
            <a:solidFill>
              <a:schemeClr val="bg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0" name="자유형: 도형 32">
              <a:extLst>
                <a:ext uri="{FF2B5EF4-FFF2-40B4-BE49-F238E27FC236}">
                  <a16:creationId xmlns:a16="http://schemas.microsoft.com/office/drawing/2014/main" id="{ACECFDAE-E0C7-4737-953C-C487A31E0406}"/>
                </a:ext>
              </a:extLst>
            </p:cNvPr>
            <p:cNvSpPr/>
            <p:nvPr/>
          </p:nvSpPr>
          <p:spPr>
            <a:xfrm>
              <a:off x="7362825" y="2600325"/>
              <a:ext cx="1266825" cy="1362075"/>
            </a:xfrm>
            <a:custGeom>
              <a:avLst/>
              <a:gdLst>
                <a:gd name="connsiteX0" fmla="*/ 923925 w 1295400"/>
                <a:gd name="connsiteY0" fmla="*/ 0 h 1390650"/>
                <a:gd name="connsiteX1" fmla="*/ 1295400 w 1295400"/>
                <a:gd name="connsiteY1" fmla="*/ 1095375 h 1390650"/>
                <a:gd name="connsiteX2" fmla="*/ 447675 w 1295400"/>
                <a:gd name="connsiteY2" fmla="*/ 1390650 h 1390650"/>
                <a:gd name="connsiteX3" fmla="*/ 0 w 1295400"/>
                <a:gd name="connsiteY3" fmla="*/ 323850 h 1390650"/>
                <a:gd name="connsiteX4" fmla="*/ 923925 w 1295400"/>
                <a:gd name="connsiteY4" fmla="*/ 0 h 1390650"/>
                <a:gd name="connsiteX0" fmla="*/ 923925 w 1276350"/>
                <a:gd name="connsiteY0" fmla="*/ 0 h 1390650"/>
                <a:gd name="connsiteX1" fmla="*/ 1276350 w 1276350"/>
                <a:gd name="connsiteY1" fmla="*/ 1057275 h 1390650"/>
                <a:gd name="connsiteX2" fmla="*/ 447675 w 1276350"/>
                <a:gd name="connsiteY2" fmla="*/ 1390650 h 1390650"/>
                <a:gd name="connsiteX3" fmla="*/ 0 w 1276350"/>
                <a:gd name="connsiteY3" fmla="*/ 323850 h 1390650"/>
                <a:gd name="connsiteX4" fmla="*/ 923925 w 1276350"/>
                <a:gd name="connsiteY4" fmla="*/ 0 h 1390650"/>
                <a:gd name="connsiteX0" fmla="*/ 923925 w 1276350"/>
                <a:gd name="connsiteY0" fmla="*/ 0 h 1362075"/>
                <a:gd name="connsiteX1" fmla="*/ 1276350 w 1276350"/>
                <a:gd name="connsiteY1" fmla="*/ 1028700 h 1362075"/>
                <a:gd name="connsiteX2" fmla="*/ 447675 w 1276350"/>
                <a:gd name="connsiteY2" fmla="*/ 1362075 h 1362075"/>
                <a:gd name="connsiteX3" fmla="*/ 0 w 1276350"/>
                <a:gd name="connsiteY3" fmla="*/ 295275 h 1362075"/>
                <a:gd name="connsiteX4" fmla="*/ 923925 w 1276350"/>
                <a:gd name="connsiteY4" fmla="*/ 0 h 1362075"/>
                <a:gd name="connsiteX0" fmla="*/ 895350 w 1247775"/>
                <a:gd name="connsiteY0" fmla="*/ 0 h 1362075"/>
                <a:gd name="connsiteX1" fmla="*/ 1247775 w 1247775"/>
                <a:gd name="connsiteY1" fmla="*/ 1028700 h 1362075"/>
                <a:gd name="connsiteX2" fmla="*/ 419100 w 1247775"/>
                <a:gd name="connsiteY2" fmla="*/ 1362075 h 1362075"/>
                <a:gd name="connsiteX3" fmla="*/ 0 w 1247775"/>
                <a:gd name="connsiteY3" fmla="*/ 371475 h 1362075"/>
                <a:gd name="connsiteX4" fmla="*/ 895350 w 124777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825" h="1362075">
                  <a:moveTo>
                    <a:pt x="914400" y="0"/>
                  </a:moveTo>
                  <a:lnTo>
                    <a:pt x="1266825" y="1028700"/>
                  </a:lnTo>
                  <a:lnTo>
                    <a:pt x="438150" y="1362075"/>
                  </a:lnTo>
                  <a:cubicBezTo>
                    <a:pt x="234950" y="1063625"/>
                    <a:pt x="98425" y="727075"/>
                    <a:pt x="0" y="323850"/>
                  </a:cubicBezTo>
                  <a:lnTo>
                    <a:pt x="914400" y="0"/>
                  </a:lnTo>
                  <a:close/>
                </a:path>
              </a:pathLst>
            </a:custGeom>
            <a:solidFill>
              <a:schemeClr val="tx1">
                <a:lumMod val="75000"/>
                <a:lumOff val="25000"/>
                <a:alpha val="9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
          <p:nvSpPr>
            <p:cNvPr id="21" name="자유형: 도형 33">
              <a:extLst>
                <a:ext uri="{FF2B5EF4-FFF2-40B4-BE49-F238E27FC236}">
                  <a16:creationId xmlns:a16="http://schemas.microsoft.com/office/drawing/2014/main" id="{7FFAA067-E934-4A47-8531-95CE0CF40A7B}"/>
                </a:ext>
              </a:extLst>
            </p:cNvPr>
            <p:cNvSpPr/>
            <p:nvPr/>
          </p:nvSpPr>
          <p:spPr>
            <a:xfrm>
              <a:off x="5529692" y="2971495"/>
              <a:ext cx="1968965" cy="906434"/>
            </a:xfrm>
            <a:custGeom>
              <a:avLst/>
              <a:gdLst>
                <a:gd name="connsiteX0" fmla="*/ 1811741 w 1972102"/>
                <a:gd name="connsiteY0" fmla="*/ 54591 h 866633"/>
                <a:gd name="connsiteX1" fmla="*/ 1009935 w 1972102"/>
                <a:gd name="connsiteY1" fmla="*/ 0 h 866633"/>
                <a:gd name="connsiteX2" fmla="*/ 382138 w 1972102"/>
                <a:gd name="connsiteY2" fmla="*/ 201304 h 866633"/>
                <a:gd name="connsiteX3" fmla="*/ 0 w 1972102"/>
                <a:gd name="connsiteY3" fmla="*/ 743803 h 866633"/>
                <a:gd name="connsiteX4" fmla="*/ 402609 w 1972102"/>
                <a:gd name="connsiteY4" fmla="*/ 866633 h 866633"/>
                <a:gd name="connsiteX5" fmla="*/ 736980 w 1972102"/>
                <a:gd name="connsiteY5" fmla="*/ 522027 h 866633"/>
                <a:gd name="connsiteX6" fmla="*/ 1972102 w 1972102"/>
                <a:gd name="connsiteY6" fmla="*/ 539087 h 866633"/>
                <a:gd name="connsiteX7" fmla="*/ 1811741 w 1972102"/>
                <a:gd name="connsiteY7" fmla="*/ 54591 h 866633"/>
                <a:gd name="connsiteX0" fmla="*/ 1811741 w 1972102"/>
                <a:gd name="connsiteY0" fmla="*/ 54591 h 866633"/>
                <a:gd name="connsiteX1" fmla="*/ 1009935 w 1972102"/>
                <a:gd name="connsiteY1" fmla="*/ 0 h 866633"/>
                <a:gd name="connsiteX2" fmla="*/ 382138 w 1972102"/>
                <a:gd name="connsiteY2" fmla="*/ 201304 h 866633"/>
                <a:gd name="connsiteX3" fmla="*/ 0 w 1972102"/>
                <a:gd name="connsiteY3" fmla="*/ 743803 h 866633"/>
                <a:gd name="connsiteX4" fmla="*/ 402609 w 1972102"/>
                <a:gd name="connsiteY4" fmla="*/ 866633 h 866633"/>
                <a:gd name="connsiteX5" fmla="*/ 736980 w 1972102"/>
                <a:gd name="connsiteY5" fmla="*/ 522027 h 866633"/>
                <a:gd name="connsiteX6" fmla="*/ 1972102 w 1972102"/>
                <a:gd name="connsiteY6" fmla="*/ 539087 h 866633"/>
                <a:gd name="connsiteX7" fmla="*/ 1811741 w 1972102"/>
                <a:gd name="connsiteY7" fmla="*/ 54591 h 866633"/>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4599 h 866641"/>
                <a:gd name="connsiteX1" fmla="*/ 1009935 w 1972102"/>
                <a:gd name="connsiteY1" fmla="*/ 8 h 866641"/>
                <a:gd name="connsiteX2" fmla="*/ 382138 w 1972102"/>
                <a:gd name="connsiteY2" fmla="*/ 201312 h 866641"/>
                <a:gd name="connsiteX3" fmla="*/ 0 w 1972102"/>
                <a:gd name="connsiteY3" fmla="*/ 743811 h 866641"/>
                <a:gd name="connsiteX4" fmla="*/ 402609 w 1972102"/>
                <a:gd name="connsiteY4" fmla="*/ 866641 h 866641"/>
                <a:gd name="connsiteX5" fmla="*/ 736980 w 1972102"/>
                <a:gd name="connsiteY5" fmla="*/ 522035 h 866641"/>
                <a:gd name="connsiteX6" fmla="*/ 1972102 w 1972102"/>
                <a:gd name="connsiteY6" fmla="*/ 539095 h 866641"/>
                <a:gd name="connsiteX7" fmla="*/ 1811741 w 1972102"/>
                <a:gd name="connsiteY7" fmla="*/ 54599 h 866641"/>
                <a:gd name="connsiteX0" fmla="*/ 1811741 w 1972102"/>
                <a:gd name="connsiteY0" fmla="*/ 54599 h 866641"/>
                <a:gd name="connsiteX1" fmla="*/ 1009935 w 1972102"/>
                <a:gd name="connsiteY1" fmla="*/ 8 h 866641"/>
                <a:gd name="connsiteX2" fmla="*/ 375314 w 1972102"/>
                <a:gd name="connsiteY2" fmla="*/ 201312 h 866641"/>
                <a:gd name="connsiteX3" fmla="*/ 0 w 1972102"/>
                <a:gd name="connsiteY3" fmla="*/ 743811 h 866641"/>
                <a:gd name="connsiteX4" fmla="*/ 402609 w 1972102"/>
                <a:gd name="connsiteY4" fmla="*/ 866641 h 866641"/>
                <a:gd name="connsiteX5" fmla="*/ 736980 w 1972102"/>
                <a:gd name="connsiteY5" fmla="*/ 522035 h 866641"/>
                <a:gd name="connsiteX6" fmla="*/ 1972102 w 1972102"/>
                <a:gd name="connsiteY6" fmla="*/ 539095 h 866641"/>
                <a:gd name="connsiteX7" fmla="*/ 1811741 w 1972102"/>
                <a:gd name="connsiteY7" fmla="*/ 54599 h 866641"/>
                <a:gd name="connsiteX0" fmla="*/ 1811741 w 1972102"/>
                <a:gd name="connsiteY0" fmla="*/ 54600 h 866642"/>
                <a:gd name="connsiteX1" fmla="*/ 1009935 w 1972102"/>
                <a:gd name="connsiteY1" fmla="*/ 9 h 866642"/>
                <a:gd name="connsiteX2" fmla="*/ 375314 w 1972102"/>
                <a:gd name="connsiteY2" fmla="*/ 201313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5314 w 1972102"/>
                <a:gd name="connsiteY2" fmla="*/ 201313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8036 w 1978397"/>
                <a:gd name="connsiteY0" fmla="*/ 54600 h 866642"/>
                <a:gd name="connsiteX1" fmla="*/ 1016230 w 1978397"/>
                <a:gd name="connsiteY1" fmla="*/ 9 h 866642"/>
                <a:gd name="connsiteX2" fmla="*/ 385020 w 1978397"/>
                <a:gd name="connsiteY2" fmla="*/ 204725 h 866642"/>
                <a:gd name="connsiteX3" fmla="*/ 180304 w 1978397"/>
                <a:gd name="connsiteY3" fmla="*/ 562979 h 866642"/>
                <a:gd name="connsiteX4" fmla="*/ 6295 w 1978397"/>
                <a:gd name="connsiteY4" fmla="*/ 743812 h 866642"/>
                <a:gd name="connsiteX5" fmla="*/ 408904 w 1978397"/>
                <a:gd name="connsiteY5" fmla="*/ 866642 h 866642"/>
                <a:gd name="connsiteX6" fmla="*/ 743275 w 1978397"/>
                <a:gd name="connsiteY6" fmla="*/ 522036 h 866642"/>
                <a:gd name="connsiteX7" fmla="*/ 1978397 w 1978397"/>
                <a:gd name="connsiteY7" fmla="*/ 539096 h 866642"/>
                <a:gd name="connsiteX8" fmla="*/ 1818036 w 1978397"/>
                <a:gd name="connsiteY8" fmla="*/ 54600 h 866642"/>
                <a:gd name="connsiteX0" fmla="*/ 1818036 w 1978397"/>
                <a:gd name="connsiteY0" fmla="*/ 54600 h 866642"/>
                <a:gd name="connsiteX1" fmla="*/ 1016230 w 1978397"/>
                <a:gd name="connsiteY1" fmla="*/ 9 h 866642"/>
                <a:gd name="connsiteX2" fmla="*/ 385020 w 1978397"/>
                <a:gd name="connsiteY2" fmla="*/ 204725 h 866642"/>
                <a:gd name="connsiteX3" fmla="*/ 180304 w 1978397"/>
                <a:gd name="connsiteY3" fmla="*/ 562979 h 866642"/>
                <a:gd name="connsiteX4" fmla="*/ 6295 w 1978397"/>
                <a:gd name="connsiteY4" fmla="*/ 743812 h 866642"/>
                <a:gd name="connsiteX5" fmla="*/ 408904 w 1978397"/>
                <a:gd name="connsiteY5" fmla="*/ 866642 h 866642"/>
                <a:gd name="connsiteX6" fmla="*/ 743275 w 1978397"/>
                <a:gd name="connsiteY6" fmla="*/ 522036 h 866642"/>
                <a:gd name="connsiteX7" fmla="*/ 1978397 w 1978397"/>
                <a:gd name="connsiteY7" fmla="*/ 539096 h 866642"/>
                <a:gd name="connsiteX8" fmla="*/ 1818036 w 1978397"/>
                <a:gd name="connsiteY8" fmla="*/ 54600 h 866642"/>
                <a:gd name="connsiteX0" fmla="*/ 1818036 w 1978397"/>
                <a:gd name="connsiteY0" fmla="*/ 54600 h 866642"/>
                <a:gd name="connsiteX1" fmla="*/ 1016230 w 1978397"/>
                <a:gd name="connsiteY1" fmla="*/ 9 h 866642"/>
                <a:gd name="connsiteX2" fmla="*/ 385020 w 1978397"/>
                <a:gd name="connsiteY2" fmla="*/ 204725 h 866642"/>
                <a:gd name="connsiteX3" fmla="*/ 180304 w 1978397"/>
                <a:gd name="connsiteY3" fmla="*/ 562979 h 866642"/>
                <a:gd name="connsiteX4" fmla="*/ 6295 w 1978397"/>
                <a:gd name="connsiteY4" fmla="*/ 743812 h 866642"/>
                <a:gd name="connsiteX5" fmla="*/ 408904 w 1978397"/>
                <a:gd name="connsiteY5" fmla="*/ 866642 h 866642"/>
                <a:gd name="connsiteX6" fmla="*/ 743275 w 1978397"/>
                <a:gd name="connsiteY6" fmla="*/ 522036 h 866642"/>
                <a:gd name="connsiteX7" fmla="*/ 1978397 w 1978397"/>
                <a:gd name="connsiteY7" fmla="*/ 539096 h 866642"/>
                <a:gd name="connsiteX8" fmla="*/ 1818036 w 1978397"/>
                <a:gd name="connsiteY8" fmla="*/ 54600 h 866642"/>
                <a:gd name="connsiteX0" fmla="*/ 1817611 w 1977972"/>
                <a:gd name="connsiteY0" fmla="*/ 54600 h 866642"/>
                <a:gd name="connsiteX1" fmla="*/ 1015805 w 1977972"/>
                <a:gd name="connsiteY1" fmla="*/ 9 h 866642"/>
                <a:gd name="connsiteX2" fmla="*/ 384595 w 1977972"/>
                <a:gd name="connsiteY2" fmla="*/ 204725 h 866642"/>
                <a:gd name="connsiteX3" fmla="*/ 179879 w 1977972"/>
                <a:gd name="connsiteY3" fmla="*/ 562979 h 866642"/>
                <a:gd name="connsiteX4" fmla="*/ 5870 w 1977972"/>
                <a:gd name="connsiteY4" fmla="*/ 743812 h 866642"/>
                <a:gd name="connsiteX5" fmla="*/ 408479 w 1977972"/>
                <a:gd name="connsiteY5" fmla="*/ 866642 h 866642"/>
                <a:gd name="connsiteX6" fmla="*/ 742850 w 1977972"/>
                <a:gd name="connsiteY6" fmla="*/ 522036 h 866642"/>
                <a:gd name="connsiteX7" fmla="*/ 1977972 w 1977972"/>
                <a:gd name="connsiteY7" fmla="*/ 539096 h 866642"/>
                <a:gd name="connsiteX8" fmla="*/ 1817611 w 1977972"/>
                <a:gd name="connsiteY8" fmla="*/ 54600 h 866642"/>
                <a:gd name="connsiteX0" fmla="*/ 1801119 w 1961480"/>
                <a:gd name="connsiteY0" fmla="*/ 54600 h 866642"/>
                <a:gd name="connsiteX1" fmla="*/ 999313 w 1961480"/>
                <a:gd name="connsiteY1" fmla="*/ 9 h 866642"/>
                <a:gd name="connsiteX2" fmla="*/ 368103 w 1961480"/>
                <a:gd name="connsiteY2" fmla="*/ 204725 h 866642"/>
                <a:gd name="connsiteX3" fmla="*/ 163387 w 1961480"/>
                <a:gd name="connsiteY3" fmla="*/ 562979 h 866642"/>
                <a:gd name="connsiteX4" fmla="*/ 6437 w 1961480"/>
                <a:gd name="connsiteY4" fmla="*/ 767696 h 866642"/>
                <a:gd name="connsiteX5" fmla="*/ 391987 w 1961480"/>
                <a:gd name="connsiteY5" fmla="*/ 866642 h 866642"/>
                <a:gd name="connsiteX6" fmla="*/ 726358 w 1961480"/>
                <a:gd name="connsiteY6" fmla="*/ 522036 h 866642"/>
                <a:gd name="connsiteX7" fmla="*/ 1961480 w 1961480"/>
                <a:gd name="connsiteY7" fmla="*/ 539096 h 866642"/>
                <a:gd name="connsiteX8" fmla="*/ 1801119 w 1961480"/>
                <a:gd name="connsiteY8" fmla="*/ 54600 h 866642"/>
                <a:gd name="connsiteX0" fmla="*/ 1797796 w 1958157"/>
                <a:gd name="connsiteY0" fmla="*/ 54600 h 866642"/>
                <a:gd name="connsiteX1" fmla="*/ 995990 w 1958157"/>
                <a:gd name="connsiteY1" fmla="*/ 9 h 866642"/>
                <a:gd name="connsiteX2" fmla="*/ 364780 w 1958157"/>
                <a:gd name="connsiteY2" fmla="*/ 204725 h 866642"/>
                <a:gd name="connsiteX3" fmla="*/ 160064 w 1958157"/>
                <a:gd name="connsiteY3" fmla="*/ 562979 h 866642"/>
                <a:gd name="connsiteX4" fmla="*/ 3114 w 1958157"/>
                <a:gd name="connsiteY4" fmla="*/ 767696 h 866642"/>
                <a:gd name="connsiteX5" fmla="*/ 388664 w 1958157"/>
                <a:gd name="connsiteY5" fmla="*/ 866642 h 866642"/>
                <a:gd name="connsiteX6" fmla="*/ 723035 w 1958157"/>
                <a:gd name="connsiteY6" fmla="*/ 522036 h 866642"/>
                <a:gd name="connsiteX7" fmla="*/ 1958157 w 1958157"/>
                <a:gd name="connsiteY7" fmla="*/ 539096 h 866642"/>
                <a:gd name="connsiteX8" fmla="*/ 1797796 w 1958157"/>
                <a:gd name="connsiteY8" fmla="*/ 54600 h 866642"/>
                <a:gd name="connsiteX0" fmla="*/ 1804485 w 1964846"/>
                <a:gd name="connsiteY0" fmla="*/ 54600 h 866642"/>
                <a:gd name="connsiteX1" fmla="*/ 1002679 w 1964846"/>
                <a:gd name="connsiteY1" fmla="*/ 9 h 866642"/>
                <a:gd name="connsiteX2" fmla="*/ 371469 w 1964846"/>
                <a:gd name="connsiteY2" fmla="*/ 204725 h 866642"/>
                <a:gd name="connsiteX3" fmla="*/ 166753 w 1964846"/>
                <a:gd name="connsiteY3" fmla="*/ 562979 h 866642"/>
                <a:gd name="connsiteX4" fmla="*/ 2980 w 1964846"/>
                <a:gd name="connsiteY4" fmla="*/ 767696 h 866642"/>
                <a:gd name="connsiteX5" fmla="*/ 395353 w 1964846"/>
                <a:gd name="connsiteY5" fmla="*/ 866642 h 866642"/>
                <a:gd name="connsiteX6" fmla="*/ 729724 w 1964846"/>
                <a:gd name="connsiteY6" fmla="*/ 522036 h 866642"/>
                <a:gd name="connsiteX7" fmla="*/ 1964846 w 1964846"/>
                <a:gd name="connsiteY7" fmla="*/ 539096 h 866642"/>
                <a:gd name="connsiteX8" fmla="*/ 1804485 w 1964846"/>
                <a:gd name="connsiteY8" fmla="*/ 54600 h 866642"/>
                <a:gd name="connsiteX0" fmla="*/ 1804485 w 1964846"/>
                <a:gd name="connsiteY0" fmla="*/ 54600 h 866642"/>
                <a:gd name="connsiteX1" fmla="*/ 1002679 w 1964846"/>
                <a:gd name="connsiteY1" fmla="*/ 9 h 866642"/>
                <a:gd name="connsiteX2" fmla="*/ 371469 w 1964846"/>
                <a:gd name="connsiteY2" fmla="*/ 204725 h 866642"/>
                <a:gd name="connsiteX3" fmla="*/ 166753 w 1964846"/>
                <a:gd name="connsiteY3" fmla="*/ 562979 h 866642"/>
                <a:gd name="connsiteX4" fmla="*/ 2980 w 1964846"/>
                <a:gd name="connsiteY4" fmla="*/ 767696 h 866642"/>
                <a:gd name="connsiteX5" fmla="*/ 395353 w 1964846"/>
                <a:gd name="connsiteY5" fmla="*/ 866642 h 866642"/>
                <a:gd name="connsiteX6" fmla="*/ 729724 w 1964846"/>
                <a:gd name="connsiteY6" fmla="*/ 522036 h 866642"/>
                <a:gd name="connsiteX7" fmla="*/ 1964846 w 1964846"/>
                <a:gd name="connsiteY7" fmla="*/ 539096 h 866642"/>
                <a:gd name="connsiteX8" fmla="*/ 1804485 w 1964846"/>
                <a:gd name="connsiteY8" fmla="*/ 54600 h 866642"/>
                <a:gd name="connsiteX0" fmla="*/ 1802229 w 1962590"/>
                <a:gd name="connsiteY0" fmla="*/ 54600 h 866642"/>
                <a:gd name="connsiteX1" fmla="*/ 1000423 w 1962590"/>
                <a:gd name="connsiteY1" fmla="*/ 9 h 866642"/>
                <a:gd name="connsiteX2" fmla="*/ 369213 w 1962590"/>
                <a:gd name="connsiteY2" fmla="*/ 204725 h 866642"/>
                <a:gd name="connsiteX3" fmla="*/ 164497 w 1962590"/>
                <a:gd name="connsiteY3" fmla="*/ 562979 h 866642"/>
                <a:gd name="connsiteX4" fmla="*/ 724 w 1962590"/>
                <a:gd name="connsiteY4" fmla="*/ 767696 h 866642"/>
                <a:gd name="connsiteX5" fmla="*/ 393097 w 1962590"/>
                <a:gd name="connsiteY5" fmla="*/ 866642 h 866642"/>
                <a:gd name="connsiteX6" fmla="*/ 727468 w 1962590"/>
                <a:gd name="connsiteY6" fmla="*/ 522036 h 866642"/>
                <a:gd name="connsiteX7" fmla="*/ 1962590 w 1962590"/>
                <a:gd name="connsiteY7" fmla="*/ 539096 h 866642"/>
                <a:gd name="connsiteX8" fmla="*/ 1802229 w 1962590"/>
                <a:gd name="connsiteY8" fmla="*/ 54600 h 866642"/>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27468 w 1962590"/>
                <a:gd name="connsiteY6" fmla="*/ 522036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27468 w 1962590"/>
                <a:gd name="connsiteY6" fmla="*/ 522036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669465 w 1962590"/>
                <a:gd name="connsiteY6" fmla="*/ 580039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1 h 900014"/>
                <a:gd name="connsiteX1" fmla="*/ 1000423 w 1962590"/>
                <a:gd name="connsiteY1" fmla="*/ 10 h 900014"/>
                <a:gd name="connsiteX2" fmla="*/ 369213 w 1962590"/>
                <a:gd name="connsiteY2" fmla="*/ 204726 h 900014"/>
                <a:gd name="connsiteX3" fmla="*/ 164497 w 1962590"/>
                <a:gd name="connsiteY3" fmla="*/ 562980 h 900014"/>
                <a:gd name="connsiteX4" fmla="*/ 724 w 1962590"/>
                <a:gd name="connsiteY4" fmla="*/ 767697 h 900014"/>
                <a:gd name="connsiteX5" fmla="*/ 393097 w 1962590"/>
                <a:gd name="connsiteY5" fmla="*/ 866643 h 900014"/>
                <a:gd name="connsiteX6" fmla="*/ 730880 w 1962590"/>
                <a:gd name="connsiteY6" fmla="*/ 545921 h 900014"/>
                <a:gd name="connsiteX7" fmla="*/ 1962590 w 1962590"/>
                <a:gd name="connsiteY7" fmla="*/ 539097 h 900014"/>
                <a:gd name="connsiteX8" fmla="*/ 1802229 w 1962590"/>
                <a:gd name="connsiteY8" fmla="*/ 54601 h 900014"/>
                <a:gd name="connsiteX0" fmla="*/ 1802229 w 1962590"/>
                <a:gd name="connsiteY0" fmla="*/ 54601 h 900014"/>
                <a:gd name="connsiteX1" fmla="*/ 1000423 w 1962590"/>
                <a:gd name="connsiteY1" fmla="*/ 10 h 900014"/>
                <a:gd name="connsiteX2" fmla="*/ 369213 w 1962590"/>
                <a:gd name="connsiteY2" fmla="*/ 204726 h 900014"/>
                <a:gd name="connsiteX3" fmla="*/ 164497 w 1962590"/>
                <a:gd name="connsiteY3" fmla="*/ 562980 h 900014"/>
                <a:gd name="connsiteX4" fmla="*/ 724 w 1962590"/>
                <a:gd name="connsiteY4" fmla="*/ 767697 h 900014"/>
                <a:gd name="connsiteX5" fmla="*/ 393097 w 1962590"/>
                <a:gd name="connsiteY5" fmla="*/ 866643 h 900014"/>
                <a:gd name="connsiteX6" fmla="*/ 730880 w 1962590"/>
                <a:gd name="connsiteY6" fmla="*/ 545921 h 900014"/>
                <a:gd name="connsiteX7" fmla="*/ 1962590 w 1962590"/>
                <a:gd name="connsiteY7" fmla="*/ 539097 h 900014"/>
                <a:gd name="connsiteX8" fmla="*/ 1802229 w 1962590"/>
                <a:gd name="connsiteY8" fmla="*/ 54601 h 900014"/>
                <a:gd name="connsiteX0" fmla="*/ 1802194 w 1962555"/>
                <a:gd name="connsiteY0" fmla="*/ 54601 h 900014"/>
                <a:gd name="connsiteX1" fmla="*/ 1000388 w 1962555"/>
                <a:gd name="connsiteY1" fmla="*/ 10 h 900014"/>
                <a:gd name="connsiteX2" fmla="*/ 369178 w 1962555"/>
                <a:gd name="connsiteY2" fmla="*/ 204726 h 900014"/>
                <a:gd name="connsiteX3" fmla="*/ 171286 w 1962555"/>
                <a:gd name="connsiteY3" fmla="*/ 559568 h 900014"/>
                <a:gd name="connsiteX4" fmla="*/ 689 w 1962555"/>
                <a:gd name="connsiteY4" fmla="*/ 767697 h 900014"/>
                <a:gd name="connsiteX5" fmla="*/ 393062 w 1962555"/>
                <a:gd name="connsiteY5" fmla="*/ 866643 h 900014"/>
                <a:gd name="connsiteX6" fmla="*/ 730845 w 1962555"/>
                <a:gd name="connsiteY6" fmla="*/ 545921 h 900014"/>
                <a:gd name="connsiteX7" fmla="*/ 1962555 w 1962555"/>
                <a:gd name="connsiteY7" fmla="*/ 539097 h 900014"/>
                <a:gd name="connsiteX8" fmla="*/ 1802194 w 1962555"/>
                <a:gd name="connsiteY8" fmla="*/ 54601 h 900014"/>
                <a:gd name="connsiteX0" fmla="*/ 1802194 w 1962555"/>
                <a:gd name="connsiteY0" fmla="*/ 54601 h 900014"/>
                <a:gd name="connsiteX1" fmla="*/ 1000388 w 1962555"/>
                <a:gd name="connsiteY1" fmla="*/ 10 h 900014"/>
                <a:gd name="connsiteX2" fmla="*/ 369178 w 1962555"/>
                <a:gd name="connsiteY2" fmla="*/ 204726 h 900014"/>
                <a:gd name="connsiteX3" fmla="*/ 171286 w 1962555"/>
                <a:gd name="connsiteY3" fmla="*/ 559568 h 900014"/>
                <a:gd name="connsiteX4" fmla="*/ 689 w 1962555"/>
                <a:gd name="connsiteY4" fmla="*/ 767697 h 900014"/>
                <a:gd name="connsiteX5" fmla="*/ 393062 w 1962555"/>
                <a:gd name="connsiteY5" fmla="*/ 866643 h 900014"/>
                <a:gd name="connsiteX6" fmla="*/ 730845 w 1962555"/>
                <a:gd name="connsiteY6" fmla="*/ 545921 h 900014"/>
                <a:gd name="connsiteX7" fmla="*/ 1962555 w 1962555"/>
                <a:gd name="connsiteY7" fmla="*/ 539097 h 900014"/>
                <a:gd name="connsiteX8" fmla="*/ 1802194 w 1962555"/>
                <a:gd name="connsiteY8" fmla="*/ 54601 h 900014"/>
                <a:gd name="connsiteX0" fmla="*/ 1802194 w 1962555"/>
                <a:gd name="connsiteY0" fmla="*/ 54601 h 895845"/>
                <a:gd name="connsiteX1" fmla="*/ 1000388 w 1962555"/>
                <a:gd name="connsiteY1" fmla="*/ 10 h 895845"/>
                <a:gd name="connsiteX2" fmla="*/ 369178 w 1962555"/>
                <a:gd name="connsiteY2" fmla="*/ 204726 h 895845"/>
                <a:gd name="connsiteX3" fmla="*/ 171286 w 1962555"/>
                <a:gd name="connsiteY3" fmla="*/ 559568 h 895845"/>
                <a:gd name="connsiteX4" fmla="*/ 689 w 1962555"/>
                <a:gd name="connsiteY4" fmla="*/ 767697 h 895845"/>
                <a:gd name="connsiteX5" fmla="*/ 393062 w 1962555"/>
                <a:gd name="connsiteY5" fmla="*/ 866643 h 895845"/>
                <a:gd name="connsiteX6" fmla="*/ 730845 w 1962555"/>
                <a:gd name="connsiteY6" fmla="*/ 545921 h 895845"/>
                <a:gd name="connsiteX7" fmla="*/ 1962555 w 1962555"/>
                <a:gd name="connsiteY7" fmla="*/ 539097 h 895845"/>
                <a:gd name="connsiteX8" fmla="*/ 1802194 w 1962555"/>
                <a:gd name="connsiteY8" fmla="*/ 54601 h 895845"/>
                <a:gd name="connsiteX0" fmla="*/ 1802194 w 1962555"/>
                <a:gd name="connsiteY0" fmla="*/ 54601 h 893367"/>
                <a:gd name="connsiteX1" fmla="*/ 1000388 w 1962555"/>
                <a:gd name="connsiteY1" fmla="*/ 10 h 893367"/>
                <a:gd name="connsiteX2" fmla="*/ 369178 w 1962555"/>
                <a:gd name="connsiteY2" fmla="*/ 204726 h 893367"/>
                <a:gd name="connsiteX3" fmla="*/ 171286 w 1962555"/>
                <a:gd name="connsiteY3" fmla="*/ 559568 h 893367"/>
                <a:gd name="connsiteX4" fmla="*/ 689 w 1962555"/>
                <a:gd name="connsiteY4" fmla="*/ 767697 h 893367"/>
                <a:gd name="connsiteX5" fmla="*/ 372591 w 1962555"/>
                <a:gd name="connsiteY5" fmla="*/ 863231 h 893367"/>
                <a:gd name="connsiteX6" fmla="*/ 730845 w 1962555"/>
                <a:gd name="connsiteY6" fmla="*/ 545921 h 893367"/>
                <a:gd name="connsiteX7" fmla="*/ 1962555 w 1962555"/>
                <a:gd name="connsiteY7" fmla="*/ 539097 h 893367"/>
                <a:gd name="connsiteX8" fmla="*/ 1802194 w 1962555"/>
                <a:gd name="connsiteY8" fmla="*/ 54601 h 893367"/>
                <a:gd name="connsiteX0" fmla="*/ 1802194 w 1962555"/>
                <a:gd name="connsiteY0" fmla="*/ 54601 h 906139"/>
                <a:gd name="connsiteX1" fmla="*/ 1000388 w 1962555"/>
                <a:gd name="connsiteY1" fmla="*/ 10 h 906139"/>
                <a:gd name="connsiteX2" fmla="*/ 369178 w 1962555"/>
                <a:gd name="connsiteY2" fmla="*/ 204726 h 906139"/>
                <a:gd name="connsiteX3" fmla="*/ 171286 w 1962555"/>
                <a:gd name="connsiteY3" fmla="*/ 559568 h 906139"/>
                <a:gd name="connsiteX4" fmla="*/ 689 w 1962555"/>
                <a:gd name="connsiteY4" fmla="*/ 767697 h 906139"/>
                <a:gd name="connsiteX5" fmla="*/ 372591 w 1962555"/>
                <a:gd name="connsiteY5" fmla="*/ 880291 h 906139"/>
                <a:gd name="connsiteX6" fmla="*/ 730845 w 1962555"/>
                <a:gd name="connsiteY6" fmla="*/ 545921 h 906139"/>
                <a:gd name="connsiteX7" fmla="*/ 1962555 w 1962555"/>
                <a:gd name="connsiteY7" fmla="*/ 539097 h 906139"/>
                <a:gd name="connsiteX8" fmla="*/ 1802194 w 1962555"/>
                <a:gd name="connsiteY8" fmla="*/ 54601 h 906139"/>
                <a:gd name="connsiteX0" fmla="*/ 1802194 w 1962555"/>
                <a:gd name="connsiteY0" fmla="*/ 54601 h 906139"/>
                <a:gd name="connsiteX1" fmla="*/ 1000388 w 1962555"/>
                <a:gd name="connsiteY1" fmla="*/ 10 h 906139"/>
                <a:gd name="connsiteX2" fmla="*/ 369178 w 1962555"/>
                <a:gd name="connsiteY2" fmla="*/ 204726 h 906139"/>
                <a:gd name="connsiteX3" fmla="*/ 171286 w 1962555"/>
                <a:gd name="connsiteY3" fmla="*/ 559568 h 906139"/>
                <a:gd name="connsiteX4" fmla="*/ 689 w 1962555"/>
                <a:gd name="connsiteY4" fmla="*/ 767697 h 906139"/>
                <a:gd name="connsiteX5" fmla="*/ 372591 w 1962555"/>
                <a:gd name="connsiteY5" fmla="*/ 880291 h 906139"/>
                <a:gd name="connsiteX6" fmla="*/ 730845 w 1962555"/>
                <a:gd name="connsiteY6" fmla="*/ 545921 h 906139"/>
                <a:gd name="connsiteX7" fmla="*/ 1962555 w 1962555"/>
                <a:gd name="connsiteY7" fmla="*/ 539097 h 906139"/>
                <a:gd name="connsiteX8" fmla="*/ 1802194 w 1962555"/>
                <a:gd name="connsiteY8" fmla="*/ 54601 h 906139"/>
                <a:gd name="connsiteX0" fmla="*/ 1802194 w 1962555"/>
                <a:gd name="connsiteY0" fmla="*/ 54600 h 906138"/>
                <a:gd name="connsiteX1" fmla="*/ 1000388 w 1962555"/>
                <a:gd name="connsiteY1" fmla="*/ 9 h 906138"/>
                <a:gd name="connsiteX2" fmla="*/ 369178 w 1962555"/>
                <a:gd name="connsiteY2" fmla="*/ 204725 h 906138"/>
                <a:gd name="connsiteX3" fmla="*/ 171286 w 1962555"/>
                <a:gd name="connsiteY3" fmla="*/ 559567 h 906138"/>
                <a:gd name="connsiteX4" fmla="*/ 689 w 1962555"/>
                <a:gd name="connsiteY4" fmla="*/ 767696 h 906138"/>
                <a:gd name="connsiteX5" fmla="*/ 372591 w 1962555"/>
                <a:gd name="connsiteY5" fmla="*/ 880290 h 906138"/>
                <a:gd name="connsiteX6" fmla="*/ 730845 w 1962555"/>
                <a:gd name="connsiteY6" fmla="*/ 545920 h 906138"/>
                <a:gd name="connsiteX7" fmla="*/ 1962555 w 1962555"/>
                <a:gd name="connsiteY7" fmla="*/ 539096 h 906138"/>
                <a:gd name="connsiteX8" fmla="*/ 1802194 w 1962555"/>
                <a:gd name="connsiteY8" fmla="*/ 54600 h 906138"/>
                <a:gd name="connsiteX0" fmla="*/ 1802194 w 1962555"/>
                <a:gd name="connsiteY0" fmla="*/ 54896 h 906434"/>
                <a:gd name="connsiteX1" fmla="*/ 1000388 w 1962555"/>
                <a:gd name="connsiteY1" fmla="*/ 305 h 906434"/>
                <a:gd name="connsiteX2" fmla="*/ 369178 w 1962555"/>
                <a:gd name="connsiteY2" fmla="*/ 205021 h 906434"/>
                <a:gd name="connsiteX3" fmla="*/ 171286 w 1962555"/>
                <a:gd name="connsiteY3" fmla="*/ 559863 h 906434"/>
                <a:gd name="connsiteX4" fmla="*/ 689 w 1962555"/>
                <a:gd name="connsiteY4" fmla="*/ 767992 h 906434"/>
                <a:gd name="connsiteX5" fmla="*/ 372591 w 1962555"/>
                <a:gd name="connsiteY5" fmla="*/ 880586 h 906434"/>
                <a:gd name="connsiteX6" fmla="*/ 730845 w 1962555"/>
                <a:gd name="connsiteY6" fmla="*/ 546216 h 906434"/>
                <a:gd name="connsiteX7" fmla="*/ 1962555 w 1962555"/>
                <a:gd name="connsiteY7" fmla="*/ 539392 h 906434"/>
                <a:gd name="connsiteX8" fmla="*/ 1802194 w 1962555"/>
                <a:gd name="connsiteY8" fmla="*/ 54896 h 906434"/>
                <a:gd name="connsiteX0" fmla="*/ 1802194 w 1962555"/>
                <a:gd name="connsiteY0" fmla="*/ 54896 h 906434"/>
                <a:gd name="connsiteX1" fmla="*/ 1000388 w 1962555"/>
                <a:gd name="connsiteY1" fmla="*/ 305 h 906434"/>
                <a:gd name="connsiteX2" fmla="*/ 369178 w 1962555"/>
                <a:gd name="connsiteY2" fmla="*/ 205021 h 906434"/>
                <a:gd name="connsiteX3" fmla="*/ 171286 w 1962555"/>
                <a:gd name="connsiteY3" fmla="*/ 559863 h 906434"/>
                <a:gd name="connsiteX4" fmla="*/ 689 w 1962555"/>
                <a:gd name="connsiteY4" fmla="*/ 767992 h 906434"/>
                <a:gd name="connsiteX5" fmla="*/ 372591 w 1962555"/>
                <a:gd name="connsiteY5" fmla="*/ 880586 h 906434"/>
                <a:gd name="connsiteX6" fmla="*/ 730845 w 1962555"/>
                <a:gd name="connsiteY6" fmla="*/ 546216 h 906434"/>
                <a:gd name="connsiteX7" fmla="*/ 1962555 w 1962555"/>
                <a:gd name="connsiteY7" fmla="*/ 539392 h 906434"/>
                <a:gd name="connsiteX8" fmla="*/ 1802194 w 1962555"/>
                <a:gd name="connsiteY8" fmla="*/ 54896 h 906434"/>
                <a:gd name="connsiteX0" fmla="*/ 1802568 w 1962929"/>
                <a:gd name="connsiteY0" fmla="*/ 54896 h 906434"/>
                <a:gd name="connsiteX1" fmla="*/ 1000762 w 1962929"/>
                <a:gd name="connsiteY1" fmla="*/ 305 h 906434"/>
                <a:gd name="connsiteX2" fmla="*/ 369552 w 1962929"/>
                <a:gd name="connsiteY2" fmla="*/ 205021 h 906434"/>
                <a:gd name="connsiteX3" fmla="*/ 171660 w 1962929"/>
                <a:gd name="connsiteY3" fmla="*/ 559863 h 906434"/>
                <a:gd name="connsiteX4" fmla="*/ 1063 w 1962929"/>
                <a:gd name="connsiteY4" fmla="*/ 767992 h 906434"/>
                <a:gd name="connsiteX5" fmla="*/ 372965 w 1962929"/>
                <a:gd name="connsiteY5" fmla="*/ 880586 h 906434"/>
                <a:gd name="connsiteX6" fmla="*/ 731219 w 1962929"/>
                <a:gd name="connsiteY6" fmla="*/ 546216 h 906434"/>
                <a:gd name="connsiteX7" fmla="*/ 1962929 w 1962929"/>
                <a:gd name="connsiteY7" fmla="*/ 539392 h 906434"/>
                <a:gd name="connsiteX8" fmla="*/ 1802568 w 1962929"/>
                <a:gd name="connsiteY8" fmla="*/ 54896 h 906434"/>
                <a:gd name="connsiteX0" fmla="*/ 1802568 w 1962929"/>
                <a:gd name="connsiteY0" fmla="*/ 54896 h 906434"/>
                <a:gd name="connsiteX1" fmla="*/ 1000762 w 1962929"/>
                <a:gd name="connsiteY1" fmla="*/ 305 h 906434"/>
                <a:gd name="connsiteX2" fmla="*/ 369552 w 1962929"/>
                <a:gd name="connsiteY2" fmla="*/ 205021 h 906434"/>
                <a:gd name="connsiteX3" fmla="*/ 171660 w 1962929"/>
                <a:gd name="connsiteY3" fmla="*/ 559863 h 906434"/>
                <a:gd name="connsiteX4" fmla="*/ 1063 w 1962929"/>
                <a:gd name="connsiteY4" fmla="*/ 767992 h 906434"/>
                <a:gd name="connsiteX5" fmla="*/ 372965 w 1962929"/>
                <a:gd name="connsiteY5" fmla="*/ 880586 h 906434"/>
                <a:gd name="connsiteX6" fmla="*/ 731219 w 1962929"/>
                <a:gd name="connsiteY6" fmla="*/ 546216 h 906434"/>
                <a:gd name="connsiteX7" fmla="*/ 1962929 w 1962929"/>
                <a:gd name="connsiteY7" fmla="*/ 539392 h 906434"/>
                <a:gd name="connsiteX8" fmla="*/ 1802568 w 1962929"/>
                <a:gd name="connsiteY8" fmla="*/ 54896 h 906434"/>
                <a:gd name="connsiteX0" fmla="*/ 1802568 w 1962929"/>
                <a:gd name="connsiteY0" fmla="*/ 54896 h 906434"/>
                <a:gd name="connsiteX1" fmla="*/ 1000762 w 1962929"/>
                <a:gd name="connsiteY1" fmla="*/ 305 h 906434"/>
                <a:gd name="connsiteX2" fmla="*/ 369552 w 1962929"/>
                <a:gd name="connsiteY2" fmla="*/ 205021 h 906434"/>
                <a:gd name="connsiteX3" fmla="*/ 171660 w 1962929"/>
                <a:gd name="connsiteY3" fmla="*/ 559863 h 906434"/>
                <a:gd name="connsiteX4" fmla="*/ 1063 w 1962929"/>
                <a:gd name="connsiteY4" fmla="*/ 767992 h 906434"/>
                <a:gd name="connsiteX5" fmla="*/ 372965 w 1962929"/>
                <a:gd name="connsiteY5" fmla="*/ 880586 h 906434"/>
                <a:gd name="connsiteX6" fmla="*/ 731219 w 1962929"/>
                <a:gd name="connsiteY6" fmla="*/ 546216 h 906434"/>
                <a:gd name="connsiteX7" fmla="*/ 1962929 w 1962929"/>
                <a:gd name="connsiteY7" fmla="*/ 539392 h 906434"/>
                <a:gd name="connsiteX8" fmla="*/ 1802568 w 1962929"/>
                <a:gd name="connsiteY8" fmla="*/ 54896 h 906434"/>
                <a:gd name="connsiteX0" fmla="*/ 1802568 w 1962929"/>
                <a:gd name="connsiteY0" fmla="*/ 54896 h 906434"/>
                <a:gd name="connsiteX1" fmla="*/ 1000762 w 1962929"/>
                <a:gd name="connsiteY1" fmla="*/ 305 h 906434"/>
                <a:gd name="connsiteX2" fmla="*/ 369552 w 1962929"/>
                <a:gd name="connsiteY2" fmla="*/ 205021 h 906434"/>
                <a:gd name="connsiteX3" fmla="*/ 171660 w 1962929"/>
                <a:gd name="connsiteY3" fmla="*/ 559863 h 906434"/>
                <a:gd name="connsiteX4" fmla="*/ 1063 w 1962929"/>
                <a:gd name="connsiteY4" fmla="*/ 767992 h 906434"/>
                <a:gd name="connsiteX5" fmla="*/ 372965 w 1962929"/>
                <a:gd name="connsiteY5" fmla="*/ 880586 h 906434"/>
                <a:gd name="connsiteX6" fmla="*/ 731219 w 1962929"/>
                <a:gd name="connsiteY6" fmla="*/ 546216 h 906434"/>
                <a:gd name="connsiteX7" fmla="*/ 1962929 w 1962929"/>
                <a:gd name="connsiteY7" fmla="*/ 539392 h 906434"/>
                <a:gd name="connsiteX8" fmla="*/ 1802568 w 1962929"/>
                <a:gd name="connsiteY8" fmla="*/ 54896 h 906434"/>
                <a:gd name="connsiteX0" fmla="*/ 1802568 w 1968965"/>
                <a:gd name="connsiteY0" fmla="*/ 54896 h 906434"/>
                <a:gd name="connsiteX1" fmla="*/ 1000762 w 1968965"/>
                <a:gd name="connsiteY1" fmla="*/ 305 h 906434"/>
                <a:gd name="connsiteX2" fmla="*/ 369552 w 1968965"/>
                <a:gd name="connsiteY2" fmla="*/ 205021 h 906434"/>
                <a:gd name="connsiteX3" fmla="*/ 171660 w 1968965"/>
                <a:gd name="connsiteY3" fmla="*/ 559863 h 906434"/>
                <a:gd name="connsiteX4" fmla="*/ 1063 w 1968965"/>
                <a:gd name="connsiteY4" fmla="*/ 767992 h 906434"/>
                <a:gd name="connsiteX5" fmla="*/ 372965 w 1968965"/>
                <a:gd name="connsiteY5" fmla="*/ 880586 h 906434"/>
                <a:gd name="connsiteX6" fmla="*/ 731219 w 1968965"/>
                <a:gd name="connsiteY6" fmla="*/ 546216 h 906434"/>
                <a:gd name="connsiteX7" fmla="*/ 1968965 w 1968965"/>
                <a:gd name="connsiteY7" fmla="*/ 539392 h 906434"/>
                <a:gd name="connsiteX8" fmla="*/ 1802568 w 1968965"/>
                <a:gd name="connsiteY8" fmla="*/ 54896 h 906434"/>
                <a:gd name="connsiteX0" fmla="*/ 1802568 w 1968965"/>
                <a:gd name="connsiteY0" fmla="*/ 54896 h 906434"/>
                <a:gd name="connsiteX1" fmla="*/ 1000762 w 1968965"/>
                <a:gd name="connsiteY1" fmla="*/ 305 h 906434"/>
                <a:gd name="connsiteX2" fmla="*/ 369552 w 1968965"/>
                <a:gd name="connsiteY2" fmla="*/ 205021 h 906434"/>
                <a:gd name="connsiteX3" fmla="*/ 171660 w 1968965"/>
                <a:gd name="connsiteY3" fmla="*/ 559863 h 906434"/>
                <a:gd name="connsiteX4" fmla="*/ 1063 w 1968965"/>
                <a:gd name="connsiteY4" fmla="*/ 767992 h 906434"/>
                <a:gd name="connsiteX5" fmla="*/ 372965 w 1968965"/>
                <a:gd name="connsiteY5" fmla="*/ 880586 h 906434"/>
                <a:gd name="connsiteX6" fmla="*/ 731219 w 1968965"/>
                <a:gd name="connsiteY6" fmla="*/ 546216 h 906434"/>
                <a:gd name="connsiteX7" fmla="*/ 1968965 w 1968965"/>
                <a:gd name="connsiteY7" fmla="*/ 539392 h 906434"/>
                <a:gd name="connsiteX8" fmla="*/ 1802568 w 1968965"/>
                <a:gd name="connsiteY8" fmla="*/ 54896 h 906434"/>
                <a:gd name="connsiteX0" fmla="*/ 1802568 w 1968965"/>
                <a:gd name="connsiteY0" fmla="*/ 54896 h 906434"/>
                <a:gd name="connsiteX1" fmla="*/ 1000762 w 1968965"/>
                <a:gd name="connsiteY1" fmla="*/ 305 h 906434"/>
                <a:gd name="connsiteX2" fmla="*/ 369552 w 1968965"/>
                <a:gd name="connsiteY2" fmla="*/ 205021 h 906434"/>
                <a:gd name="connsiteX3" fmla="*/ 171660 w 1968965"/>
                <a:gd name="connsiteY3" fmla="*/ 559863 h 906434"/>
                <a:gd name="connsiteX4" fmla="*/ 1063 w 1968965"/>
                <a:gd name="connsiteY4" fmla="*/ 767992 h 906434"/>
                <a:gd name="connsiteX5" fmla="*/ 372965 w 1968965"/>
                <a:gd name="connsiteY5" fmla="*/ 880586 h 906434"/>
                <a:gd name="connsiteX6" fmla="*/ 731219 w 1968965"/>
                <a:gd name="connsiteY6" fmla="*/ 546216 h 906434"/>
                <a:gd name="connsiteX7" fmla="*/ 1968965 w 1968965"/>
                <a:gd name="connsiteY7" fmla="*/ 539392 h 906434"/>
                <a:gd name="connsiteX8" fmla="*/ 1802568 w 1968965"/>
                <a:gd name="connsiteY8" fmla="*/ 54896 h 90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8965" h="906434">
                  <a:moveTo>
                    <a:pt x="1802568" y="54896"/>
                  </a:moveTo>
                  <a:lnTo>
                    <a:pt x="1000762" y="305"/>
                  </a:lnTo>
                  <a:cubicBezTo>
                    <a:pt x="858034" y="-6868"/>
                    <a:pt x="533809" y="113900"/>
                    <a:pt x="369552" y="205021"/>
                  </a:cubicBezTo>
                  <a:cubicBezTo>
                    <a:pt x="267193" y="331831"/>
                    <a:pt x="229140" y="491139"/>
                    <a:pt x="171660" y="559863"/>
                  </a:cubicBezTo>
                  <a:cubicBezTo>
                    <a:pt x="122186" y="629239"/>
                    <a:pt x="-13328" y="717291"/>
                    <a:pt x="1063" y="767992"/>
                  </a:cubicBezTo>
                  <a:cubicBezTo>
                    <a:pt x="19260" y="903332"/>
                    <a:pt x="300177" y="936315"/>
                    <a:pt x="372965" y="880586"/>
                  </a:cubicBezTo>
                  <a:cubicBezTo>
                    <a:pt x="511717" y="793406"/>
                    <a:pt x="574101" y="572769"/>
                    <a:pt x="731219" y="546216"/>
                  </a:cubicBezTo>
                  <a:cubicBezTo>
                    <a:pt x="978016" y="492762"/>
                    <a:pt x="1316283" y="804646"/>
                    <a:pt x="1968965" y="539392"/>
                  </a:cubicBezTo>
                  <a:lnTo>
                    <a:pt x="1802568" y="54896"/>
                  </a:lnTo>
                  <a:close/>
                </a:path>
              </a:pathLst>
            </a:custGeom>
            <a:solidFill>
              <a:srgbClr val="FFCF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
          <p:nvSpPr>
            <p:cNvPr id="22" name="타원 20">
              <a:extLst>
                <a:ext uri="{FF2B5EF4-FFF2-40B4-BE49-F238E27FC236}">
                  <a16:creationId xmlns:a16="http://schemas.microsoft.com/office/drawing/2014/main" id="{283ABAFB-88D2-4904-AE5C-5BB904487C30}"/>
                </a:ext>
              </a:extLst>
            </p:cNvPr>
            <p:cNvSpPr/>
            <p:nvPr/>
          </p:nvSpPr>
          <p:spPr>
            <a:xfrm>
              <a:off x="5263171" y="4392550"/>
              <a:ext cx="343294" cy="318562"/>
            </a:xfrm>
            <a:custGeom>
              <a:avLst/>
              <a:gdLst>
                <a:gd name="connsiteX0" fmla="*/ 0 w 372843"/>
                <a:gd name="connsiteY0" fmla="*/ 168562 h 337123"/>
                <a:gd name="connsiteX1" fmla="*/ 186422 w 372843"/>
                <a:gd name="connsiteY1" fmla="*/ 0 h 337123"/>
                <a:gd name="connsiteX2" fmla="*/ 372844 w 372843"/>
                <a:gd name="connsiteY2" fmla="*/ 168562 h 337123"/>
                <a:gd name="connsiteX3" fmla="*/ 186422 w 372843"/>
                <a:gd name="connsiteY3" fmla="*/ 337124 h 337123"/>
                <a:gd name="connsiteX4" fmla="*/ 0 w 372843"/>
                <a:gd name="connsiteY4" fmla="*/ 168562 h 337123"/>
                <a:gd name="connsiteX0" fmla="*/ 612 w 373456"/>
                <a:gd name="connsiteY0" fmla="*/ 136001 h 304563"/>
                <a:gd name="connsiteX1" fmla="*/ 241301 w 373456"/>
                <a:gd name="connsiteY1" fmla="*/ 0 h 304563"/>
                <a:gd name="connsiteX2" fmla="*/ 373456 w 373456"/>
                <a:gd name="connsiteY2" fmla="*/ 136001 h 304563"/>
                <a:gd name="connsiteX3" fmla="*/ 187034 w 373456"/>
                <a:gd name="connsiteY3" fmla="*/ 304563 h 304563"/>
                <a:gd name="connsiteX4" fmla="*/ 612 w 373456"/>
                <a:gd name="connsiteY4" fmla="*/ 136001 h 304563"/>
                <a:gd name="connsiteX0" fmla="*/ 603 w 327320"/>
                <a:gd name="connsiteY0" fmla="*/ 168973 h 305208"/>
                <a:gd name="connsiteX1" fmla="*/ 195165 w 327320"/>
                <a:gd name="connsiteY1" fmla="*/ 412 h 305208"/>
                <a:gd name="connsiteX2" fmla="*/ 327320 w 327320"/>
                <a:gd name="connsiteY2" fmla="*/ 136413 h 305208"/>
                <a:gd name="connsiteX3" fmla="*/ 140898 w 327320"/>
                <a:gd name="connsiteY3" fmla="*/ 304975 h 305208"/>
                <a:gd name="connsiteX4" fmla="*/ 603 w 327320"/>
                <a:gd name="connsiteY4" fmla="*/ 168973 h 305208"/>
                <a:gd name="connsiteX0" fmla="*/ 502 w 351639"/>
                <a:gd name="connsiteY0" fmla="*/ 163431 h 305014"/>
                <a:gd name="connsiteX1" fmla="*/ 219484 w 351639"/>
                <a:gd name="connsiteY1" fmla="*/ 296 h 305014"/>
                <a:gd name="connsiteX2" fmla="*/ 351639 w 351639"/>
                <a:gd name="connsiteY2" fmla="*/ 136297 h 305014"/>
                <a:gd name="connsiteX3" fmla="*/ 165217 w 351639"/>
                <a:gd name="connsiteY3" fmla="*/ 304859 h 305014"/>
                <a:gd name="connsiteX4" fmla="*/ 502 w 351639"/>
                <a:gd name="connsiteY4" fmla="*/ 163431 h 305014"/>
                <a:gd name="connsiteX0" fmla="*/ 502 w 351639"/>
                <a:gd name="connsiteY0" fmla="*/ 163431 h 305050"/>
                <a:gd name="connsiteX1" fmla="*/ 219484 w 351639"/>
                <a:gd name="connsiteY1" fmla="*/ 296 h 305050"/>
                <a:gd name="connsiteX2" fmla="*/ 351639 w 351639"/>
                <a:gd name="connsiteY2" fmla="*/ 136297 h 305050"/>
                <a:gd name="connsiteX3" fmla="*/ 165217 w 351639"/>
                <a:gd name="connsiteY3" fmla="*/ 304859 h 305050"/>
                <a:gd name="connsiteX4" fmla="*/ 502 w 351639"/>
                <a:gd name="connsiteY4" fmla="*/ 163431 h 305050"/>
                <a:gd name="connsiteX0" fmla="*/ 563 w 351700"/>
                <a:gd name="connsiteY0" fmla="*/ 163431 h 315854"/>
                <a:gd name="connsiteX1" fmla="*/ 219545 w 351700"/>
                <a:gd name="connsiteY1" fmla="*/ 296 h 315854"/>
                <a:gd name="connsiteX2" fmla="*/ 351700 w 351700"/>
                <a:gd name="connsiteY2" fmla="*/ 136297 h 315854"/>
                <a:gd name="connsiteX3" fmla="*/ 162565 w 351700"/>
                <a:gd name="connsiteY3" fmla="*/ 315712 h 315854"/>
                <a:gd name="connsiteX4" fmla="*/ 563 w 351700"/>
                <a:gd name="connsiteY4" fmla="*/ 163431 h 315854"/>
                <a:gd name="connsiteX0" fmla="*/ 563 w 351700"/>
                <a:gd name="connsiteY0" fmla="*/ 163431 h 315889"/>
                <a:gd name="connsiteX1" fmla="*/ 219545 w 351700"/>
                <a:gd name="connsiteY1" fmla="*/ 296 h 315889"/>
                <a:gd name="connsiteX2" fmla="*/ 351700 w 351700"/>
                <a:gd name="connsiteY2" fmla="*/ 136297 h 315889"/>
                <a:gd name="connsiteX3" fmla="*/ 162565 w 351700"/>
                <a:gd name="connsiteY3" fmla="*/ 315712 h 315889"/>
                <a:gd name="connsiteX4" fmla="*/ 563 w 351700"/>
                <a:gd name="connsiteY4" fmla="*/ 163431 h 315889"/>
                <a:gd name="connsiteX0" fmla="*/ 113 w 351250"/>
                <a:gd name="connsiteY0" fmla="*/ 163431 h 315895"/>
                <a:gd name="connsiteX1" fmla="*/ 219095 w 351250"/>
                <a:gd name="connsiteY1" fmla="*/ 296 h 315895"/>
                <a:gd name="connsiteX2" fmla="*/ 351250 w 351250"/>
                <a:gd name="connsiteY2" fmla="*/ 136297 h 315895"/>
                <a:gd name="connsiteX3" fmla="*/ 162115 w 351250"/>
                <a:gd name="connsiteY3" fmla="*/ 315712 h 315895"/>
                <a:gd name="connsiteX4" fmla="*/ 113 w 351250"/>
                <a:gd name="connsiteY4" fmla="*/ 163431 h 315895"/>
                <a:gd name="connsiteX0" fmla="*/ 121 w 351258"/>
                <a:gd name="connsiteY0" fmla="*/ 163431 h 315743"/>
                <a:gd name="connsiteX1" fmla="*/ 219103 w 351258"/>
                <a:gd name="connsiteY1" fmla="*/ 296 h 315743"/>
                <a:gd name="connsiteX2" fmla="*/ 351258 w 351258"/>
                <a:gd name="connsiteY2" fmla="*/ 136297 h 315743"/>
                <a:gd name="connsiteX3" fmla="*/ 162123 w 351258"/>
                <a:gd name="connsiteY3" fmla="*/ 315712 h 315743"/>
                <a:gd name="connsiteX4" fmla="*/ 121 w 351258"/>
                <a:gd name="connsiteY4" fmla="*/ 163431 h 315743"/>
                <a:gd name="connsiteX0" fmla="*/ 113 w 351250"/>
                <a:gd name="connsiteY0" fmla="*/ 163267 h 315640"/>
                <a:gd name="connsiteX1" fmla="*/ 219095 w 351250"/>
                <a:gd name="connsiteY1" fmla="*/ 132 h 315640"/>
                <a:gd name="connsiteX2" fmla="*/ 351250 w 351250"/>
                <a:gd name="connsiteY2" fmla="*/ 144273 h 315640"/>
                <a:gd name="connsiteX3" fmla="*/ 162115 w 351250"/>
                <a:gd name="connsiteY3" fmla="*/ 315548 h 315640"/>
                <a:gd name="connsiteX4" fmla="*/ 113 w 351250"/>
                <a:gd name="connsiteY4" fmla="*/ 163267 h 315640"/>
                <a:gd name="connsiteX0" fmla="*/ 123 w 340407"/>
                <a:gd name="connsiteY0" fmla="*/ 166017 h 315708"/>
                <a:gd name="connsiteX1" fmla="*/ 208252 w 340407"/>
                <a:gd name="connsiteY1" fmla="*/ 169 h 315708"/>
                <a:gd name="connsiteX2" fmla="*/ 340407 w 340407"/>
                <a:gd name="connsiteY2" fmla="*/ 144310 h 315708"/>
                <a:gd name="connsiteX3" fmla="*/ 151272 w 340407"/>
                <a:gd name="connsiteY3" fmla="*/ 315585 h 315708"/>
                <a:gd name="connsiteX4" fmla="*/ 123 w 340407"/>
                <a:gd name="connsiteY4" fmla="*/ 166017 h 315708"/>
                <a:gd name="connsiteX0" fmla="*/ 123 w 340407"/>
                <a:gd name="connsiteY0" fmla="*/ 166017 h 315740"/>
                <a:gd name="connsiteX1" fmla="*/ 208252 w 340407"/>
                <a:gd name="connsiteY1" fmla="*/ 169 h 315740"/>
                <a:gd name="connsiteX2" fmla="*/ 340407 w 340407"/>
                <a:gd name="connsiteY2" fmla="*/ 144310 h 315740"/>
                <a:gd name="connsiteX3" fmla="*/ 151272 w 340407"/>
                <a:gd name="connsiteY3" fmla="*/ 315585 h 315740"/>
                <a:gd name="connsiteX4" fmla="*/ 123 w 340407"/>
                <a:gd name="connsiteY4" fmla="*/ 166017 h 315740"/>
                <a:gd name="connsiteX0" fmla="*/ 128 w 334985"/>
                <a:gd name="connsiteY0" fmla="*/ 182603 h 316462"/>
                <a:gd name="connsiteX1" fmla="*/ 202830 w 334985"/>
                <a:gd name="connsiteY1" fmla="*/ 475 h 316462"/>
                <a:gd name="connsiteX2" fmla="*/ 334985 w 334985"/>
                <a:gd name="connsiteY2" fmla="*/ 144616 h 316462"/>
                <a:gd name="connsiteX3" fmla="*/ 145850 w 334985"/>
                <a:gd name="connsiteY3" fmla="*/ 315891 h 316462"/>
                <a:gd name="connsiteX4" fmla="*/ 128 w 334985"/>
                <a:gd name="connsiteY4" fmla="*/ 182603 h 316462"/>
                <a:gd name="connsiteX0" fmla="*/ 129 w 343126"/>
                <a:gd name="connsiteY0" fmla="*/ 182785 h 316796"/>
                <a:gd name="connsiteX1" fmla="*/ 202831 w 343126"/>
                <a:gd name="connsiteY1" fmla="*/ 657 h 316796"/>
                <a:gd name="connsiteX2" fmla="*/ 343126 w 343126"/>
                <a:gd name="connsiteY2" fmla="*/ 139371 h 316796"/>
                <a:gd name="connsiteX3" fmla="*/ 145851 w 343126"/>
                <a:gd name="connsiteY3" fmla="*/ 316073 h 316796"/>
                <a:gd name="connsiteX4" fmla="*/ 129 w 343126"/>
                <a:gd name="connsiteY4" fmla="*/ 182785 h 316796"/>
                <a:gd name="connsiteX0" fmla="*/ 129 w 343273"/>
                <a:gd name="connsiteY0" fmla="*/ 182785 h 316796"/>
                <a:gd name="connsiteX1" fmla="*/ 202831 w 343273"/>
                <a:gd name="connsiteY1" fmla="*/ 657 h 316796"/>
                <a:gd name="connsiteX2" fmla="*/ 343126 w 343273"/>
                <a:gd name="connsiteY2" fmla="*/ 139371 h 316796"/>
                <a:gd name="connsiteX3" fmla="*/ 145851 w 343273"/>
                <a:gd name="connsiteY3" fmla="*/ 316073 h 316796"/>
                <a:gd name="connsiteX4" fmla="*/ 129 w 343273"/>
                <a:gd name="connsiteY4" fmla="*/ 182785 h 316796"/>
                <a:gd name="connsiteX0" fmla="*/ 167 w 343336"/>
                <a:gd name="connsiteY0" fmla="*/ 182785 h 316796"/>
                <a:gd name="connsiteX1" fmla="*/ 202869 w 343336"/>
                <a:gd name="connsiteY1" fmla="*/ 657 h 316796"/>
                <a:gd name="connsiteX2" fmla="*/ 343164 w 343336"/>
                <a:gd name="connsiteY2" fmla="*/ 139371 h 316796"/>
                <a:gd name="connsiteX3" fmla="*/ 145889 w 343336"/>
                <a:gd name="connsiteY3" fmla="*/ 316073 h 316796"/>
                <a:gd name="connsiteX4" fmla="*/ 167 w 343336"/>
                <a:gd name="connsiteY4" fmla="*/ 182785 h 316796"/>
                <a:gd name="connsiteX0" fmla="*/ 130 w 343274"/>
                <a:gd name="connsiteY0" fmla="*/ 191157 h 317430"/>
                <a:gd name="connsiteX1" fmla="*/ 202832 w 343274"/>
                <a:gd name="connsiteY1" fmla="*/ 889 h 317430"/>
                <a:gd name="connsiteX2" fmla="*/ 343127 w 343274"/>
                <a:gd name="connsiteY2" fmla="*/ 139603 h 317430"/>
                <a:gd name="connsiteX3" fmla="*/ 145852 w 343274"/>
                <a:gd name="connsiteY3" fmla="*/ 316305 h 317430"/>
                <a:gd name="connsiteX4" fmla="*/ 130 w 343274"/>
                <a:gd name="connsiteY4" fmla="*/ 191157 h 317430"/>
                <a:gd name="connsiteX0" fmla="*/ 130 w 343274"/>
                <a:gd name="connsiteY0" fmla="*/ 191419 h 317895"/>
                <a:gd name="connsiteX1" fmla="*/ 202832 w 343274"/>
                <a:gd name="connsiteY1" fmla="*/ 1151 h 317895"/>
                <a:gd name="connsiteX2" fmla="*/ 343127 w 343274"/>
                <a:gd name="connsiteY2" fmla="*/ 134438 h 317895"/>
                <a:gd name="connsiteX3" fmla="*/ 145852 w 343274"/>
                <a:gd name="connsiteY3" fmla="*/ 316567 h 317895"/>
                <a:gd name="connsiteX4" fmla="*/ 130 w 343274"/>
                <a:gd name="connsiteY4" fmla="*/ 191419 h 317895"/>
                <a:gd name="connsiteX0" fmla="*/ 141 w 343294"/>
                <a:gd name="connsiteY0" fmla="*/ 191419 h 318562"/>
                <a:gd name="connsiteX1" fmla="*/ 202843 w 343294"/>
                <a:gd name="connsiteY1" fmla="*/ 1151 h 318562"/>
                <a:gd name="connsiteX2" fmla="*/ 343138 w 343294"/>
                <a:gd name="connsiteY2" fmla="*/ 134438 h 318562"/>
                <a:gd name="connsiteX3" fmla="*/ 145863 w 343294"/>
                <a:gd name="connsiteY3" fmla="*/ 316567 h 318562"/>
                <a:gd name="connsiteX4" fmla="*/ 141 w 343294"/>
                <a:gd name="connsiteY4" fmla="*/ 191419 h 318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94" h="318562">
                  <a:moveTo>
                    <a:pt x="141" y="191419"/>
                  </a:moveTo>
                  <a:cubicBezTo>
                    <a:pt x="4211" y="98150"/>
                    <a:pt x="145677" y="10648"/>
                    <a:pt x="202843" y="1151"/>
                  </a:cubicBezTo>
                  <a:cubicBezTo>
                    <a:pt x="260009" y="-8346"/>
                    <a:pt x="343138" y="41344"/>
                    <a:pt x="343138" y="134438"/>
                  </a:cubicBezTo>
                  <a:cubicBezTo>
                    <a:pt x="348564" y="205825"/>
                    <a:pt x="211169" y="304356"/>
                    <a:pt x="145863" y="316567"/>
                  </a:cubicBezTo>
                  <a:cubicBezTo>
                    <a:pt x="80557" y="328778"/>
                    <a:pt x="-3929" y="284688"/>
                    <a:pt x="141" y="191419"/>
                  </a:cubicBezTo>
                  <a:close/>
                </a:path>
              </a:pathLst>
            </a:custGeom>
            <a:solidFill>
              <a:srgbClr val="FFCF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3" name="타원 22">
              <a:extLst>
                <a:ext uri="{FF2B5EF4-FFF2-40B4-BE49-F238E27FC236}">
                  <a16:creationId xmlns:a16="http://schemas.microsoft.com/office/drawing/2014/main" id="{6E42351A-200D-4A83-9C00-4772CD34A3DC}"/>
                </a:ext>
              </a:extLst>
            </p:cNvPr>
            <p:cNvSpPr/>
            <p:nvPr/>
          </p:nvSpPr>
          <p:spPr>
            <a:xfrm>
              <a:off x="5538339" y="4498271"/>
              <a:ext cx="289969" cy="269402"/>
            </a:xfrm>
            <a:custGeom>
              <a:avLst/>
              <a:gdLst>
                <a:gd name="connsiteX0" fmla="*/ 0 w 245691"/>
                <a:gd name="connsiteY0" fmla="*/ 168562 h 337123"/>
                <a:gd name="connsiteX1" fmla="*/ 122846 w 245691"/>
                <a:gd name="connsiteY1" fmla="*/ 0 h 337123"/>
                <a:gd name="connsiteX2" fmla="*/ 245692 w 245691"/>
                <a:gd name="connsiteY2" fmla="*/ 168562 h 337123"/>
                <a:gd name="connsiteX3" fmla="*/ 122846 w 245691"/>
                <a:gd name="connsiteY3" fmla="*/ 337124 h 337123"/>
                <a:gd name="connsiteX4" fmla="*/ 0 w 245691"/>
                <a:gd name="connsiteY4" fmla="*/ 168562 h 337123"/>
                <a:gd name="connsiteX0" fmla="*/ 241 w 245933"/>
                <a:gd name="connsiteY0" fmla="*/ 130575 h 299137"/>
                <a:gd name="connsiteX1" fmla="*/ 150221 w 245933"/>
                <a:gd name="connsiteY1" fmla="*/ 0 h 299137"/>
                <a:gd name="connsiteX2" fmla="*/ 245933 w 245933"/>
                <a:gd name="connsiteY2" fmla="*/ 130575 h 299137"/>
                <a:gd name="connsiteX3" fmla="*/ 123087 w 245933"/>
                <a:gd name="connsiteY3" fmla="*/ 299137 h 299137"/>
                <a:gd name="connsiteX4" fmla="*/ 241 w 245933"/>
                <a:gd name="connsiteY4" fmla="*/ 130575 h 299137"/>
                <a:gd name="connsiteX0" fmla="*/ 177 w 264862"/>
                <a:gd name="connsiteY0" fmla="*/ 130593 h 299160"/>
                <a:gd name="connsiteX1" fmla="*/ 150157 w 264862"/>
                <a:gd name="connsiteY1" fmla="*/ 18 h 299160"/>
                <a:gd name="connsiteX2" fmla="*/ 264862 w 264862"/>
                <a:gd name="connsiteY2" fmla="*/ 125166 h 299160"/>
                <a:gd name="connsiteX3" fmla="*/ 123023 w 264862"/>
                <a:gd name="connsiteY3" fmla="*/ 299155 h 299160"/>
                <a:gd name="connsiteX4" fmla="*/ 177 w 264862"/>
                <a:gd name="connsiteY4" fmla="*/ 130593 h 299160"/>
                <a:gd name="connsiteX0" fmla="*/ 2516 w 267201"/>
                <a:gd name="connsiteY0" fmla="*/ 130593 h 274741"/>
                <a:gd name="connsiteX1" fmla="*/ 152496 w 267201"/>
                <a:gd name="connsiteY1" fmla="*/ 18 h 274741"/>
                <a:gd name="connsiteX2" fmla="*/ 267201 w 267201"/>
                <a:gd name="connsiteY2" fmla="*/ 125166 h 274741"/>
                <a:gd name="connsiteX3" fmla="*/ 73808 w 267201"/>
                <a:gd name="connsiteY3" fmla="*/ 274735 h 274741"/>
                <a:gd name="connsiteX4" fmla="*/ 2516 w 267201"/>
                <a:gd name="connsiteY4" fmla="*/ 130593 h 274741"/>
                <a:gd name="connsiteX0" fmla="*/ 2072 w 280324"/>
                <a:gd name="connsiteY0" fmla="*/ 130593 h 274741"/>
                <a:gd name="connsiteX1" fmla="*/ 165619 w 280324"/>
                <a:gd name="connsiteY1" fmla="*/ 18 h 274741"/>
                <a:gd name="connsiteX2" fmla="*/ 280324 w 280324"/>
                <a:gd name="connsiteY2" fmla="*/ 125166 h 274741"/>
                <a:gd name="connsiteX3" fmla="*/ 86931 w 280324"/>
                <a:gd name="connsiteY3" fmla="*/ 274735 h 274741"/>
                <a:gd name="connsiteX4" fmla="*/ 2072 w 280324"/>
                <a:gd name="connsiteY4" fmla="*/ 130593 h 274741"/>
                <a:gd name="connsiteX0" fmla="*/ 2072 w 280324"/>
                <a:gd name="connsiteY0" fmla="*/ 130593 h 274741"/>
                <a:gd name="connsiteX1" fmla="*/ 165619 w 280324"/>
                <a:gd name="connsiteY1" fmla="*/ 18 h 274741"/>
                <a:gd name="connsiteX2" fmla="*/ 280324 w 280324"/>
                <a:gd name="connsiteY2" fmla="*/ 125166 h 274741"/>
                <a:gd name="connsiteX3" fmla="*/ 86931 w 280324"/>
                <a:gd name="connsiteY3" fmla="*/ 274735 h 274741"/>
                <a:gd name="connsiteX4" fmla="*/ 2072 w 280324"/>
                <a:gd name="connsiteY4" fmla="*/ 130593 h 274741"/>
                <a:gd name="connsiteX0" fmla="*/ 4425 w 282677"/>
                <a:gd name="connsiteY0" fmla="*/ 130593 h 274743"/>
                <a:gd name="connsiteX1" fmla="*/ 167972 w 282677"/>
                <a:gd name="connsiteY1" fmla="*/ 18 h 274743"/>
                <a:gd name="connsiteX2" fmla="*/ 282677 w 282677"/>
                <a:gd name="connsiteY2" fmla="*/ 125166 h 274743"/>
                <a:gd name="connsiteX3" fmla="*/ 89284 w 282677"/>
                <a:gd name="connsiteY3" fmla="*/ 274735 h 274743"/>
                <a:gd name="connsiteX4" fmla="*/ 4425 w 282677"/>
                <a:gd name="connsiteY4" fmla="*/ 130593 h 274743"/>
                <a:gd name="connsiteX0" fmla="*/ 1531 w 279783"/>
                <a:gd name="connsiteY0" fmla="*/ 130593 h 272027"/>
                <a:gd name="connsiteX1" fmla="*/ 165078 w 279783"/>
                <a:gd name="connsiteY1" fmla="*/ 18 h 272027"/>
                <a:gd name="connsiteX2" fmla="*/ 279783 w 279783"/>
                <a:gd name="connsiteY2" fmla="*/ 125166 h 272027"/>
                <a:gd name="connsiteX3" fmla="*/ 94530 w 279783"/>
                <a:gd name="connsiteY3" fmla="*/ 272021 h 272027"/>
                <a:gd name="connsiteX4" fmla="*/ 1531 w 279783"/>
                <a:gd name="connsiteY4" fmla="*/ 130593 h 272027"/>
                <a:gd name="connsiteX0" fmla="*/ 2172 w 280424"/>
                <a:gd name="connsiteY0" fmla="*/ 130593 h 272266"/>
                <a:gd name="connsiteX1" fmla="*/ 165719 w 280424"/>
                <a:gd name="connsiteY1" fmla="*/ 18 h 272266"/>
                <a:gd name="connsiteX2" fmla="*/ 280424 w 280424"/>
                <a:gd name="connsiteY2" fmla="*/ 125166 h 272266"/>
                <a:gd name="connsiteX3" fmla="*/ 95171 w 280424"/>
                <a:gd name="connsiteY3" fmla="*/ 272021 h 272266"/>
                <a:gd name="connsiteX4" fmla="*/ 2172 w 280424"/>
                <a:gd name="connsiteY4" fmla="*/ 130593 h 272266"/>
                <a:gd name="connsiteX0" fmla="*/ 6666 w 284918"/>
                <a:gd name="connsiteY0" fmla="*/ 130593 h 272266"/>
                <a:gd name="connsiteX1" fmla="*/ 170213 w 284918"/>
                <a:gd name="connsiteY1" fmla="*/ 18 h 272266"/>
                <a:gd name="connsiteX2" fmla="*/ 284918 w 284918"/>
                <a:gd name="connsiteY2" fmla="*/ 125166 h 272266"/>
                <a:gd name="connsiteX3" fmla="*/ 99665 w 284918"/>
                <a:gd name="connsiteY3" fmla="*/ 272021 h 272266"/>
                <a:gd name="connsiteX4" fmla="*/ 6666 w 284918"/>
                <a:gd name="connsiteY4" fmla="*/ 130593 h 272266"/>
                <a:gd name="connsiteX0" fmla="*/ 2569 w 280821"/>
                <a:gd name="connsiteY0" fmla="*/ 127882 h 269555"/>
                <a:gd name="connsiteX1" fmla="*/ 174256 w 280821"/>
                <a:gd name="connsiteY1" fmla="*/ 20 h 269555"/>
                <a:gd name="connsiteX2" fmla="*/ 280821 w 280821"/>
                <a:gd name="connsiteY2" fmla="*/ 122455 h 269555"/>
                <a:gd name="connsiteX3" fmla="*/ 95568 w 280821"/>
                <a:gd name="connsiteY3" fmla="*/ 269310 h 269555"/>
                <a:gd name="connsiteX4" fmla="*/ 2569 w 280821"/>
                <a:gd name="connsiteY4" fmla="*/ 127882 h 269555"/>
                <a:gd name="connsiteX0" fmla="*/ 2569 w 280821"/>
                <a:gd name="connsiteY0" fmla="*/ 127890 h 269563"/>
                <a:gd name="connsiteX1" fmla="*/ 174256 w 280821"/>
                <a:gd name="connsiteY1" fmla="*/ 28 h 269563"/>
                <a:gd name="connsiteX2" fmla="*/ 280821 w 280821"/>
                <a:gd name="connsiteY2" fmla="*/ 122463 h 269563"/>
                <a:gd name="connsiteX3" fmla="*/ 95568 w 280821"/>
                <a:gd name="connsiteY3" fmla="*/ 269318 h 269563"/>
                <a:gd name="connsiteX4" fmla="*/ 2569 w 280821"/>
                <a:gd name="connsiteY4" fmla="*/ 127890 h 269563"/>
                <a:gd name="connsiteX0" fmla="*/ 2569 w 280821"/>
                <a:gd name="connsiteY0" fmla="*/ 127882 h 269555"/>
                <a:gd name="connsiteX1" fmla="*/ 174256 w 280821"/>
                <a:gd name="connsiteY1" fmla="*/ 20 h 269555"/>
                <a:gd name="connsiteX2" fmla="*/ 280821 w 280821"/>
                <a:gd name="connsiteY2" fmla="*/ 122455 h 269555"/>
                <a:gd name="connsiteX3" fmla="*/ 95568 w 280821"/>
                <a:gd name="connsiteY3" fmla="*/ 269310 h 269555"/>
                <a:gd name="connsiteX4" fmla="*/ 2569 w 280821"/>
                <a:gd name="connsiteY4" fmla="*/ 127882 h 269555"/>
                <a:gd name="connsiteX0" fmla="*/ 1729 w 285407"/>
                <a:gd name="connsiteY0" fmla="*/ 133361 h 269389"/>
                <a:gd name="connsiteX1" fmla="*/ 178842 w 285407"/>
                <a:gd name="connsiteY1" fmla="*/ 73 h 269389"/>
                <a:gd name="connsiteX2" fmla="*/ 285407 w 285407"/>
                <a:gd name="connsiteY2" fmla="*/ 122508 h 269389"/>
                <a:gd name="connsiteX3" fmla="*/ 100154 w 285407"/>
                <a:gd name="connsiteY3" fmla="*/ 269363 h 269389"/>
                <a:gd name="connsiteX4" fmla="*/ 1729 w 285407"/>
                <a:gd name="connsiteY4" fmla="*/ 133361 h 269389"/>
                <a:gd name="connsiteX0" fmla="*/ 1163 w 284841"/>
                <a:gd name="connsiteY0" fmla="*/ 133361 h 269396"/>
                <a:gd name="connsiteX1" fmla="*/ 178276 w 284841"/>
                <a:gd name="connsiteY1" fmla="*/ 73 h 269396"/>
                <a:gd name="connsiteX2" fmla="*/ 284841 w 284841"/>
                <a:gd name="connsiteY2" fmla="*/ 122508 h 269396"/>
                <a:gd name="connsiteX3" fmla="*/ 99588 w 284841"/>
                <a:gd name="connsiteY3" fmla="*/ 269363 h 269396"/>
                <a:gd name="connsiteX4" fmla="*/ 1163 w 284841"/>
                <a:gd name="connsiteY4" fmla="*/ 133361 h 269396"/>
                <a:gd name="connsiteX0" fmla="*/ 6291 w 289969"/>
                <a:gd name="connsiteY0" fmla="*/ 133361 h 269402"/>
                <a:gd name="connsiteX1" fmla="*/ 183404 w 289969"/>
                <a:gd name="connsiteY1" fmla="*/ 73 h 269402"/>
                <a:gd name="connsiteX2" fmla="*/ 289969 w 289969"/>
                <a:gd name="connsiteY2" fmla="*/ 122508 h 269402"/>
                <a:gd name="connsiteX3" fmla="*/ 104716 w 289969"/>
                <a:gd name="connsiteY3" fmla="*/ 269363 h 269402"/>
                <a:gd name="connsiteX4" fmla="*/ 6291 w 289969"/>
                <a:gd name="connsiteY4" fmla="*/ 133361 h 269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969" h="269402">
                  <a:moveTo>
                    <a:pt x="6291" y="133361"/>
                  </a:moveTo>
                  <a:cubicBezTo>
                    <a:pt x="35686" y="55918"/>
                    <a:pt x="136124" y="1882"/>
                    <a:pt x="183404" y="73"/>
                  </a:cubicBezTo>
                  <a:cubicBezTo>
                    <a:pt x="230684" y="-1736"/>
                    <a:pt x="289969" y="29414"/>
                    <a:pt x="289969" y="122508"/>
                  </a:cubicBezTo>
                  <a:cubicBezTo>
                    <a:pt x="289969" y="215602"/>
                    <a:pt x="151996" y="267554"/>
                    <a:pt x="104716" y="269363"/>
                  </a:cubicBezTo>
                  <a:cubicBezTo>
                    <a:pt x="57436" y="271172"/>
                    <a:pt x="-23104" y="210804"/>
                    <a:pt x="6291" y="133361"/>
                  </a:cubicBezTo>
                  <a:close/>
                </a:path>
              </a:pathLst>
            </a:custGeom>
            <a:solidFill>
              <a:srgbClr val="FFD4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4" name="타원 23">
              <a:extLst>
                <a:ext uri="{FF2B5EF4-FFF2-40B4-BE49-F238E27FC236}">
                  <a16:creationId xmlns:a16="http://schemas.microsoft.com/office/drawing/2014/main" id="{67AFE9C2-23E7-4C3F-99CA-EEBC03220B14}"/>
                </a:ext>
              </a:extLst>
            </p:cNvPr>
            <p:cNvSpPr/>
            <p:nvPr/>
          </p:nvSpPr>
          <p:spPr>
            <a:xfrm>
              <a:off x="5784036" y="4585233"/>
              <a:ext cx="248519" cy="244644"/>
            </a:xfrm>
            <a:custGeom>
              <a:avLst/>
              <a:gdLst>
                <a:gd name="connsiteX0" fmla="*/ 0 w 245691"/>
                <a:gd name="connsiteY0" fmla="*/ 122006 h 244012"/>
                <a:gd name="connsiteX1" fmla="*/ 122846 w 245691"/>
                <a:gd name="connsiteY1" fmla="*/ 0 h 244012"/>
                <a:gd name="connsiteX2" fmla="*/ 245692 w 245691"/>
                <a:gd name="connsiteY2" fmla="*/ 122006 h 244012"/>
                <a:gd name="connsiteX3" fmla="*/ 122846 w 245691"/>
                <a:gd name="connsiteY3" fmla="*/ 244012 h 244012"/>
                <a:gd name="connsiteX4" fmla="*/ 0 w 245691"/>
                <a:gd name="connsiteY4" fmla="*/ 122006 h 244012"/>
                <a:gd name="connsiteX0" fmla="*/ 339 w 246031"/>
                <a:gd name="connsiteY0" fmla="*/ 122006 h 244012"/>
                <a:gd name="connsiteX1" fmla="*/ 155745 w 246031"/>
                <a:gd name="connsiteY1" fmla="*/ 0 h 244012"/>
                <a:gd name="connsiteX2" fmla="*/ 246031 w 246031"/>
                <a:gd name="connsiteY2" fmla="*/ 122006 h 244012"/>
                <a:gd name="connsiteX3" fmla="*/ 123185 w 246031"/>
                <a:gd name="connsiteY3" fmla="*/ 244012 h 244012"/>
                <a:gd name="connsiteX4" fmla="*/ 339 w 246031"/>
                <a:gd name="connsiteY4" fmla="*/ 122006 h 244012"/>
                <a:gd name="connsiteX0" fmla="*/ 65 w 245757"/>
                <a:gd name="connsiteY0" fmla="*/ 122006 h 244012"/>
                <a:gd name="connsiteX1" fmla="*/ 136477 w 245757"/>
                <a:gd name="connsiteY1" fmla="*/ 0 h 244012"/>
                <a:gd name="connsiteX2" fmla="*/ 245757 w 245757"/>
                <a:gd name="connsiteY2" fmla="*/ 122006 h 244012"/>
                <a:gd name="connsiteX3" fmla="*/ 122911 w 245757"/>
                <a:gd name="connsiteY3" fmla="*/ 244012 h 244012"/>
                <a:gd name="connsiteX4" fmla="*/ 65 w 245757"/>
                <a:gd name="connsiteY4" fmla="*/ 122006 h 244012"/>
                <a:gd name="connsiteX0" fmla="*/ 45 w 240310"/>
                <a:gd name="connsiteY0" fmla="*/ 122057 h 244092"/>
                <a:gd name="connsiteX1" fmla="*/ 136457 w 240310"/>
                <a:gd name="connsiteY1" fmla="*/ 51 h 244092"/>
                <a:gd name="connsiteX2" fmla="*/ 240310 w 240310"/>
                <a:gd name="connsiteY2" fmla="*/ 111204 h 244092"/>
                <a:gd name="connsiteX3" fmla="*/ 122891 w 240310"/>
                <a:gd name="connsiteY3" fmla="*/ 244063 h 244092"/>
                <a:gd name="connsiteX4" fmla="*/ 45 w 240310"/>
                <a:gd name="connsiteY4" fmla="*/ 122057 h 244092"/>
                <a:gd name="connsiteX0" fmla="*/ 45 w 248450"/>
                <a:gd name="connsiteY0" fmla="*/ 122330 h 244476"/>
                <a:gd name="connsiteX1" fmla="*/ 136457 w 248450"/>
                <a:gd name="connsiteY1" fmla="*/ 324 h 244476"/>
                <a:gd name="connsiteX2" fmla="*/ 248450 w 248450"/>
                <a:gd name="connsiteY2" fmla="*/ 97911 h 244476"/>
                <a:gd name="connsiteX3" fmla="*/ 122891 w 248450"/>
                <a:gd name="connsiteY3" fmla="*/ 244336 h 244476"/>
                <a:gd name="connsiteX4" fmla="*/ 45 w 248450"/>
                <a:gd name="connsiteY4" fmla="*/ 122330 h 244476"/>
                <a:gd name="connsiteX0" fmla="*/ 17 w 248422"/>
                <a:gd name="connsiteY0" fmla="*/ 125022 h 247169"/>
                <a:gd name="connsiteX1" fmla="*/ 131002 w 248422"/>
                <a:gd name="connsiteY1" fmla="*/ 303 h 247169"/>
                <a:gd name="connsiteX2" fmla="*/ 248422 w 248422"/>
                <a:gd name="connsiteY2" fmla="*/ 100603 h 247169"/>
                <a:gd name="connsiteX3" fmla="*/ 122863 w 248422"/>
                <a:gd name="connsiteY3" fmla="*/ 247028 h 247169"/>
                <a:gd name="connsiteX4" fmla="*/ 17 w 248422"/>
                <a:gd name="connsiteY4" fmla="*/ 125022 h 247169"/>
                <a:gd name="connsiteX0" fmla="*/ 17 w 248422"/>
                <a:gd name="connsiteY0" fmla="*/ 116724 h 246928"/>
                <a:gd name="connsiteX1" fmla="*/ 131002 w 248422"/>
                <a:gd name="connsiteY1" fmla="*/ 145 h 246928"/>
                <a:gd name="connsiteX2" fmla="*/ 248422 w 248422"/>
                <a:gd name="connsiteY2" fmla="*/ 100445 h 246928"/>
                <a:gd name="connsiteX3" fmla="*/ 122863 w 248422"/>
                <a:gd name="connsiteY3" fmla="*/ 246870 h 246928"/>
                <a:gd name="connsiteX4" fmla="*/ 17 w 248422"/>
                <a:gd name="connsiteY4" fmla="*/ 116724 h 246928"/>
                <a:gd name="connsiteX0" fmla="*/ 17 w 248422"/>
                <a:gd name="connsiteY0" fmla="*/ 125022 h 247169"/>
                <a:gd name="connsiteX1" fmla="*/ 131002 w 248422"/>
                <a:gd name="connsiteY1" fmla="*/ 303 h 247169"/>
                <a:gd name="connsiteX2" fmla="*/ 248422 w 248422"/>
                <a:gd name="connsiteY2" fmla="*/ 100603 h 247169"/>
                <a:gd name="connsiteX3" fmla="*/ 122863 w 248422"/>
                <a:gd name="connsiteY3" fmla="*/ 247028 h 247169"/>
                <a:gd name="connsiteX4" fmla="*/ 17 w 248422"/>
                <a:gd name="connsiteY4" fmla="*/ 125022 h 247169"/>
                <a:gd name="connsiteX0" fmla="*/ 140 w 248545"/>
                <a:gd name="connsiteY0" fmla="*/ 125022 h 247230"/>
                <a:gd name="connsiteX1" fmla="*/ 131125 w 248545"/>
                <a:gd name="connsiteY1" fmla="*/ 303 h 247230"/>
                <a:gd name="connsiteX2" fmla="*/ 248545 w 248545"/>
                <a:gd name="connsiteY2" fmla="*/ 100603 h 247230"/>
                <a:gd name="connsiteX3" fmla="*/ 122986 w 248545"/>
                <a:gd name="connsiteY3" fmla="*/ 247028 h 247230"/>
                <a:gd name="connsiteX4" fmla="*/ 140 w 248545"/>
                <a:gd name="connsiteY4" fmla="*/ 125022 h 247230"/>
                <a:gd name="connsiteX0" fmla="*/ 17 w 248422"/>
                <a:gd name="connsiteY0" fmla="*/ 125022 h 247169"/>
                <a:gd name="connsiteX1" fmla="*/ 131002 w 248422"/>
                <a:gd name="connsiteY1" fmla="*/ 303 h 247169"/>
                <a:gd name="connsiteX2" fmla="*/ 248422 w 248422"/>
                <a:gd name="connsiteY2" fmla="*/ 100603 h 247169"/>
                <a:gd name="connsiteX3" fmla="*/ 122863 w 248422"/>
                <a:gd name="connsiteY3" fmla="*/ 247028 h 247169"/>
                <a:gd name="connsiteX4" fmla="*/ 17 w 248422"/>
                <a:gd name="connsiteY4" fmla="*/ 125022 h 247169"/>
                <a:gd name="connsiteX0" fmla="*/ 17 w 248422"/>
                <a:gd name="connsiteY0" fmla="*/ 125022 h 247207"/>
                <a:gd name="connsiteX1" fmla="*/ 131002 w 248422"/>
                <a:gd name="connsiteY1" fmla="*/ 303 h 247207"/>
                <a:gd name="connsiteX2" fmla="*/ 248422 w 248422"/>
                <a:gd name="connsiteY2" fmla="*/ 100603 h 247207"/>
                <a:gd name="connsiteX3" fmla="*/ 122863 w 248422"/>
                <a:gd name="connsiteY3" fmla="*/ 247028 h 247207"/>
                <a:gd name="connsiteX4" fmla="*/ 17 w 248422"/>
                <a:gd name="connsiteY4" fmla="*/ 125022 h 247207"/>
                <a:gd name="connsiteX0" fmla="*/ 20 w 248425"/>
                <a:gd name="connsiteY0" fmla="*/ 125022 h 247207"/>
                <a:gd name="connsiteX1" fmla="*/ 131005 w 248425"/>
                <a:gd name="connsiteY1" fmla="*/ 303 h 247207"/>
                <a:gd name="connsiteX2" fmla="*/ 248425 w 248425"/>
                <a:gd name="connsiteY2" fmla="*/ 100603 h 247207"/>
                <a:gd name="connsiteX3" fmla="*/ 122866 w 248425"/>
                <a:gd name="connsiteY3" fmla="*/ 247028 h 247207"/>
                <a:gd name="connsiteX4" fmla="*/ 20 w 248425"/>
                <a:gd name="connsiteY4" fmla="*/ 125022 h 247207"/>
                <a:gd name="connsiteX0" fmla="*/ 136 w 248541"/>
                <a:gd name="connsiteY0" fmla="*/ 125022 h 247169"/>
                <a:gd name="connsiteX1" fmla="*/ 144688 w 248541"/>
                <a:gd name="connsiteY1" fmla="*/ 303 h 247169"/>
                <a:gd name="connsiteX2" fmla="*/ 248541 w 248541"/>
                <a:gd name="connsiteY2" fmla="*/ 100603 h 247169"/>
                <a:gd name="connsiteX3" fmla="*/ 122982 w 248541"/>
                <a:gd name="connsiteY3" fmla="*/ 247028 h 247169"/>
                <a:gd name="connsiteX4" fmla="*/ 136 w 248541"/>
                <a:gd name="connsiteY4" fmla="*/ 125022 h 247169"/>
                <a:gd name="connsiteX0" fmla="*/ 21 w 248426"/>
                <a:gd name="connsiteY0" fmla="*/ 125022 h 247169"/>
                <a:gd name="connsiteX1" fmla="*/ 131006 w 248426"/>
                <a:gd name="connsiteY1" fmla="*/ 303 h 247169"/>
                <a:gd name="connsiteX2" fmla="*/ 248426 w 248426"/>
                <a:gd name="connsiteY2" fmla="*/ 100603 h 247169"/>
                <a:gd name="connsiteX3" fmla="*/ 122867 w 248426"/>
                <a:gd name="connsiteY3" fmla="*/ 247028 h 247169"/>
                <a:gd name="connsiteX4" fmla="*/ 21 w 248426"/>
                <a:gd name="connsiteY4" fmla="*/ 125022 h 247169"/>
                <a:gd name="connsiteX0" fmla="*/ 168 w 248573"/>
                <a:gd name="connsiteY0" fmla="*/ 125022 h 236332"/>
                <a:gd name="connsiteX1" fmla="*/ 131153 w 248573"/>
                <a:gd name="connsiteY1" fmla="*/ 303 h 236332"/>
                <a:gd name="connsiteX2" fmla="*/ 248573 w 248573"/>
                <a:gd name="connsiteY2" fmla="*/ 100603 h 236332"/>
                <a:gd name="connsiteX3" fmla="*/ 109447 w 248573"/>
                <a:gd name="connsiteY3" fmla="*/ 236175 h 236332"/>
                <a:gd name="connsiteX4" fmla="*/ 168 w 248573"/>
                <a:gd name="connsiteY4" fmla="*/ 125022 h 236332"/>
                <a:gd name="connsiteX0" fmla="*/ 133 w 248538"/>
                <a:gd name="connsiteY0" fmla="*/ 136156 h 236819"/>
                <a:gd name="connsiteX1" fmla="*/ 131118 w 248538"/>
                <a:gd name="connsiteY1" fmla="*/ 584 h 236819"/>
                <a:gd name="connsiteX2" fmla="*/ 248538 w 248538"/>
                <a:gd name="connsiteY2" fmla="*/ 100884 h 236819"/>
                <a:gd name="connsiteX3" fmla="*/ 109412 w 248538"/>
                <a:gd name="connsiteY3" fmla="*/ 236456 h 236819"/>
                <a:gd name="connsiteX4" fmla="*/ 133 w 248538"/>
                <a:gd name="connsiteY4" fmla="*/ 136156 h 236819"/>
                <a:gd name="connsiteX0" fmla="*/ 133 w 248538"/>
                <a:gd name="connsiteY0" fmla="*/ 136156 h 236882"/>
                <a:gd name="connsiteX1" fmla="*/ 131118 w 248538"/>
                <a:gd name="connsiteY1" fmla="*/ 584 h 236882"/>
                <a:gd name="connsiteX2" fmla="*/ 248538 w 248538"/>
                <a:gd name="connsiteY2" fmla="*/ 100884 h 236882"/>
                <a:gd name="connsiteX3" fmla="*/ 109412 w 248538"/>
                <a:gd name="connsiteY3" fmla="*/ 236456 h 236882"/>
                <a:gd name="connsiteX4" fmla="*/ 133 w 248538"/>
                <a:gd name="connsiteY4" fmla="*/ 136156 h 236882"/>
                <a:gd name="connsiteX0" fmla="*/ 103 w 248508"/>
                <a:gd name="connsiteY0" fmla="*/ 141521 h 242188"/>
                <a:gd name="connsiteX1" fmla="*/ 128374 w 248508"/>
                <a:gd name="connsiteY1" fmla="*/ 522 h 242188"/>
                <a:gd name="connsiteX2" fmla="*/ 248508 w 248508"/>
                <a:gd name="connsiteY2" fmla="*/ 106249 h 242188"/>
                <a:gd name="connsiteX3" fmla="*/ 109382 w 248508"/>
                <a:gd name="connsiteY3" fmla="*/ 241821 h 242188"/>
                <a:gd name="connsiteX4" fmla="*/ 103 w 248508"/>
                <a:gd name="connsiteY4" fmla="*/ 141521 h 242188"/>
                <a:gd name="connsiteX0" fmla="*/ 103 w 248508"/>
                <a:gd name="connsiteY0" fmla="*/ 141521 h 242188"/>
                <a:gd name="connsiteX1" fmla="*/ 128374 w 248508"/>
                <a:gd name="connsiteY1" fmla="*/ 522 h 242188"/>
                <a:gd name="connsiteX2" fmla="*/ 248508 w 248508"/>
                <a:gd name="connsiteY2" fmla="*/ 106249 h 242188"/>
                <a:gd name="connsiteX3" fmla="*/ 109382 w 248508"/>
                <a:gd name="connsiteY3" fmla="*/ 241821 h 242188"/>
                <a:gd name="connsiteX4" fmla="*/ 103 w 248508"/>
                <a:gd name="connsiteY4" fmla="*/ 141521 h 242188"/>
                <a:gd name="connsiteX0" fmla="*/ 18 w 248423"/>
                <a:gd name="connsiteY0" fmla="*/ 141521 h 244890"/>
                <a:gd name="connsiteX1" fmla="*/ 128289 w 248423"/>
                <a:gd name="connsiteY1" fmla="*/ 522 h 244890"/>
                <a:gd name="connsiteX2" fmla="*/ 248423 w 248423"/>
                <a:gd name="connsiteY2" fmla="*/ 106249 h 244890"/>
                <a:gd name="connsiteX3" fmla="*/ 120150 w 248423"/>
                <a:gd name="connsiteY3" fmla="*/ 244534 h 244890"/>
                <a:gd name="connsiteX4" fmla="*/ 18 w 248423"/>
                <a:gd name="connsiteY4" fmla="*/ 141521 h 244890"/>
                <a:gd name="connsiteX0" fmla="*/ 18 w 248423"/>
                <a:gd name="connsiteY0" fmla="*/ 141521 h 244644"/>
                <a:gd name="connsiteX1" fmla="*/ 128289 w 248423"/>
                <a:gd name="connsiteY1" fmla="*/ 522 h 244644"/>
                <a:gd name="connsiteX2" fmla="*/ 248423 w 248423"/>
                <a:gd name="connsiteY2" fmla="*/ 106249 h 244644"/>
                <a:gd name="connsiteX3" fmla="*/ 120150 w 248423"/>
                <a:gd name="connsiteY3" fmla="*/ 244534 h 244644"/>
                <a:gd name="connsiteX4" fmla="*/ 18 w 248423"/>
                <a:gd name="connsiteY4" fmla="*/ 141521 h 244644"/>
                <a:gd name="connsiteX0" fmla="*/ 18 w 248423"/>
                <a:gd name="connsiteY0" fmla="*/ 141521 h 244678"/>
                <a:gd name="connsiteX1" fmla="*/ 128289 w 248423"/>
                <a:gd name="connsiteY1" fmla="*/ 522 h 244678"/>
                <a:gd name="connsiteX2" fmla="*/ 248423 w 248423"/>
                <a:gd name="connsiteY2" fmla="*/ 106249 h 244678"/>
                <a:gd name="connsiteX3" fmla="*/ 120150 w 248423"/>
                <a:gd name="connsiteY3" fmla="*/ 244534 h 244678"/>
                <a:gd name="connsiteX4" fmla="*/ 18 w 248423"/>
                <a:gd name="connsiteY4" fmla="*/ 141521 h 244678"/>
                <a:gd name="connsiteX0" fmla="*/ 114 w 248519"/>
                <a:gd name="connsiteY0" fmla="*/ 141521 h 244644"/>
                <a:gd name="connsiteX1" fmla="*/ 128385 w 248519"/>
                <a:gd name="connsiteY1" fmla="*/ 522 h 244644"/>
                <a:gd name="connsiteX2" fmla="*/ 248519 w 248519"/>
                <a:gd name="connsiteY2" fmla="*/ 106249 h 244644"/>
                <a:gd name="connsiteX3" fmla="*/ 109392 w 248519"/>
                <a:gd name="connsiteY3" fmla="*/ 244534 h 244644"/>
                <a:gd name="connsiteX4" fmla="*/ 114 w 248519"/>
                <a:gd name="connsiteY4" fmla="*/ 141521 h 244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19" h="244644">
                  <a:moveTo>
                    <a:pt x="114" y="141521"/>
                  </a:moveTo>
                  <a:cubicBezTo>
                    <a:pt x="3279" y="100852"/>
                    <a:pt x="78844" y="6401"/>
                    <a:pt x="128385" y="522"/>
                  </a:cubicBezTo>
                  <a:cubicBezTo>
                    <a:pt x="177926" y="-5357"/>
                    <a:pt x="248519" y="38867"/>
                    <a:pt x="248519" y="106249"/>
                  </a:cubicBezTo>
                  <a:cubicBezTo>
                    <a:pt x="248519" y="173631"/>
                    <a:pt x="158933" y="241368"/>
                    <a:pt x="109392" y="244534"/>
                  </a:cubicBezTo>
                  <a:cubicBezTo>
                    <a:pt x="59851" y="247700"/>
                    <a:pt x="-3051" y="182190"/>
                    <a:pt x="114" y="141521"/>
                  </a:cubicBezTo>
                  <a:close/>
                </a:path>
              </a:pathLst>
            </a:custGeom>
            <a:solidFill>
              <a:srgbClr val="FFCF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5" name="자유형: 도형 38">
              <a:extLst>
                <a:ext uri="{FF2B5EF4-FFF2-40B4-BE49-F238E27FC236}">
                  <a16:creationId xmlns:a16="http://schemas.microsoft.com/office/drawing/2014/main" id="{643A8133-6F28-42EF-95AC-98CCB1093D19}"/>
                </a:ext>
              </a:extLst>
            </p:cNvPr>
            <p:cNvSpPr/>
            <p:nvPr/>
          </p:nvSpPr>
          <p:spPr>
            <a:xfrm>
              <a:off x="5363768" y="4433618"/>
              <a:ext cx="201619" cy="189555"/>
            </a:xfrm>
            <a:custGeom>
              <a:avLst/>
              <a:gdLst>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389"/>
                <a:gd name="connsiteY0" fmla="*/ 0 h 176368"/>
                <a:gd name="connsiteX1" fmla="*/ 160088 w 160389"/>
                <a:gd name="connsiteY1" fmla="*/ 100394 h 176368"/>
                <a:gd name="connsiteX2" fmla="*/ 0 w 160389"/>
                <a:gd name="connsiteY2" fmla="*/ 176368 h 176368"/>
                <a:gd name="connsiteX3" fmla="*/ 59694 w 160389"/>
                <a:gd name="connsiteY3" fmla="*/ 0 h 176368"/>
                <a:gd name="connsiteX0" fmla="*/ 88271 w 188966"/>
                <a:gd name="connsiteY0" fmla="*/ 0 h 176368"/>
                <a:gd name="connsiteX1" fmla="*/ 188665 w 188966"/>
                <a:gd name="connsiteY1" fmla="*/ 100394 h 176368"/>
                <a:gd name="connsiteX2" fmla="*/ 28577 w 188966"/>
                <a:gd name="connsiteY2" fmla="*/ 176368 h 176368"/>
                <a:gd name="connsiteX3" fmla="*/ 88271 w 188966"/>
                <a:gd name="connsiteY3" fmla="*/ 0 h 176368"/>
                <a:gd name="connsiteX0" fmla="*/ 88271 w 188966"/>
                <a:gd name="connsiteY0" fmla="*/ 0 h 215755"/>
                <a:gd name="connsiteX1" fmla="*/ 188665 w 188966"/>
                <a:gd name="connsiteY1" fmla="*/ 100394 h 215755"/>
                <a:gd name="connsiteX2" fmla="*/ 28577 w 188966"/>
                <a:gd name="connsiteY2" fmla="*/ 176368 h 215755"/>
                <a:gd name="connsiteX3" fmla="*/ 88271 w 188966"/>
                <a:gd name="connsiteY3" fmla="*/ 0 h 215755"/>
                <a:gd name="connsiteX0" fmla="*/ 102244 w 202939"/>
                <a:gd name="connsiteY0" fmla="*/ 0 h 195606"/>
                <a:gd name="connsiteX1" fmla="*/ 202638 w 202939"/>
                <a:gd name="connsiteY1" fmla="*/ 100394 h 195606"/>
                <a:gd name="connsiteX2" fmla="*/ 26270 w 202939"/>
                <a:gd name="connsiteY2" fmla="*/ 151948 h 195606"/>
                <a:gd name="connsiteX3" fmla="*/ 102244 w 202939"/>
                <a:gd name="connsiteY3" fmla="*/ 0 h 195606"/>
                <a:gd name="connsiteX0" fmla="*/ 102244 w 202939"/>
                <a:gd name="connsiteY0" fmla="*/ 0 h 185005"/>
                <a:gd name="connsiteX1" fmla="*/ 202638 w 202939"/>
                <a:gd name="connsiteY1" fmla="*/ 100394 h 185005"/>
                <a:gd name="connsiteX2" fmla="*/ 26270 w 202939"/>
                <a:gd name="connsiteY2" fmla="*/ 151948 h 185005"/>
                <a:gd name="connsiteX3" fmla="*/ 102244 w 202939"/>
                <a:gd name="connsiteY3" fmla="*/ 0 h 185005"/>
                <a:gd name="connsiteX0" fmla="*/ 97875 w 198570"/>
                <a:gd name="connsiteY0" fmla="*/ 0 h 185005"/>
                <a:gd name="connsiteX1" fmla="*/ 198269 w 198570"/>
                <a:gd name="connsiteY1" fmla="*/ 100394 h 185005"/>
                <a:gd name="connsiteX2" fmla="*/ 21901 w 198570"/>
                <a:gd name="connsiteY2" fmla="*/ 151948 h 185005"/>
                <a:gd name="connsiteX3" fmla="*/ 97875 w 198570"/>
                <a:gd name="connsiteY3" fmla="*/ 0 h 185005"/>
                <a:gd name="connsiteX0" fmla="*/ 102019 w 202714"/>
                <a:gd name="connsiteY0" fmla="*/ 0 h 185005"/>
                <a:gd name="connsiteX1" fmla="*/ 202413 w 202714"/>
                <a:gd name="connsiteY1" fmla="*/ 100394 h 185005"/>
                <a:gd name="connsiteX2" fmla="*/ 26045 w 202714"/>
                <a:gd name="connsiteY2" fmla="*/ 151948 h 185005"/>
                <a:gd name="connsiteX3" fmla="*/ 102019 w 202714"/>
                <a:gd name="connsiteY3" fmla="*/ 0 h 185005"/>
                <a:gd name="connsiteX0" fmla="*/ 102019 w 202714"/>
                <a:gd name="connsiteY0" fmla="*/ 0 h 190379"/>
                <a:gd name="connsiteX1" fmla="*/ 202413 w 202714"/>
                <a:gd name="connsiteY1" fmla="*/ 100394 h 190379"/>
                <a:gd name="connsiteX2" fmla="*/ 26045 w 202714"/>
                <a:gd name="connsiteY2" fmla="*/ 151948 h 190379"/>
                <a:gd name="connsiteX3" fmla="*/ 102019 w 202714"/>
                <a:gd name="connsiteY3" fmla="*/ 0 h 190379"/>
                <a:gd name="connsiteX0" fmla="*/ 102019 w 202714"/>
                <a:gd name="connsiteY0" fmla="*/ 0 h 183169"/>
                <a:gd name="connsiteX1" fmla="*/ 202413 w 202714"/>
                <a:gd name="connsiteY1" fmla="*/ 100394 h 183169"/>
                <a:gd name="connsiteX2" fmla="*/ 26045 w 202714"/>
                <a:gd name="connsiteY2" fmla="*/ 151948 h 183169"/>
                <a:gd name="connsiteX3" fmla="*/ 102019 w 202714"/>
                <a:gd name="connsiteY3" fmla="*/ 0 h 183169"/>
                <a:gd name="connsiteX0" fmla="*/ 98572 w 199267"/>
                <a:gd name="connsiteY0" fmla="*/ 0 h 183169"/>
                <a:gd name="connsiteX1" fmla="*/ 198966 w 199267"/>
                <a:gd name="connsiteY1" fmla="*/ 100394 h 183169"/>
                <a:gd name="connsiteX2" fmla="*/ 22598 w 199267"/>
                <a:gd name="connsiteY2" fmla="*/ 151948 h 183169"/>
                <a:gd name="connsiteX3" fmla="*/ 98572 w 199267"/>
                <a:gd name="connsiteY3" fmla="*/ 0 h 183169"/>
                <a:gd name="connsiteX0" fmla="*/ 98572 w 199267"/>
                <a:gd name="connsiteY0" fmla="*/ 0 h 189555"/>
                <a:gd name="connsiteX1" fmla="*/ 198966 w 199267"/>
                <a:gd name="connsiteY1" fmla="*/ 100394 h 189555"/>
                <a:gd name="connsiteX2" fmla="*/ 22598 w 199267"/>
                <a:gd name="connsiteY2" fmla="*/ 160089 h 189555"/>
                <a:gd name="connsiteX3" fmla="*/ 98572 w 199267"/>
                <a:gd name="connsiteY3" fmla="*/ 0 h 189555"/>
                <a:gd name="connsiteX0" fmla="*/ 99761 w 200456"/>
                <a:gd name="connsiteY0" fmla="*/ 0 h 189555"/>
                <a:gd name="connsiteX1" fmla="*/ 200155 w 200456"/>
                <a:gd name="connsiteY1" fmla="*/ 100394 h 189555"/>
                <a:gd name="connsiteX2" fmla="*/ 23787 w 200456"/>
                <a:gd name="connsiteY2" fmla="*/ 160089 h 189555"/>
                <a:gd name="connsiteX3" fmla="*/ 99761 w 200456"/>
                <a:gd name="connsiteY3" fmla="*/ 0 h 189555"/>
                <a:gd name="connsiteX0" fmla="*/ 100924 w 201619"/>
                <a:gd name="connsiteY0" fmla="*/ 0 h 189555"/>
                <a:gd name="connsiteX1" fmla="*/ 201318 w 201619"/>
                <a:gd name="connsiteY1" fmla="*/ 100394 h 189555"/>
                <a:gd name="connsiteX2" fmla="*/ 24950 w 201619"/>
                <a:gd name="connsiteY2" fmla="*/ 160089 h 189555"/>
                <a:gd name="connsiteX3" fmla="*/ 100924 w 201619"/>
                <a:gd name="connsiteY3" fmla="*/ 0 h 189555"/>
              </a:gdLst>
              <a:ahLst/>
              <a:cxnLst>
                <a:cxn ang="0">
                  <a:pos x="connsiteX0" y="connsiteY0"/>
                </a:cxn>
                <a:cxn ang="0">
                  <a:pos x="connsiteX1" y="connsiteY1"/>
                </a:cxn>
                <a:cxn ang="0">
                  <a:pos x="connsiteX2" y="connsiteY2"/>
                </a:cxn>
                <a:cxn ang="0">
                  <a:pos x="connsiteX3" y="connsiteY3"/>
                </a:cxn>
              </a:cxnLst>
              <a:rect l="l" t="t" r="r" b="b"/>
              <a:pathLst>
                <a:path w="201619" h="189555">
                  <a:moveTo>
                    <a:pt x="100924" y="0"/>
                  </a:moveTo>
                  <a:cubicBezTo>
                    <a:pt x="158810" y="19898"/>
                    <a:pt x="205840" y="61502"/>
                    <a:pt x="201318" y="100394"/>
                  </a:cubicBezTo>
                  <a:cubicBezTo>
                    <a:pt x="164235" y="155565"/>
                    <a:pt x="97307" y="232445"/>
                    <a:pt x="24950" y="160089"/>
                  </a:cubicBezTo>
                  <a:cubicBezTo>
                    <a:pt x="-41980" y="104013"/>
                    <a:pt x="40326" y="31655"/>
                    <a:pt x="100924" y="0"/>
                  </a:cubicBezTo>
                  <a:close/>
                </a:path>
              </a:pathLst>
            </a:custGeom>
            <a:solidFill>
              <a:srgbClr val="FFE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6" name="자유형: 도형 39">
              <a:extLst>
                <a:ext uri="{FF2B5EF4-FFF2-40B4-BE49-F238E27FC236}">
                  <a16:creationId xmlns:a16="http://schemas.microsoft.com/office/drawing/2014/main" id="{311EFB32-BB2A-4ACB-8C73-910373522F4B}"/>
                </a:ext>
              </a:extLst>
            </p:cNvPr>
            <p:cNvSpPr/>
            <p:nvPr/>
          </p:nvSpPr>
          <p:spPr>
            <a:xfrm>
              <a:off x="5613698" y="4540092"/>
              <a:ext cx="176737" cy="166162"/>
            </a:xfrm>
            <a:custGeom>
              <a:avLst/>
              <a:gdLst>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389"/>
                <a:gd name="connsiteY0" fmla="*/ 0 h 176368"/>
                <a:gd name="connsiteX1" fmla="*/ 160088 w 160389"/>
                <a:gd name="connsiteY1" fmla="*/ 100394 h 176368"/>
                <a:gd name="connsiteX2" fmla="*/ 0 w 160389"/>
                <a:gd name="connsiteY2" fmla="*/ 176368 h 176368"/>
                <a:gd name="connsiteX3" fmla="*/ 59694 w 160389"/>
                <a:gd name="connsiteY3" fmla="*/ 0 h 176368"/>
                <a:gd name="connsiteX0" fmla="*/ 88271 w 188966"/>
                <a:gd name="connsiteY0" fmla="*/ 0 h 176368"/>
                <a:gd name="connsiteX1" fmla="*/ 188665 w 188966"/>
                <a:gd name="connsiteY1" fmla="*/ 100394 h 176368"/>
                <a:gd name="connsiteX2" fmla="*/ 28577 w 188966"/>
                <a:gd name="connsiteY2" fmla="*/ 176368 h 176368"/>
                <a:gd name="connsiteX3" fmla="*/ 88271 w 188966"/>
                <a:gd name="connsiteY3" fmla="*/ 0 h 176368"/>
                <a:gd name="connsiteX0" fmla="*/ 88271 w 188966"/>
                <a:gd name="connsiteY0" fmla="*/ 0 h 215755"/>
                <a:gd name="connsiteX1" fmla="*/ 188665 w 188966"/>
                <a:gd name="connsiteY1" fmla="*/ 100394 h 215755"/>
                <a:gd name="connsiteX2" fmla="*/ 28577 w 188966"/>
                <a:gd name="connsiteY2" fmla="*/ 176368 h 215755"/>
                <a:gd name="connsiteX3" fmla="*/ 88271 w 188966"/>
                <a:gd name="connsiteY3" fmla="*/ 0 h 215755"/>
                <a:gd name="connsiteX0" fmla="*/ 102244 w 202939"/>
                <a:gd name="connsiteY0" fmla="*/ 0 h 195606"/>
                <a:gd name="connsiteX1" fmla="*/ 202638 w 202939"/>
                <a:gd name="connsiteY1" fmla="*/ 100394 h 195606"/>
                <a:gd name="connsiteX2" fmla="*/ 26270 w 202939"/>
                <a:gd name="connsiteY2" fmla="*/ 151948 h 195606"/>
                <a:gd name="connsiteX3" fmla="*/ 102244 w 202939"/>
                <a:gd name="connsiteY3" fmla="*/ 0 h 195606"/>
                <a:gd name="connsiteX0" fmla="*/ 102244 w 202939"/>
                <a:gd name="connsiteY0" fmla="*/ 0 h 185005"/>
                <a:gd name="connsiteX1" fmla="*/ 202638 w 202939"/>
                <a:gd name="connsiteY1" fmla="*/ 100394 h 185005"/>
                <a:gd name="connsiteX2" fmla="*/ 26270 w 202939"/>
                <a:gd name="connsiteY2" fmla="*/ 151948 h 185005"/>
                <a:gd name="connsiteX3" fmla="*/ 102244 w 202939"/>
                <a:gd name="connsiteY3" fmla="*/ 0 h 185005"/>
                <a:gd name="connsiteX0" fmla="*/ 97875 w 198570"/>
                <a:gd name="connsiteY0" fmla="*/ 0 h 185005"/>
                <a:gd name="connsiteX1" fmla="*/ 198269 w 198570"/>
                <a:gd name="connsiteY1" fmla="*/ 100394 h 185005"/>
                <a:gd name="connsiteX2" fmla="*/ 21901 w 198570"/>
                <a:gd name="connsiteY2" fmla="*/ 151948 h 185005"/>
                <a:gd name="connsiteX3" fmla="*/ 97875 w 198570"/>
                <a:gd name="connsiteY3" fmla="*/ 0 h 185005"/>
                <a:gd name="connsiteX0" fmla="*/ 102019 w 202714"/>
                <a:gd name="connsiteY0" fmla="*/ 0 h 185005"/>
                <a:gd name="connsiteX1" fmla="*/ 202413 w 202714"/>
                <a:gd name="connsiteY1" fmla="*/ 100394 h 185005"/>
                <a:gd name="connsiteX2" fmla="*/ 26045 w 202714"/>
                <a:gd name="connsiteY2" fmla="*/ 151948 h 185005"/>
                <a:gd name="connsiteX3" fmla="*/ 102019 w 202714"/>
                <a:gd name="connsiteY3" fmla="*/ 0 h 185005"/>
                <a:gd name="connsiteX0" fmla="*/ 102019 w 202714"/>
                <a:gd name="connsiteY0" fmla="*/ 0 h 190379"/>
                <a:gd name="connsiteX1" fmla="*/ 202413 w 202714"/>
                <a:gd name="connsiteY1" fmla="*/ 100394 h 190379"/>
                <a:gd name="connsiteX2" fmla="*/ 26045 w 202714"/>
                <a:gd name="connsiteY2" fmla="*/ 151948 h 190379"/>
                <a:gd name="connsiteX3" fmla="*/ 102019 w 202714"/>
                <a:gd name="connsiteY3" fmla="*/ 0 h 190379"/>
                <a:gd name="connsiteX0" fmla="*/ 102019 w 202714"/>
                <a:gd name="connsiteY0" fmla="*/ 0 h 183169"/>
                <a:gd name="connsiteX1" fmla="*/ 202413 w 202714"/>
                <a:gd name="connsiteY1" fmla="*/ 100394 h 183169"/>
                <a:gd name="connsiteX2" fmla="*/ 26045 w 202714"/>
                <a:gd name="connsiteY2" fmla="*/ 151948 h 183169"/>
                <a:gd name="connsiteX3" fmla="*/ 102019 w 202714"/>
                <a:gd name="connsiteY3" fmla="*/ 0 h 183169"/>
                <a:gd name="connsiteX0" fmla="*/ 98572 w 199267"/>
                <a:gd name="connsiteY0" fmla="*/ 0 h 183169"/>
                <a:gd name="connsiteX1" fmla="*/ 198966 w 199267"/>
                <a:gd name="connsiteY1" fmla="*/ 100394 h 183169"/>
                <a:gd name="connsiteX2" fmla="*/ 22598 w 199267"/>
                <a:gd name="connsiteY2" fmla="*/ 151948 h 183169"/>
                <a:gd name="connsiteX3" fmla="*/ 98572 w 199267"/>
                <a:gd name="connsiteY3" fmla="*/ 0 h 183169"/>
                <a:gd name="connsiteX0" fmla="*/ 98572 w 199267"/>
                <a:gd name="connsiteY0" fmla="*/ 0 h 189555"/>
                <a:gd name="connsiteX1" fmla="*/ 198966 w 199267"/>
                <a:gd name="connsiteY1" fmla="*/ 100394 h 189555"/>
                <a:gd name="connsiteX2" fmla="*/ 22598 w 199267"/>
                <a:gd name="connsiteY2" fmla="*/ 160089 h 189555"/>
                <a:gd name="connsiteX3" fmla="*/ 98572 w 199267"/>
                <a:gd name="connsiteY3" fmla="*/ 0 h 189555"/>
                <a:gd name="connsiteX0" fmla="*/ 99761 w 200456"/>
                <a:gd name="connsiteY0" fmla="*/ 0 h 189555"/>
                <a:gd name="connsiteX1" fmla="*/ 200155 w 200456"/>
                <a:gd name="connsiteY1" fmla="*/ 100394 h 189555"/>
                <a:gd name="connsiteX2" fmla="*/ 23787 w 200456"/>
                <a:gd name="connsiteY2" fmla="*/ 160089 h 189555"/>
                <a:gd name="connsiteX3" fmla="*/ 99761 w 200456"/>
                <a:gd name="connsiteY3" fmla="*/ 0 h 189555"/>
                <a:gd name="connsiteX0" fmla="*/ 100924 w 201619"/>
                <a:gd name="connsiteY0" fmla="*/ 0 h 189555"/>
                <a:gd name="connsiteX1" fmla="*/ 201318 w 201619"/>
                <a:gd name="connsiteY1" fmla="*/ 100394 h 189555"/>
                <a:gd name="connsiteX2" fmla="*/ 24950 w 201619"/>
                <a:gd name="connsiteY2" fmla="*/ 160089 h 189555"/>
                <a:gd name="connsiteX3" fmla="*/ 100924 w 201619"/>
                <a:gd name="connsiteY3" fmla="*/ 0 h 189555"/>
              </a:gdLst>
              <a:ahLst/>
              <a:cxnLst>
                <a:cxn ang="0">
                  <a:pos x="connsiteX0" y="connsiteY0"/>
                </a:cxn>
                <a:cxn ang="0">
                  <a:pos x="connsiteX1" y="connsiteY1"/>
                </a:cxn>
                <a:cxn ang="0">
                  <a:pos x="connsiteX2" y="connsiteY2"/>
                </a:cxn>
                <a:cxn ang="0">
                  <a:pos x="connsiteX3" y="connsiteY3"/>
                </a:cxn>
              </a:cxnLst>
              <a:rect l="l" t="t" r="r" b="b"/>
              <a:pathLst>
                <a:path w="201619" h="189555">
                  <a:moveTo>
                    <a:pt x="100924" y="0"/>
                  </a:moveTo>
                  <a:cubicBezTo>
                    <a:pt x="158810" y="19898"/>
                    <a:pt x="205840" y="61502"/>
                    <a:pt x="201318" y="100394"/>
                  </a:cubicBezTo>
                  <a:cubicBezTo>
                    <a:pt x="164235" y="155565"/>
                    <a:pt x="97307" y="232445"/>
                    <a:pt x="24950" y="160089"/>
                  </a:cubicBezTo>
                  <a:cubicBezTo>
                    <a:pt x="-41980" y="104013"/>
                    <a:pt x="40326" y="31655"/>
                    <a:pt x="100924" y="0"/>
                  </a:cubicBezTo>
                  <a:close/>
                </a:path>
              </a:pathLst>
            </a:custGeom>
            <a:solidFill>
              <a:srgbClr val="FFE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7" name="자유형: 도형 40">
              <a:extLst>
                <a:ext uri="{FF2B5EF4-FFF2-40B4-BE49-F238E27FC236}">
                  <a16:creationId xmlns:a16="http://schemas.microsoft.com/office/drawing/2014/main" id="{B5FE2769-41CD-479A-A211-6490AA5C4A95}"/>
                </a:ext>
              </a:extLst>
            </p:cNvPr>
            <p:cNvSpPr/>
            <p:nvPr/>
          </p:nvSpPr>
          <p:spPr>
            <a:xfrm>
              <a:off x="5855115" y="4627148"/>
              <a:ext cx="146129" cy="137385"/>
            </a:xfrm>
            <a:custGeom>
              <a:avLst/>
              <a:gdLst>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389"/>
                <a:gd name="connsiteY0" fmla="*/ 0 h 176368"/>
                <a:gd name="connsiteX1" fmla="*/ 160088 w 160389"/>
                <a:gd name="connsiteY1" fmla="*/ 100394 h 176368"/>
                <a:gd name="connsiteX2" fmla="*/ 0 w 160389"/>
                <a:gd name="connsiteY2" fmla="*/ 176368 h 176368"/>
                <a:gd name="connsiteX3" fmla="*/ 59694 w 160389"/>
                <a:gd name="connsiteY3" fmla="*/ 0 h 176368"/>
                <a:gd name="connsiteX0" fmla="*/ 88271 w 188966"/>
                <a:gd name="connsiteY0" fmla="*/ 0 h 176368"/>
                <a:gd name="connsiteX1" fmla="*/ 188665 w 188966"/>
                <a:gd name="connsiteY1" fmla="*/ 100394 h 176368"/>
                <a:gd name="connsiteX2" fmla="*/ 28577 w 188966"/>
                <a:gd name="connsiteY2" fmla="*/ 176368 h 176368"/>
                <a:gd name="connsiteX3" fmla="*/ 88271 w 188966"/>
                <a:gd name="connsiteY3" fmla="*/ 0 h 176368"/>
                <a:gd name="connsiteX0" fmla="*/ 88271 w 188966"/>
                <a:gd name="connsiteY0" fmla="*/ 0 h 215755"/>
                <a:gd name="connsiteX1" fmla="*/ 188665 w 188966"/>
                <a:gd name="connsiteY1" fmla="*/ 100394 h 215755"/>
                <a:gd name="connsiteX2" fmla="*/ 28577 w 188966"/>
                <a:gd name="connsiteY2" fmla="*/ 176368 h 215755"/>
                <a:gd name="connsiteX3" fmla="*/ 88271 w 188966"/>
                <a:gd name="connsiteY3" fmla="*/ 0 h 215755"/>
                <a:gd name="connsiteX0" fmla="*/ 102244 w 202939"/>
                <a:gd name="connsiteY0" fmla="*/ 0 h 195606"/>
                <a:gd name="connsiteX1" fmla="*/ 202638 w 202939"/>
                <a:gd name="connsiteY1" fmla="*/ 100394 h 195606"/>
                <a:gd name="connsiteX2" fmla="*/ 26270 w 202939"/>
                <a:gd name="connsiteY2" fmla="*/ 151948 h 195606"/>
                <a:gd name="connsiteX3" fmla="*/ 102244 w 202939"/>
                <a:gd name="connsiteY3" fmla="*/ 0 h 195606"/>
                <a:gd name="connsiteX0" fmla="*/ 102244 w 202939"/>
                <a:gd name="connsiteY0" fmla="*/ 0 h 185005"/>
                <a:gd name="connsiteX1" fmla="*/ 202638 w 202939"/>
                <a:gd name="connsiteY1" fmla="*/ 100394 h 185005"/>
                <a:gd name="connsiteX2" fmla="*/ 26270 w 202939"/>
                <a:gd name="connsiteY2" fmla="*/ 151948 h 185005"/>
                <a:gd name="connsiteX3" fmla="*/ 102244 w 202939"/>
                <a:gd name="connsiteY3" fmla="*/ 0 h 185005"/>
                <a:gd name="connsiteX0" fmla="*/ 97875 w 198570"/>
                <a:gd name="connsiteY0" fmla="*/ 0 h 185005"/>
                <a:gd name="connsiteX1" fmla="*/ 198269 w 198570"/>
                <a:gd name="connsiteY1" fmla="*/ 100394 h 185005"/>
                <a:gd name="connsiteX2" fmla="*/ 21901 w 198570"/>
                <a:gd name="connsiteY2" fmla="*/ 151948 h 185005"/>
                <a:gd name="connsiteX3" fmla="*/ 97875 w 198570"/>
                <a:gd name="connsiteY3" fmla="*/ 0 h 185005"/>
                <a:gd name="connsiteX0" fmla="*/ 102019 w 202714"/>
                <a:gd name="connsiteY0" fmla="*/ 0 h 185005"/>
                <a:gd name="connsiteX1" fmla="*/ 202413 w 202714"/>
                <a:gd name="connsiteY1" fmla="*/ 100394 h 185005"/>
                <a:gd name="connsiteX2" fmla="*/ 26045 w 202714"/>
                <a:gd name="connsiteY2" fmla="*/ 151948 h 185005"/>
                <a:gd name="connsiteX3" fmla="*/ 102019 w 202714"/>
                <a:gd name="connsiteY3" fmla="*/ 0 h 185005"/>
                <a:gd name="connsiteX0" fmla="*/ 102019 w 202714"/>
                <a:gd name="connsiteY0" fmla="*/ 0 h 190379"/>
                <a:gd name="connsiteX1" fmla="*/ 202413 w 202714"/>
                <a:gd name="connsiteY1" fmla="*/ 100394 h 190379"/>
                <a:gd name="connsiteX2" fmla="*/ 26045 w 202714"/>
                <a:gd name="connsiteY2" fmla="*/ 151948 h 190379"/>
                <a:gd name="connsiteX3" fmla="*/ 102019 w 202714"/>
                <a:gd name="connsiteY3" fmla="*/ 0 h 190379"/>
                <a:gd name="connsiteX0" fmla="*/ 102019 w 202714"/>
                <a:gd name="connsiteY0" fmla="*/ 0 h 183169"/>
                <a:gd name="connsiteX1" fmla="*/ 202413 w 202714"/>
                <a:gd name="connsiteY1" fmla="*/ 100394 h 183169"/>
                <a:gd name="connsiteX2" fmla="*/ 26045 w 202714"/>
                <a:gd name="connsiteY2" fmla="*/ 151948 h 183169"/>
                <a:gd name="connsiteX3" fmla="*/ 102019 w 202714"/>
                <a:gd name="connsiteY3" fmla="*/ 0 h 183169"/>
                <a:gd name="connsiteX0" fmla="*/ 98572 w 199267"/>
                <a:gd name="connsiteY0" fmla="*/ 0 h 183169"/>
                <a:gd name="connsiteX1" fmla="*/ 198966 w 199267"/>
                <a:gd name="connsiteY1" fmla="*/ 100394 h 183169"/>
                <a:gd name="connsiteX2" fmla="*/ 22598 w 199267"/>
                <a:gd name="connsiteY2" fmla="*/ 151948 h 183169"/>
                <a:gd name="connsiteX3" fmla="*/ 98572 w 199267"/>
                <a:gd name="connsiteY3" fmla="*/ 0 h 183169"/>
                <a:gd name="connsiteX0" fmla="*/ 98572 w 199267"/>
                <a:gd name="connsiteY0" fmla="*/ 0 h 189555"/>
                <a:gd name="connsiteX1" fmla="*/ 198966 w 199267"/>
                <a:gd name="connsiteY1" fmla="*/ 100394 h 189555"/>
                <a:gd name="connsiteX2" fmla="*/ 22598 w 199267"/>
                <a:gd name="connsiteY2" fmla="*/ 160089 h 189555"/>
                <a:gd name="connsiteX3" fmla="*/ 98572 w 199267"/>
                <a:gd name="connsiteY3" fmla="*/ 0 h 189555"/>
                <a:gd name="connsiteX0" fmla="*/ 99761 w 200456"/>
                <a:gd name="connsiteY0" fmla="*/ 0 h 189555"/>
                <a:gd name="connsiteX1" fmla="*/ 200155 w 200456"/>
                <a:gd name="connsiteY1" fmla="*/ 100394 h 189555"/>
                <a:gd name="connsiteX2" fmla="*/ 23787 w 200456"/>
                <a:gd name="connsiteY2" fmla="*/ 160089 h 189555"/>
                <a:gd name="connsiteX3" fmla="*/ 99761 w 200456"/>
                <a:gd name="connsiteY3" fmla="*/ 0 h 189555"/>
                <a:gd name="connsiteX0" fmla="*/ 100924 w 201619"/>
                <a:gd name="connsiteY0" fmla="*/ 0 h 189555"/>
                <a:gd name="connsiteX1" fmla="*/ 201318 w 201619"/>
                <a:gd name="connsiteY1" fmla="*/ 100394 h 189555"/>
                <a:gd name="connsiteX2" fmla="*/ 24950 w 201619"/>
                <a:gd name="connsiteY2" fmla="*/ 160089 h 189555"/>
                <a:gd name="connsiteX3" fmla="*/ 100924 w 201619"/>
                <a:gd name="connsiteY3" fmla="*/ 0 h 189555"/>
              </a:gdLst>
              <a:ahLst/>
              <a:cxnLst>
                <a:cxn ang="0">
                  <a:pos x="connsiteX0" y="connsiteY0"/>
                </a:cxn>
                <a:cxn ang="0">
                  <a:pos x="connsiteX1" y="connsiteY1"/>
                </a:cxn>
                <a:cxn ang="0">
                  <a:pos x="connsiteX2" y="connsiteY2"/>
                </a:cxn>
                <a:cxn ang="0">
                  <a:pos x="connsiteX3" y="connsiteY3"/>
                </a:cxn>
              </a:cxnLst>
              <a:rect l="l" t="t" r="r" b="b"/>
              <a:pathLst>
                <a:path w="201619" h="189555">
                  <a:moveTo>
                    <a:pt x="100924" y="0"/>
                  </a:moveTo>
                  <a:cubicBezTo>
                    <a:pt x="158810" y="19898"/>
                    <a:pt x="205840" y="61502"/>
                    <a:pt x="201318" y="100394"/>
                  </a:cubicBezTo>
                  <a:cubicBezTo>
                    <a:pt x="164235" y="155565"/>
                    <a:pt x="97307" y="232445"/>
                    <a:pt x="24950" y="160089"/>
                  </a:cubicBezTo>
                  <a:cubicBezTo>
                    <a:pt x="-41980" y="104013"/>
                    <a:pt x="40326" y="31655"/>
                    <a:pt x="100924" y="0"/>
                  </a:cubicBezTo>
                  <a:close/>
                </a:path>
              </a:pathLst>
            </a:custGeom>
            <a:solidFill>
              <a:srgbClr val="FFE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olded Corner 2">
            <a:extLst>
              <a:ext uri="{FF2B5EF4-FFF2-40B4-BE49-F238E27FC236}">
                <a16:creationId xmlns:a16="http://schemas.microsoft.com/office/drawing/2014/main" id="{0CA8A798-6BB4-402B-99EC-FDA1B1AF0D7A}"/>
              </a:ext>
            </a:extLst>
          </p:cNvPr>
          <p:cNvSpPr/>
          <p:nvPr/>
        </p:nvSpPr>
        <p:spPr>
          <a:xfrm>
            <a:off x="969844" y="1995470"/>
            <a:ext cx="2250893" cy="1260000"/>
          </a:xfrm>
          <a:prstGeom prst="foldedCorner">
            <a:avLst>
              <a:gd name="adj" fmla="val 302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4" name="Folded Corner 3">
            <a:extLst>
              <a:ext uri="{FF2B5EF4-FFF2-40B4-BE49-F238E27FC236}">
                <a16:creationId xmlns:a16="http://schemas.microsoft.com/office/drawing/2014/main" id="{2473E453-C056-453A-B914-AFE7634D2693}"/>
              </a:ext>
            </a:extLst>
          </p:cNvPr>
          <p:cNvSpPr/>
          <p:nvPr/>
        </p:nvSpPr>
        <p:spPr>
          <a:xfrm>
            <a:off x="6325456" y="1995470"/>
            <a:ext cx="2250893" cy="1260000"/>
          </a:xfrm>
          <a:prstGeom prst="foldedCorner">
            <a:avLst>
              <a:gd name="adj" fmla="val 3020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5" name="Folded Corner 4">
            <a:extLst>
              <a:ext uri="{FF2B5EF4-FFF2-40B4-BE49-F238E27FC236}">
                <a16:creationId xmlns:a16="http://schemas.microsoft.com/office/drawing/2014/main" id="{0AD1C90D-0FB0-4251-B1ED-E9A90F74ACDF}"/>
              </a:ext>
            </a:extLst>
          </p:cNvPr>
          <p:cNvSpPr/>
          <p:nvPr/>
        </p:nvSpPr>
        <p:spPr>
          <a:xfrm>
            <a:off x="3647650" y="1995470"/>
            <a:ext cx="2250893" cy="1260000"/>
          </a:xfrm>
          <a:prstGeom prst="foldedCorner">
            <a:avLst>
              <a:gd name="adj" fmla="val 3020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6" name="Folded Corner 5">
            <a:extLst>
              <a:ext uri="{FF2B5EF4-FFF2-40B4-BE49-F238E27FC236}">
                <a16:creationId xmlns:a16="http://schemas.microsoft.com/office/drawing/2014/main" id="{E46AD12C-34C3-40B3-BD21-6834E683F3DA}"/>
              </a:ext>
            </a:extLst>
          </p:cNvPr>
          <p:cNvSpPr/>
          <p:nvPr/>
        </p:nvSpPr>
        <p:spPr>
          <a:xfrm>
            <a:off x="9003263" y="2058923"/>
            <a:ext cx="2250893" cy="1260000"/>
          </a:xfrm>
          <a:prstGeom prst="foldedCorner">
            <a:avLst>
              <a:gd name="adj" fmla="val 3020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cs typeface="B Nazanin" panose="00000700000000000000" pitchFamily="2" charset="-78"/>
            </a:endParaRPr>
          </a:p>
        </p:txBody>
      </p:sp>
      <p:grpSp>
        <p:nvGrpSpPr>
          <p:cNvPr id="7" name="Group 6">
            <a:extLst>
              <a:ext uri="{FF2B5EF4-FFF2-40B4-BE49-F238E27FC236}">
                <a16:creationId xmlns:a16="http://schemas.microsoft.com/office/drawing/2014/main" id="{A7E51189-E19B-443F-9394-D823ED79EC0E}"/>
              </a:ext>
            </a:extLst>
          </p:cNvPr>
          <p:cNvGrpSpPr/>
          <p:nvPr/>
        </p:nvGrpSpPr>
        <p:grpSpPr>
          <a:xfrm>
            <a:off x="1159693" y="2286148"/>
            <a:ext cx="1871192" cy="493983"/>
            <a:chOff x="3233964" y="1954419"/>
            <a:chExt cx="1410044" cy="493983"/>
          </a:xfrm>
        </p:grpSpPr>
        <p:sp>
          <p:nvSpPr>
            <p:cNvPr id="8" name="TextBox 7">
              <a:extLst>
                <a:ext uri="{FF2B5EF4-FFF2-40B4-BE49-F238E27FC236}">
                  <a16:creationId xmlns:a16="http://schemas.microsoft.com/office/drawing/2014/main" id="{4E1B38D0-937C-4393-9F6B-0AD6CF9042C0}"/>
                </a:ext>
              </a:extLst>
            </p:cNvPr>
            <p:cNvSpPr txBox="1"/>
            <p:nvPr/>
          </p:nvSpPr>
          <p:spPr>
            <a:xfrm>
              <a:off x="3233964" y="1954419"/>
              <a:ext cx="1400519"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DBCB33E2-2CE3-4978-9E07-1169D5DBE154}"/>
                </a:ext>
              </a:extLst>
            </p:cNvPr>
            <p:cNvSpPr txBox="1"/>
            <p:nvPr/>
          </p:nvSpPr>
          <p:spPr>
            <a:xfrm>
              <a:off x="3243489" y="2171403"/>
              <a:ext cx="1400519"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10" name="Group 9">
            <a:extLst>
              <a:ext uri="{FF2B5EF4-FFF2-40B4-BE49-F238E27FC236}">
                <a16:creationId xmlns:a16="http://schemas.microsoft.com/office/drawing/2014/main" id="{FB062056-E889-4690-976B-E2529AFBE497}"/>
              </a:ext>
            </a:extLst>
          </p:cNvPr>
          <p:cNvGrpSpPr/>
          <p:nvPr/>
        </p:nvGrpSpPr>
        <p:grpSpPr>
          <a:xfrm>
            <a:off x="3837499" y="2286148"/>
            <a:ext cx="1871192" cy="493983"/>
            <a:chOff x="3233964" y="1954419"/>
            <a:chExt cx="1410044" cy="493983"/>
          </a:xfrm>
        </p:grpSpPr>
        <p:sp>
          <p:nvSpPr>
            <p:cNvPr id="11" name="TextBox 10">
              <a:extLst>
                <a:ext uri="{FF2B5EF4-FFF2-40B4-BE49-F238E27FC236}">
                  <a16:creationId xmlns:a16="http://schemas.microsoft.com/office/drawing/2014/main" id="{59F48EFC-0950-4A20-BB51-9C71F2D521A6}"/>
                </a:ext>
              </a:extLst>
            </p:cNvPr>
            <p:cNvSpPr txBox="1"/>
            <p:nvPr/>
          </p:nvSpPr>
          <p:spPr>
            <a:xfrm>
              <a:off x="3233964" y="1954419"/>
              <a:ext cx="1400519"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DC90BA07-458C-4268-94CB-533CF301D271}"/>
                </a:ext>
              </a:extLst>
            </p:cNvPr>
            <p:cNvSpPr txBox="1"/>
            <p:nvPr/>
          </p:nvSpPr>
          <p:spPr>
            <a:xfrm>
              <a:off x="3243489" y="2171403"/>
              <a:ext cx="1400519"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13" name="Group 12">
            <a:extLst>
              <a:ext uri="{FF2B5EF4-FFF2-40B4-BE49-F238E27FC236}">
                <a16:creationId xmlns:a16="http://schemas.microsoft.com/office/drawing/2014/main" id="{9E9088A9-4DF5-48A3-9FBA-A8F7942C7D53}"/>
              </a:ext>
            </a:extLst>
          </p:cNvPr>
          <p:cNvGrpSpPr/>
          <p:nvPr/>
        </p:nvGrpSpPr>
        <p:grpSpPr>
          <a:xfrm>
            <a:off x="6515305" y="2286148"/>
            <a:ext cx="1871192" cy="493983"/>
            <a:chOff x="3233964" y="1954419"/>
            <a:chExt cx="1410044" cy="493983"/>
          </a:xfrm>
        </p:grpSpPr>
        <p:sp>
          <p:nvSpPr>
            <p:cNvPr id="14" name="TextBox 13">
              <a:extLst>
                <a:ext uri="{FF2B5EF4-FFF2-40B4-BE49-F238E27FC236}">
                  <a16:creationId xmlns:a16="http://schemas.microsoft.com/office/drawing/2014/main" id="{53D58C45-9AC7-4723-83EB-135A0027AA3D}"/>
                </a:ext>
              </a:extLst>
            </p:cNvPr>
            <p:cNvSpPr txBox="1"/>
            <p:nvPr/>
          </p:nvSpPr>
          <p:spPr>
            <a:xfrm>
              <a:off x="3233964" y="1954419"/>
              <a:ext cx="1400519"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EFB44049-961E-43D0-86A1-A503E039DC5B}"/>
                </a:ext>
              </a:extLst>
            </p:cNvPr>
            <p:cNvSpPr txBox="1"/>
            <p:nvPr/>
          </p:nvSpPr>
          <p:spPr>
            <a:xfrm>
              <a:off x="3243489" y="2171403"/>
              <a:ext cx="1400519"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grpSp>
        <p:nvGrpSpPr>
          <p:cNvPr id="16" name="Group 15">
            <a:extLst>
              <a:ext uri="{FF2B5EF4-FFF2-40B4-BE49-F238E27FC236}">
                <a16:creationId xmlns:a16="http://schemas.microsoft.com/office/drawing/2014/main" id="{15D33F7D-1AE7-4969-B641-3AC6184D542B}"/>
              </a:ext>
            </a:extLst>
          </p:cNvPr>
          <p:cNvGrpSpPr/>
          <p:nvPr/>
        </p:nvGrpSpPr>
        <p:grpSpPr>
          <a:xfrm>
            <a:off x="9193112" y="2286148"/>
            <a:ext cx="1871192" cy="493983"/>
            <a:chOff x="3233964" y="1954419"/>
            <a:chExt cx="1410044" cy="493983"/>
          </a:xfrm>
        </p:grpSpPr>
        <p:sp>
          <p:nvSpPr>
            <p:cNvPr id="17" name="TextBox 16">
              <a:extLst>
                <a:ext uri="{FF2B5EF4-FFF2-40B4-BE49-F238E27FC236}">
                  <a16:creationId xmlns:a16="http://schemas.microsoft.com/office/drawing/2014/main" id="{3E22AC7A-2910-45E0-B52D-4338CEC3E7B3}"/>
                </a:ext>
              </a:extLst>
            </p:cNvPr>
            <p:cNvSpPr txBox="1"/>
            <p:nvPr/>
          </p:nvSpPr>
          <p:spPr>
            <a:xfrm>
              <a:off x="3233964" y="1954419"/>
              <a:ext cx="1400519"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اضافه کردن متن</a:t>
              </a:r>
              <a:endParaRPr lang="ko-KR" altLang="en-US" sz="12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FB618602-7364-4211-ACFB-4974E37D9A48}"/>
                </a:ext>
              </a:extLst>
            </p:cNvPr>
            <p:cNvSpPr txBox="1"/>
            <p:nvPr/>
          </p:nvSpPr>
          <p:spPr>
            <a:xfrm>
              <a:off x="3243489" y="2171403"/>
              <a:ext cx="1400519" cy="276999"/>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ساده</a:t>
              </a:r>
              <a:endParaRPr lang="ko-KR" altLang="en-US" sz="1200" dirty="0">
                <a:solidFill>
                  <a:schemeClr val="bg1"/>
                </a:solidFill>
                <a:cs typeface="B Nazanin" panose="00000700000000000000" pitchFamily="2" charset="-78"/>
              </a:endParaRPr>
            </a:p>
          </p:txBody>
        </p:sp>
      </p:grpSp>
      <p:sp>
        <p:nvSpPr>
          <p:cNvPr id="19" name="TextBox 18">
            <a:extLst>
              <a:ext uri="{FF2B5EF4-FFF2-40B4-BE49-F238E27FC236}">
                <a16:creationId xmlns:a16="http://schemas.microsoft.com/office/drawing/2014/main" id="{2106AE42-381B-4181-99FF-C01ED1B820A7}"/>
              </a:ext>
            </a:extLst>
          </p:cNvPr>
          <p:cNvSpPr txBox="1"/>
          <p:nvPr/>
        </p:nvSpPr>
        <p:spPr>
          <a:xfrm>
            <a:off x="1184250" y="3455957"/>
            <a:ext cx="2001314"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ارائه پاورپوینت مدرنی را دریافت کنید که به زیبایی طراحی شده است. آسان برای تغییر رنگ، عکس.</a:t>
            </a:r>
            <a:endParaRPr lang="en-US" altLang="ko-KR"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600FF22C-3235-4DFA-BF9A-9CB73C4508F3}"/>
              </a:ext>
            </a:extLst>
          </p:cNvPr>
          <p:cNvSpPr txBox="1"/>
          <p:nvPr/>
        </p:nvSpPr>
        <p:spPr>
          <a:xfrm>
            <a:off x="3862056" y="3455957"/>
            <a:ext cx="2001314"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ارائه پاورپوینت مدرنی را دریافت کنید که به زیبایی طراحی شده است. آسان برای تغییر رنگ، عکس.</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B9D2C99A-716C-4A27-8DF6-DBC94CEB2B5D}"/>
              </a:ext>
            </a:extLst>
          </p:cNvPr>
          <p:cNvSpPr txBox="1"/>
          <p:nvPr/>
        </p:nvSpPr>
        <p:spPr>
          <a:xfrm>
            <a:off x="6539862" y="3455957"/>
            <a:ext cx="2001314"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ارائه پاورپوینت مدرنی را دریافت کنید که به زیبایی طراحی شده است. آسان برای تغییر رنگ، عکس.</a:t>
            </a:r>
            <a:endParaRPr lang="en-US" altLang="ko-KR"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06BC6D76-9940-405F-B10B-CBF9B3113787}"/>
              </a:ext>
            </a:extLst>
          </p:cNvPr>
          <p:cNvSpPr txBox="1"/>
          <p:nvPr/>
        </p:nvSpPr>
        <p:spPr>
          <a:xfrm>
            <a:off x="9217670" y="3455957"/>
            <a:ext cx="2001314"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ارائه پاورپوینت مدرنی را دریافت کنید که به زیبایی طراحی شده است. آسان برای تغییر رنگ، عکس.</a:t>
            </a:r>
            <a:endParaRPr lang="en-US" altLang="ko-KR" sz="1200" dirty="0">
              <a:solidFill>
                <a:schemeClr val="tx1">
                  <a:lumMod val="75000"/>
                  <a:lumOff val="25000"/>
                </a:schemeClr>
              </a:solidFill>
              <a:cs typeface="B Nazanin" panose="00000700000000000000" pitchFamily="2" charset="-78"/>
            </a:endParaRPr>
          </a:p>
        </p:txBody>
      </p:sp>
      <p:sp>
        <p:nvSpPr>
          <p:cNvPr id="23" name="Rectangle 22">
            <a:extLst>
              <a:ext uri="{FF2B5EF4-FFF2-40B4-BE49-F238E27FC236}">
                <a16:creationId xmlns:a16="http://schemas.microsoft.com/office/drawing/2014/main" id="{5B9E29C8-3AD5-40A6-AB23-CAA6AF5A80D6}"/>
              </a:ext>
            </a:extLst>
          </p:cNvPr>
          <p:cNvSpPr/>
          <p:nvPr/>
        </p:nvSpPr>
        <p:spPr>
          <a:xfrm>
            <a:off x="3664345" y="3368037"/>
            <a:ext cx="108000" cy="26640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tx1"/>
              </a:solidFill>
              <a:cs typeface="B Nazanin" panose="00000700000000000000" pitchFamily="2" charset="-78"/>
            </a:endParaRPr>
          </a:p>
        </p:txBody>
      </p:sp>
      <p:sp>
        <p:nvSpPr>
          <p:cNvPr id="24" name="Rectangle 23">
            <a:extLst>
              <a:ext uri="{FF2B5EF4-FFF2-40B4-BE49-F238E27FC236}">
                <a16:creationId xmlns:a16="http://schemas.microsoft.com/office/drawing/2014/main" id="{77E94344-11F7-4F72-8E6B-827D2E8E3B21}"/>
              </a:ext>
            </a:extLst>
          </p:cNvPr>
          <p:cNvSpPr/>
          <p:nvPr/>
        </p:nvSpPr>
        <p:spPr>
          <a:xfrm>
            <a:off x="994886" y="3368037"/>
            <a:ext cx="108000" cy="2664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tx1"/>
              </a:solidFill>
              <a:cs typeface="B Nazanin" panose="00000700000000000000" pitchFamily="2" charset="-78"/>
            </a:endParaRPr>
          </a:p>
        </p:txBody>
      </p:sp>
      <p:sp>
        <p:nvSpPr>
          <p:cNvPr id="25" name="Rectangle 24">
            <a:extLst>
              <a:ext uri="{FF2B5EF4-FFF2-40B4-BE49-F238E27FC236}">
                <a16:creationId xmlns:a16="http://schemas.microsoft.com/office/drawing/2014/main" id="{4A621BE3-07F4-472E-A949-FE27AEB73D3D}"/>
              </a:ext>
            </a:extLst>
          </p:cNvPr>
          <p:cNvSpPr/>
          <p:nvPr/>
        </p:nvSpPr>
        <p:spPr>
          <a:xfrm>
            <a:off x="6333804" y="3368037"/>
            <a:ext cx="108000" cy="266400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tx1"/>
              </a:solidFill>
              <a:cs typeface="B Nazanin" panose="00000700000000000000" pitchFamily="2" charset="-78"/>
            </a:endParaRPr>
          </a:p>
        </p:txBody>
      </p:sp>
      <p:sp>
        <p:nvSpPr>
          <p:cNvPr id="26" name="Rectangle 25">
            <a:extLst>
              <a:ext uri="{FF2B5EF4-FFF2-40B4-BE49-F238E27FC236}">
                <a16:creationId xmlns:a16="http://schemas.microsoft.com/office/drawing/2014/main" id="{71CFBAE7-54A8-4707-ACC0-D53D0442A254}"/>
              </a:ext>
            </a:extLst>
          </p:cNvPr>
          <p:cNvSpPr/>
          <p:nvPr/>
        </p:nvSpPr>
        <p:spPr>
          <a:xfrm>
            <a:off x="9003263" y="3368037"/>
            <a:ext cx="108000" cy="266400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solidFill>
                <a:schemeClr val="tx1"/>
              </a:solidFill>
              <a:cs typeface="B Nazanin" panose="00000700000000000000" pitchFamily="2" charset="-78"/>
            </a:endParaRPr>
          </a:p>
        </p:txBody>
      </p: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DF8EF26-7AD5-4E7F-95B3-9A57CF80C483}"/>
              </a:ext>
            </a:extLst>
          </p:cNvPr>
          <p:cNvSpPr txBox="1"/>
          <p:nvPr/>
        </p:nvSpPr>
        <p:spPr>
          <a:xfrm>
            <a:off x="-147" y="360203"/>
            <a:ext cx="12191999" cy="1015663"/>
          </a:xfrm>
          <a:prstGeom prst="rect">
            <a:avLst/>
          </a:prstGeom>
          <a:noFill/>
        </p:spPr>
        <p:txBody>
          <a:bodyPr wrap="square" rtlCol="0" anchor="ctr">
            <a:spAutoFit/>
          </a:bodyPr>
          <a:lstStyle/>
          <a:p>
            <a:pPr algn="ctr"/>
            <a:r>
              <a:rPr lang="fa-IR" altLang="ko-KR" sz="6000" dirty="0">
                <a:cs typeface="B Nazanin" panose="00000700000000000000" pitchFamily="2" charset="-78"/>
              </a:rPr>
              <a:t>با تشکر از حسن توجه شما دستان عزیز</a:t>
            </a:r>
            <a:endParaRPr lang="ko-KR" altLang="en-US" sz="6000" dirty="0">
              <a:cs typeface="B Nazanin" panose="00000700000000000000" pitchFamily="2" charset="-78"/>
            </a:endParaRPr>
          </a:p>
        </p:txBody>
      </p:sp>
      <p:sp>
        <p:nvSpPr>
          <p:cNvPr id="5" name="TextBox 4">
            <a:extLst>
              <a:ext uri="{FF2B5EF4-FFF2-40B4-BE49-F238E27FC236}">
                <a16:creationId xmlns:a16="http://schemas.microsoft.com/office/drawing/2014/main" id="{BADEB2CA-D11F-4CA5-BC5A-6C38FF4BF392}"/>
              </a:ext>
            </a:extLst>
          </p:cNvPr>
          <p:cNvSpPr txBox="1"/>
          <p:nvPr/>
        </p:nvSpPr>
        <p:spPr>
          <a:xfrm>
            <a:off x="-682172" y="1653906"/>
            <a:ext cx="12191852" cy="379656"/>
          </a:xfrm>
          <a:prstGeom prst="rect">
            <a:avLst/>
          </a:prstGeom>
          <a:noFill/>
        </p:spPr>
        <p:txBody>
          <a:bodyPr wrap="square" rtlCol="0" anchor="ctr">
            <a:spAutoFit/>
          </a:bodyPr>
          <a:lstStyle/>
          <a:p>
            <a:pPr algn="ctr"/>
            <a:r>
              <a:rPr lang="fa-IR" altLang="ko-KR" sz="1867" dirty="0">
                <a:cs typeface="B Nazanin" panose="00000700000000000000" pitchFamily="2" charset="-78"/>
              </a:rPr>
              <a:t>زیرنویس ارائه خود را وارد کنید</a:t>
            </a:r>
            <a:endParaRPr lang="ko-KR" altLang="en-US" sz="1867" dirty="0">
              <a:cs typeface="B Nazanin" panose="00000700000000000000" pitchFamily="2" charset="-78"/>
            </a:endParaRPr>
          </a:p>
        </p:txBody>
      </p:sp>
    </p:spTree>
    <p:extLst>
      <p:ext uri="{BB962C8B-B14F-4D97-AF65-F5344CB8AC3E}">
        <p14:creationId xmlns:p14="http://schemas.microsoft.com/office/powerpoint/2010/main" val="821656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009C79-8591-4A58-A9F5-FA2E249DFF61}"/>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그룹 26">
            <a:extLst>
              <a:ext uri="{FF2B5EF4-FFF2-40B4-BE49-F238E27FC236}">
                <a16:creationId xmlns:a16="http://schemas.microsoft.com/office/drawing/2014/main" id="{8B6B3360-CF40-4CD4-9AA8-73E7D45D36AF}"/>
              </a:ext>
            </a:extLst>
          </p:cNvPr>
          <p:cNvGrpSpPr/>
          <p:nvPr/>
        </p:nvGrpSpPr>
        <p:grpSpPr>
          <a:xfrm>
            <a:off x="286230" y="1347208"/>
            <a:ext cx="4189602" cy="1822303"/>
            <a:chOff x="3457575" y="2600325"/>
            <a:chExt cx="5172075" cy="2249637"/>
          </a:xfrm>
        </p:grpSpPr>
        <p:sp>
          <p:nvSpPr>
            <p:cNvPr id="4" name="자유형: 도형 37">
              <a:extLst>
                <a:ext uri="{FF2B5EF4-FFF2-40B4-BE49-F238E27FC236}">
                  <a16:creationId xmlns:a16="http://schemas.microsoft.com/office/drawing/2014/main" id="{2592143C-58E1-4B88-A634-F348355BF345}"/>
                </a:ext>
              </a:extLst>
            </p:cNvPr>
            <p:cNvSpPr/>
            <p:nvPr/>
          </p:nvSpPr>
          <p:spPr>
            <a:xfrm>
              <a:off x="4962008" y="4382066"/>
              <a:ext cx="353449" cy="299910"/>
            </a:xfrm>
            <a:custGeom>
              <a:avLst/>
              <a:gdLst>
                <a:gd name="connsiteX0" fmla="*/ 75974 w 331029"/>
                <a:gd name="connsiteY0" fmla="*/ 0 h 265909"/>
                <a:gd name="connsiteX1" fmla="*/ 0 w 331029"/>
                <a:gd name="connsiteY1" fmla="*/ 265909 h 265909"/>
                <a:gd name="connsiteX2" fmla="*/ 279476 w 331029"/>
                <a:gd name="connsiteY2" fmla="*/ 233349 h 265909"/>
                <a:gd name="connsiteX3" fmla="*/ 331029 w 331029"/>
                <a:gd name="connsiteY3" fmla="*/ 97681 h 265909"/>
                <a:gd name="connsiteX4" fmla="*/ 75974 w 331029"/>
                <a:gd name="connsiteY4" fmla="*/ 0 h 265909"/>
                <a:gd name="connsiteX0" fmla="*/ 75974 w 331029"/>
                <a:gd name="connsiteY0" fmla="*/ 0 h 265909"/>
                <a:gd name="connsiteX1" fmla="*/ 0 w 331029"/>
                <a:gd name="connsiteY1" fmla="*/ 265909 h 265909"/>
                <a:gd name="connsiteX2" fmla="*/ 279476 w 331029"/>
                <a:gd name="connsiteY2" fmla="*/ 233349 h 265909"/>
                <a:gd name="connsiteX3" fmla="*/ 331029 w 331029"/>
                <a:gd name="connsiteY3" fmla="*/ 97681 h 265909"/>
                <a:gd name="connsiteX4" fmla="*/ 75974 w 331029"/>
                <a:gd name="connsiteY4" fmla="*/ 0 h 265909"/>
                <a:gd name="connsiteX0" fmla="*/ 75974 w 325602"/>
                <a:gd name="connsiteY0" fmla="*/ 0 h 265909"/>
                <a:gd name="connsiteX1" fmla="*/ 0 w 325602"/>
                <a:gd name="connsiteY1" fmla="*/ 265909 h 265909"/>
                <a:gd name="connsiteX2" fmla="*/ 279476 w 325602"/>
                <a:gd name="connsiteY2" fmla="*/ 233349 h 265909"/>
                <a:gd name="connsiteX3" fmla="*/ 325602 w 325602"/>
                <a:gd name="connsiteY3" fmla="*/ 100394 h 265909"/>
                <a:gd name="connsiteX4" fmla="*/ 75974 w 325602"/>
                <a:gd name="connsiteY4" fmla="*/ 0 h 265909"/>
                <a:gd name="connsiteX0" fmla="*/ 75974 w 325602"/>
                <a:gd name="connsiteY0" fmla="*/ 0 h 265909"/>
                <a:gd name="connsiteX1" fmla="*/ 0 w 325602"/>
                <a:gd name="connsiteY1" fmla="*/ 265909 h 265909"/>
                <a:gd name="connsiteX2" fmla="*/ 279476 w 325602"/>
                <a:gd name="connsiteY2" fmla="*/ 233349 h 265909"/>
                <a:gd name="connsiteX3" fmla="*/ 325602 w 325602"/>
                <a:gd name="connsiteY3" fmla="*/ 100394 h 265909"/>
                <a:gd name="connsiteX4" fmla="*/ 75974 w 325602"/>
                <a:gd name="connsiteY4" fmla="*/ 0 h 265909"/>
                <a:gd name="connsiteX0" fmla="*/ 75974 w 325602"/>
                <a:gd name="connsiteY0" fmla="*/ 0 h 265909"/>
                <a:gd name="connsiteX1" fmla="*/ 0 w 325602"/>
                <a:gd name="connsiteY1" fmla="*/ 265909 h 265909"/>
                <a:gd name="connsiteX2" fmla="*/ 268622 w 325602"/>
                <a:gd name="connsiteY2" fmla="*/ 227923 h 265909"/>
                <a:gd name="connsiteX3" fmla="*/ 325602 w 325602"/>
                <a:gd name="connsiteY3" fmla="*/ 100394 h 265909"/>
                <a:gd name="connsiteX4" fmla="*/ 75974 w 325602"/>
                <a:gd name="connsiteY4" fmla="*/ 0 h 265909"/>
                <a:gd name="connsiteX0" fmla="*/ 75974 w 325602"/>
                <a:gd name="connsiteY0" fmla="*/ 0 h 276099"/>
                <a:gd name="connsiteX1" fmla="*/ 0 w 325602"/>
                <a:gd name="connsiteY1" fmla="*/ 265909 h 276099"/>
                <a:gd name="connsiteX2" fmla="*/ 268622 w 325602"/>
                <a:gd name="connsiteY2" fmla="*/ 227923 h 276099"/>
                <a:gd name="connsiteX3" fmla="*/ 325602 w 325602"/>
                <a:gd name="connsiteY3" fmla="*/ 100394 h 276099"/>
                <a:gd name="connsiteX4" fmla="*/ 75974 w 325602"/>
                <a:gd name="connsiteY4" fmla="*/ 0 h 276099"/>
                <a:gd name="connsiteX0" fmla="*/ 94967 w 344595"/>
                <a:gd name="connsiteY0" fmla="*/ 0 h 274039"/>
                <a:gd name="connsiteX1" fmla="*/ 0 w 344595"/>
                <a:gd name="connsiteY1" fmla="*/ 260483 h 274039"/>
                <a:gd name="connsiteX2" fmla="*/ 287615 w 344595"/>
                <a:gd name="connsiteY2" fmla="*/ 227923 h 274039"/>
                <a:gd name="connsiteX3" fmla="*/ 344595 w 344595"/>
                <a:gd name="connsiteY3" fmla="*/ 100394 h 274039"/>
                <a:gd name="connsiteX4" fmla="*/ 94967 w 344595"/>
                <a:gd name="connsiteY4" fmla="*/ 0 h 274039"/>
                <a:gd name="connsiteX0" fmla="*/ 75973 w 325601"/>
                <a:gd name="connsiteY0" fmla="*/ 0 h 274039"/>
                <a:gd name="connsiteX1" fmla="*/ 0 w 325601"/>
                <a:gd name="connsiteY1" fmla="*/ 260483 h 274039"/>
                <a:gd name="connsiteX2" fmla="*/ 268621 w 325601"/>
                <a:gd name="connsiteY2" fmla="*/ 227923 h 274039"/>
                <a:gd name="connsiteX3" fmla="*/ 325601 w 325601"/>
                <a:gd name="connsiteY3" fmla="*/ 100394 h 274039"/>
                <a:gd name="connsiteX4" fmla="*/ 75973 w 325601"/>
                <a:gd name="connsiteY4" fmla="*/ 0 h 274039"/>
                <a:gd name="connsiteX0" fmla="*/ 103821 w 353449"/>
                <a:gd name="connsiteY0" fmla="*/ 0 h 274039"/>
                <a:gd name="connsiteX1" fmla="*/ 27848 w 353449"/>
                <a:gd name="connsiteY1" fmla="*/ 260483 h 274039"/>
                <a:gd name="connsiteX2" fmla="*/ 296469 w 353449"/>
                <a:gd name="connsiteY2" fmla="*/ 227923 h 274039"/>
                <a:gd name="connsiteX3" fmla="*/ 353449 w 353449"/>
                <a:gd name="connsiteY3" fmla="*/ 100394 h 274039"/>
                <a:gd name="connsiteX4" fmla="*/ 103821 w 353449"/>
                <a:gd name="connsiteY4" fmla="*/ 0 h 274039"/>
                <a:gd name="connsiteX0" fmla="*/ 103821 w 353449"/>
                <a:gd name="connsiteY0" fmla="*/ 0 h 296567"/>
                <a:gd name="connsiteX1" fmla="*/ 27848 w 353449"/>
                <a:gd name="connsiteY1" fmla="*/ 260483 h 296567"/>
                <a:gd name="connsiteX2" fmla="*/ 296469 w 353449"/>
                <a:gd name="connsiteY2" fmla="*/ 227923 h 296567"/>
                <a:gd name="connsiteX3" fmla="*/ 353449 w 353449"/>
                <a:gd name="connsiteY3" fmla="*/ 100394 h 296567"/>
                <a:gd name="connsiteX4" fmla="*/ 103821 w 353449"/>
                <a:gd name="connsiteY4" fmla="*/ 0 h 296567"/>
                <a:gd name="connsiteX0" fmla="*/ 103821 w 353449"/>
                <a:gd name="connsiteY0" fmla="*/ 0 h 296567"/>
                <a:gd name="connsiteX1" fmla="*/ 27848 w 353449"/>
                <a:gd name="connsiteY1" fmla="*/ 260483 h 296567"/>
                <a:gd name="connsiteX2" fmla="*/ 296469 w 353449"/>
                <a:gd name="connsiteY2" fmla="*/ 227923 h 296567"/>
                <a:gd name="connsiteX3" fmla="*/ 353449 w 353449"/>
                <a:gd name="connsiteY3" fmla="*/ 100394 h 296567"/>
                <a:gd name="connsiteX4" fmla="*/ 103821 w 353449"/>
                <a:gd name="connsiteY4" fmla="*/ 0 h 296567"/>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 name="connsiteX0" fmla="*/ 103821 w 353449"/>
                <a:gd name="connsiteY0" fmla="*/ 0 h 299910"/>
                <a:gd name="connsiteX1" fmla="*/ 27848 w 353449"/>
                <a:gd name="connsiteY1" fmla="*/ 260483 h 299910"/>
                <a:gd name="connsiteX2" fmla="*/ 296469 w 353449"/>
                <a:gd name="connsiteY2" fmla="*/ 227923 h 299910"/>
                <a:gd name="connsiteX3" fmla="*/ 353449 w 353449"/>
                <a:gd name="connsiteY3" fmla="*/ 100394 h 299910"/>
                <a:gd name="connsiteX4" fmla="*/ 103821 w 353449"/>
                <a:gd name="connsiteY4" fmla="*/ 0 h 29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449" h="299910">
                  <a:moveTo>
                    <a:pt x="103821" y="0"/>
                  </a:moveTo>
                  <a:cubicBezTo>
                    <a:pt x="13376" y="77782"/>
                    <a:pt x="-33654" y="190841"/>
                    <a:pt x="27848" y="260483"/>
                  </a:cubicBezTo>
                  <a:cubicBezTo>
                    <a:pt x="109249" y="318369"/>
                    <a:pt x="215068" y="316559"/>
                    <a:pt x="296469" y="227923"/>
                  </a:cubicBezTo>
                  <a:cubicBezTo>
                    <a:pt x="348058" y="147391"/>
                    <a:pt x="323621" y="185744"/>
                    <a:pt x="353449" y="100394"/>
                  </a:cubicBezTo>
                  <a:lnTo>
                    <a:pt x="103821" y="0"/>
                  </a:lnTo>
                  <a:close/>
                </a:path>
              </a:pathLst>
            </a:custGeom>
            <a:solidFill>
              <a:srgbClr val="F3AD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5" name="자유형: 도형 29">
              <a:extLst>
                <a:ext uri="{FF2B5EF4-FFF2-40B4-BE49-F238E27FC236}">
                  <a16:creationId xmlns:a16="http://schemas.microsoft.com/office/drawing/2014/main" id="{126CCCA6-A15C-4926-8786-7E7A15528918}"/>
                </a:ext>
              </a:extLst>
            </p:cNvPr>
            <p:cNvSpPr/>
            <p:nvPr/>
          </p:nvSpPr>
          <p:spPr>
            <a:xfrm>
              <a:off x="6378493" y="3507475"/>
              <a:ext cx="1291549" cy="752856"/>
            </a:xfrm>
            <a:custGeom>
              <a:avLst/>
              <a:gdLst>
                <a:gd name="connsiteX0" fmla="*/ 1132764 w 1303361"/>
                <a:gd name="connsiteY0" fmla="*/ 23884 h 771098"/>
                <a:gd name="connsiteX1" fmla="*/ 1303361 w 1303361"/>
                <a:gd name="connsiteY1" fmla="*/ 409433 h 771098"/>
                <a:gd name="connsiteX2" fmla="*/ 870044 w 1303361"/>
                <a:gd name="connsiteY2" fmla="*/ 771098 h 771098"/>
                <a:gd name="connsiteX3" fmla="*/ 0 w 1303361"/>
                <a:gd name="connsiteY3" fmla="*/ 0 h 771098"/>
                <a:gd name="connsiteX4" fmla="*/ 1132764 w 1303361"/>
                <a:gd name="connsiteY4" fmla="*/ 23884 h 771098"/>
                <a:gd name="connsiteX0" fmla="*/ 1108881 w 1279478"/>
                <a:gd name="connsiteY0" fmla="*/ 3412 h 750626"/>
                <a:gd name="connsiteX1" fmla="*/ 1279478 w 1279478"/>
                <a:gd name="connsiteY1" fmla="*/ 388961 h 750626"/>
                <a:gd name="connsiteX2" fmla="*/ 846161 w 1279478"/>
                <a:gd name="connsiteY2" fmla="*/ 750626 h 750626"/>
                <a:gd name="connsiteX3" fmla="*/ 0 w 1279478"/>
                <a:gd name="connsiteY3" fmla="*/ 0 h 750626"/>
                <a:gd name="connsiteX4" fmla="*/ 1108881 w 1279478"/>
                <a:gd name="connsiteY4" fmla="*/ 3412 h 750626"/>
                <a:gd name="connsiteX0" fmla="*/ 1108881 w 1279478"/>
                <a:gd name="connsiteY0" fmla="*/ 0 h 754038"/>
                <a:gd name="connsiteX1" fmla="*/ 1279478 w 1279478"/>
                <a:gd name="connsiteY1" fmla="*/ 392373 h 754038"/>
                <a:gd name="connsiteX2" fmla="*/ 846161 w 1279478"/>
                <a:gd name="connsiteY2" fmla="*/ 754038 h 754038"/>
                <a:gd name="connsiteX3" fmla="*/ 0 w 1279478"/>
                <a:gd name="connsiteY3" fmla="*/ 3412 h 754038"/>
                <a:gd name="connsiteX4" fmla="*/ 1108881 w 1279478"/>
                <a:gd name="connsiteY4" fmla="*/ 0 h 754038"/>
                <a:gd name="connsiteX0" fmla="*/ 1108881 w 1279478"/>
                <a:gd name="connsiteY0" fmla="*/ 0 h 754038"/>
                <a:gd name="connsiteX1" fmla="*/ 1279478 w 1279478"/>
                <a:gd name="connsiteY1" fmla="*/ 392373 h 754038"/>
                <a:gd name="connsiteX2" fmla="*/ 846161 w 1279478"/>
                <a:gd name="connsiteY2" fmla="*/ 754038 h 754038"/>
                <a:gd name="connsiteX3" fmla="*/ 0 w 1279478"/>
                <a:gd name="connsiteY3" fmla="*/ 3412 h 754038"/>
                <a:gd name="connsiteX4" fmla="*/ 1108881 w 1279478"/>
                <a:gd name="connsiteY4" fmla="*/ 0 h 754038"/>
                <a:gd name="connsiteX0" fmla="*/ 1108881 w 1279478"/>
                <a:gd name="connsiteY0" fmla="*/ 0 h 740390"/>
                <a:gd name="connsiteX1" fmla="*/ 1279478 w 1279478"/>
                <a:gd name="connsiteY1" fmla="*/ 392373 h 740390"/>
                <a:gd name="connsiteX2" fmla="*/ 859809 w 1279478"/>
                <a:gd name="connsiteY2" fmla="*/ 740390 h 740390"/>
                <a:gd name="connsiteX3" fmla="*/ 0 w 1279478"/>
                <a:gd name="connsiteY3" fmla="*/ 3412 h 740390"/>
                <a:gd name="connsiteX4" fmla="*/ 1108881 w 1279478"/>
                <a:gd name="connsiteY4" fmla="*/ 0 h 740390"/>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08881 w 1279478"/>
                <a:gd name="connsiteY0" fmla="*/ 0 h 743802"/>
                <a:gd name="connsiteX1" fmla="*/ 1279478 w 1279478"/>
                <a:gd name="connsiteY1" fmla="*/ 392373 h 743802"/>
                <a:gd name="connsiteX2" fmla="*/ 856397 w 1279478"/>
                <a:gd name="connsiteY2" fmla="*/ 743802 h 743802"/>
                <a:gd name="connsiteX3" fmla="*/ 0 w 1279478"/>
                <a:gd name="connsiteY3" fmla="*/ 3412 h 743802"/>
                <a:gd name="connsiteX4" fmla="*/ 1108881 w 1279478"/>
                <a:gd name="connsiteY4" fmla="*/ 0 h 743802"/>
                <a:gd name="connsiteX0" fmla="*/ 1120952 w 1291549"/>
                <a:gd name="connsiteY0" fmla="*/ 0 h 743802"/>
                <a:gd name="connsiteX1" fmla="*/ 1291549 w 1291549"/>
                <a:gd name="connsiteY1" fmla="*/ 392373 h 743802"/>
                <a:gd name="connsiteX2" fmla="*/ 868468 w 1291549"/>
                <a:gd name="connsiteY2" fmla="*/ 743802 h 743802"/>
                <a:gd name="connsiteX3" fmla="*/ 0 w 1291549"/>
                <a:gd name="connsiteY3" fmla="*/ 6430 h 743802"/>
                <a:gd name="connsiteX4" fmla="*/ 1120952 w 1291549"/>
                <a:gd name="connsiteY4" fmla="*/ 0 h 743802"/>
                <a:gd name="connsiteX0" fmla="*/ 1120952 w 1291549"/>
                <a:gd name="connsiteY0" fmla="*/ 0 h 743802"/>
                <a:gd name="connsiteX1" fmla="*/ 1291549 w 1291549"/>
                <a:gd name="connsiteY1" fmla="*/ 392373 h 743802"/>
                <a:gd name="connsiteX2" fmla="*/ 868468 w 1291549"/>
                <a:gd name="connsiteY2" fmla="*/ 743802 h 743802"/>
                <a:gd name="connsiteX3" fmla="*/ 0 w 1291549"/>
                <a:gd name="connsiteY3" fmla="*/ 6430 h 743802"/>
                <a:gd name="connsiteX4" fmla="*/ 1120952 w 1291549"/>
                <a:gd name="connsiteY4" fmla="*/ 0 h 743802"/>
                <a:gd name="connsiteX0" fmla="*/ 1120952 w 1291549"/>
                <a:gd name="connsiteY0" fmla="*/ 0 h 752856"/>
                <a:gd name="connsiteX1" fmla="*/ 1291549 w 1291549"/>
                <a:gd name="connsiteY1" fmla="*/ 392373 h 752856"/>
                <a:gd name="connsiteX2" fmla="*/ 865450 w 1291549"/>
                <a:gd name="connsiteY2" fmla="*/ 752856 h 752856"/>
                <a:gd name="connsiteX3" fmla="*/ 0 w 1291549"/>
                <a:gd name="connsiteY3" fmla="*/ 6430 h 752856"/>
                <a:gd name="connsiteX4" fmla="*/ 1120952 w 1291549"/>
                <a:gd name="connsiteY4" fmla="*/ 0 h 752856"/>
                <a:gd name="connsiteX0" fmla="*/ 1120952 w 1291549"/>
                <a:gd name="connsiteY0" fmla="*/ 0 h 752856"/>
                <a:gd name="connsiteX1" fmla="*/ 1291549 w 1291549"/>
                <a:gd name="connsiteY1" fmla="*/ 392373 h 752856"/>
                <a:gd name="connsiteX2" fmla="*/ 865450 w 1291549"/>
                <a:gd name="connsiteY2" fmla="*/ 752856 h 752856"/>
                <a:gd name="connsiteX3" fmla="*/ 0 w 1291549"/>
                <a:gd name="connsiteY3" fmla="*/ 6430 h 752856"/>
                <a:gd name="connsiteX4" fmla="*/ 1120952 w 1291549"/>
                <a:gd name="connsiteY4" fmla="*/ 0 h 752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549" h="752856">
                  <a:moveTo>
                    <a:pt x="1120952" y="0"/>
                  </a:moveTo>
                  <a:lnTo>
                    <a:pt x="1291549" y="392373"/>
                  </a:lnTo>
                  <a:cubicBezTo>
                    <a:pt x="1112991" y="495868"/>
                    <a:pt x="1095187" y="659596"/>
                    <a:pt x="865450" y="752856"/>
                  </a:cubicBezTo>
                  <a:cubicBezTo>
                    <a:pt x="620927" y="501465"/>
                    <a:pt x="279431" y="259656"/>
                    <a:pt x="0" y="6430"/>
                  </a:cubicBezTo>
                  <a:lnTo>
                    <a:pt x="1120952" y="0"/>
                  </a:lnTo>
                  <a:close/>
                </a:path>
              </a:pathLst>
            </a:custGeom>
            <a:solidFill>
              <a:srgbClr val="F3AD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
          <p:nvSpPr>
            <p:cNvPr id="6" name="자유형: 도형 30">
              <a:extLst>
                <a:ext uri="{FF2B5EF4-FFF2-40B4-BE49-F238E27FC236}">
                  <a16:creationId xmlns:a16="http://schemas.microsoft.com/office/drawing/2014/main" id="{D957CEF1-3D5E-44AF-A70A-01C72EF17E29}"/>
                </a:ext>
              </a:extLst>
            </p:cNvPr>
            <p:cNvSpPr/>
            <p:nvPr/>
          </p:nvSpPr>
          <p:spPr>
            <a:xfrm>
              <a:off x="4473055" y="2964975"/>
              <a:ext cx="2816358" cy="1884987"/>
            </a:xfrm>
            <a:custGeom>
              <a:avLst/>
              <a:gdLst>
                <a:gd name="connsiteX0" fmla="*/ 283191 w 2808027"/>
                <a:gd name="connsiteY0" fmla="*/ 180833 h 1859508"/>
                <a:gd name="connsiteX1" fmla="*/ 0 w 2808027"/>
                <a:gd name="connsiteY1" fmla="*/ 94510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4510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4510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4510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2804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2804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59508"/>
                <a:gd name="connsiteX1" fmla="*/ 0 w 2808027"/>
                <a:gd name="connsiteY1" fmla="*/ 928048 h 1859508"/>
                <a:gd name="connsiteX2" fmla="*/ 2019868 w 2808027"/>
                <a:gd name="connsiteY2" fmla="*/ 1859508 h 1859508"/>
                <a:gd name="connsiteX3" fmla="*/ 1941394 w 2808027"/>
                <a:gd name="connsiteY3" fmla="*/ 1620672 h 1859508"/>
                <a:gd name="connsiteX4" fmla="*/ 2265528 w 2808027"/>
                <a:gd name="connsiteY4" fmla="*/ 1719618 h 1859508"/>
                <a:gd name="connsiteX5" fmla="*/ 2187053 w 2808027"/>
                <a:gd name="connsiteY5" fmla="*/ 1528549 h 1859508"/>
                <a:gd name="connsiteX6" fmla="*/ 2518012 w 2808027"/>
                <a:gd name="connsiteY6" fmla="*/ 1624084 h 1859508"/>
                <a:gd name="connsiteX7" fmla="*/ 2429301 w 2808027"/>
                <a:gd name="connsiteY7" fmla="*/ 1371600 h 1859508"/>
                <a:gd name="connsiteX8" fmla="*/ 2808027 w 2808027"/>
                <a:gd name="connsiteY8" fmla="*/ 1501254 h 1859508"/>
                <a:gd name="connsiteX9" fmla="*/ 2770495 w 2808027"/>
                <a:gd name="connsiteY9" fmla="*/ 1276066 h 1859508"/>
                <a:gd name="connsiteX10" fmla="*/ 1897039 w 2808027"/>
                <a:gd name="connsiteY10" fmla="*/ 542499 h 1859508"/>
                <a:gd name="connsiteX11" fmla="*/ 1716206 w 2808027"/>
                <a:gd name="connsiteY11" fmla="*/ 98946 h 1859508"/>
                <a:gd name="connsiteX12" fmla="*/ 1392071 w 2808027"/>
                <a:gd name="connsiteY12" fmla="*/ 0 h 1859508"/>
                <a:gd name="connsiteX13" fmla="*/ 283191 w 2808027"/>
                <a:gd name="connsiteY13" fmla="*/ 180833 h 1859508"/>
                <a:gd name="connsiteX0" fmla="*/ 283191 w 2808027"/>
                <a:gd name="connsiteY0" fmla="*/ 180833 h 1863056"/>
                <a:gd name="connsiteX1" fmla="*/ 0 w 2808027"/>
                <a:gd name="connsiteY1" fmla="*/ 928048 h 1863056"/>
                <a:gd name="connsiteX2" fmla="*/ 2019868 w 2808027"/>
                <a:gd name="connsiteY2" fmla="*/ 1859508 h 1863056"/>
                <a:gd name="connsiteX3" fmla="*/ 1941394 w 2808027"/>
                <a:gd name="connsiteY3" fmla="*/ 1620672 h 1863056"/>
                <a:gd name="connsiteX4" fmla="*/ 2265528 w 2808027"/>
                <a:gd name="connsiteY4" fmla="*/ 1719618 h 1863056"/>
                <a:gd name="connsiteX5" fmla="*/ 2187053 w 2808027"/>
                <a:gd name="connsiteY5" fmla="*/ 1528549 h 1863056"/>
                <a:gd name="connsiteX6" fmla="*/ 2518012 w 2808027"/>
                <a:gd name="connsiteY6" fmla="*/ 1624084 h 1863056"/>
                <a:gd name="connsiteX7" fmla="*/ 2429301 w 2808027"/>
                <a:gd name="connsiteY7" fmla="*/ 1371600 h 1863056"/>
                <a:gd name="connsiteX8" fmla="*/ 2808027 w 2808027"/>
                <a:gd name="connsiteY8" fmla="*/ 1501254 h 1863056"/>
                <a:gd name="connsiteX9" fmla="*/ 2770495 w 2808027"/>
                <a:gd name="connsiteY9" fmla="*/ 1276066 h 1863056"/>
                <a:gd name="connsiteX10" fmla="*/ 1897039 w 2808027"/>
                <a:gd name="connsiteY10" fmla="*/ 542499 h 1863056"/>
                <a:gd name="connsiteX11" fmla="*/ 1716206 w 2808027"/>
                <a:gd name="connsiteY11" fmla="*/ 98946 h 1863056"/>
                <a:gd name="connsiteX12" fmla="*/ 1392071 w 2808027"/>
                <a:gd name="connsiteY12" fmla="*/ 0 h 1863056"/>
                <a:gd name="connsiteX13" fmla="*/ 283191 w 2808027"/>
                <a:gd name="connsiteY13" fmla="*/ 180833 h 1863056"/>
                <a:gd name="connsiteX0" fmla="*/ 283191 w 2808027"/>
                <a:gd name="connsiteY0" fmla="*/ 180833 h 1863056"/>
                <a:gd name="connsiteX1" fmla="*/ 0 w 2808027"/>
                <a:gd name="connsiteY1" fmla="*/ 928048 h 1863056"/>
                <a:gd name="connsiteX2" fmla="*/ 2019868 w 2808027"/>
                <a:gd name="connsiteY2" fmla="*/ 1859508 h 1863056"/>
                <a:gd name="connsiteX3" fmla="*/ 1941394 w 2808027"/>
                <a:gd name="connsiteY3" fmla="*/ 1620672 h 1863056"/>
                <a:gd name="connsiteX4" fmla="*/ 2265528 w 2808027"/>
                <a:gd name="connsiteY4" fmla="*/ 1719618 h 1863056"/>
                <a:gd name="connsiteX5" fmla="*/ 2187053 w 2808027"/>
                <a:gd name="connsiteY5" fmla="*/ 1528549 h 1863056"/>
                <a:gd name="connsiteX6" fmla="*/ 2518012 w 2808027"/>
                <a:gd name="connsiteY6" fmla="*/ 1624084 h 1863056"/>
                <a:gd name="connsiteX7" fmla="*/ 2429301 w 2808027"/>
                <a:gd name="connsiteY7" fmla="*/ 1371600 h 1863056"/>
                <a:gd name="connsiteX8" fmla="*/ 2808027 w 2808027"/>
                <a:gd name="connsiteY8" fmla="*/ 1501254 h 1863056"/>
                <a:gd name="connsiteX9" fmla="*/ 2770495 w 2808027"/>
                <a:gd name="connsiteY9" fmla="*/ 1276066 h 1863056"/>
                <a:gd name="connsiteX10" fmla="*/ 1897039 w 2808027"/>
                <a:gd name="connsiteY10" fmla="*/ 542499 h 1863056"/>
                <a:gd name="connsiteX11" fmla="*/ 1716206 w 2808027"/>
                <a:gd name="connsiteY11" fmla="*/ 98946 h 1863056"/>
                <a:gd name="connsiteX12" fmla="*/ 1392071 w 2808027"/>
                <a:gd name="connsiteY12" fmla="*/ 0 h 1863056"/>
                <a:gd name="connsiteX13" fmla="*/ 283191 w 2808027"/>
                <a:gd name="connsiteY13" fmla="*/ 180833 h 1863056"/>
                <a:gd name="connsiteX0" fmla="*/ 283191 w 2808027"/>
                <a:gd name="connsiteY0" fmla="*/ 180833 h 1876894"/>
                <a:gd name="connsiteX1" fmla="*/ 0 w 2808027"/>
                <a:gd name="connsiteY1" fmla="*/ 928048 h 1876894"/>
                <a:gd name="connsiteX2" fmla="*/ 2019868 w 2808027"/>
                <a:gd name="connsiteY2" fmla="*/ 1859508 h 1876894"/>
                <a:gd name="connsiteX3" fmla="*/ 1941394 w 2808027"/>
                <a:gd name="connsiteY3" fmla="*/ 1620672 h 1876894"/>
                <a:gd name="connsiteX4" fmla="*/ 2265528 w 2808027"/>
                <a:gd name="connsiteY4" fmla="*/ 1719618 h 1876894"/>
                <a:gd name="connsiteX5" fmla="*/ 2187053 w 2808027"/>
                <a:gd name="connsiteY5" fmla="*/ 1528549 h 1876894"/>
                <a:gd name="connsiteX6" fmla="*/ 2518012 w 2808027"/>
                <a:gd name="connsiteY6" fmla="*/ 1624084 h 1876894"/>
                <a:gd name="connsiteX7" fmla="*/ 2429301 w 2808027"/>
                <a:gd name="connsiteY7" fmla="*/ 1371600 h 1876894"/>
                <a:gd name="connsiteX8" fmla="*/ 2808027 w 2808027"/>
                <a:gd name="connsiteY8" fmla="*/ 1501254 h 1876894"/>
                <a:gd name="connsiteX9" fmla="*/ 2770495 w 2808027"/>
                <a:gd name="connsiteY9" fmla="*/ 1276066 h 1876894"/>
                <a:gd name="connsiteX10" fmla="*/ 1897039 w 2808027"/>
                <a:gd name="connsiteY10" fmla="*/ 542499 h 1876894"/>
                <a:gd name="connsiteX11" fmla="*/ 1716206 w 2808027"/>
                <a:gd name="connsiteY11" fmla="*/ 98946 h 1876894"/>
                <a:gd name="connsiteX12" fmla="*/ 1392071 w 2808027"/>
                <a:gd name="connsiteY12" fmla="*/ 0 h 1876894"/>
                <a:gd name="connsiteX13" fmla="*/ 283191 w 2808027"/>
                <a:gd name="connsiteY13" fmla="*/ 180833 h 1876894"/>
                <a:gd name="connsiteX0" fmla="*/ 283191 w 2808027"/>
                <a:gd name="connsiteY0" fmla="*/ 180833 h 1878386"/>
                <a:gd name="connsiteX1" fmla="*/ 0 w 2808027"/>
                <a:gd name="connsiteY1" fmla="*/ 928048 h 1878386"/>
                <a:gd name="connsiteX2" fmla="*/ 2019868 w 2808027"/>
                <a:gd name="connsiteY2" fmla="*/ 1859508 h 1878386"/>
                <a:gd name="connsiteX3" fmla="*/ 1941394 w 2808027"/>
                <a:gd name="connsiteY3" fmla="*/ 1620672 h 1878386"/>
                <a:gd name="connsiteX4" fmla="*/ 2265528 w 2808027"/>
                <a:gd name="connsiteY4" fmla="*/ 1719618 h 1878386"/>
                <a:gd name="connsiteX5" fmla="*/ 2187053 w 2808027"/>
                <a:gd name="connsiteY5" fmla="*/ 1528549 h 1878386"/>
                <a:gd name="connsiteX6" fmla="*/ 2518012 w 2808027"/>
                <a:gd name="connsiteY6" fmla="*/ 1624084 h 1878386"/>
                <a:gd name="connsiteX7" fmla="*/ 2429301 w 2808027"/>
                <a:gd name="connsiteY7" fmla="*/ 1371600 h 1878386"/>
                <a:gd name="connsiteX8" fmla="*/ 2808027 w 2808027"/>
                <a:gd name="connsiteY8" fmla="*/ 1501254 h 1878386"/>
                <a:gd name="connsiteX9" fmla="*/ 2770495 w 2808027"/>
                <a:gd name="connsiteY9" fmla="*/ 1276066 h 1878386"/>
                <a:gd name="connsiteX10" fmla="*/ 1897039 w 2808027"/>
                <a:gd name="connsiteY10" fmla="*/ 542499 h 1878386"/>
                <a:gd name="connsiteX11" fmla="*/ 1716206 w 2808027"/>
                <a:gd name="connsiteY11" fmla="*/ 98946 h 1878386"/>
                <a:gd name="connsiteX12" fmla="*/ 1392071 w 2808027"/>
                <a:gd name="connsiteY12" fmla="*/ 0 h 1878386"/>
                <a:gd name="connsiteX13" fmla="*/ 283191 w 2808027"/>
                <a:gd name="connsiteY13" fmla="*/ 180833 h 1878386"/>
                <a:gd name="connsiteX0" fmla="*/ 283191 w 2808027"/>
                <a:gd name="connsiteY0" fmla="*/ 180833 h 1878386"/>
                <a:gd name="connsiteX1" fmla="*/ 0 w 2808027"/>
                <a:gd name="connsiteY1" fmla="*/ 928048 h 1878386"/>
                <a:gd name="connsiteX2" fmla="*/ 2019868 w 2808027"/>
                <a:gd name="connsiteY2" fmla="*/ 1859508 h 1878386"/>
                <a:gd name="connsiteX3" fmla="*/ 1941394 w 2808027"/>
                <a:gd name="connsiteY3" fmla="*/ 1620672 h 1878386"/>
                <a:gd name="connsiteX4" fmla="*/ 2265528 w 2808027"/>
                <a:gd name="connsiteY4" fmla="*/ 1719618 h 1878386"/>
                <a:gd name="connsiteX5" fmla="*/ 2187053 w 2808027"/>
                <a:gd name="connsiteY5" fmla="*/ 1528549 h 1878386"/>
                <a:gd name="connsiteX6" fmla="*/ 2518012 w 2808027"/>
                <a:gd name="connsiteY6" fmla="*/ 1624084 h 1878386"/>
                <a:gd name="connsiteX7" fmla="*/ 2429301 w 2808027"/>
                <a:gd name="connsiteY7" fmla="*/ 1371600 h 1878386"/>
                <a:gd name="connsiteX8" fmla="*/ 2808027 w 2808027"/>
                <a:gd name="connsiteY8" fmla="*/ 1501254 h 1878386"/>
                <a:gd name="connsiteX9" fmla="*/ 2770495 w 2808027"/>
                <a:gd name="connsiteY9" fmla="*/ 1276066 h 1878386"/>
                <a:gd name="connsiteX10" fmla="*/ 1897039 w 2808027"/>
                <a:gd name="connsiteY10" fmla="*/ 542499 h 1878386"/>
                <a:gd name="connsiteX11" fmla="*/ 1716206 w 2808027"/>
                <a:gd name="connsiteY11" fmla="*/ 98946 h 1878386"/>
                <a:gd name="connsiteX12" fmla="*/ 1392071 w 2808027"/>
                <a:gd name="connsiteY12" fmla="*/ 0 h 1878386"/>
                <a:gd name="connsiteX13" fmla="*/ 283191 w 2808027"/>
                <a:gd name="connsiteY13" fmla="*/ 180833 h 1878386"/>
                <a:gd name="connsiteX0" fmla="*/ 283191 w 2808027"/>
                <a:gd name="connsiteY0" fmla="*/ 180833 h 1859509"/>
                <a:gd name="connsiteX1" fmla="*/ 0 w 2808027"/>
                <a:gd name="connsiteY1" fmla="*/ 928048 h 1859509"/>
                <a:gd name="connsiteX2" fmla="*/ 1122528 w 2808027"/>
                <a:gd name="connsiteY2" fmla="*/ 1579728 h 1859509"/>
                <a:gd name="connsiteX3" fmla="*/ 2019868 w 2808027"/>
                <a:gd name="connsiteY3" fmla="*/ 1859508 h 1859509"/>
                <a:gd name="connsiteX4" fmla="*/ 1941394 w 2808027"/>
                <a:gd name="connsiteY4" fmla="*/ 1620672 h 1859509"/>
                <a:gd name="connsiteX5" fmla="*/ 2265528 w 2808027"/>
                <a:gd name="connsiteY5" fmla="*/ 1719618 h 1859509"/>
                <a:gd name="connsiteX6" fmla="*/ 2187053 w 2808027"/>
                <a:gd name="connsiteY6" fmla="*/ 1528549 h 1859509"/>
                <a:gd name="connsiteX7" fmla="*/ 2518012 w 2808027"/>
                <a:gd name="connsiteY7" fmla="*/ 1624084 h 1859509"/>
                <a:gd name="connsiteX8" fmla="*/ 2429301 w 2808027"/>
                <a:gd name="connsiteY8" fmla="*/ 1371600 h 1859509"/>
                <a:gd name="connsiteX9" fmla="*/ 2808027 w 2808027"/>
                <a:gd name="connsiteY9" fmla="*/ 1501254 h 1859509"/>
                <a:gd name="connsiteX10" fmla="*/ 2770495 w 2808027"/>
                <a:gd name="connsiteY10" fmla="*/ 1276066 h 1859509"/>
                <a:gd name="connsiteX11" fmla="*/ 1897039 w 2808027"/>
                <a:gd name="connsiteY11" fmla="*/ 542499 h 1859509"/>
                <a:gd name="connsiteX12" fmla="*/ 1716206 w 2808027"/>
                <a:gd name="connsiteY12" fmla="*/ 98946 h 1859509"/>
                <a:gd name="connsiteX13" fmla="*/ 1392071 w 2808027"/>
                <a:gd name="connsiteY13" fmla="*/ 0 h 1859509"/>
                <a:gd name="connsiteX14" fmla="*/ 283191 w 2808027"/>
                <a:gd name="connsiteY14" fmla="*/ 180833 h 1859509"/>
                <a:gd name="connsiteX0" fmla="*/ 283191 w 2808027"/>
                <a:gd name="connsiteY0" fmla="*/ 180833 h 1859510"/>
                <a:gd name="connsiteX1" fmla="*/ 0 w 2808027"/>
                <a:gd name="connsiteY1" fmla="*/ 928048 h 1859510"/>
                <a:gd name="connsiteX2" fmla="*/ 1098644 w 2808027"/>
                <a:gd name="connsiteY2" fmla="*/ 160702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098644 w 2808027"/>
                <a:gd name="connsiteY2" fmla="*/ 160702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098644 w 2808027"/>
                <a:gd name="connsiteY2" fmla="*/ 160702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119115 w 2808027"/>
                <a:gd name="connsiteY2" fmla="*/ 162408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119115 w 2808027"/>
                <a:gd name="connsiteY2" fmla="*/ 162408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119115 w 2808027"/>
                <a:gd name="connsiteY2" fmla="*/ 162408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59510"/>
                <a:gd name="connsiteX1" fmla="*/ 0 w 2808027"/>
                <a:gd name="connsiteY1" fmla="*/ 928048 h 1859510"/>
                <a:gd name="connsiteX2" fmla="*/ 1119115 w 2808027"/>
                <a:gd name="connsiteY2" fmla="*/ 1624084 h 1859510"/>
                <a:gd name="connsiteX3" fmla="*/ 2019868 w 2808027"/>
                <a:gd name="connsiteY3" fmla="*/ 1859508 h 1859510"/>
                <a:gd name="connsiteX4" fmla="*/ 1941394 w 2808027"/>
                <a:gd name="connsiteY4" fmla="*/ 1620672 h 1859510"/>
                <a:gd name="connsiteX5" fmla="*/ 2265528 w 2808027"/>
                <a:gd name="connsiteY5" fmla="*/ 1719618 h 1859510"/>
                <a:gd name="connsiteX6" fmla="*/ 2187053 w 2808027"/>
                <a:gd name="connsiteY6" fmla="*/ 1528549 h 1859510"/>
                <a:gd name="connsiteX7" fmla="*/ 2518012 w 2808027"/>
                <a:gd name="connsiteY7" fmla="*/ 1624084 h 1859510"/>
                <a:gd name="connsiteX8" fmla="*/ 2429301 w 2808027"/>
                <a:gd name="connsiteY8" fmla="*/ 1371600 h 1859510"/>
                <a:gd name="connsiteX9" fmla="*/ 2808027 w 2808027"/>
                <a:gd name="connsiteY9" fmla="*/ 1501254 h 1859510"/>
                <a:gd name="connsiteX10" fmla="*/ 2770495 w 2808027"/>
                <a:gd name="connsiteY10" fmla="*/ 1276066 h 1859510"/>
                <a:gd name="connsiteX11" fmla="*/ 1897039 w 2808027"/>
                <a:gd name="connsiteY11" fmla="*/ 542499 h 1859510"/>
                <a:gd name="connsiteX12" fmla="*/ 1716206 w 2808027"/>
                <a:gd name="connsiteY12" fmla="*/ 98946 h 1859510"/>
                <a:gd name="connsiteX13" fmla="*/ 1392071 w 2808027"/>
                <a:gd name="connsiteY13" fmla="*/ 0 h 1859510"/>
                <a:gd name="connsiteX14" fmla="*/ 283191 w 2808027"/>
                <a:gd name="connsiteY14" fmla="*/ 180833 h 1859510"/>
                <a:gd name="connsiteX0" fmla="*/ 283191 w 2808027"/>
                <a:gd name="connsiteY0" fmla="*/ 180833 h 1877464"/>
                <a:gd name="connsiteX1" fmla="*/ 0 w 2808027"/>
                <a:gd name="connsiteY1" fmla="*/ 928048 h 1877464"/>
                <a:gd name="connsiteX2" fmla="*/ 1119115 w 2808027"/>
                <a:gd name="connsiteY2" fmla="*/ 1624084 h 1877464"/>
                <a:gd name="connsiteX3" fmla="*/ 2019868 w 2808027"/>
                <a:gd name="connsiteY3" fmla="*/ 1859508 h 1877464"/>
                <a:gd name="connsiteX4" fmla="*/ 1941394 w 2808027"/>
                <a:gd name="connsiteY4" fmla="*/ 1620672 h 1877464"/>
                <a:gd name="connsiteX5" fmla="*/ 2265528 w 2808027"/>
                <a:gd name="connsiteY5" fmla="*/ 1719618 h 1877464"/>
                <a:gd name="connsiteX6" fmla="*/ 2187053 w 2808027"/>
                <a:gd name="connsiteY6" fmla="*/ 1528549 h 1877464"/>
                <a:gd name="connsiteX7" fmla="*/ 2518012 w 2808027"/>
                <a:gd name="connsiteY7" fmla="*/ 1624084 h 1877464"/>
                <a:gd name="connsiteX8" fmla="*/ 2429301 w 2808027"/>
                <a:gd name="connsiteY8" fmla="*/ 1371600 h 1877464"/>
                <a:gd name="connsiteX9" fmla="*/ 2808027 w 2808027"/>
                <a:gd name="connsiteY9" fmla="*/ 1501254 h 1877464"/>
                <a:gd name="connsiteX10" fmla="*/ 2770495 w 2808027"/>
                <a:gd name="connsiteY10" fmla="*/ 1276066 h 1877464"/>
                <a:gd name="connsiteX11" fmla="*/ 1897039 w 2808027"/>
                <a:gd name="connsiteY11" fmla="*/ 542499 h 1877464"/>
                <a:gd name="connsiteX12" fmla="*/ 1716206 w 2808027"/>
                <a:gd name="connsiteY12" fmla="*/ 98946 h 1877464"/>
                <a:gd name="connsiteX13" fmla="*/ 1392071 w 2808027"/>
                <a:gd name="connsiteY13" fmla="*/ 0 h 1877464"/>
                <a:gd name="connsiteX14" fmla="*/ 283191 w 2808027"/>
                <a:gd name="connsiteY14" fmla="*/ 180833 h 1877464"/>
                <a:gd name="connsiteX0" fmla="*/ 283191 w 2808027"/>
                <a:gd name="connsiteY0" fmla="*/ 180833 h 1877464"/>
                <a:gd name="connsiteX1" fmla="*/ 0 w 2808027"/>
                <a:gd name="connsiteY1" fmla="*/ 928048 h 1877464"/>
                <a:gd name="connsiteX2" fmla="*/ 1119115 w 2808027"/>
                <a:gd name="connsiteY2" fmla="*/ 1624084 h 1877464"/>
                <a:gd name="connsiteX3" fmla="*/ 2019868 w 2808027"/>
                <a:gd name="connsiteY3" fmla="*/ 1859508 h 1877464"/>
                <a:gd name="connsiteX4" fmla="*/ 1941394 w 2808027"/>
                <a:gd name="connsiteY4" fmla="*/ 1620672 h 1877464"/>
                <a:gd name="connsiteX5" fmla="*/ 2265528 w 2808027"/>
                <a:gd name="connsiteY5" fmla="*/ 1719618 h 1877464"/>
                <a:gd name="connsiteX6" fmla="*/ 2187053 w 2808027"/>
                <a:gd name="connsiteY6" fmla="*/ 1528549 h 1877464"/>
                <a:gd name="connsiteX7" fmla="*/ 2518012 w 2808027"/>
                <a:gd name="connsiteY7" fmla="*/ 1624084 h 1877464"/>
                <a:gd name="connsiteX8" fmla="*/ 2429301 w 2808027"/>
                <a:gd name="connsiteY8" fmla="*/ 1371600 h 1877464"/>
                <a:gd name="connsiteX9" fmla="*/ 2808027 w 2808027"/>
                <a:gd name="connsiteY9" fmla="*/ 1501254 h 1877464"/>
                <a:gd name="connsiteX10" fmla="*/ 2770495 w 2808027"/>
                <a:gd name="connsiteY10" fmla="*/ 1276066 h 1877464"/>
                <a:gd name="connsiteX11" fmla="*/ 1897039 w 2808027"/>
                <a:gd name="connsiteY11" fmla="*/ 542499 h 1877464"/>
                <a:gd name="connsiteX12" fmla="*/ 1716206 w 2808027"/>
                <a:gd name="connsiteY12" fmla="*/ 98946 h 1877464"/>
                <a:gd name="connsiteX13" fmla="*/ 1392071 w 2808027"/>
                <a:gd name="connsiteY13" fmla="*/ 0 h 1877464"/>
                <a:gd name="connsiteX14" fmla="*/ 283191 w 2808027"/>
                <a:gd name="connsiteY14" fmla="*/ 180833 h 1877464"/>
                <a:gd name="connsiteX0" fmla="*/ 283191 w 2808027"/>
                <a:gd name="connsiteY0" fmla="*/ 180833 h 1879902"/>
                <a:gd name="connsiteX1" fmla="*/ 0 w 2808027"/>
                <a:gd name="connsiteY1" fmla="*/ 928048 h 1879902"/>
                <a:gd name="connsiteX2" fmla="*/ 1119115 w 2808027"/>
                <a:gd name="connsiteY2" fmla="*/ 1624084 h 1879902"/>
                <a:gd name="connsiteX3" fmla="*/ 2019868 w 2808027"/>
                <a:gd name="connsiteY3" fmla="*/ 1859508 h 1879902"/>
                <a:gd name="connsiteX4" fmla="*/ 1941394 w 2808027"/>
                <a:gd name="connsiteY4" fmla="*/ 1620672 h 1879902"/>
                <a:gd name="connsiteX5" fmla="*/ 2265528 w 2808027"/>
                <a:gd name="connsiteY5" fmla="*/ 1719618 h 1879902"/>
                <a:gd name="connsiteX6" fmla="*/ 2187053 w 2808027"/>
                <a:gd name="connsiteY6" fmla="*/ 1528549 h 1879902"/>
                <a:gd name="connsiteX7" fmla="*/ 2518012 w 2808027"/>
                <a:gd name="connsiteY7" fmla="*/ 1624084 h 1879902"/>
                <a:gd name="connsiteX8" fmla="*/ 2429301 w 2808027"/>
                <a:gd name="connsiteY8" fmla="*/ 1371600 h 1879902"/>
                <a:gd name="connsiteX9" fmla="*/ 2808027 w 2808027"/>
                <a:gd name="connsiteY9" fmla="*/ 1501254 h 1879902"/>
                <a:gd name="connsiteX10" fmla="*/ 2770495 w 2808027"/>
                <a:gd name="connsiteY10" fmla="*/ 1276066 h 1879902"/>
                <a:gd name="connsiteX11" fmla="*/ 1897039 w 2808027"/>
                <a:gd name="connsiteY11" fmla="*/ 542499 h 1879902"/>
                <a:gd name="connsiteX12" fmla="*/ 1716206 w 2808027"/>
                <a:gd name="connsiteY12" fmla="*/ 98946 h 1879902"/>
                <a:gd name="connsiteX13" fmla="*/ 1392071 w 2808027"/>
                <a:gd name="connsiteY13" fmla="*/ 0 h 1879902"/>
                <a:gd name="connsiteX14" fmla="*/ 283191 w 2808027"/>
                <a:gd name="connsiteY14" fmla="*/ 180833 h 1879902"/>
                <a:gd name="connsiteX0" fmla="*/ 283191 w 2808027"/>
                <a:gd name="connsiteY0" fmla="*/ 180833 h 1876879"/>
                <a:gd name="connsiteX1" fmla="*/ 0 w 2808027"/>
                <a:gd name="connsiteY1" fmla="*/ 928048 h 1876879"/>
                <a:gd name="connsiteX2" fmla="*/ 1119115 w 2808027"/>
                <a:gd name="connsiteY2" fmla="*/ 1624084 h 1876879"/>
                <a:gd name="connsiteX3" fmla="*/ 2019868 w 2808027"/>
                <a:gd name="connsiteY3" fmla="*/ 1859508 h 1876879"/>
                <a:gd name="connsiteX4" fmla="*/ 1941394 w 2808027"/>
                <a:gd name="connsiteY4" fmla="*/ 1620672 h 1876879"/>
                <a:gd name="connsiteX5" fmla="*/ 2265528 w 2808027"/>
                <a:gd name="connsiteY5" fmla="*/ 1719618 h 1876879"/>
                <a:gd name="connsiteX6" fmla="*/ 2187053 w 2808027"/>
                <a:gd name="connsiteY6" fmla="*/ 1528549 h 1876879"/>
                <a:gd name="connsiteX7" fmla="*/ 2518012 w 2808027"/>
                <a:gd name="connsiteY7" fmla="*/ 1624084 h 1876879"/>
                <a:gd name="connsiteX8" fmla="*/ 2429301 w 2808027"/>
                <a:gd name="connsiteY8" fmla="*/ 1371600 h 1876879"/>
                <a:gd name="connsiteX9" fmla="*/ 2808027 w 2808027"/>
                <a:gd name="connsiteY9" fmla="*/ 1501254 h 1876879"/>
                <a:gd name="connsiteX10" fmla="*/ 2770495 w 2808027"/>
                <a:gd name="connsiteY10" fmla="*/ 1276066 h 1876879"/>
                <a:gd name="connsiteX11" fmla="*/ 1897039 w 2808027"/>
                <a:gd name="connsiteY11" fmla="*/ 542499 h 1876879"/>
                <a:gd name="connsiteX12" fmla="*/ 1716206 w 2808027"/>
                <a:gd name="connsiteY12" fmla="*/ 98946 h 1876879"/>
                <a:gd name="connsiteX13" fmla="*/ 1392071 w 2808027"/>
                <a:gd name="connsiteY13" fmla="*/ 0 h 1876879"/>
                <a:gd name="connsiteX14" fmla="*/ 283191 w 2808027"/>
                <a:gd name="connsiteY14" fmla="*/ 180833 h 1876879"/>
                <a:gd name="connsiteX0" fmla="*/ 283191 w 2808027"/>
                <a:gd name="connsiteY0" fmla="*/ 180833 h 1876879"/>
                <a:gd name="connsiteX1" fmla="*/ 0 w 2808027"/>
                <a:gd name="connsiteY1" fmla="*/ 928048 h 1876879"/>
                <a:gd name="connsiteX2" fmla="*/ 1119115 w 2808027"/>
                <a:gd name="connsiteY2" fmla="*/ 1624084 h 1876879"/>
                <a:gd name="connsiteX3" fmla="*/ 2019868 w 2808027"/>
                <a:gd name="connsiteY3" fmla="*/ 1859508 h 1876879"/>
                <a:gd name="connsiteX4" fmla="*/ 1941394 w 2808027"/>
                <a:gd name="connsiteY4" fmla="*/ 1620672 h 1876879"/>
                <a:gd name="connsiteX5" fmla="*/ 2265528 w 2808027"/>
                <a:gd name="connsiteY5" fmla="*/ 1719618 h 1876879"/>
                <a:gd name="connsiteX6" fmla="*/ 2187053 w 2808027"/>
                <a:gd name="connsiteY6" fmla="*/ 1528549 h 1876879"/>
                <a:gd name="connsiteX7" fmla="*/ 2518012 w 2808027"/>
                <a:gd name="connsiteY7" fmla="*/ 1624084 h 1876879"/>
                <a:gd name="connsiteX8" fmla="*/ 2429301 w 2808027"/>
                <a:gd name="connsiteY8" fmla="*/ 1371600 h 1876879"/>
                <a:gd name="connsiteX9" fmla="*/ 2808027 w 2808027"/>
                <a:gd name="connsiteY9" fmla="*/ 1501254 h 1876879"/>
                <a:gd name="connsiteX10" fmla="*/ 2770495 w 2808027"/>
                <a:gd name="connsiteY10" fmla="*/ 1276066 h 1876879"/>
                <a:gd name="connsiteX11" fmla="*/ 1897039 w 2808027"/>
                <a:gd name="connsiteY11" fmla="*/ 542499 h 1876879"/>
                <a:gd name="connsiteX12" fmla="*/ 1716206 w 2808027"/>
                <a:gd name="connsiteY12" fmla="*/ 98946 h 1876879"/>
                <a:gd name="connsiteX13" fmla="*/ 1392071 w 2808027"/>
                <a:gd name="connsiteY13" fmla="*/ 0 h 1876879"/>
                <a:gd name="connsiteX14" fmla="*/ 283191 w 2808027"/>
                <a:gd name="connsiteY14" fmla="*/ 180833 h 1876879"/>
                <a:gd name="connsiteX0" fmla="*/ 283191 w 2808027"/>
                <a:gd name="connsiteY0" fmla="*/ 180833 h 1876680"/>
                <a:gd name="connsiteX1" fmla="*/ 0 w 2808027"/>
                <a:gd name="connsiteY1" fmla="*/ 928048 h 1876680"/>
                <a:gd name="connsiteX2" fmla="*/ 1119115 w 2808027"/>
                <a:gd name="connsiteY2" fmla="*/ 1624084 h 1876680"/>
                <a:gd name="connsiteX3" fmla="*/ 2019868 w 2808027"/>
                <a:gd name="connsiteY3" fmla="*/ 1859508 h 1876680"/>
                <a:gd name="connsiteX4" fmla="*/ 1941394 w 2808027"/>
                <a:gd name="connsiteY4" fmla="*/ 1620672 h 1876680"/>
                <a:gd name="connsiteX5" fmla="*/ 2265528 w 2808027"/>
                <a:gd name="connsiteY5" fmla="*/ 1719618 h 1876680"/>
                <a:gd name="connsiteX6" fmla="*/ 2187053 w 2808027"/>
                <a:gd name="connsiteY6" fmla="*/ 1528549 h 1876680"/>
                <a:gd name="connsiteX7" fmla="*/ 2518012 w 2808027"/>
                <a:gd name="connsiteY7" fmla="*/ 1624084 h 1876680"/>
                <a:gd name="connsiteX8" fmla="*/ 2429301 w 2808027"/>
                <a:gd name="connsiteY8" fmla="*/ 1371600 h 1876680"/>
                <a:gd name="connsiteX9" fmla="*/ 2808027 w 2808027"/>
                <a:gd name="connsiteY9" fmla="*/ 1501254 h 1876680"/>
                <a:gd name="connsiteX10" fmla="*/ 2770495 w 2808027"/>
                <a:gd name="connsiteY10" fmla="*/ 1276066 h 1876680"/>
                <a:gd name="connsiteX11" fmla="*/ 1897039 w 2808027"/>
                <a:gd name="connsiteY11" fmla="*/ 542499 h 1876680"/>
                <a:gd name="connsiteX12" fmla="*/ 1716206 w 2808027"/>
                <a:gd name="connsiteY12" fmla="*/ 98946 h 1876680"/>
                <a:gd name="connsiteX13" fmla="*/ 1392071 w 2808027"/>
                <a:gd name="connsiteY13" fmla="*/ 0 h 1876680"/>
                <a:gd name="connsiteX14" fmla="*/ 283191 w 2808027"/>
                <a:gd name="connsiteY14" fmla="*/ 180833 h 1876680"/>
                <a:gd name="connsiteX0" fmla="*/ 283191 w 2808027"/>
                <a:gd name="connsiteY0" fmla="*/ 180833 h 1880087"/>
                <a:gd name="connsiteX1" fmla="*/ 0 w 2808027"/>
                <a:gd name="connsiteY1" fmla="*/ 928048 h 1880087"/>
                <a:gd name="connsiteX2" fmla="*/ 1119115 w 2808027"/>
                <a:gd name="connsiteY2" fmla="*/ 1624084 h 1880087"/>
                <a:gd name="connsiteX3" fmla="*/ 2019868 w 2808027"/>
                <a:gd name="connsiteY3" fmla="*/ 1859508 h 1880087"/>
                <a:gd name="connsiteX4" fmla="*/ 1941394 w 2808027"/>
                <a:gd name="connsiteY4" fmla="*/ 1620672 h 1880087"/>
                <a:gd name="connsiteX5" fmla="*/ 2265528 w 2808027"/>
                <a:gd name="connsiteY5" fmla="*/ 1719618 h 1880087"/>
                <a:gd name="connsiteX6" fmla="*/ 2187053 w 2808027"/>
                <a:gd name="connsiteY6" fmla="*/ 1528549 h 1880087"/>
                <a:gd name="connsiteX7" fmla="*/ 2518012 w 2808027"/>
                <a:gd name="connsiteY7" fmla="*/ 1624084 h 1880087"/>
                <a:gd name="connsiteX8" fmla="*/ 2429301 w 2808027"/>
                <a:gd name="connsiteY8" fmla="*/ 1371600 h 1880087"/>
                <a:gd name="connsiteX9" fmla="*/ 2808027 w 2808027"/>
                <a:gd name="connsiteY9" fmla="*/ 1501254 h 1880087"/>
                <a:gd name="connsiteX10" fmla="*/ 2770495 w 2808027"/>
                <a:gd name="connsiteY10" fmla="*/ 1276066 h 1880087"/>
                <a:gd name="connsiteX11" fmla="*/ 1897039 w 2808027"/>
                <a:gd name="connsiteY11" fmla="*/ 542499 h 1880087"/>
                <a:gd name="connsiteX12" fmla="*/ 1716206 w 2808027"/>
                <a:gd name="connsiteY12" fmla="*/ 98946 h 1880087"/>
                <a:gd name="connsiteX13" fmla="*/ 1392071 w 2808027"/>
                <a:gd name="connsiteY13" fmla="*/ 0 h 1880087"/>
                <a:gd name="connsiteX14" fmla="*/ 283191 w 2808027"/>
                <a:gd name="connsiteY14" fmla="*/ 180833 h 1880087"/>
                <a:gd name="connsiteX0" fmla="*/ 283191 w 2808027"/>
                <a:gd name="connsiteY0" fmla="*/ 180833 h 1879404"/>
                <a:gd name="connsiteX1" fmla="*/ 0 w 2808027"/>
                <a:gd name="connsiteY1" fmla="*/ 928048 h 1879404"/>
                <a:gd name="connsiteX2" fmla="*/ 1125939 w 2808027"/>
                <a:gd name="connsiteY2" fmla="*/ 1613848 h 1879404"/>
                <a:gd name="connsiteX3" fmla="*/ 2019868 w 2808027"/>
                <a:gd name="connsiteY3" fmla="*/ 1859508 h 1879404"/>
                <a:gd name="connsiteX4" fmla="*/ 1941394 w 2808027"/>
                <a:gd name="connsiteY4" fmla="*/ 1620672 h 1879404"/>
                <a:gd name="connsiteX5" fmla="*/ 2265528 w 2808027"/>
                <a:gd name="connsiteY5" fmla="*/ 1719618 h 1879404"/>
                <a:gd name="connsiteX6" fmla="*/ 2187053 w 2808027"/>
                <a:gd name="connsiteY6" fmla="*/ 1528549 h 1879404"/>
                <a:gd name="connsiteX7" fmla="*/ 2518012 w 2808027"/>
                <a:gd name="connsiteY7" fmla="*/ 1624084 h 1879404"/>
                <a:gd name="connsiteX8" fmla="*/ 2429301 w 2808027"/>
                <a:gd name="connsiteY8" fmla="*/ 1371600 h 1879404"/>
                <a:gd name="connsiteX9" fmla="*/ 2808027 w 2808027"/>
                <a:gd name="connsiteY9" fmla="*/ 1501254 h 1879404"/>
                <a:gd name="connsiteX10" fmla="*/ 2770495 w 2808027"/>
                <a:gd name="connsiteY10" fmla="*/ 1276066 h 1879404"/>
                <a:gd name="connsiteX11" fmla="*/ 1897039 w 2808027"/>
                <a:gd name="connsiteY11" fmla="*/ 542499 h 1879404"/>
                <a:gd name="connsiteX12" fmla="*/ 1716206 w 2808027"/>
                <a:gd name="connsiteY12" fmla="*/ 98946 h 1879404"/>
                <a:gd name="connsiteX13" fmla="*/ 1392071 w 2808027"/>
                <a:gd name="connsiteY13" fmla="*/ 0 h 1879404"/>
                <a:gd name="connsiteX14" fmla="*/ 283191 w 2808027"/>
                <a:gd name="connsiteY14" fmla="*/ 180833 h 1879404"/>
                <a:gd name="connsiteX0" fmla="*/ 283191 w 2808027"/>
                <a:gd name="connsiteY0" fmla="*/ 180833 h 1879404"/>
                <a:gd name="connsiteX1" fmla="*/ 0 w 2808027"/>
                <a:gd name="connsiteY1" fmla="*/ 928048 h 1879404"/>
                <a:gd name="connsiteX2" fmla="*/ 1125939 w 2808027"/>
                <a:gd name="connsiteY2" fmla="*/ 1613848 h 1879404"/>
                <a:gd name="connsiteX3" fmla="*/ 2019868 w 2808027"/>
                <a:gd name="connsiteY3" fmla="*/ 1859508 h 1879404"/>
                <a:gd name="connsiteX4" fmla="*/ 1941394 w 2808027"/>
                <a:gd name="connsiteY4" fmla="*/ 1620672 h 1879404"/>
                <a:gd name="connsiteX5" fmla="*/ 2265528 w 2808027"/>
                <a:gd name="connsiteY5" fmla="*/ 1719618 h 1879404"/>
                <a:gd name="connsiteX6" fmla="*/ 2187053 w 2808027"/>
                <a:gd name="connsiteY6" fmla="*/ 1528549 h 1879404"/>
                <a:gd name="connsiteX7" fmla="*/ 2518012 w 2808027"/>
                <a:gd name="connsiteY7" fmla="*/ 1624084 h 1879404"/>
                <a:gd name="connsiteX8" fmla="*/ 2429301 w 2808027"/>
                <a:gd name="connsiteY8" fmla="*/ 1371600 h 1879404"/>
                <a:gd name="connsiteX9" fmla="*/ 2808027 w 2808027"/>
                <a:gd name="connsiteY9" fmla="*/ 1501254 h 1879404"/>
                <a:gd name="connsiteX10" fmla="*/ 2770495 w 2808027"/>
                <a:gd name="connsiteY10" fmla="*/ 1276066 h 1879404"/>
                <a:gd name="connsiteX11" fmla="*/ 1897039 w 2808027"/>
                <a:gd name="connsiteY11" fmla="*/ 542499 h 1879404"/>
                <a:gd name="connsiteX12" fmla="*/ 1716206 w 2808027"/>
                <a:gd name="connsiteY12" fmla="*/ 98946 h 1879404"/>
                <a:gd name="connsiteX13" fmla="*/ 1392071 w 2808027"/>
                <a:gd name="connsiteY13" fmla="*/ 0 h 1879404"/>
                <a:gd name="connsiteX14" fmla="*/ 283191 w 2808027"/>
                <a:gd name="connsiteY14" fmla="*/ 180833 h 1879404"/>
                <a:gd name="connsiteX0" fmla="*/ 283191 w 2808027"/>
                <a:gd name="connsiteY0" fmla="*/ 180833 h 1879198"/>
                <a:gd name="connsiteX1" fmla="*/ 0 w 2808027"/>
                <a:gd name="connsiteY1" fmla="*/ 928048 h 1879198"/>
                <a:gd name="connsiteX2" fmla="*/ 1125939 w 2808027"/>
                <a:gd name="connsiteY2" fmla="*/ 1613848 h 1879198"/>
                <a:gd name="connsiteX3" fmla="*/ 2019868 w 2808027"/>
                <a:gd name="connsiteY3" fmla="*/ 1859508 h 1879198"/>
                <a:gd name="connsiteX4" fmla="*/ 1941394 w 2808027"/>
                <a:gd name="connsiteY4" fmla="*/ 1620672 h 1879198"/>
                <a:gd name="connsiteX5" fmla="*/ 2265528 w 2808027"/>
                <a:gd name="connsiteY5" fmla="*/ 1719618 h 1879198"/>
                <a:gd name="connsiteX6" fmla="*/ 2187053 w 2808027"/>
                <a:gd name="connsiteY6" fmla="*/ 1528549 h 1879198"/>
                <a:gd name="connsiteX7" fmla="*/ 2518012 w 2808027"/>
                <a:gd name="connsiteY7" fmla="*/ 1624084 h 1879198"/>
                <a:gd name="connsiteX8" fmla="*/ 2429301 w 2808027"/>
                <a:gd name="connsiteY8" fmla="*/ 1371600 h 1879198"/>
                <a:gd name="connsiteX9" fmla="*/ 2808027 w 2808027"/>
                <a:gd name="connsiteY9" fmla="*/ 1501254 h 1879198"/>
                <a:gd name="connsiteX10" fmla="*/ 2770495 w 2808027"/>
                <a:gd name="connsiteY10" fmla="*/ 1276066 h 1879198"/>
                <a:gd name="connsiteX11" fmla="*/ 1897039 w 2808027"/>
                <a:gd name="connsiteY11" fmla="*/ 542499 h 1879198"/>
                <a:gd name="connsiteX12" fmla="*/ 1716206 w 2808027"/>
                <a:gd name="connsiteY12" fmla="*/ 98946 h 1879198"/>
                <a:gd name="connsiteX13" fmla="*/ 1392071 w 2808027"/>
                <a:gd name="connsiteY13" fmla="*/ 0 h 1879198"/>
                <a:gd name="connsiteX14" fmla="*/ 283191 w 2808027"/>
                <a:gd name="connsiteY14" fmla="*/ 180833 h 1879198"/>
                <a:gd name="connsiteX0" fmla="*/ 283191 w 2808027"/>
                <a:gd name="connsiteY0" fmla="*/ 180833 h 1879198"/>
                <a:gd name="connsiteX1" fmla="*/ 0 w 2808027"/>
                <a:gd name="connsiteY1" fmla="*/ 928048 h 1879198"/>
                <a:gd name="connsiteX2" fmla="*/ 1125939 w 2808027"/>
                <a:gd name="connsiteY2" fmla="*/ 1613848 h 1879198"/>
                <a:gd name="connsiteX3" fmla="*/ 2019868 w 2808027"/>
                <a:gd name="connsiteY3" fmla="*/ 1859508 h 1879198"/>
                <a:gd name="connsiteX4" fmla="*/ 1941394 w 2808027"/>
                <a:gd name="connsiteY4" fmla="*/ 1620672 h 1879198"/>
                <a:gd name="connsiteX5" fmla="*/ 2265528 w 2808027"/>
                <a:gd name="connsiteY5" fmla="*/ 1719618 h 1879198"/>
                <a:gd name="connsiteX6" fmla="*/ 2187053 w 2808027"/>
                <a:gd name="connsiteY6" fmla="*/ 1528549 h 1879198"/>
                <a:gd name="connsiteX7" fmla="*/ 2518012 w 2808027"/>
                <a:gd name="connsiteY7" fmla="*/ 1624084 h 1879198"/>
                <a:gd name="connsiteX8" fmla="*/ 2429301 w 2808027"/>
                <a:gd name="connsiteY8" fmla="*/ 1371600 h 1879198"/>
                <a:gd name="connsiteX9" fmla="*/ 2808027 w 2808027"/>
                <a:gd name="connsiteY9" fmla="*/ 1501254 h 1879198"/>
                <a:gd name="connsiteX10" fmla="*/ 2770495 w 2808027"/>
                <a:gd name="connsiteY10" fmla="*/ 1276066 h 1879198"/>
                <a:gd name="connsiteX11" fmla="*/ 1897039 w 2808027"/>
                <a:gd name="connsiteY11" fmla="*/ 542499 h 1879198"/>
                <a:gd name="connsiteX12" fmla="*/ 1716206 w 2808027"/>
                <a:gd name="connsiteY12" fmla="*/ 98946 h 1879198"/>
                <a:gd name="connsiteX13" fmla="*/ 1392071 w 2808027"/>
                <a:gd name="connsiteY13" fmla="*/ 0 h 1879198"/>
                <a:gd name="connsiteX14" fmla="*/ 283191 w 2808027"/>
                <a:gd name="connsiteY14" fmla="*/ 180833 h 1879198"/>
                <a:gd name="connsiteX0" fmla="*/ 283191 w 2808027"/>
                <a:gd name="connsiteY0" fmla="*/ 180833 h 1879198"/>
                <a:gd name="connsiteX1" fmla="*/ 0 w 2808027"/>
                <a:gd name="connsiteY1" fmla="*/ 928048 h 1879198"/>
                <a:gd name="connsiteX2" fmla="*/ 1125939 w 2808027"/>
                <a:gd name="connsiteY2" fmla="*/ 1613848 h 1879198"/>
                <a:gd name="connsiteX3" fmla="*/ 2019868 w 2808027"/>
                <a:gd name="connsiteY3" fmla="*/ 1859508 h 1879198"/>
                <a:gd name="connsiteX4" fmla="*/ 1941394 w 2808027"/>
                <a:gd name="connsiteY4" fmla="*/ 1620672 h 1879198"/>
                <a:gd name="connsiteX5" fmla="*/ 2265528 w 2808027"/>
                <a:gd name="connsiteY5" fmla="*/ 1719618 h 1879198"/>
                <a:gd name="connsiteX6" fmla="*/ 2187053 w 2808027"/>
                <a:gd name="connsiteY6" fmla="*/ 1528549 h 1879198"/>
                <a:gd name="connsiteX7" fmla="*/ 2518012 w 2808027"/>
                <a:gd name="connsiteY7" fmla="*/ 1624084 h 1879198"/>
                <a:gd name="connsiteX8" fmla="*/ 2429301 w 2808027"/>
                <a:gd name="connsiteY8" fmla="*/ 1371600 h 1879198"/>
                <a:gd name="connsiteX9" fmla="*/ 2808027 w 2808027"/>
                <a:gd name="connsiteY9" fmla="*/ 1501254 h 1879198"/>
                <a:gd name="connsiteX10" fmla="*/ 2770495 w 2808027"/>
                <a:gd name="connsiteY10" fmla="*/ 1276066 h 1879198"/>
                <a:gd name="connsiteX11" fmla="*/ 1897039 w 2808027"/>
                <a:gd name="connsiteY11" fmla="*/ 542499 h 1879198"/>
                <a:gd name="connsiteX12" fmla="*/ 1716206 w 2808027"/>
                <a:gd name="connsiteY12" fmla="*/ 98946 h 1879198"/>
                <a:gd name="connsiteX13" fmla="*/ 1392071 w 2808027"/>
                <a:gd name="connsiteY13" fmla="*/ 0 h 1879198"/>
                <a:gd name="connsiteX14" fmla="*/ 283191 w 2808027"/>
                <a:gd name="connsiteY14" fmla="*/ 180833 h 1879198"/>
                <a:gd name="connsiteX0" fmla="*/ 283191 w 2808027"/>
                <a:gd name="connsiteY0" fmla="*/ 180833 h 1879198"/>
                <a:gd name="connsiteX1" fmla="*/ 0 w 2808027"/>
                <a:gd name="connsiteY1" fmla="*/ 928048 h 1879198"/>
                <a:gd name="connsiteX2" fmla="*/ 1125939 w 2808027"/>
                <a:gd name="connsiteY2" fmla="*/ 1613848 h 1879198"/>
                <a:gd name="connsiteX3" fmla="*/ 2019868 w 2808027"/>
                <a:gd name="connsiteY3" fmla="*/ 1859508 h 1879198"/>
                <a:gd name="connsiteX4" fmla="*/ 1941394 w 2808027"/>
                <a:gd name="connsiteY4" fmla="*/ 1620672 h 1879198"/>
                <a:gd name="connsiteX5" fmla="*/ 2265528 w 2808027"/>
                <a:gd name="connsiteY5" fmla="*/ 1719618 h 1879198"/>
                <a:gd name="connsiteX6" fmla="*/ 2187053 w 2808027"/>
                <a:gd name="connsiteY6" fmla="*/ 1528549 h 1879198"/>
                <a:gd name="connsiteX7" fmla="*/ 2518012 w 2808027"/>
                <a:gd name="connsiteY7" fmla="*/ 1624084 h 1879198"/>
                <a:gd name="connsiteX8" fmla="*/ 2429301 w 2808027"/>
                <a:gd name="connsiteY8" fmla="*/ 1371600 h 1879198"/>
                <a:gd name="connsiteX9" fmla="*/ 2808027 w 2808027"/>
                <a:gd name="connsiteY9" fmla="*/ 1501254 h 1879198"/>
                <a:gd name="connsiteX10" fmla="*/ 2770495 w 2808027"/>
                <a:gd name="connsiteY10" fmla="*/ 1276066 h 1879198"/>
                <a:gd name="connsiteX11" fmla="*/ 1897039 w 2808027"/>
                <a:gd name="connsiteY11" fmla="*/ 542499 h 1879198"/>
                <a:gd name="connsiteX12" fmla="*/ 1716206 w 2808027"/>
                <a:gd name="connsiteY12" fmla="*/ 98946 h 1879198"/>
                <a:gd name="connsiteX13" fmla="*/ 1392071 w 2808027"/>
                <a:gd name="connsiteY13" fmla="*/ 0 h 1879198"/>
                <a:gd name="connsiteX14" fmla="*/ 283191 w 2808027"/>
                <a:gd name="connsiteY14" fmla="*/ 180833 h 1879198"/>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808027"/>
                <a:gd name="connsiteY0" fmla="*/ 180833 h 1884987"/>
                <a:gd name="connsiteX1" fmla="*/ 0 w 2808027"/>
                <a:gd name="connsiteY1" fmla="*/ 928048 h 1884987"/>
                <a:gd name="connsiteX2" fmla="*/ 1125939 w 2808027"/>
                <a:gd name="connsiteY2" fmla="*/ 1613848 h 1884987"/>
                <a:gd name="connsiteX3" fmla="*/ 2019868 w 2808027"/>
                <a:gd name="connsiteY3" fmla="*/ 1859508 h 1884987"/>
                <a:gd name="connsiteX4" fmla="*/ 1941394 w 2808027"/>
                <a:gd name="connsiteY4" fmla="*/ 1620672 h 1884987"/>
                <a:gd name="connsiteX5" fmla="*/ 2265528 w 2808027"/>
                <a:gd name="connsiteY5" fmla="*/ 1719618 h 1884987"/>
                <a:gd name="connsiteX6" fmla="*/ 2187053 w 2808027"/>
                <a:gd name="connsiteY6" fmla="*/ 1528549 h 1884987"/>
                <a:gd name="connsiteX7" fmla="*/ 2518012 w 2808027"/>
                <a:gd name="connsiteY7" fmla="*/ 1624084 h 1884987"/>
                <a:gd name="connsiteX8" fmla="*/ 2429301 w 2808027"/>
                <a:gd name="connsiteY8" fmla="*/ 1371600 h 1884987"/>
                <a:gd name="connsiteX9" fmla="*/ 2808027 w 2808027"/>
                <a:gd name="connsiteY9" fmla="*/ 1501254 h 1884987"/>
                <a:gd name="connsiteX10" fmla="*/ 2770495 w 2808027"/>
                <a:gd name="connsiteY10" fmla="*/ 1276066 h 1884987"/>
                <a:gd name="connsiteX11" fmla="*/ 1897039 w 2808027"/>
                <a:gd name="connsiteY11" fmla="*/ 542499 h 1884987"/>
                <a:gd name="connsiteX12" fmla="*/ 1716206 w 2808027"/>
                <a:gd name="connsiteY12" fmla="*/ 98946 h 1884987"/>
                <a:gd name="connsiteX13" fmla="*/ 1392071 w 2808027"/>
                <a:gd name="connsiteY13" fmla="*/ 0 h 1884987"/>
                <a:gd name="connsiteX14" fmla="*/ 283191 w 2808027"/>
                <a:gd name="connsiteY14" fmla="*/ 180833 h 1884987"/>
                <a:gd name="connsiteX0" fmla="*/ 283191 w 2797791"/>
                <a:gd name="connsiteY0" fmla="*/ 180833 h 1884987"/>
                <a:gd name="connsiteX1" fmla="*/ 0 w 2797791"/>
                <a:gd name="connsiteY1" fmla="*/ 928048 h 1884987"/>
                <a:gd name="connsiteX2" fmla="*/ 1125939 w 2797791"/>
                <a:gd name="connsiteY2" fmla="*/ 1613848 h 1884987"/>
                <a:gd name="connsiteX3" fmla="*/ 2019868 w 2797791"/>
                <a:gd name="connsiteY3" fmla="*/ 1859508 h 1884987"/>
                <a:gd name="connsiteX4" fmla="*/ 1941394 w 2797791"/>
                <a:gd name="connsiteY4" fmla="*/ 1620672 h 1884987"/>
                <a:gd name="connsiteX5" fmla="*/ 2265528 w 2797791"/>
                <a:gd name="connsiteY5" fmla="*/ 1719618 h 1884987"/>
                <a:gd name="connsiteX6" fmla="*/ 2187053 w 2797791"/>
                <a:gd name="connsiteY6" fmla="*/ 1528549 h 1884987"/>
                <a:gd name="connsiteX7" fmla="*/ 2518012 w 2797791"/>
                <a:gd name="connsiteY7" fmla="*/ 1624084 h 1884987"/>
                <a:gd name="connsiteX8" fmla="*/ 2429301 w 2797791"/>
                <a:gd name="connsiteY8" fmla="*/ 1371600 h 1884987"/>
                <a:gd name="connsiteX9" fmla="*/ 2797791 w 2797791"/>
                <a:gd name="connsiteY9" fmla="*/ 1491018 h 1884987"/>
                <a:gd name="connsiteX10" fmla="*/ 2770495 w 2797791"/>
                <a:gd name="connsiteY10" fmla="*/ 1276066 h 1884987"/>
                <a:gd name="connsiteX11" fmla="*/ 1897039 w 2797791"/>
                <a:gd name="connsiteY11" fmla="*/ 542499 h 1884987"/>
                <a:gd name="connsiteX12" fmla="*/ 1716206 w 2797791"/>
                <a:gd name="connsiteY12" fmla="*/ 98946 h 1884987"/>
                <a:gd name="connsiteX13" fmla="*/ 1392071 w 2797791"/>
                <a:gd name="connsiteY13" fmla="*/ 0 h 1884987"/>
                <a:gd name="connsiteX14" fmla="*/ 283191 w 2797791"/>
                <a:gd name="connsiteY14" fmla="*/ 180833 h 1884987"/>
                <a:gd name="connsiteX0" fmla="*/ 283191 w 2819877"/>
                <a:gd name="connsiteY0" fmla="*/ 180833 h 1884987"/>
                <a:gd name="connsiteX1" fmla="*/ 0 w 2819877"/>
                <a:gd name="connsiteY1" fmla="*/ 928048 h 1884987"/>
                <a:gd name="connsiteX2" fmla="*/ 1125939 w 2819877"/>
                <a:gd name="connsiteY2" fmla="*/ 1613848 h 1884987"/>
                <a:gd name="connsiteX3" fmla="*/ 2019868 w 2819877"/>
                <a:gd name="connsiteY3" fmla="*/ 1859508 h 1884987"/>
                <a:gd name="connsiteX4" fmla="*/ 1941394 w 2819877"/>
                <a:gd name="connsiteY4" fmla="*/ 1620672 h 1884987"/>
                <a:gd name="connsiteX5" fmla="*/ 2265528 w 2819877"/>
                <a:gd name="connsiteY5" fmla="*/ 1719618 h 1884987"/>
                <a:gd name="connsiteX6" fmla="*/ 2187053 w 2819877"/>
                <a:gd name="connsiteY6" fmla="*/ 1528549 h 1884987"/>
                <a:gd name="connsiteX7" fmla="*/ 2518012 w 2819877"/>
                <a:gd name="connsiteY7" fmla="*/ 1624084 h 1884987"/>
                <a:gd name="connsiteX8" fmla="*/ 2429301 w 2819877"/>
                <a:gd name="connsiteY8" fmla="*/ 1371600 h 1884987"/>
                <a:gd name="connsiteX9" fmla="*/ 2797791 w 2819877"/>
                <a:gd name="connsiteY9" fmla="*/ 1491018 h 1884987"/>
                <a:gd name="connsiteX10" fmla="*/ 2770495 w 2819877"/>
                <a:gd name="connsiteY10" fmla="*/ 1276066 h 1884987"/>
                <a:gd name="connsiteX11" fmla="*/ 1897039 w 2819877"/>
                <a:gd name="connsiteY11" fmla="*/ 542499 h 1884987"/>
                <a:gd name="connsiteX12" fmla="*/ 1716206 w 2819877"/>
                <a:gd name="connsiteY12" fmla="*/ 98946 h 1884987"/>
                <a:gd name="connsiteX13" fmla="*/ 1392071 w 2819877"/>
                <a:gd name="connsiteY13" fmla="*/ 0 h 1884987"/>
                <a:gd name="connsiteX14" fmla="*/ 283191 w 2819877"/>
                <a:gd name="connsiteY14" fmla="*/ 180833 h 1884987"/>
                <a:gd name="connsiteX0" fmla="*/ 283191 w 2803856"/>
                <a:gd name="connsiteY0" fmla="*/ 180833 h 1884987"/>
                <a:gd name="connsiteX1" fmla="*/ 0 w 2803856"/>
                <a:gd name="connsiteY1" fmla="*/ 928048 h 1884987"/>
                <a:gd name="connsiteX2" fmla="*/ 1125939 w 2803856"/>
                <a:gd name="connsiteY2" fmla="*/ 1613848 h 1884987"/>
                <a:gd name="connsiteX3" fmla="*/ 2019868 w 2803856"/>
                <a:gd name="connsiteY3" fmla="*/ 1859508 h 1884987"/>
                <a:gd name="connsiteX4" fmla="*/ 1941394 w 2803856"/>
                <a:gd name="connsiteY4" fmla="*/ 1620672 h 1884987"/>
                <a:gd name="connsiteX5" fmla="*/ 2265528 w 2803856"/>
                <a:gd name="connsiteY5" fmla="*/ 1719618 h 1884987"/>
                <a:gd name="connsiteX6" fmla="*/ 2187053 w 2803856"/>
                <a:gd name="connsiteY6" fmla="*/ 1528549 h 1884987"/>
                <a:gd name="connsiteX7" fmla="*/ 2518012 w 2803856"/>
                <a:gd name="connsiteY7" fmla="*/ 1624084 h 1884987"/>
                <a:gd name="connsiteX8" fmla="*/ 2429301 w 2803856"/>
                <a:gd name="connsiteY8" fmla="*/ 1371600 h 1884987"/>
                <a:gd name="connsiteX9" fmla="*/ 2777319 w 2803856"/>
                <a:gd name="connsiteY9" fmla="*/ 1501254 h 1884987"/>
                <a:gd name="connsiteX10" fmla="*/ 2770495 w 2803856"/>
                <a:gd name="connsiteY10" fmla="*/ 1276066 h 1884987"/>
                <a:gd name="connsiteX11" fmla="*/ 1897039 w 2803856"/>
                <a:gd name="connsiteY11" fmla="*/ 542499 h 1884987"/>
                <a:gd name="connsiteX12" fmla="*/ 1716206 w 2803856"/>
                <a:gd name="connsiteY12" fmla="*/ 98946 h 1884987"/>
                <a:gd name="connsiteX13" fmla="*/ 1392071 w 2803856"/>
                <a:gd name="connsiteY13" fmla="*/ 0 h 1884987"/>
                <a:gd name="connsiteX14" fmla="*/ 283191 w 2803856"/>
                <a:gd name="connsiteY14" fmla="*/ 180833 h 1884987"/>
                <a:gd name="connsiteX0" fmla="*/ 283191 w 2803856"/>
                <a:gd name="connsiteY0" fmla="*/ 180833 h 1884987"/>
                <a:gd name="connsiteX1" fmla="*/ 0 w 2803856"/>
                <a:gd name="connsiteY1" fmla="*/ 928048 h 1884987"/>
                <a:gd name="connsiteX2" fmla="*/ 1125939 w 2803856"/>
                <a:gd name="connsiteY2" fmla="*/ 1613848 h 1884987"/>
                <a:gd name="connsiteX3" fmla="*/ 2019868 w 2803856"/>
                <a:gd name="connsiteY3" fmla="*/ 1859508 h 1884987"/>
                <a:gd name="connsiteX4" fmla="*/ 1941394 w 2803856"/>
                <a:gd name="connsiteY4" fmla="*/ 1620672 h 1884987"/>
                <a:gd name="connsiteX5" fmla="*/ 2265528 w 2803856"/>
                <a:gd name="connsiteY5" fmla="*/ 1719618 h 1884987"/>
                <a:gd name="connsiteX6" fmla="*/ 2187053 w 2803856"/>
                <a:gd name="connsiteY6" fmla="*/ 1528549 h 1884987"/>
                <a:gd name="connsiteX7" fmla="*/ 2518012 w 2803856"/>
                <a:gd name="connsiteY7" fmla="*/ 1624084 h 1884987"/>
                <a:gd name="connsiteX8" fmla="*/ 2429301 w 2803856"/>
                <a:gd name="connsiteY8" fmla="*/ 1371600 h 1884987"/>
                <a:gd name="connsiteX9" fmla="*/ 2777319 w 2803856"/>
                <a:gd name="connsiteY9" fmla="*/ 1501254 h 1884987"/>
                <a:gd name="connsiteX10" fmla="*/ 2770495 w 2803856"/>
                <a:gd name="connsiteY10" fmla="*/ 1276066 h 1884987"/>
                <a:gd name="connsiteX11" fmla="*/ 1897039 w 2803856"/>
                <a:gd name="connsiteY11" fmla="*/ 542499 h 1884987"/>
                <a:gd name="connsiteX12" fmla="*/ 1716206 w 2803856"/>
                <a:gd name="connsiteY12" fmla="*/ 98946 h 1884987"/>
                <a:gd name="connsiteX13" fmla="*/ 1392071 w 2803856"/>
                <a:gd name="connsiteY13" fmla="*/ 0 h 1884987"/>
                <a:gd name="connsiteX14" fmla="*/ 283191 w 2803856"/>
                <a:gd name="connsiteY14" fmla="*/ 180833 h 1884987"/>
                <a:gd name="connsiteX0" fmla="*/ 283191 w 2803856"/>
                <a:gd name="connsiteY0" fmla="*/ 180833 h 1884987"/>
                <a:gd name="connsiteX1" fmla="*/ 0 w 2803856"/>
                <a:gd name="connsiteY1" fmla="*/ 928048 h 1884987"/>
                <a:gd name="connsiteX2" fmla="*/ 1125939 w 2803856"/>
                <a:gd name="connsiteY2" fmla="*/ 1613848 h 1884987"/>
                <a:gd name="connsiteX3" fmla="*/ 2019868 w 2803856"/>
                <a:gd name="connsiteY3" fmla="*/ 1859508 h 1884987"/>
                <a:gd name="connsiteX4" fmla="*/ 1941394 w 2803856"/>
                <a:gd name="connsiteY4" fmla="*/ 1620672 h 1884987"/>
                <a:gd name="connsiteX5" fmla="*/ 2265528 w 2803856"/>
                <a:gd name="connsiteY5" fmla="*/ 1719618 h 1884987"/>
                <a:gd name="connsiteX6" fmla="*/ 2187053 w 2803856"/>
                <a:gd name="connsiteY6" fmla="*/ 1528549 h 1884987"/>
                <a:gd name="connsiteX7" fmla="*/ 2518012 w 2803856"/>
                <a:gd name="connsiteY7" fmla="*/ 1624084 h 1884987"/>
                <a:gd name="connsiteX8" fmla="*/ 2429301 w 2803856"/>
                <a:gd name="connsiteY8" fmla="*/ 1371600 h 1884987"/>
                <a:gd name="connsiteX9" fmla="*/ 2777319 w 2803856"/>
                <a:gd name="connsiteY9" fmla="*/ 1501254 h 1884987"/>
                <a:gd name="connsiteX10" fmla="*/ 2770495 w 2803856"/>
                <a:gd name="connsiteY10" fmla="*/ 1276066 h 1884987"/>
                <a:gd name="connsiteX11" fmla="*/ 1897039 w 2803856"/>
                <a:gd name="connsiteY11" fmla="*/ 542499 h 1884987"/>
                <a:gd name="connsiteX12" fmla="*/ 1716206 w 2803856"/>
                <a:gd name="connsiteY12" fmla="*/ 98946 h 1884987"/>
                <a:gd name="connsiteX13" fmla="*/ 1392071 w 2803856"/>
                <a:gd name="connsiteY13" fmla="*/ 0 h 1884987"/>
                <a:gd name="connsiteX14" fmla="*/ 283191 w 2803856"/>
                <a:gd name="connsiteY14" fmla="*/ 180833 h 1884987"/>
                <a:gd name="connsiteX0" fmla="*/ 283191 w 2812954"/>
                <a:gd name="connsiteY0" fmla="*/ 180833 h 1884987"/>
                <a:gd name="connsiteX1" fmla="*/ 0 w 2812954"/>
                <a:gd name="connsiteY1" fmla="*/ 928048 h 1884987"/>
                <a:gd name="connsiteX2" fmla="*/ 1125939 w 2812954"/>
                <a:gd name="connsiteY2" fmla="*/ 1613848 h 1884987"/>
                <a:gd name="connsiteX3" fmla="*/ 2019868 w 2812954"/>
                <a:gd name="connsiteY3" fmla="*/ 1859508 h 1884987"/>
                <a:gd name="connsiteX4" fmla="*/ 1941394 w 2812954"/>
                <a:gd name="connsiteY4" fmla="*/ 1620672 h 1884987"/>
                <a:gd name="connsiteX5" fmla="*/ 2265528 w 2812954"/>
                <a:gd name="connsiteY5" fmla="*/ 1719618 h 1884987"/>
                <a:gd name="connsiteX6" fmla="*/ 2187053 w 2812954"/>
                <a:gd name="connsiteY6" fmla="*/ 1528549 h 1884987"/>
                <a:gd name="connsiteX7" fmla="*/ 2518012 w 2812954"/>
                <a:gd name="connsiteY7" fmla="*/ 1624084 h 1884987"/>
                <a:gd name="connsiteX8" fmla="*/ 2429301 w 2812954"/>
                <a:gd name="connsiteY8" fmla="*/ 1371600 h 1884987"/>
                <a:gd name="connsiteX9" fmla="*/ 2777319 w 2812954"/>
                <a:gd name="connsiteY9" fmla="*/ 1501254 h 1884987"/>
                <a:gd name="connsiteX10" fmla="*/ 2770495 w 2812954"/>
                <a:gd name="connsiteY10" fmla="*/ 1276066 h 1884987"/>
                <a:gd name="connsiteX11" fmla="*/ 1897039 w 2812954"/>
                <a:gd name="connsiteY11" fmla="*/ 542499 h 1884987"/>
                <a:gd name="connsiteX12" fmla="*/ 1716206 w 2812954"/>
                <a:gd name="connsiteY12" fmla="*/ 98946 h 1884987"/>
                <a:gd name="connsiteX13" fmla="*/ 1392071 w 2812954"/>
                <a:gd name="connsiteY13" fmla="*/ 0 h 1884987"/>
                <a:gd name="connsiteX14" fmla="*/ 283191 w 2812954"/>
                <a:gd name="connsiteY14" fmla="*/ 180833 h 1884987"/>
                <a:gd name="connsiteX0" fmla="*/ 283191 w 2817049"/>
                <a:gd name="connsiteY0" fmla="*/ 180833 h 1884987"/>
                <a:gd name="connsiteX1" fmla="*/ 0 w 2817049"/>
                <a:gd name="connsiteY1" fmla="*/ 928048 h 1884987"/>
                <a:gd name="connsiteX2" fmla="*/ 1125939 w 2817049"/>
                <a:gd name="connsiteY2" fmla="*/ 1613848 h 1884987"/>
                <a:gd name="connsiteX3" fmla="*/ 2019868 w 2817049"/>
                <a:gd name="connsiteY3" fmla="*/ 1859508 h 1884987"/>
                <a:gd name="connsiteX4" fmla="*/ 1941394 w 2817049"/>
                <a:gd name="connsiteY4" fmla="*/ 1620672 h 1884987"/>
                <a:gd name="connsiteX5" fmla="*/ 2265528 w 2817049"/>
                <a:gd name="connsiteY5" fmla="*/ 1719618 h 1884987"/>
                <a:gd name="connsiteX6" fmla="*/ 2187053 w 2817049"/>
                <a:gd name="connsiteY6" fmla="*/ 1528549 h 1884987"/>
                <a:gd name="connsiteX7" fmla="*/ 2518012 w 2817049"/>
                <a:gd name="connsiteY7" fmla="*/ 1624084 h 1884987"/>
                <a:gd name="connsiteX8" fmla="*/ 2429301 w 2817049"/>
                <a:gd name="connsiteY8" fmla="*/ 1371600 h 1884987"/>
                <a:gd name="connsiteX9" fmla="*/ 2777319 w 2817049"/>
                <a:gd name="connsiteY9" fmla="*/ 1501254 h 1884987"/>
                <a:gd name="connsiteX10" fmla="*/ 2770495 w 2817049"/>
                <a:gd name="connsiteY10" fmla="*/ 1276066 h 1884987"/>
                <a:gd name="connsiteX11" fmla="*/ 1897039 w 2817049"/>
                <a:gd name="connsiteY11" fmla="*/ 542499 h 1884987"/>
                <a:gd name="connsiteX12" fmla="*/ 1716206 w 2817049"/>
                <a:gd name="connsiteY12" fmla="*/ 98946 h 1884987"/>
                <a:gd name="connsiteX13" fmla="*/ 1392071 w 2817049"/>
                <a:gd name="connsiteY13" fmla="*/ 0 h 1884987"/>
                <a:gd name="connsiteX14" fmla="*/ 283191 w 2817049"/>
                <a:gd name="connsiteY14" fmla="*/ 180833 h 1884987"/>
                <a:gd name="connsiteX0" fmla="*/ 283191 w 2803957"/>
                <a:gd name="connsiteY0" fmla="*/ 180833 h 1884987"/>
                <a:gd name="connsiteX1" fmla="*/ 0 w 2803957"/>
                <a:gd name="connsiteY1" fmla="*/ 928048 h 1884987"/>
                <a:gd name="connsiteX2" fmla="*/ 1125939 w 2803957"/>
                <a:gd name="connsiteY2" fmla="*/ 1613848 h 1884987"/>
                <a:gd name="connsiteX3" fmla="*/ 2019868 w 2803957"/>
                <a:gd name="connsiteY3" fmla="*/ 1859508 h 1884987"/>
                <a:gd name="connsiteX4" fmla="*/ 1941394 w 2803957"/>
                <a:gd name="connsiteY4" fmla="*/ 1620672 h 1884987"/>
                <a:gd name="connsiteX5" fmla="*/ 2265528 w 2803957"/>
                <a:gd name="connsiteY5" fmla="*/ 1719618 h 1884987"/>
                <a:gd name="connsiteX6" fmla="*/ 2187053 w 2803957"/>
                <a:gd name="connsiteY6" fmla="*/ 1528549 h 1884987"/>
                <a:gd name="connsiteX7" fmla="*/ 2518012 w 2803957"/>
                <a:gd name="connsiteY7" fmla="*/ 1624084 h 1884987"/>
                <a:gd name="connsiteX8" fmla="*/ 2429301 w 2803957"/>
                <a:gd name="connsiteY8" fmla="*/ 1371600 h 1884987"/>
                <a:gd name="connsiteX9" fmla="*/ 2777319 w 2803957"/>
                <a:gd name="connsiteY9" fmla="*/ 1501254 h 1884987"/>
                <a:gd name="connsiteX10" fmla="*/ 2709080 w 2803957"/>
                <a:gd name="connsiteY10" fmla="*/ 1224887 h 1884987"/>
                <a:gd name="connsiteX11" fmla="*/ 1897039 w 2803957"/>
                <a:gd name="connsiteY11" fmla="*/ 542499 h 1884987"/>
                <a:gd name="connsiteX12" fmla="*/ 1716206 w 2803957"/>
                <a:gd name="connsiteY12" fmla="*/ 98946 h 1884987"/>
                <a:gd name="connsiteX13" fmla="*/ 1392071 w 2803957"/>
                <a:gd name="connsiteY13" fmla="*/ 0 h 1884987"/>
                <a:gd name="connsiteX14" fmla="*/ 283191 w 2803957"/>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47 h 1885001"/>
                <a:gd name="connsiteX1" fmla="*/ 0 w 2812346"/>
                <a:gd name="connsiteY1" fmla="*/ 928062 h 1885001"/>
                <a:gd name="connsiteX2" fmla="*/ 1125939 w 2812346"/>
                <a:gd name="connsiteY2" fmla="*/ 1613862 h 1885001"/>
                <a:gd name="connsiteX3" fmla="*/ 2019868 w 2812346"/>
                <a:gd name="connsiteY3" fmla="*/ 1859522 h 1885001"/>
                <a:gd name="connsiteX4" fmla="*/ 1941394 w 2812346"/>
                <a:gd name="connsiteY4" fmla="*/ 1620686 h 1885001"/>
                <a:gd name="connsiteX5" fmla="*/ 2265528 w 2812346"/>
                <a:gd name="connsiteY5" fmla="*/ 1719632 h 1885001"/>
                <a:gd name="connsiteX6" fmla="*/ 2187053 w 2812346"/>
                <a:gd name="connsiteY6" fmla="*/ 1528563 h 1885001"/>
                <a:gd name="connsiteX7" fmla="*/ 2518012 w 2812346"/>
                <a:gd name="connsiteY7" fmla="*/ 1624098 h 1885001"/>
                <a:gd name="connsiteX8" fmla="*/ 2429301 w 2812346"/>
                <a:gd name="connsiteY8" fmla="*/ 1371614 h 1885001"/>
                <a:gd name="connsiteX9" fmla="*/ 2777319 w 2812346"/>
                <a:gd name="connsiteY9" fmla="*/ 1501268 h 1885001"/>
                <a:gd name="connsiteX10" fmla="*/ 2709080 w 2812346"/>
                <a:gd name="connsiteY10" fmla="*/ 1224901 h 1885001"/>
                <a:gd name="connsiteX11" fmla="*/ 1897039 w 2812346"/>
                <a:gd name="connsiteY11" fmla="*/ 542513 h 1885001"/>
                <a:gd name="connsiteX12" fmla="*/ 1716206 w 2812346"/>
                <a:gd name="connsiteY12" fmla="*/ 98960 h 1885001"/>
                <a:gd name="connsiteX13" fmla="*/ 1392071 w 2812346"/>
                <a:gd name="connsiteY13" fmla="*/ 14 h 1885001"/>
                <a:gd name="connsiteX14" fmla="*/ 283191 w 2812346"/>
                <a:gd name="connsiteY14" fmla="*/ 180847 h 1885001"/>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48 h 1885002"/>
                <a:gd name="connsiteX1" fmla="*/ 0 w 2812346"/>
                <a:gd name="connsiteY1" fmla="*/ 928063 h 1885002"/>
                <a:gd name="connsiteX2" fmla="*/ 1125939 w 2812346"/>
                <a:gd name="connsiteY2" fmla="*/ 1613863 h 1885002"/>
                <a:gd name="connsiteX3" fmla="*/ 2019868 w 2812346"/>
                <a:gd name="connsiteY3" fmla="*/ 1859523 h 1885002"/>
                <a:gd name="connsiteX4" fmla="*/ 1941394 w 2812346"/>
                <a:gd name="connsiteY4" fmla="*/ 1620687 h 1885002"/>
                <a:gd name="connsiteX5" fmla="*/ 2265528 w 2812346"/>
                <a:gd name="connsiteY5" fmla="*/ 1719633 h 1885002"/>
                <a:gd name="connsiteX6" fmla="*/ 2187053 w 2812346"/>
                <a:gd name="connsiteY6" fmla="*/ 1528564 h 1885002"/>
                <a:gd name="connsiteX7" fmla="*/ 2518012 w 2812346"/>
                <a:gd name="connsiteY7" fmla="*/ 1624099 h 1885002"/>
                <a:gd name="connsiteX8" fmla="*/ 2429301 w 2812346"/>
                <a:gd name="connsiteY8" fmla="*/ 1371615 h 1885002"/>
                <a:gd name="connsiteX9" fmla="*/ 2777319 w 2812346"/>
                <a:gd name="connsiteY9" fmla="*/ 1501269 h 1885002"/>
                <a:gd name="connsiteX10" fmla="*/ 2709080 w 2812346"/>
                <a:gd name="connsiteY10" fmla="*/ 1224902 h 1885002"/>
                <a:gd name="connsiteX11" fmla="*/ 1897039 w 2812346"/>
                <a:gd name="connsiteY11" fmla="*/ 542514 h 1885002"/>
                <a:gd name="connsiteX12" fmla="*/ 1716206 w 2812346"/>
                <a:gd name="connsiteY12" fmla="*/ 98961 h 1885002"/>
                <a:gd name="connsiteX13" fmla="*/ 1392071 w 2812346"/>
                <a:gd name="connsiteY13" fmla="*/ 15 h 1885002"/>
                <a:gd name="connsiteX14" fmla="*/ 283191 w 2812346"/>
                <a:gd name="connsiteY14" fmla="*/ 180848 h 1885002"/>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65528 w 2812346"/>
                <a:gd name="connsiteY5" fmla="*/ 1719618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2346"/>
                <a:gd name="connsiteY0" fmla="*/ 180833 h 1884987"/>
                <a:gd name="connsiteX1" fmla="*/ 0 w 2812346"/>
                <a:gd name="connsiteY1" fmla="*/ 928048 h 1884987"/>
                <a:gd name="connsiteX2" fmla="*/ 1125939 w 2812346"/>
                <a:gd name="connsiteY2" fmla="*/ 1613848 h 1884987"/>
                <a:gd name="connsiteX3" fmla="*/ 2019868 w 2812346"/>
                <a:gd name="connsiteY3" fmla="*/ 1859508 h 1884987"/>
                <a:gd name="connsiteX4" fmla="*/ 1941394 w 2812346"/>
                <a:gd name="connsiteY4" fmla="*/ 1620672 h 1884987"/>
                <a:gd name="connsiteX5" fmla="*/ 2244403 w 2812346"/>
                <a:gd name="connsiteY5" fmla="*/ 1728671 h 1884987"/>
                <a:gd name="connsiteX6" fmla="*/ 2187053 w 2812346"/>
                <a:gd name="connsiteY6" fmla="*/ 1528549 h 1884987"/>
                <a:gd name="connsiteX7" fmla="*/ 2518012 w 2812346"/>
                <a:gd name="connsiteY7" fmla="*/ 1624084 h 1884987"/>
                <a:gd name="connsiteX8" fmla="*/ 2429301 w 2812346"/>
                <a:gd name="connsiteY8" fmla="*/ 1371600 h 1884987"/>
                <a:gd name="connsiteX9" fmla="*/ 2777319 w 2812346"/>
                <a:gd name="connsiteY9" fmla="*/ 1501254 h 1884987"/>
                <a:gd name="connsiteX10" fmla="*/ 2709080 w 2812346"/>
                <a:gd name="connsiteY10" fmla="*/ 1224887 h 1884987"/>
                <a:gd name="connsiteX11" fmla="*/ 1897039 w 2812346"/>
                <a:gd name="connsiteY11" fmla="*/ 542499 h 1884987"/>
                <a:gd name="connsiteX12" fmla="*/ 1716206 w 2812346"/>
                <a:gd name="connsiteY12" fmla="*/ 98946 h 1884987"/>
                <a:gd name="connsiteX13" fmla="*/ 1392071 w 2812346"/>
                <a:gd name="connsiteY13" fmla="*/ 0 h 1884987"/>
                <a:gd name="connsiteX14" fmla="*/ 283191 w 2812346"/>
                <a:gd name="connsiteY14" fmla="*/ 180833 h 1884987"/>
                <a:gd name="connsiteX0" fmla="*/ 283191 w 2816358"/>
                <a:gd name="connsiteY0" fmla="*/ 180833 h 1884987"/>
                <a:gd name="connsiteX1" fmla="*/ 0 w 2816358"/>
                <a:gd name="connsiteY1" fmla="*/ 928048 h 1884987"/>
                <a:gd name="connsiteX2" fmla="*/ 1125939 w 2816358"/>
                <a:gd name="connsiteY2" fmla="*/ 1613848 h 1884987"/>
                <a:gd name="connsiteX3" fmla="*/ 2019868 w 2816358"/>
                <a:gd name="connsiteY3" fmla="*/ 1859508 h 1884987"/>
                <a:gd name="connsiteX4" fmla="*/ 1941394 w 2816358"/>
                <a:gd name="connsiteY4" fmla="*/ 1620672 h 1884987"/>
                <a:gd name="connsiteX5" fmla="*/ 2244403 w 2816358"/>
                <a:gd name="connsiteY5" fmla="*/ 1728671 h 1884987"/>
                <a:gd name="connsiteX6" fmla="*/ 2187053 w 2816358"/>
                <a:gd name="connsiteY6" fmla="*/ 1528549 h 1884987"/>
                <a:gd name="connsiteX7" fmla="*/ 2518012 w 2816358"/>
                <a:gd name="connsiteY7" fmla="*/ 1624084 h 1884987"/>
                <a:gd name="connsiteX8" fmla="*/ 2429301 w 2816358"/>
                <a:gd name="connsiteY8" fmla="*/ 1371600 h 1884987"/>
                <a:gd name="connsiteX9" fmla="*/ 2777319 w 2816358"/>
                <a:gd name="connsiteY9" fmla="*/ 1501254 h 1884987"/>
                <a:gd name="connsiteX10" fmla="*/ 2709080 w 2816358"/>
                <a:gd name="connsiteY10" fmla="*/ 1224887 h 1884987"/>
                <a:gd name="connsiteX11" fmla="*/ 1897039 w 2816358"/>
                <a:gd name="connsiteY11" fmla="*/ 542499 h 1884987"/>
                <a:gd name="connsiteX12" fmla="*/ 1716206 w 2816358"/>
                <a:gd name="connsiteY12" fmla="*/ 98946 h 1884987"/>
                <a:gd name="connsiteX13" fmla="*/ 1392071 w 2816358"/>
                <a:gd name="connsiteY13" fmla="*/ 0 h 1884987"/>
                <a:gd name="connsiteX14" fmla="*/ 283191 w 2816358"/>
                <a:gd name="connsiteY14" fmla="*/ 180833 h 188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6358" h="1884987">
                  <a:moveTo>
                    <a:pt x="283191" y="180833"/>
                  </a:moveTo>
                  <a:cubicBezTo>
                    <a:pt x="243385" y="360528"/>
                    <a:pt x="162635" y="587993"/>
                    <a:pt x="0" y="928048"/>
                  </a:cubicBezTo>
                  <a:cubicBezTo>
                    <a:pt x="243385" y="1274360"/>
                    <a:pt x="618697" y="1472251"/>
                    <a:pt x="1125939" y="1613848"/>
                  </a:cubicBezTo>
                  <a:cubicBezTo>
                    <a:pt x="1513763" y="1711088"/>
                    <a:pt x="1877704" y="1965847"/>
                    <a:pt x="2019868" y="1859508"/>
                  </a:cubicBezTo>
                  <a:cubicBezTo>
                    <a:pt x="2119163" y="1766642"/>
                    <a:pt x="2013089" y="1705926"/>
                    <a:pt x="1941394" y="1620672"/>
                  </a:cubicBezTo>
                  <a:cubicBezTo>
                    <a:pt x="2018732" y="1704833"/>
                    <a:pt x="2114311" y="1837413"/>
                    <a:pt x="2244403" y="1728671"/>
                  </a:cubicBezTo>
                  <a:cubicBezTo>
                    <a:pt x="2334251" y="1654351"/>
                    <a:pt x="2284861" y="1615729"/>
                    <a:pt x="2187053" y="1528549"/>
                  </a:cubicBezTo>
                  <a:cubicBezTo>
                    <a:pt x="2235170" y="1570235"/>
                    <a:pt x="2371873" y="1725169"/>
                    <a:pt x="2518012" y="1624084"/>
                  </a:cubicBezTo>
                  <a:cubicBezTo>
                    <a:pt x="2620066" y="1536511"/>
                    <a:pt x="2530128" y="1464421"/>
                    <a:pt x="2429301" y="1371600"/>
                  </a:cubicBezTo>
                  <a:cubicBezTo>
                    <a:pt x="2565779" y="1497887"/>
                    <a:pt x="2653441" y="1584278"/>
                    <a:pt x="2777319" y="1501254"/>
                  </a:cubicBezTo>
                  <a:cubicBezTo>
                    <a:pt x="2865985" y="1417137"/>
                    <a:pt x="2786418" y="1289715"/>
                    <a:pt x="2709080" y="1224887"/>
                  </a:cubicBezTo>
                  <a:cubicBezTo>
                    <a:pt x="2458872" y="997424"/>
                    <a:pt x="2235958" y="783610"/>
                    <a:pt x="1897039" y="542499"/>
                  </a:cubicBezTo>
                  <a:lnTo>
                    <a:pt x="1716206" y="98946"/>
                  </a:lnTo>
                  <a:cubicBezTo>
                    <a:pt x="1608161" y="59140"/>
                    <a:pt x="1520587" y="5686"/>
                    <a:pt x="1392071" y="0"/>
                  </a:cubicBezTo>
                  <a:cubicBezTo>
                    <a:pt x="1097507" y="12511"/>
                    <a:pt x="693762" y="229738"/>
                    <a:pt x="283191" y="180833"/>
                  </a:cubicBezTo>
                  <a:close/>
                </a:path>
              </a:pathLst>
            </a:custGeom>
            <a:solidFill>
              <a:srgbClr val="A76C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
          <p:nvSpPr>
            <p:cNvPr id="7" name="자유형: 도형 31">
              <a:extLst>
                <a:ext uri="{FF2B5EF4-FFF2-40B4-BE49-F238E27FC236}">
                  <a16:creationId xmlns:a16="http://schemas.microsoft.com/office/drawing/2014/main" id="{07A377F3-8484-48CA-B3D8-961A09AC82CA}"/>
                </a:ext>
              </a:extLst>
            </p:cNvPr>
            <p:cNvSpPr/>
            <p:nvPr/>
          </p:nvSpPr>
          <p:spPr>
            <a:xfrm>
              <a:off x="3457575" y="2609850"/>
              <a:ext cx="1276350" cy="1381125"/>
            </a:xfrm>
            <a:custGeom>
              <a:avLst/>
              <a:gdLst>
                <a:gd name="connsiteX0" fmla="*/ 419100 w 1362075"/>
                <a:gd name="connsiteY0" fmla="*/ 0 h 1381125"/>
                <a:gd name="connsiteX1" fmla="*/ 1362075 w 1362075"/>
                <a:gd name="connsiteY1" fmla="*/ 361950 h 1381125"/>
                <a:gd name="connsiteX2" fmla="*/ 914400 w 1362075"/>
                <a:gd name="connsiteY2" fmla="*/ 1381125 h 1381125"/>
                <a:gd name="connsiteX3" fmla="*/ 0 w 1362075"/>
                <a:gd name="connsiteY3" fmla="*/ 1047750 h 1381125"/>
                <a:gd name="connsiteX4" fmla="*/ 419100 w 1362075"/>
                <a:gd name="connsiteY4" fmla="*/ 0 h 1381125"/>
                <a:gd name="connsiteX0" fmla="*/ 419100 w 1314450"/>
                <a:gd name="connsiteY0" fmla="*/ 0 h 1381125"/>
                <a:gd name="connsiteX1" fmla="*/ 1314450 w 1314450"/>
                <a:gd name="connsiteY1" fmla="*/ 352425 h 1381125"/>
                <a:gd name="connsiteX2" fmla="*/ 914400 w 1314450"/>
                <a:gd name="connsiteY2" fmla="*/ 1381125 h 1381125"/>
                <a:gd name="connsiteX3" fmla="*/ 0 w 1314450"/>
                <a:gd name="connsiteY3" fmla="*/ 1047750 h 1381125"/>
                <a:gd name="connsiteX4" fmla="*/ 419100 w 1314450"/>
                <a:gd name="connsiteY4" fmla="*/ 0 h 1381125"/>
                <a:gd name="connsiteX0" fmla="*/ 419100 w 1314450"/>
                <a:gd name="connsiteY0" fmla="*/ 0 h 1381125"/>
                <a:gd name="connsiteX1" fmla="*/ 1314450 w 1314450"/>
                <a:gd name="connsiteY1" fmla="*/ 352425 h 1381125"/>
                <a:gd name="connsiteX2" fmla="*/ 914400 w 1314450"/>
                <a:gd name="connsiteY2" fmla="*/ 1381125 h 1381125"/>
                <a:gd name="connsiteX3" fmla="*/ 0 w 1314450"/>
                <a:gd name="connsiteY3" fmla="*/ 1047750 h 1381125"/>
                <a:gd name="connsiteX4" fmla="*/ 419100 w 1314450"/>
                <a:gd name="connsiteY4" fmla="*/ 0 h 1381125"/>
                <a:gd name="connsiteX0" fmla="*/ 419100 w 1314450"/>
                <a:gd name="connsiteY0" fmla="*/ 0 h 1381125"/>
                <a:gd name="connsiteX1" fmla="*/ 1314450 w 1314450"/>
                <a:gd name="connsiteY1" fmla="*/ 352425 h 1381125"/>
                <a:gd name="connsiteX2" fmla="*/ 914400 w 1314450"/>
                <a:gd name="connsiteY2" fmla="*/ 1381125 h 1381125"/>
                <a:gd name="connsiteX3" fmla="*/ 0 w 1314450"/>
                <a:gd name="connsiteY3" fmla="*/ 1047750 h 1381125"/>
                <a:gd name="connsiteX4" fmla="*/ 419100 w 1314450"/>
                <a:gd name="connsiteY4" fmla="*/ 0 h 1381125"/>
                <a:gd name="connsiteX0" fmla="*/ 381000 w 1276350"/>
                <a:gd name="connsiteY0" fmla="*/ 0 h 1381125"/>
                <a:gd name="connsiteX1" fmla="*/ 1276350 w 1276350"/>
                <a:gd name="connsiteY1" fmla="*/ 352425 h 1381125"/>
                <a:gd name="connsiteX2" fmla="*/ 876300 w 1276350"/>
                <a:gd name="connsiteY2" fmla="*/ 1381125 h 1381125"/>
                <a:gd name="connsiteX3" fmla="*/ 0 w 1276350"/>
                <a:gd name="connsiteY3" fmla="*/ 1066800 h 1381125"/>
                <a:gd name="connsiteX4" fmla="*/ 381000 w 1276350"/>
                <a:gd name="connsiteY4" fmla="*/ 0 h 1381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6350" h="1381125">
                  <a:moveTo>
                    <a:pt x="381000" y="0"/>
                  </a:moveTo>
                  <a:lnTo>
                    <a:pt x="1276350" y="352425"/>
                  </a:lnTo>
                  <a:cubicBezTo>
                    <a:pt x="1209675" y="733425"/>
                    <a:pt x="1047750" y="1066800"/>
                    <a:pt x="876300" y="1381125"/>
                  </a:cubicBezTo>
                  <a:lnTo>
                    <a:pt x="0" y="1066800"/>
                  </a:lnTo>
                  <a:lnTo>
                    <a:pt x="381000" y="0"/>
                  </a:lnTo>
                  <a:close/>
                </a:path>
              </a:pathLst>
            </a:custGeom>
            <a:solidFill>
              <a:schemeClr val="bg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8" name="자유형: 도형 32">
              <a:extLst>
                <a:ext uri="{FF2B5EF4-FFF2-40B4-BE49-F238E27FC236}">
                  <a16:creationId xmlns:a16="http://schemas.microsoft.com/office/drawing/2014/main" id="{BC551FA0-3EFB-4A81-BED9-39F98C927ECE}"/>
                </a:ext>
              </a:extLst>
            </p:cNvPr>
            <p:cNvSpPr/>
            <p:nvPr/>
          </p:nvSpPr>
          <p:spPr>
            <a:xfrm>
              <a:off x="7362825" y="2600325"/>
              <a:ext cx="1266825" cy="1362075"/>
            </a:xfrm>
            <a:custGeom>
              <a:avLst/>
              <a:gdLst>
                <a:gd name="connsiteX0" fmla="*/ 923925 w 1295400"/>
                <a:gd name="connsiteY0" fmla="*/ 0 h 1390650"/>
                <a:gd name="connsiteX1" fmla="*/ 1295400 w 1295400"/>
                <a:gd name="connsiteY1" fmla="*/ 1095375 h 1390650"/>
                <a:gd name="connsiteX2" fmla="*/ 447675 w 1295400"/>
                <a:gd name="connsiteY2" fmla="*/ 1390650 h 1390650"/>
                <a:gd name="connsiteX3" fmla="*/ 0 w 1295400"/>
                <a:gd name="connsiteY3" fmla="*/ 323850 h 1390650"/>
                <a:gd name="connsiteX4" fmla="*/ 923925 w 1295400"/>
                <a:gd name="connsiteY4" fmla="*/ 0 h 1390650"/>
                <a:gd name="connsiteX0" fmla="*/ 923925 w 1276350"/>
                <a:gd name="connsiteY0" fmla="*/ 0 h 1390650"/>
                <a:gd name="connsiteX1" fmla="*/ 1276350 w 1276350"/>
                <a:gd name="connsiteY1" fmla="*/ 1057275 h 1390650"/>
                <a:gd name="connsiteX2" fmla="*/ 447675 w 1276350"/>
                <a:gd name="connsiteY2" fmla="*/ 1390650 h 1390650"/>
                <a:gd name="connsiteX3" fmla="*/ 0 w 1276350"/>
                <a:gd name="connsiteY3" fmla="*/ 323850 h 1390650"/>
                <a:gd name="connsiteX4" fmla="*/ 923925 w 1276350"/>
                <a:gd name="connsiteY4" fmla="*/ 0 h 1390650"/>
                <a:gd name="connsiteX0" fmla="*/ 923925 w 1276350"/>
                <a:gd name="connsiteY0" fmla="*/ 0 h 1362075"/>
                <a:gd name="connsiteX1" fmla="*/ 1276350 w 1276350"/>
                <a:gd name="connsiteY1" fmla="*/ 1028700 h 1362075"/>
                <a:gd name="connsiteX2" fmla="*/ 447675 w 1276350"/>
                <a:gd name="connsiteY2" fmla="*/ 1362075 h 1362075"/>
                <a:gd name="connsiteX3" fmla="*/ 0 w 1276350"/>
                <a:gd name="connsiteY3" fmla="*/ 295275 h 1362075"/>
                <a:gd name="connsiteX4" fmla="*/ 923925 w 1276350"/>
                <a:gd name="connsiteY4" fmla="*/ 0 h 1362075"/>
                <a:gd name="connsiteX0" fmla="*/ 895350 w 1247775"/>
                <a:gd name="connsiteY0" fmla="*/ 0 h 1362075"/>
                <a:gd name="connsiteX1" fmla="*/ 1247775 w 1247775"/>
                <a:gd name="connsiteY1" fmla="*/ 1028700 h 1362075"/>
                <a:gd name="connsiteX2" fmla="*/ 419100 w 1247775"/>
                <a:gd name="connsiteY2" fmla="*/ 1362075 h 1362075"/>
                <a:gd name="connsiteX3" fmla="*/ 0 w 1247775"/>
                <a:gd name="connsiteY3" fmla="*/ 371475 h 1362075"/>
                <a:gd name="connsiteX4" fmla="*/ 895350 w 124777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 name="connsiteX0" fmla="*/ 914400 w 1266825"/>
                <a:gd name="connsiteY0" fmla="*/ 0 h 1362075"/>
                <a:gd name="connsiteX1" fmla="*/ 1266825 w 1266825"/>
                <a:gd name="connsiteY1" fmla="*/ 1028700 h 1362075"/>
                <a:gd name="connsiteX2" fmla="*/ 438150 w 1266825"/>
                <a:gd name="connsiteY2" fmla="*/ 1362075 h 1362075"/>
                <a:gd name="connsiteX3" fmla="*/ 0 w 1266825"/>
                <a:gd name="connsiteY3" fmla="*/ 323850 h 1362075"/>
                <a:gd name="connsiteX4" fmla="*/ 914400 w 1266825"/>
                <a:gd name="connsiteY4" fmla="*/ 0 h 136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825" h="1362075">
                  <a:moveTo>
                    <a:pt x="914400" y="0"/>
                  </a:moveTo>
                  <a:lnTo>
                    <a:pt x="1266825" y="1028700"/>
                  </a:lnTo>
                  <a:lnTo>
                    <a:pt x="438150" y="1362075"/>
                  </a:lnTo>
                  <a:cubicBezTo>
                    <a:pt x="234950" y="1063625"/>
                    <a:pt x="98425" y="727075"/>
                    <a:pt x="0" y="323850"/>
                  </a:cubicBezTo>
                  <a:lnTo>
                    <a:pt x="914400" y="0"/>
                  </a:lnTo>
                  <a:close/>
                </a:path>
              </a:pathLst>
            </a:custGeom>
            <a:solidFill>
              <a:schemeClr val="tx1">
                <a:lumMod val="75000"/>
                <a:lumOff val="25000"/>
                <a:alpha val="9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
          <p:nvSpPr>
            <p:cNvPr id="9" name="자유형: 도형 33">
              <a:extLst>
                <a:ext uri="{FF2B5EF4-FFF2-40B4-BE49-F238E27FC236}">
                  <a16:creationId xmlns:a16="http://schemas.microsoft.com/office/drawing/2014/main" id="{AC1706E4-C2B8-4661-8E86-BE569314C58B}"/>
                </a:ext>
              </a:extLst>
            </p:cNvPr>
            <p:cNvSpPr/>
            <p:nvPr/>
          </p:nvSpPr>
          <p:spPr>
            <a:xfrm>
              <a:off x="5529692" y="2971495"/>
              <a:ext cx="1968965" cy="906434"/>
            </a:xfrm>
            <a:custGeom>
              <a:avLst/>
              <a:gdLst>
                <a:gd name="connsiteX0" fmla="*/ 1811741 w 1972102"/>
                <a:gd name="connsiteY0" fmla="*/ 54591 h 866633"/>
                <a:gd name="connsiteX1" fmla="*/ 1009935 w 1972102"/>
                <a:gd name="connsiteY1" fmla="*/ 0 h 866633"/>
                <a:gd name="connsiteX2" fmla="*/ 382138 w 1972102"/>
                <a:gd name="connsiteY2" fmla="*/ 201304 h 866633"/>
                <a:gd name="connsiteX3" fmla="*/ 0 w 1972102"/>
                <a:gd name="connsiteY3" fmla="*/ 743803 h 866633"/>
                <a:gd name="connsiteX4" fmla="*/ 402609 w 1972102"/>
                <a:gd name="connsiteY4" fmla="*/ 866633 h 866633"/>
                <a:gd name="connsiteX5" fmla="*/ 736980 w 1972102"/>
                <a:gd name="connsiteY5" fmla="*/ 522027 h 866633"/>
                <a:gd name="connsiteX6" fmla="*/ 1972102 w 1972102"/>
                <a:gd name="connsiteY6" fmla="*/ 539087 h 866633"/>
                <a:gd name="connsiteX7" fmla="*/ 1811741 w 1972102"/>
                <a:gd name="connsiteY7" fmla="*/ 54591 h 866633"/>
                <a:gd name="connsiteX0" fmla="*/ 1811741 w 1972102"/>
                <a:gd name="connsiteY0" fmla="*/ 54591 h 866633"/>
                <a:gd name="connsiteX1" fmla="*/ 1009935 w 1972102"/>
                <a:gd name="connsiteY1" fmla="*/ 0 h 866633"/>
                <a:gd name="connsiteX2" fmla="*/ 382138 w 1972102"/>
                <a:gd name="connsiteY2" fmla="*/ 201304 h 866633"/>
                <a:gd name="connsiteX3" fmla="*/ 0 w 1972102"/>
                <a:gd name="connsiteY3" fmla="*/ 743803 h 866633"/>
                <a:gd name="connsiteX4" fmla="*/ 402609 w 1972102"/>
                <a:gd name="connsiteY4" fmla="*/ 866633 h 866633"/>
                <a:gd name="connsiteX5" fmla="*/ 736980 w 1972102"/>
                <a:gd name="connsiteY5" fmla="*/ 522027 h 866633"/>
                <a:gd name="connsiteX6" fmla="*/ 1972102 w 1972102"/>
                <a:gd name="connsiteY6" fmla="*/ 539087 h 866633"/>
                <a:gd name="connsiteX7" fmla="*/ 1811741 w 1972102"/>
                <a:gd name="connsiteY7" fmla="*/ 54591 h 866633"/>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5115 h 867157"/>
                <a:gd name="connsiteX1" fmla="*/ 1009935 w 1972102"/>
                <a:gd name="connsiteY1" fmla="*/ 524 h 867157"/>
                <a:gd name="connsiteX2" fmla="*/ 382138 w 1972102"/>
                <a:gd name="connsiteY2" fmla="*/ 201828 h 867157"/>
                <a:gd name="connsiteX3" fmla="*/ 0 w 1972102"/>
                <a:gd name="connsiteY3" fmla="*/ 744327 h 867157"/>
                <a:gd name="connsiteX4" fmla="*/ 402609 w 1972102"/>
                <a:gd name="connsiteY4" fmla="*/ 867157 h 867157"/>
                <a:gd name="connsiteX5" fmla="*/ 736980 w 1972102"/>
                <a:gd name="connsiteY5" fmla="*/ 522551 h 867157"/>
                <a:gd name="connsiteX6" fmla="*/ 1972102 w 1972102"/>
                <a:gd name="connsiteY6" fmla="*/ 539611 h 867157"/>
                <a:gd name="connsiteX7" fmla="*/ 1811741 w 1972102"/>
                <a:gd name="connsiteY7" fmla="*/ 55115 h 867157"/>
                <a:gd name="connsiteX0" fmla="*/ 1811741 w 1972102"/>
                <a:gd name="connsiteY0" fmla="*/ 54599 h 866641"/>
                <a:gd name="connsiteX1" fmla="*/ 1009935 w 1972102"/>
                <a:gd name="connsiteY1" fmla="*/ 8 h 866641"/>
                <a:gd name="connsiteX2" fmla="*/ 382138 w 1972102"/>
                <a:gd name="connsiteY2" fmla="*/ 201312 h 866641"/>
                <a:gd name="connsiteX3" fmla="*/ 0 w 1972102"/>
                <a:gd name="connsiteY3" fmla="*/ 743811 h 866641"/>
                <a:gd name="connsiteX4" fmla="*/ 402609 w 1972102"/>
                <a:gd name="connsiteY4" fmla="*/ 866641 h 866641"/>
                <a:gd name="connsiteX5" fmla="*/ 736980 w 1972102"/>
                <a:gd name="connsiteY5" fmla="*/ 522035 h 866641"/>
                <a:gd name="connsiteX6" fmla="*/ 1972102 w 1972102"/>
                <a:gd name="connsiteY6" fmla="*/ 539095 h 866641"/>
                <a:gd name="connsiteX7" fmla="*/ 1811741 w 1972102"/>
                <a:gd name="connsiteY7" fmla="*/ 54599 h 866641"/>
                <a:gd name="connsiteX0" fmla="*/ 1811741 w 1972102"/>
                <a:gd name="connsiteY0" fmla="*/ 54599 h 866641"/>
                <a:gd name="connsiteX1" fmla="*/ 1009935 w 1972102"/>
                <a:gd name="connsiteY1" fmla="*/ 8 h 866641"/>
                <a:gd name="connsiteX2" fmla="*/ 375314 w 1972102"/>
                <a:gd name="connsiteY2" fmla="*/ 201312 h 866641"/>
                <a:gd name="connsiteX3" fmla="*/ 0 w 1972102"/>
                <a:gd name="connsiteY3" fmla="*/ 743811 h 866641"/>
                <a:gd name="connsiteX4" fmla="*/ 402609 w 1972102"/>
                <a:gd name="connsiteY4" fmla="*/ 866641 h 866641"/>
                <a:gd name="connsiteX5" fmla="*/ 736980 w 1972102"/>
                <a:gd name="connsiteY5" fmla="*/ 522035 h 866641"/>
                <a:gd name="connsiteX6" fmla="*/ 1972102 w 1972102"/>
                <a:gd name="connsiteY6" fmla="*/ 539095 h 866641"/>
                <a:gd name="connsiteX7" fmla="*/ 1811741 w 1972102"/>
                <a:gd name="connsiteY7" fmla="*/ 54599 h 866641"/>
                <a:gd name="connsiteX0" fmla="*/ 1811741 w 1972102"/>
                <a:gd name="connsiteY0" fmla="*/ 54600 h 866642"/>
                <a:gd name="connsiteX1" fmla="*/ 1009935 w 1972102"/>
                <a:gd name="connsiteY1" fmla="*/ 9 h 866642"/>
                <a:gd name="connsiteX2" fmla="*/ 375314 w 1972102"/>
                <a:gd name="connsiteY2" fmla="*/ 201313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5314 w 1972102"/>
                <a:gd name="connsiteY2" fmla="*/ 201313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1741 w 1972102"/>
                <a:gd name="connsiteY0" fmla="*/ 54600 h 866642"/>
                <a:gd name="connsiteX1" fmla="*/ 1009935 w 1972102"/>
                <a:gd name="connsiteY1" fmla="*/ 9 h 866642"/>
                <a:gd name="connsiteX2" fmla="*/ 378725 w 1972102"/>
                <a:gd name="connsiteY2" fmla="*/ 204725 h 866642"/>
                <a:gd name="connsiteX3" fmla="*/ 0 w 1972102"/>
                <a:gd name="connsiteY3" fmla="*/ 743812 h 866642"/>
                <a:gd name="connsiteX4" fmla="*/ 402609 w 1972102"/>
                <a:gd name="connsiteY4" fmla="*/ 866642 h 866642"/>
                <a:gd name="connsiteX5" fmla="*/ 736980 w 1972102"/>
                <a:gd name="connsiteY5" fmla="*/ 522036 h 866642"/>
                <a:gd name="connsiteX6" fmla="*/ 1972102 w 1972102"/>
                <a:gd name="connsiteY6" fmla="*/ 539096 h 866642"/>
                <a:gd name="connsiteX7" fmla="*/ 1811741 w 1972102"/>
                <a:gd name="connsiteY7" fmla="*/ 54600 h 866642"/>
                <a:gd name="connsiteX0" fmla="*/ 1818036 w 1978397"/>
                <a:gd name="connsiteY0" fmla="*/ 54600 h 866642"/>
                <a:gd name="connsiteX1" fmla="*/ 1016230 w 1978397"/>
                <a:gd name="connsiteY1" fmla="*/ 9 h 866642"/>
                <a:gd name="connsiteX2" fmla="*/ 385020 w 1978397"/>
                <a:gd name="connsiteY2" fmla="*/ 204725 h 866642"/>
                <a:gd name="connsiteX3" fmla="*/ 180304 w 1978397"/>
                <a:gd name="connsiteY3" fmla="*/ 562979 h 866642"/>
                <a:gd name="connsiteX4" fmla="*/ 6295 w 1978397"/>
                <a:gd name="connsiteY4" fmla="*/ 743812 h 866642"/>
                <a:gd name="connsiteX5" fmla="*/ 408904 w 1978397"/>
                <a:gd name="connsiteY5" fmla="*/ 866642 h 866642"/>
                <a:gd name="connsiteX6" fmla="*/ 743275 w 1978397"/>
                <a:gd name="connsiteY6" fmla="*/ 522036 h 866642"/>
                <a:gd name="connsiteX7" fmla="*/ 1978397 w 1978397"/>
                <a:gd name="connsiteY7" fmla="*/ 539096 h 866642"/>
                <a:gd name="connsiteX8" fmla="*/ 1818036 w 1978397"/>
                <a:gd name="connsiteY8" fmla="*/ 54600 h 866642"/>
                <a:gd name="connsiteX0" fmla="*/ 1818036 w 1978397"/>
                <a:gd name="connsiteY0" fmla="*/ 54600 h 866642"/>
                <a:gd name="connsiteX1" fmla="*/ 1016230 w 1978397"/>
                <a:gd name="connsiteY1" fmla="*/ 9 h 866642"/>
                <a:gd name="connsiteX2" fmla="*/ 385020 w 1978397"/>
                <a:gd name="connsiteY2" fmla="*/ 204725 h 866642"/>
                <a:gd name="connsiteX3" fmla="*/ 180304 w 1978397"/>
                <a:gd name="connsiteY3" fmla="*/ 562979 h 866642"/>
                <a:gd name="connsiteX4" fmla="*/ 6295 w 1978397"/>
                <a:gd name="connsiteY4" fmla="*/ 743812 h 866642"/>
                <a:gd name="connsiteX5" fmla="*/ 408904 w 1978397"/>
                <a:gd name="connsiteY5" fmla="*/ 866642 h 866642"/>
                <a:gd name="connsiteX6" fmla="*/ 743275 w 1978397"/>
                <a:gd name="connsiteY6" fmla="*/ 522036 h 866642"/>
                <a:gd name="connsiteX7" fmla="*/ 1978397 w 1978397"/>
                <a:gd name="connsiteY7" fmla="*/ 539096 h 866642"/>
                <a:gd name="connsiteX8" fmla="*/ 1818036 w 1978397"/>
                <a:gd name="connsiteY8" fmla="*/ 54600 h 866642"/>
                <a:gd name="connsiteX0" fmla="*/ 1818036 w 1978397"/>
                <a:gd name="connsiteY0" fmla="*/ 54600 h 866642"/>
                <a:gd name="connsiteX1" fmla="*/ 1016230 w 1978397"/>
                <a:gd name="connsiteY1" fmla="*/ 9 h 866642"/>
                <a:gd name="connsiteX2" fmla="*/ 385020 w 1978397"/>
                <a:gd name="connsiteY2" fmla="*/ 204725 h 866642"/>
                <a:gd name="connsiteX3" fmla="*/ 180304 w 1978397"/>
                <a:gd name="connsiteY3" fmla="*/ 562979 h 866642"/>
                <a:gd name="connsiteX4" fmla="*/ 6295 w 1978397"/>
                <a:gd name="connsiteY4" fmla="*/ 743812 h 866642"/>
                <a:gd name="connsiteX5" fmla="*/ 408904 w 1978397"/>
                <a:gd name="connsiteY5" fmla="*/ 866642 h 866642"/>
                <a:gd name="connsiteX6" fmla="*/ 743275 w 1978397"/>
                <a:gd name="connsiteY6" fmla="*/ 522036 h 866642"/>
                <a:gd name="connsiteX7" fmla="*/ 1978397 w 1978397"/>
                <a:gd name="connsiteY7" fmla="*/ 539096 h 866642"/>
                <a:gd name="connsiteX8" fmla="*/ 1818036 w 1978397"/>
                <a:gd name="connsiteY8" fmla="*/ 54600 h 866642"/>
                <a:gd name="connsiteX0" fmla="*/ 1817611 w 1977972"/>
                <a:gd name="connsiteY0" fmla="*/ 54600 h 866642"/>
                <a:gd name="connsiteX1" fmla="*/ 1015805 w 1977972"/>
                <a:gd name="connsiteY1" fmla="*/ 9 h 866642"/>
                <a:gd name="connsiteX2" fmla="*/ 384595 w 1977972"/>
                <a:gd name="connsiteY2" fmla="*/ 204725 h 866642"/>
                <a:gd name="connsiteX3" fmla="*/ 179879 w 1977972"/>
                <a:gd name="connsiteY3" fmla="*/ 562979 h 866642"/>
                <a:gd name="connsiteX4" fmla="*/ 5870 w 1977972"/>
                <a:gd name="connsiteY4" fmla="*/ 743812 h 866642"/>
                <a:gd name="connsiteX5" fmla="*/ 408479 w 1977972"/>
                <a:gd name="connsiteY5" fmla="*/ 866642 h 866642"/>
                <a:gd name="connsiteX6" fmla="*/ 742850 w 1977972"/>
                <a:gd name="connsiteY6" fmla="*/ 522036 h 866642"/>
                <a:gd name="connsiteX7" fmla="*/ 1977972 w 1977972"/>
                <a:gd name="connsiteY7" fmla="*/ 539096 h 866642"/>
                <a:gd name="connsiteX8" fmla="*/ 1817611 w 1977972"/>
                <a:gd name="connsiteY8" fmla="*/ 54600 h 866642"/>
                <a:gd name="connsiteX0" fmla="*/ 1801119 w 1961480"/>
                <a:gd name="connsiteY0" fmla="*/ 54600 h 866642"/>
                <a:gd name="connsiteX1" fmla="*/ 999313 w 1961480"/>
                <a:gd name="connsiteY1" fmla="*/ 9 h 866642"/>
                <a:gd name="connsiteX2" fmla="*/ 368103 w 1961480"/>
                <a:gd name="connsiteY2" fmla="*/ 204725 h 866642"/>
                <a:gd name="connsiteX3" fmla="*/ 163387 w 1961480"/>
                <a:gd name="connsiteY3" fmla="*/ 562979 h 866642"/>
                <a:gd name="connsiteX4" fmla="*/ 6437 w 1961480"/>
                <a:gd name="connsiteY4" fmla="*/ 767696 h 866642"/>
                <a:gd name="connsiteX5" fmla="*/ 391987 w 1961480"/>
                <a:gd name="connsiteY5" fmla="*/ 866642 h 866642"/>
                <a:gd name="connsiteX6" fmla="*/ 726358 w 1961480"/>
                <a:gd name="connsiteY6" fmla="*/ 522036 h 866642"/>
                <a:gd name="connsiteX7" fmla="*/ 1961480 w 1961480"/>
                <a:gd name="connsiteY7" fmla="*/ 539096 h 866642"/>
                <a:gd name="connsiteX8" fmla="*/ 1801119 w 1961480"/>
                <a:gd name="connsiteY8" fmla="*/ 54600 h 866642"/>
                <a:gd name="connsiteX0" fmla="*/ 1797796 w 1958157"/>
                <a:gd name="connsiteY0" fmla="*/ 54600 h 866642"/>
                <a:gd name="connsiteX1" fmla="*/ 995990 w 1958157"/>
                <a:gd name="connsiteY1" fmla="*/ 9 h 866642"/>
                <a:gd name="connsiteX2" fmla="*/ 364780 w 1958157"/>
                <a:gd name="connsiteY2" fmla="*/ 204725 h 866642"/>
                <a:gd name="connsiteX3" fmla="*/ 160064 w 1958157"/>
                <a:gd name="connsiteY3" fmla="*/ 562979 h 866642"/>
                <a:gd name="connsiteX4" fmla="*/ 3114 w 1958157"/>
                <a:gd name="connsiteY4" fmla="*/ 767696 h 866642"/>
                <a:gd name="connsiteX5" fmla="*/ 388664 w 1958157"/>
                <a:gd name="connsiteY5" fmla="*/ 866642 h 866642"/>
                <a:gd name="connsiteX6" fmla="*/ 723035 w 1958157"/>
                <a:gd name="connsiteY6" fmla="*/ 522036 h 866642"/>
                <a:gd name="connsiteX7" fmla="*/ 1958157 w 1958157"/>
                <a:gd name="connsiteY7" fmla="*/ 539096 h 866642"/>
                <a:gd name="connsiteX8" fmla="*/ 1797796 w 1958157"/>
                <a:gd name="connsiteY8" fmla="*/ 54600 h 866642"/>
                <a:gd name="connsiteX0" fmla="*/ 1804485 w 1964846"/>
                <a:gd name="connsiteY0" fmla="*/ 54600 h 866642"/>
                <a:gd name="connsiteX1" fmla="*/ 1002679 w 1964846"/>
                <a:gd name="connsiteY1" fmla="*/ 9 h 866642"/>
                <a:gd name="connsiteX2" fmla="*/ 371469 w 1964846"/>
                <a:gd name="connsiteY2" fmla="*/ 204725 h 866642"/>
                <a:gd name="connsiteX3" fmla="*/ 166753 w 1964846"/>
                <a:gd name="connsiteY3" fmla="*/ 562979 h 866642"/>
                <a:gd name="connsiteX4" fmla="*/ 2980 w 1964846"/>
                <a:gd name="connsiteY4" fmla="*/ 767696 h 866642"/>
                <a:gd name="connsiteX5" fmla="*/ 395353 w 1964846"/>
                <a:gd name="connsiteY5" fmla="*/ 866642 h 866642"/>
                <a:gd name="connsiteX6" fmla="*/ 729724 w 1964846"/>
                <a:gd name="connsiteY6" fmla="*/ 522036 h 866642"/>
                <a:gd name="connsiteX7" fmla="*/ 1964846 w 1964846"/>
                <a:gd name="connsiteY7" fmla="*/ 539096 h 866642"/>
                <a:gd name="connsiteX8" fmla="*/ 1804485 w 1964846"/>
                <a:gd name="connsiteY8" fmla="*/ 54600 h 866642"/>
                <a:gd name="connsiteX0" fmla="*/ 1804485 w 1964846"/>
                <a:gd name="connsiteY0" fmla="*/ 54600 h 866642"/>
                <a:gd name="connsiteX1" fmla="*/ 1002679 w 1964846"/>
                <a:gd name="connsiteY1" fmla="*/ 9 h 866642"/>
                <a:gd name="connsiteX2" fmla="*/ 371469 w 1964846"/>
                <a:gd name="connsiteY2" fmla="*/ 204725 h 866642"/>
                <a:gd name="connsiteX3" fmla="*/ 166753 w 1964846"/>
                <a:gd name="connsiteY3" fmla="*/ 562979 h 866642"/>
                <a:gd name="connsiteX4" fmla="*/ 2980 w 1964846"/>
                <a:gd name="connsiteY4" fmla="*/ 767696 h 866642"/>
                <a:gd name="connsiteX5" fmla="*/ 395353 w 1964846"/>
                <a:gd name="connsiteY5" fmla="*/ 866642 h 866642"/>
                <a:gd name="connsiteX6" fmla="*/ 729724 w 1964846"/>
                <a:gd name="connsiteY6" fmla="*/ 522036 h 866642"/>
                <a:gd name="connsiteX7" fmla="*/ 1964846 w 1964846"/>
                <a:gd name="connsiteY7" fmla="*/ 539096 h 866642"/>
                <a:gd name="connsiteX8" fmla="*/ 1804485 w 1964846"/>
                <a:gd name="connsiteY8" fmla="*/ 54600 h 866642"/>
                <a:gd name="connsiteX0" fmla="*/ 1802229 w 1962590"/>
                <a:gd name="connsiteY0" fmla="*/ 54600 h 866642"/>
                <a:gd name="connsiteX1" fmla="*/ 1000423 w 1962590"/>
                <a:gd name="connsiteY1" fmla="*/ 9 h 866642"/>
                <a:gd name="connsiteX2" fmla="*/ 369213 w 1962590"/>
                <a:gd name="connsiteY2" fmla="*/ 204725 h 866642"/>
                <a:gd name="connsiteX3" fmla="*/ 164497 w 1962590"/>
                <a:gd name="connsiteY3" fmla="*/ 562979 h 866642"/>
                <a:gd name="connsiteX4" fmla="*/ 724 w 1962590"/>
                <a:gd name="connsiteY4" fmla="*/ 767696 h 866642"/>
                <a:gd name="connsiteX5" fmla="*/ 393097 w 1962590"/>
                <a:gd name="connsiteY5" fmla="*/ 866642 h 866642"/>
                <a:gd name="connsiteX6" fmla="*/ 727468 w 1962590"/>
                <a:gd name="connsiteY6" fmla="*/ 522036 h 866642"/>
                <a:gd name="connsiteX7" fmla="*/ 1962590 w 1962590"/>
                <a:gd name="connsiteY7" fmla="*/ 539096 h 866642"/>
                <a:gd name="connsiteX8" fmla="*/ 1802229 w 1962590"/>
                <a:gd name="connsiteY8" fmla="*/ 54600 h 866642"/>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27468 w 1962590"/>
                <a:gd name="connsiteY6" fmla="*/ 522036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27468 w 1962590"/>
                <a:gd name="connsiteY6" fmla="*/ 522036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669465 w 1962590"/>
                <a:gd name="connsiteY6" fmla="*/ 580039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0 h 900013"/>
                <a:gd name="connsiteX1" fmla="*/ 1000423 w 1962590"/>
                <a:gd name="connsiteY1" fmla="*/ 9 h 900013"/>
                <a:gd name="connsiteX2" fmla="*/ 369213 w 1962590"/>
                <a:gd name="connsiteY2" fmla="*/ 204725 h 900013"/>
                <a:gd name="connsiteX3" fmla="*/ 164497 w 1962590"/>
                <a:gd name="connsiteY3" fmla="*/ 562979 h 900013"/>
                <a:gd name="connsiteX4" fmla="*/ 724 w 1962590"/>
                <a:gd name="connsiteY4" fmla="*/ 767696 h 900013"/>
                <a:gd name="connsiteX5" fmla="*/ 393097 w 1962590"/>
                <a:gd name="connsiteY5" fmla="*/ 866642 h 900013"/>
                <a:gd name="connsiteX6" fmla="*/ 730880 w 1962590"/>
                <a:gd name="connsiteY6" fmla="*/ 545920 h 900013"/>
                <a:gd name="connsiteX7" fmla="*/ 1962590 w 1962590"/>
                <a:gd name="connsiteY7" fmla="*/ 539096 h 900013"/>
                <a:gd name="connsiteX8" fmla="*/ 1802229 w 1962590"/>
                <a:gd name="connsiteY8" fmla="*/ 54600 h 900013"/>
                <a:gd name="connsiteX0" fmla="*/ 1802229 w 1962590"/>
                <a:gd name="connsiteY0" fmla="*/ 54601 h 900014"/>
                <a:gd name="connsiteX1" fmla="*/ 1000423 w 1962590"/>
                <a:gd name="connsiteY1" fmla="*/ 10 h 900014"/>
                <a:gd name="connsiteX2" fmla="*/ 369213 w 1962590"/>
                <a:gd name="connsiteY2" fmla="*/ 204726 h 900014"/>
                <a:gd name="connsiteX3" fmla="*/ 164497 w 1962590"/>
                <a:gd name="connsiteY3" fmla="*/ 562980 h 900014"/>
                <a:gd name="connsiteX4" fmla="*/ 724 w 1962590"/>
                <a:gd name="connsiteY4" fmla="*/ 767697 h 900014"/>
                <a:gd name="connsiteX5" fmla="*/ 393097 w 1962590"/>
                <a:gd name="connsiteY5" fmla="*/ 866643 h 900014"/>
                <a:gd name="connsiteX6" fmla="*/ 730880 w 1962590"/>
                <a:gd name="connsiteY6" fmla="*/ 545921 h 900014"/>
                <a:gd name="connsiteX7" fmla="*/ 1962590 w 1962590"/>
                <a:gd name="connsiteY7" fmla="*/ 539097 h 900014"/>
                <a:gd name="connsiteX8" fmla="*/ 1802229 w 1962590"/>
                <a:gd name="connsiteY8" fmla="*/ 54601 h 900014"/>
                <a:gd name="connsiteX0" fmla="*/ 1802229 w 1962590"/>
                <a:gd name="connsiteY0" fmla="*/ 54601 h 900014"/>
                <a:gd name="connsiteX1" fmla="*/ 1000423 w 1962590"/>
                <a:gd name="connsiteY1" fmla="*/ 10 h 900014"/>
                <a:gd name="connsiteX2" fmla="*/ 369213 w 1962590"/>
                <a:gd name="connsiteY2" fmla="*/ 204726 h 900014"/>
                <a:gd name="connsiteX3" fmla="*/ 164497 w 1962590"/>
                <a:gd name="connsiteY3" fmla="*/ 562980 h 900014"/>
                <a:gd name="connsiteX4" fmla="*/ 724 w 1962590"/>
                <a:gd name="connsiteY4" fmla="*/ 767697 h 900014"/>
                <a:gd name="connsiteX5" fmla="*/ 393097 w 1962590"/>
                <a:gd name="connsiteY5" fmla="*/ 866643 h 900014"/>
                <a:gd name="connsiteX6" fmla="*/ 730880 w 1962590"/>
                <a:gd name="connsiteY6" fmla="*/ 545921 h 900014"/>
                <a:gd name="connsiteX7" fmla="*/ 1962590 w 1962590"/>
                <a:gd name="connsiteY7" fmla="*/ 539097 h 900014"/>
                <a:gd name="connsiteX8" fmla="*/ 1802229 w 1962590"/>
                <a:gd name="connsiteY8" fmla="*/ 54601 h 900014"/>
                <a:gd name="connsiteX0" fmla="*/ 1802194 w 1962555"/>
                <a:gd name="connsiteY0" fmla="*/ 54601 h 900014"/>
                <a:gd name="connsiteX1" fmla="*/ 1000388 w 1962555"/>
                <a:gd name="connsiteY1" fmla="*/ 10 h 900014"/>
                <a:gd name="connsiteX2" fmla="*/ 369178 w 1962555"/>
                <a:gd name="connsiteY2" fmla="*/ 204726 h 900014"/>
                <a:gd name="connsiteX3" fmla="*/ 171286 w 1962555"/>
                <a:gd name="connsiteY3" fmla="*/ 559568 h 900014"/>
                <a:gd name="connsiteX4" fmla="*/ 689 w 1962555"/>
                <a:gd name="connsiteY4" fmla="*/ 767697 h 900014"/>
                <a:gd name="connsiteX5" fmla="*/ 393062 w 1962555"/>
                <a:gd name="connsiteY5" fmla="*/ 866643 h 900014"/>
                <a:gd name="connsiteX6" fmla="*/ 730845 w 1962555"/>
                <a:gd name="connsiteY6" fmla="*/ 545921 h 900014"/>
                <a:gd name="connsiteX7" fmla="*/ 1962555 w 1962555"/>
                <a:gd name="connsiteY7" fmla="*/ 539097 h 900014"/>
                <a:gd name="connsiteX8" fmla="*/ 1802194 w 1962555"/>
                <a:gd name="connsiteY8" fmla="*/ 54601 h 900014"/>
                <a:gd name="connsiteX0" fmla="*/ 1802194 w 1962555"/>
                <a:gd name="connsiteY0" fmla="*/ 54601 h 900014"/>
                <a:gd name="connsiteX1" fmla="*/ 1000388 w 1962555"/>
                <a:gd name="connsiteY1" fmla="*/ 10 h 900014"/>
                <a:gd name="connsiteX2" fmla="*/ 369178 w 1962555"/>
                <a:gd name="connsiteY2" fmla="*/ 204726 h 900014"/>
                <a:gd name="connsiteX3" fmla="*/ 171286 w 1962555"/>
                <a:gd name="connsiteY3" fmla="*/ 559568 h 900014"/>
                <a:gd name="connsiteX4" fmla="*/ 689 w 1962555"/>
                <a:gd name="connsiteY4" fmla="*/ 767697 h 900014"/>
                <a:gd name="connsiteX5" fmla="*/ 393062 w 1962555"/>
                <a:gd name="connsiteY5" fmla="*/ 866643 h 900014"/>
                <a:gd name="connsiteX6" fmla="*/ 730845 w 1962555"/>
                <a:gd name="connsiteY6" fmla="*/ 545921 h 900014"/>
                <a:gd name="connsiteX7" fmla="*/ 1962555 w 1962555"/>
                <a:gd name="connsiteY7" fmla="*/ 539097 h 900014"/>
                <a:gd name="connsiteX8" fmla="*/ 1802194 w 1962555"/>
                <a:gd name="connsiteY8" fmla="*/ 54601 h 900014"/>
                <a:gd name="connsiteX0" fmla="*/ 1802194 w 1962555"/>
                <a:gd name="connsiteY0" fmla="*/ 54601 h 895845"/>
                <a:gd name="connsiteX1" fmla="*/ 1000388 w 1962555"/>
                <a:gd name="connsiteY1" fmla="*/ 10 h 895845"/>
                <a:gd name="connsiteX2" fmla="*/ 369178 w 1962555"/>
                <a:gd name="connsiteY2" fmla="*/ 204726 h 895845"/>
                <a:gd name="connsiteX3" fmla="*/ 171286 w 1962555"/>
                <a:gd name="connsiteY3" fmla="*/ 559568 h 895845"/>
                <a:gd name="connsiteX4" fmla="*/ 689 w 1962555"/>
                <a:gd name="connsiteY4" fmla="*/ 767697 h 895845"/>
                <a:gd name="connsiteX5" fmla="*/ 393062 w 1962555"/>
                <a:gd name="connsiteY5" fmla="*/ 866643 h 895845"/>
                <a:gd name="connsiteX6" fmla="*/ 730845 w 1962555"/>
                <a:gd name="connsiteY6" fmla="*/ 545921 h 895845"/>
                <a:gd name="connsiteX7" fmla="*/ 1962555 w 1962555"/>
                <a:gd name="connsiteY7" fmla="*/ 539097 h 895845"/>
                <a:gd name="connsiteX8" fmla="*/ 1802194 w 1962555"/>
                <a:gd name="connsiteY8" fmla="*/ 54601 h 895845"/>
                <a:gd name="connsiteX0" fmla="*/ 1802194 w 1962555"/>
                <a:gd name="connsiteY0" fmla="*/ 54601 h 893367"/>
                <a:gd name="connsiteX1" fmla="*/ 1000388 w 1962555"/>
                <a:gd name="connsiteY1" fmla="*/ 10 h 893367"/>
                <a:gd name="connsiteX2" fmla="*/ 369178 w 1962555"/>
                <a:gd name="connsiteY2" fmla="*/ 204726 h 893367"/>
                <a:gd name="connsiteX3" fmla="*/ 171286 w 1962555"/>
                <a:gd name="connsiteY3" fmla="*/ 559568 h 893367"/>
                <a:gd name="connsiteX4" fmla="*/ 689 w 1962555"/>
                <a:gd name="connsiteY4" fmla="*/ 767697 h 893367"/>
                <a:gd name="connsiteX5" fmla="*/ 372591 w 1962555"/>
                <a:gd name="connsiteY5" fmla="*/ 863231 h 893367"/>
                <a:gd name="connsiteX6" fmla="*/ 730845 w 1962555"/>
                <a:gd name="connsiteY6" fmla="*/ 545921 h 893367"/>
                <a:gd name="connsiteX7" fmla="*/ 1962555 w 1962555"/>
                <a:gd name="connsiteY7" fmla="*/ 539097 h 893367"/>
                <a:gd name="connsiteX8" fmla="*/ 1802194 w 1962555"/>
                <a:gd name="connsiteY8" fmla="*/ 54601 h 893367"/>
                <a:gd name="connsiteX0" fmla="*/ 1802194 w 1962555"/>
                <a:gd name="connsiteY0" fmla="*/ 54601 h 906139"/>
                <a:gd name="connsiteX1" fmla="*/ 1000388 w 1962555"/>
                <a:gd name="connsiteY1" fmla="*/ 10 h 906139"/>
                <a:gd name="connsiteX2" fmla="*/ 369178 w 1962555"/>
                <a:gd name="connsiteY2" fmla="*/ 204726 h 906139"/>
                <a:gd name="connsiteX3" fmla="*/ 171286 w 1962555"/>
                <a:gd name="connsiteY3" fmla="*/ 559568 h 906139"/>
                <a:gd name="connsiteX4" fmla="*/ 689 w 1962555"/>
                <a:gd name="connsiteY4" fmla="*/ 767697 h 906139"/>
                <a:gd name="connsiteX5" fmla="*/ 372591 w 1962555"/>
                <a:gd name="connsiteY5" fmla="*/ 880291 h 906139"/>
                <a:gd name="connsiteX6" fmla="*/ 730845 w 1962555"/>
                <a:gd name="connsiteY6" fmla="*/ 545921 h 906139"/>
                <a:gd name="connsiteX7" fmla="*/ 1962555 w 1962555"/>
                <a:gd name="connsiteY7" fmla="*/ 539097 h 906139"/>
                <a:gd name="connsiteX8" fmla="*/ 1802194 w 1962555"/>
                <a:gd name="connsiteY8" fmla="*/ 54601 h 906139"/>
                <a:gd name="connsiteX0" fmla="*/ 1802194 w 1962555"/>
                <a:gd name="connsiteY0" fmla="*/ 54601 h 906139"/>
                <a:gd name="connsiteX1" fmla="*/ 1000388 w 1962555"/>
                <a:gd name="connsiteY1" fmla="*/ 10 h 906139"/>
                <a:gd name="connsiteX2" fmla="*/ 369178 w 1962555"/>
                <a:gd name="connsiteY2" fmla="*/ 204726 h 906139"/>
                <a:gd name="connsiteX3" fmla="*/ 171286 w 1962555"/>
                <a:gd name="connsiteY3" fmla="*/ 559568 h 906139"/>
                <a:gd name="connsiteX4" fmla="*/ 689 w 1962555"/>
                <a:gd name="connsiteY4" fmla="*/ 767697 h 906139"/>
                <a:gd name="connsiteX5" fmla="*/ 372591 w 1962555"/>
                <a:gd name="connsiteY5" fmla="*/ 880291 h 906139"/>
                <a:gd name="connsiteX6" fmla="*/ 730845 w 1962555"/>
                <a:gd name="connsiteY6" fmla="*/ 545921 h 906139"/>
                <a:gd name="connsiteX7" fmla="*/ 1962555 w 1962555"/>
                <a:gd name="connsiteY7" fmla="*/ 539097 h 906139"/>
                <a:gd name="connsiteX8" fmla="*/ 1802194 w 1962555"/>
                <a:gd name="connsiteY8" fmla="*/ 54601 h 906139"/>
                <a:gd name="connsiteX0" fmla="*/ 1802194 w 1962555"/>
                <a:gd name="connsiteY0" fmla="*/ 54600 h 906138"/>
                <a:gd name="connsiteX1" fmla="*/ 1000388 w 1962555"/>
                <a:gd name="connsiteY1" fmla="*/ 9 h 906138"/>
                <a:gd name="connsiteX2" fmla="*/ 369178 w 1962555"/>
                <a:gd name="connsiteY2" fmla="*/ 204725 h 906138"/>
                <a:gd name="connsiteX3" fmla="*/ 171286 w 1962555"/>
                <a:gd name="connsiteY3" fmla="*/ 559567 h 906138"/>
                <a:gd name="connsiteX4" fmla="*/ 689 w 1962555"/>
                <a:gd name="connsiteY4" fmla="*/ 767696 h 906138"/>
                <a:gd name="connsiteX5" fmla="*/ 372591 w 1962555"/>
                <a:gd name="connsiteY5" fmla="*/ 880290 h 906138"/>
                <a:gd name="connsiteX6" fmla="*/ 730845 w 1962555"/>
                <a:gd name="connsiteY6" fmla="*/ 545920 h 906138"/>
                <a:gd name="connsiteX7" fmla="*/ 1962555 w 1962555"/>
                <a:gd name="connsiteY7" fmla="*/ 539096 h 906138"/>
                <a:gd name="connsiteX8" fmla="*/ 1802194 w 1962555"/>
                <a:gd name="connsiteY8" fmla="*/ 54600 h 906138"/>
                <a:gd name="connsiteX0" fmla="*/ 1802194 w 1962555"/>
                <a:gd name="connsiteY0" fmla="*/ 54896 h 906434"/>
                <a:gd name="connsiteX1" fmla="*/ 1000388 w 1962555"/>
                <a:gd name="connsiteY1" fmla="*/ 305 h 906434"/>
                <a:gd name="connsiteX2" fmla="*/ 369178 w 1962555"/>
                <a:gd name="connsiteY2" fmla="*/ 205021 h 906434"/>
                <a:gd name="connsiteX3" fmla="*/ 171286 w 1962555"/>
                <a:gd name="connsiteY3" fmla="*/ 559863 h 906434"/>
                <a:gd name="connsiteX4" fmla="*/ 689 w 1962555"/>
                <a:gd name="connsiteY4" fmla="*/ 767992 h 906434"/>
                <a:gd name="connsiteX5" fmla="*/ 372591 w 1962555"/>
                <a:gd name="connsiteY5" fmla="*/ 880586 h 906434"/>
                <a:gd name="connsiteX6" fmla="*/ 730845 w 1962555"/>
                <a:gd name="connsiteY6" fmla="*/ 546216 h 906434"/>
                <a:gd name="connsiteX7" fmla="*/ 1962555 w 1962555"/>
                <a:gd name="connsiteY7" fmla="*/ 539392 h 906434"/>
                <a:gd name="connsiteX8" fmla="*/ 1802194 w 1962555"/>
                <a:gd name="connsiteY8" fmla="*/ 54896 h 906434"/>
                <a:gd name="connsiteX0" fmla="*/ 1802194 w 1962555"/>
                <a:gd name="connsiteY0" fmla="*/ 54896 h 906434"/>
                <a:gd name="connsiteX1" fmla="*/ 1000388 w 1962555"/>
                <a:gd name="connsiteY1" fmla="*/ 305 h 906434"/>
                <a:gd name="connsiteX2" fmla="*/ 369178 w 1962555"/>
                <a:gd name="connsiteY2" fmla="*/ 205021 h 906434"/>
                <a:gd name="connsiteX3" fmla="*/ 171286 w 1962555"/>
                <a:gd name="connsiteY3" fmla="*/ 559863 h 906434"/>
                <a:gd name="connsiteX4" fmla="*/ 689 w 1962555"/>
                <a:gd name="connsiteY4" fmla="*/ 767992 h 906434"/>
                <a:gd name="connsiteX5" fmla="*/ 372591 w 1962555"/>
                <a:gd name="connsiteY5" fmla="*/ 880586 h 906434"/>
                <a:gd name="connsiteX6" fmla="*/ 730845 w 1962555"/>
                <a:gd name="connsiteY6" fmla="*/ 546216 h 906434"/>
                <a:gd name="connsiteX7" fmla="*/ 1962555 w 1962555"/>
                <a:gd name="connsiteY7" fmla="*/ 539392 h 906434"/>
                <a:gd name="connsiteX8" fmla="*/ 1802194 w 1962555"/>
                <a:gd name="connsiteY8" fmla="*/ 54896 h 906434"/>
                <a:gd name="connsiteX0" fmla="*/ 1802568 w 1962929"/>
                <a:gd name="connsiteY0" fmla="*/ 54896 h 906434"/>
                <a:gd name="connsiteX1" fmla="*/ 1000762 w 1962929"/>
                <a:gd name="connsiteY1" fmla="*/ 305 h 906434"/>
                <a:gd name="connsiteX2" fmla="*/ 369552 w 1962929"/>
                <a:gd name="connsiteY2" fmla="*/ 205021 h 906434"/>
                <a:gd name="connsiteX3" fmla="*/ 171660 w 1962929"/>
                <a:gd name="connsiteY3" fmla="*/ 559863 h 906434"/>
                <a:gd name="connsiteX4" fmla="*/ 1063 w 1962929"/>
                <a:gd name="connsiteY4" fmla="*/ 767992 h 906434"/>
                <a:gd name="connsiteX5" fmla="*/ 372965 w 1962929"/>
                <a:gd name="connsiteY5" fmla="*/ 880586 h 906434"/>
                <a:gd name="connsiteX6" fmla="*/ 731219 w 1962929"/>
                <a:gd name="connsiteY6" fmla="*/ 546216 h 906434"/>
                <a:gd name="connsiteX7" fmla="*/ 1962929 w 1962929"/>
                <a:gd name="connsiteY7" fmla="*/ 539392 h 906434"/>
                <a:gd name="connsiteX8" fmla="*/ 1802568 w 1962929"/>
                <a:gd name="connsiteY8" fmla="*/ 54896 h 906434"/>
                <a:gd name="connsiteX0" fmla="*/ 1802568 w 1962929"/>
                <a:gd name="connsiteY0" fmla="*/ 54896 h 906434"/>
                <a:gd name="connsiteX1" fmla="*/ 1000762 w 1962929"/>
                <a:gd name="connsiteY1" fmla="*/ 305 h 906434"/>
                <a:gd name="connsiteX2" fmla="*/ 369552 w 1962929"/>
                <a:gd name="connsiteY2" fmla="*/ 205021 h 906434"/>
                <a:gd name="connsiteX3" fmla="*/ 171660 w 1962929"/>
                <a:gd name="connsiteY3" fmla="*/ 559863 h 906434"/>
                <a:gd name="connsiteX4" fmla="*/ 1063 w 1962929"/>
                <a:gd name="connsiteY4" fmla="*/ 767992 h 906434"/>
                <a:gd name="connsiteX5" fmla="*/ 372965 w 1962929"/>
                <a:gd name="connsiteY5" fmla="*/ 880586 h 906434"/>
                <a:gd name="connsiteX6" fmla="*/ 731219 w 1962929"/>
                <a:gd name="connsiteY6" fmla="*/ 546216 h 906434"/>
                <a:gd name="connsiteX7" fmla="*/ 1962929 w 1962929"/>
                <a:gd name="connsiteY7" fmla="*/ 539392 h 906434"/>
                <a:gd name="connsiteX8" fmla="*/ 1802568 w 1962929"/>
                <a:gd name="connsiteY8" fmla="*/ 54896 h 906434"/>
                <a:gd name="connsiteX0" fmla="*/ 1802568 w 1962929"/>
                <a:gd name="connsiteY0" fmla="*/ 54896 h 906434"/>
                <a:gd name="connsiteX1" fmla="*/ 1000762 w 1962929"/>
                <a:gd name="connsiteY1" fmla="*/ 305 h 906434"/>
                <a:gd name="connsiteX2" fmla="*/ 369552 w 1962929"/>
                <a:gd name="connsiteY2" fmla="*/ 205021 h 906434"/>
                <a:gd name="connsiteX3" fmla="*/ 171660 w 1962929"/>
                <a:gd name="connsiteY3" fmla="*/ 559863 h 906434"/>
                <a:gd name="connsiteX4" fmla="*/ 1063 w 1962929"/>
                <a:gd name="connsiteY4" fmla="*/ 767992 h 906434"/>
                <a:gd name="connsiteX5" fmla="*/ 372965 w 1962929"/>
                <a:gd name="connsiteY5" fmla="*/ 880586 h 906434"/>
                <a:gd name="connsiteX6" fmla="*/ 731219 w 1962929"/>
                <a:gd name="connsiteY6" fmla="*/ 546216 h 906434"/>
                <a:gd name="connsiteX7" fmla="*/ 1962929 w 1962929"/>
                <a:gd name="connsiteY7" fmla="*/ 539392 h 906434"/>
                <a:gd name="connsiteX8" fmla="*/ 1802568 w 1962929"/>
                <a:gd name="connsiteY8" fmla="*/ 54896 h 906434"/>
                <a:gd name="connsiteX0" fmla="*/ 1802568 w 1962929"/>
                <a:gd name="connsiteY0" fmla="*/ 54896 h 906434"/>
                <a:gd name="connsiteX1" fmla="*/ 1000762 w 1962929"/>
                <a:gd name="connsiteY1" fmla="*/ 305 h 906434"/>
                <a:gd name="connsiteX2" fmla="*/ 369552 w 1962929"/>
                <a:gd name="connsiteY2" fmla="*/ 205021 h 906434"/>
                <a:gd name="connsiteX3" fmla="*/ 171660 w 1962929"/>
                <a:gd name="connsiteY3" fmla="*/ 559863 h 906434"/>
                <a:gd name="connsiteX4" fmla="*/ 1063 w 1962929"/>
                <a:gd name="connsiteY4" fmla="*/ 767992 h 906434"/>
                <a:gd name="connsiteX5" fmla="*/ 372965 w 1962929"/>
                <a:gd name="connsiteY5" fmla="*/ 880586 h 906434"/>
                <a:gd name="connsiteX6" fmla="*/ 731219 w 1962929"/>
                <a:gd name="connsiteY6" fmla="*/ 546216 h 906434"/>
                <a:gd name="connsiteX7" fmla="*/ 1962929 w 1962929"/>
                <a:gd name="connsiteY7" fmla="*/ 539392 h 906434"/>
                <a:gd name="connsiteX8" fmla="*/ 1802568 w 1962929"/>
                <a:gd name="connsiteY8" fmla="*/ 54896 h 906434"/>
                <a:gd name="connsiteX0" fmla="*/ 1802568 w 1968965"/>
                <a:gd name="connsiteY0" fmla="*/ 54896 h 906434"/>
                <a:gd name="connsiteX1" fmla="*/ 1000762 w 1968965"/>
                <a:gd name="connsiteY1" fmla="*/ 305 h 906434"/>
                <a:gd name="connsiteX2" fmla="*/ 369552 w 1968965"/>
                <a:gd name="connsiteY2" fmla="*/ 205021 h 906434"/>
                <a:gd name="connsiteX3" fmla="*/ 171660 w 1968965"/>
                <a:gd name="connsiteY3" fmla="*/ 559863 h 906434"/>
                <a:gd name="connsiteX4" fmla="*/ 1063 w 1968965"/>
                <a:gd name="connsiteY4" fmla="*/ 767992 h 906434"/>
                <a:gd name="connsiteX5" fmla="*/ 372965 w 1968965"/>
                <a:gd name="connsiteY5" fmla="*/ 880586 h 906434"/>
                <a:gd name="connsiteX6" fmla="*/ 731219 w 1968965"/>
                <a:gd name="connsiteY6" fmla="*/ 546216 h 906434"/>
                <a:gd name="connsiteX7" fmla="*/ 1968965 w 1968965"/>
                <a:gd name="connsiteY7" fmla="*/ 539392 h 906434"/>
                <a:gd name="connsiteX8" fmla="*/ 1802568 w 1968965"/>
                <a:gd name="connsiteY8" fmla="*/ 54896 h 906434"/>
                <a:gd name="connsiteX0" fmla="*/ 1802568 w 1968965"/>
                <a:gd name="connsiteY0" fmla="*/ 54896 h 906434"/>
                <a:gd name="connsiteX1" fmla="*/ 1000762 w 1968965"/>
                <a:gd name="connsiteY1" fmla="*/ 305 h 906434"/>
                <a:gd name="connsiteX2" fmla="*/ 369552 w 1968965"/>
                <a:gd name="connsiteY2" fmla="*/ 205021 h 906434"/>
                <a:gd name="connsiteX3" fmla="*/ 171660 w 1968965"/>
                <a:gd name="connsiteY3" fmla="*/ 559863 h 906434"/>
                <a:gd name="connsiteX4" fmla="*/ 1063 w 1968965"/>
                <a:gd name="connsiteY4" fmla="*/ 767992 h 906434"/>
                <a:gd name="connsiteX5" fmla="*/ 372965 w 1968965"/>
                <a:gd name="connsiteY5" fmla="*/ 880586 h 906434"/>
                <a:gd name="connsiteX6" fmla="*/ 731219 w 1968965"/>
                <a:gd name="connsiteY6" fmla="*/ 546216 h 906434"/>
                <a:gd name="connsiteX7" fmla="*/ 1968965 w 1968965"/>
                <a:gd name="connsiteY7" fmla="*/ 539392 h 906434"/>
                <a:gd name="connsiteX8" fmla="*/ 1802568 w 1968965"/>
                <a:gd name="connsiteY8" fmla="*/ 54896 h 906434"/>
                <a:gd name="connsiteX0" fmla="*/ 1802568 w 1968965"/>
                <a:gd name="connsiteY0" fmla="*/ 54896 h 906434"/>
                <a:gd name="connsiteX1" fmla="*/ 1000762 w 1968965"/>
                <a:gd name="connsiteY1" fmla="*/ 305 h 906434"/>
                <a:gd name="connsiteX2" fmla="*/ 369552 w 1968965"/>
                <a:gd name="connsiteY2" fmla="*/ 205021 h 906434"/>
                <a:gd name="connsiteX3" fmla="*/ 171660 w 1968965"/>
                <a:gd name="connsiteY3" fmla="*/ 559863 h 906434"/>
                <a:gd name="connsiteX4" fmla="*/ 1063 w 1968965"/>
                <a:gd name="connsiteY4" fmla="*/ 767992 h 906434"/>
                <a:gd name="connsiteX5" fmla="*/ 372965 w 1968965"/>
                <a:gd name="connsiteY5" fmla="*/ 880586 h 906434"/>
                <a:gd name="connsiteX6" fmla="*/ 731219 w 1968965"/>
                <a:gd name="connsiteY6" fmla="*/ 546216 h 906434"/>
                <a:gd name="connsiteX7" fmla="*/ 1968965 w 1968965"/>
                <a:gd name="connsiteY7" fmla="*/ 539392 h 906434"/>
                <a:gd name="connsiteX8" fmla="*/ 1802568 w 1968965"/>
                <a:gd name="connsiteY8" fmla="*/ 54896 h 90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8965" h="906434">
                  <a:moveTo>
                    <a:pt x="1802568" y="54896"/>
                  </a:moveTo>
                  <a:lnTo>
                    <a:pt x="1000762" y="305"/>
                  </a:lnTo>
                  <a:cubicBezTo>
                    <a:pt x="858034" y="-6868"/>
                    <a:pt x="533809" y="113900"/>
                    <a:pt x="369552" y="205021"/>
                  </a:cubicBezTo>
                  <a:cubicBezTo>
                    <a:pt x="267193" y="331831"/>
                    <a:pt x="229140" y="491139"/>
                    <a:pt x="171660" y="559863"/>
                  </a:cubicBezTo>
                  <a:cubicBezTo>
                    <a:pt x="122186" y="629239"/>
                    <a:pt x="-13328" y="717291"/>
                    <a:pt x="1063" y="767992"/>
                  </a:cubicBezTo>
                  <a:cubicBezTo>
                    <a:pt x="19260" y="903332"/>
                    <a:pt x="300177" y="936315"/>
                    <a:pt x="372965" y="880586"/>
                  </a:cubicBezTo>
                  <a:cubicBezTo>
                    <a:pt x="511717" y="793406"/>
                    <a:pt x="574101" y="572769"/>
                    <a:pt x="731219" y="546216"/>
                  </a:cubicBezTo>
                  <a:cubicBezTo>
                    <a:pt x="978016" y="492762"/>
                    <a:pt x="1316283" y="804646"/>
                    <a:pt x="1968965" y="539392"/>
                  </a:cubicBezTo>
                  <a:lnTo>
                    <a:pt x="1802568" y="54896"/>
                  </a:lnTo>
                  <a:close/>
                </a:path>
              </a:pathLst>
            </a:custGeom>
            <a:solidFill>
              <a:srgbClr val="FFCF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
          <p:nvSpPr>
            <p:cNvPr id="10" name="타원 20">
              <a:extLst>
                <a:ext uri="{FF2B5EF4-FFF2-40B4-BE49-F238E27FC236}">
                  <a16:creationId xmlns:a16="http://schemas.microsoft.com/office/drawing/2014/main" id="{52D71DC0-349B-45D7-B858-0F5D4F891655}"/>
                </a:ext>
              </a:extLst>
            </p:cNvPr>
            <p:cNvSpPr/>
            <p:nvPr/>
          </p:nvSpPr>
          <p:spPr>
            <a:xfrm>
              <a:off x="5263171" y="4392550"/>
              <a:ext cx="343294" cy="318562"/>
            </a:xfrm>
            <a:custGeom>
              <a:avLst/>
              <a:gdLst>
                <a:gd name="connsiteX0" fmla="*/ 0 w 372843"/>
                <a:gd name="connsiteY0" fmla="*/ 168562 h 337123"/>
                <a:gd name="connsiteX1" fmla="*/ 186422 w 372843"/>
                <a:gd name="connsiteY1" fmla="*/ 0 h 337123"/>
                <a:gd name="connsiteX2" fmla="*/ 372844 w 372843"/>
                <a:gd name="connsiteY2" fmla="*/ 168562 h 337123"/>
                <a:gd name="connsiteX3" fmla="*/ 186422 w 372843"/>
                <a:gd name="connsiteY3" fmla="*/ 337124 h 337123"/>
                <a:gd name="connsiteX4" fmla="*/ 0 w 372843"/>
                <a:gd name="connsiteY4" fmla="*/ 168562 h 337123"/>
                <a:gd name="connsiteX0" fmla="*/ 612 w 373456"/>
                <a:gd name="connsiteY0" fmla="*/ 136001 h 304563"/>
                <a:gd name="connsiteX1" fmla="*/ 241301 w 373456"/>
                <a:gd name="connsiteY1" fmla="*/ 0 h 304563"/>
                <a:gd name="connsiteX2" fmla="*/ 373456 w 373456"/>
                <a:gd name="connsiteY2" fmla="*/ 136001 h 304563"/>
                <a:gd name="connsiteX3" fmla="*/ 187034 w 373456"/>
                <a:gd name="connsiteY3" fmla="*/ 304563 h 304563"/>
                <a:gd name="connsiteX4" fmla="*/ 612 w 373456"/>
                <a:gd name="connsiteY4" fmla="*/ 136001 h 304563"/>
                <a:gd name="connsiteX0" fmla="*/ 603 w 327320"/>
                <a:gd name="connsiteY0" fmla="*/ 168973 h 305208"/>
                <a:gd name="connsiteX1" fmla="*/ 195165 w 327320"/>
                <a:gd name="connsiteY1" fmla="*/ 412 h 305208"/>
                <a:gd name="connsiteX2" fmla="*/ 327320 w 327320"/>
                <a:gd name="connsiteY2" fmla="*/ 136413 h 305208"/>
                <a:gd name="connsiteX3" fmla="*/ 140898 w 327320"/>
                <a:gd name="connsiteY3" fmla="*/ 304975 h 305208"/>
                <a:gd name="connsiteX4" fmla="*/ 603 w 327320"/>
                <a:gd name="connsiteY4" fmla="*/ 168973 h 305208"/>
                <a:gd name="connsiteX0" fmla="*/ 502 w 351639"/>
                <a:gd name="connsiteY0" fmla="*/ 163431 h 305014"/>
                <a:gd name="connsiteX1" fmla="*/ 219484 w 351639"/>
                <a:gd name="connsiteY1" fmla="*/ 296 h 305014"/>
                <a:gd name="connsiteX2" fmla="*/ 351639 w 351639"/>
                <a:gd name="connsiteY2" fmla="*/ 136297 h 305014"/>
                <a:gd name="connsiteX3" fmla="*/ 165217 w 351639"/>
                <a:gd name="connsiteY3" fmla="*/ 304859 h 305014"/>
                <a:gd name="connsiteX4" fmla="*/ 502 w 351639"/>
                <a:gd name="connsiteY4" fmla="*/ 163431 h 305014"/>
                <a:gd name="connsiteX0" fmla="*/ 502 w 351639"/>
                <a:gd name="connsiteY0" fmla="*/ 163431 h 305050"/>
                <a:gd name="connsiteX1" fmla="*/ 219484 w 351639"/>
                <a:gd name="connsiteY1" fmla="*/ 296 h 305050"/>
                <a:gd name="connsiteX2" fmla="*/ 351639 w 351639"/>
                <a:gd name="connsiteY2" fmla="*/ 136297 h 305050"/>
                <a:gd name="connsiteX3" fmla="*/ 165217 w 351639"/>
                <a:gd name="connsiteY3" fmla="*/ 304859 h 305050"/>
                <a:gd name="connsiteX4" fmla="*/ 502 w 351639"/>
                <a:gd name="connsiteY4" fmla="*/ 163431 h 305050"/>
                <a:gd name="connsiteX0" fmla="*/ 563 w 351700"/>
                <a:gd name="connsiteY0" fmla="*/ 163431 h 315854"/>
                <a:gd name="connsiteX1" fmla="*/ 219545 w 351700"/>
                <a:gd name="connsiteY1" fmla="*/ 296 h 315854"/>
                <a:gd name="connsiteX2" fmla="*/ 351700 w 351700"/>
                <a:gd name="connsiteY2" fmla="*/ 136297 h 315854"/>
                <a:gd name="connsiteX3" fmla="*/ 162565 w 351700"/>
                <a:gd name="connsiteY3" fmla="*/ 315712 h 315854"/>
                <a:gd name="connsiteX4" fmla="*/ 563 w 351700"/>
                <a:gd name="connsiteY4" fmla="*/ 163431 h 315854"/>
                <a:gd name="connsiteX0" fmla="*/ 563 w 351700"/>
                <a:gd name="connsiteY0" fmla="*/ 163431 h 315889"/>
                <a:gd name="connsiteX1" fmla="*/ 219545 w 351700"/>
                <a:gd name="connsiteY1" fmla="*/ 296 h 315889"/>
                <a:gd name="connsiteX2" fmla="*/ 351700 w 351700"/>
                <a:gd name="connsiteY2" fmla="*/ 136297 h 315889"/>
                <a:gd name="connsiteX3" fmla="*/ 162565 w 351700"/>
                <a:gd name="connsiteY3" fmla="*/ 315712 h 315889"/>
                <a:gd name="connsiteX4" fmla="*/ 563 w 351700"/>
                <a:gd name="connsiteY4" fmla="*/ 163431 h 315889"/>
                <a:gd name="connsiteX0" fmla="*/ 113 w 351250"/>
                <a:gd name="connsiteY0" fmla="*/ 163431 h 315895"/>
                <a:gd name="connsiteX1" fmla="*/ 219095 w 351250"/>
                <a:gd name="connsiteY1" fmla="*/ 296 h 315895"/>
                <a:gd name="connsiteX2" fmla="*/ 351250 w 351250"/>
                <a:gd name="connsiteY2" fmla="*/ 136297 h 315895"/>
                <a:gd name="connsiteX3" fmla="*/ 162115 w 351250"/>
                <a:gd name="connsiteY3" fmla="*/ 315712 h 315895"/>
                <a:gd name="connsiteX4" fmla="*/ 113 w 351250"/>
                <a:gd name="connsiteY4" fmla="*/ 163431 h 315895"/>
                <a:gd name="connsiteX0" fmla="*/ 121 w 351258"/>
                <a:gd name="connsiteY0" fmla="*/ 163431 h 315743"/>
                <a:gd name="connsiteX1" fmla="*/ 219103 w 351258"/>
                <a:gd name="connsiteY1" fmla="*/ 296 h 315743"/>
                <a:gd name="connsiteX2" fmla="*/ 351258 w 351258"/>
                <a:gd name="connsiteY2" fmla="*/ 136297 h 315743"/>
                <a:gd name="connsiteX3" fmla="*/ 162123 w 351258"/>
                <a:gd name="connsiteY3" fmla="*/ 315712 h 315743"/>
                <a:gd name="connsiteX4" fmla="*/ 121 w 351258"/>
                <a:gd name="connsiteY4" fmla="*/ 163431 h 315743"/>
                <a:gd name="connsiteX0" fmla="*/ 113 w 351250"/>
                <a:gd name="connsiteY0" fmla="*/ 163267 h 315640"/>
                <a:gd name="connsiteX1" fmla="*/ 219095 w 351250"/>
                <a:gd name="connsiteY1" fmla="*/ 132 h 315640"/>
                <a:gd name="connsiteX2" fmla="*/ 351250 w 351250"/>
                <a:gd name="connsiteY2" fmla="*/ 144273 h 315640"/>
                <a:gd name="connsiteX3" fmla="*/ 162115 w 351250"/>
                <a:gd name="connsiteY3" fmla="*/ 315548 h 315640"/>
                <a:gd name="connsiteX4" fmla="*/ 113 w 351250"/>
                <a:gd name="connsiteY4" fmla="*/ 163267 h 315640"/>
                <a:gd name="connsiteX0" fmla="*/ 123 w 340407"/>
                <a:gd name="connsiteY0" fmla="*/ 166017 h 315708"/>
                <a:gd name="connsiteX1" fmla="*/ 208252 w 340407"/>
                <a:gd name="connsiteY1" fmla="*/ 169 h 315708"/>
                <a:gd name="connsiteX2" fmla="*/ 340407 w 340407"/>
                <a:gd name="connsiteY2" fmla="*/ 144310 h 315708"/>
                <a:gd name="connsiteX3" fmla="*/ 151272 w 340407"/>
                <a:gd name="connsiteY3" fmla="*/ 315585 h 315708"/>
                <a:gd name="connsiteX4" fmla="*/ 123 w 340407"/>
                <a:gd name="connsiteY4" fmla="*/ 166017 h 315708"/>
                <a:gd name="connsiteX0" fmla="*/ 123 w 340407"/>
                <a:gd name="connsiteY0" fmla="*/ 166017 h 315740"/>
                <a:gd name="connsiteX1" fmla="*/ 208252 w 340407"/>
                <a:gd name="connsiteY1" fmla="*/ 169 h 315740"/>
                <a:gd name="connsiteX2" fmla="*/ 340407 w 340407"/>
                <a:gd name="connsiteY2" fmla="*/ 144310 h 315740"/>
                <a:gd name="connsiteX3" fmla="*/ 151272 w 340407"/>
                <a:gd name="connsiteY3" fmla="*/ 315585 h 315740"/>
                <a:gd name="connsiteX4" fmla="*/ 123 w 340407"/>
                <a:gd name="connsiteY4" fmla="*/ 166017 h 315740"/>
                <a:gd name="connsiteX0" fmla="*/ 128 w 334985"/>
                <a:gd name="connsiteY0" fmla="*/ 182603 h 316462"/>
                <a:gd name="connsiteX1" fmla="*/ 202830 w 334985"/>
                <a:gd name="connsiteY1" fmla="*/ 475 h 316462"/>
                <a:gd name="connsiteX2" fmla="*/ 334985 w 334985"/>
                <a:gd name="connsiteY2" fmla="*/ 144616 h 316462"/>
                <a:gd name="connsiteX3" fmla="*/ 145850 w 334985"/>
                <a:gd name="connsiteY3" fmla="*/ 315891 h 316462"/>
                <a:gd name="connsiteX4" fmla="*/ 128 w 334985"/>
                <a:gd name="connsiteY4" fmla="*/ 182603 h 316462"/>
                <a:gd name="connsiteX0" fmla="*/ 129 w 343126"/>
                <a:gd name="connsiteY0" fmla="*/ 182785 h 316796"/>
                <a:gd name="connsiteX1" fmla="*/ 202831 w 343126"/>
                <a:gd name="connsiteY1" fmla="*/ 657 h 316796"/>
                <a:gd name="connsiteX2" fmla="*/ 343126 w 343126"/>
                <a:gd name="connsiteY2" fmla="*/ 139371 h 316796"/>
                <a:gd name="connsiteX3" fmla="*/ 145851 w 343126"/>
                <a:gd name="connsiteY3" fmla="*/ 316073 h 316796"/>
                <a:gd name="connsiteX4" fmla="*/ 129 w 343126"/>
                <a:gd name="connsiteY4" fmla="*/ 182785 h 316796"/>
                <a:gd name="connsiteX0" fmla="*/ 129 w 343273"/>
                <a:gd name="connsiteY0" fmla="*/ 182785 h 316796"/>
                <a:gd name="connsiteX1" fmla="*/ 202831 w 343273"/>
                <a:gd name="connsiteY1" fmla="*/ 657 h 316796"/>
                <a:gd name="connsiteX2" fmla="*/ 343126 w 343273"/>
                <a:gd name="connsiteY2" fmla="*/ 139371 h 316796"/>
                <a:gd name="connsiteX3" fmla="*/ 145851 w 343273"/>
                <a:gd name="connsiteY3" fmla="*/ 316073 h 316796"/>
                <a:gd name="connsiteX4" fmla="*/ 129 w 343273"/>
                <a:gd name="connsiteY4" fmla="*/ 182785 h 316796"/>
                <a:gd name="connsiteX0" fmla="*/ 167 w 343336"/>
                <a:gd name="connsiteY0" fmla="*/ 182785 h 316796"/>
                <a:gd name="connsiteX1" fmla="*/ 202869 w 343336"/>
                <a:gd name="connsiteY1" fmla="*/ 657 h 316796"/>
                <a:gd name="connsiteX2" fmla="*/ 343164 w 343336"/>
                <a:gd name="connsiteY2" fmla="*/ 139371 h 316796"/>
                <a:gd name="connsiteX3" fmla="*/ 145889 w 343336"/>
                <a:gd name="connsiteY3" fmla="*/ 316073 h 316796"/>
                <a:gd name="connsiteX4" fmla="*/ 167 w 343336"/>
                <a:gd name="connsiteY4" fmla="*/ 182785 h 316796"/>
                <a:gd name="connsiteX0" fmla="*/ 130 w 343274"/>
                <a:gd name="connsiteY0" fmla="*/ 191157 h 317430"/>
                <a:gd name="connsiteX1" fmla="*/ 202832 w 343274"/>
                <a:gd name="connsiteY1" fmla="*/ 889 h 317430"/>
                <a:gd name="connsiteX2" fmla="*/ 343127 w 343274"/>
                <a:gd name="connsiteY2" fmla="*/ 139603 h 317430"/>
                <a:gd name="connsiteX3" fmla="*/ 145852 w 343274"/>
                <a:gd name="connsiteY3" fmla="*/ 316305 h 317430"/>
                <a:gd name="connsiteX4" fmla="*/ 130 w 343274"/>
                <a:gd name="connsiteY4" fmla="*/ 191157 h 317430"/>
                <a:gd name="connsiteX0" fmla="*/ 130 w 343274"/>
                <a:gd name="connsiteY0" fmla="*/ 191419 h 317895"/>
                <a:gd name="connsiteX1" fmla="*/ 202832 w 343274"/>
                <a:gd name="connsiteY1" fmla="*/ 1151 h 317895"/>
                <a:gd name="connsiteX2" fmla="*/ 343127 w 343274"/>
                <a:gd name="connsiteY2" fmla="*/ 134438 h 317895"/>
                <a:gd name="connsiteX3" fmla="*/ 145852 w 343274"/>
                <a:gd name="connsiteY3" fmla="*/ 316567 h 317895"/>
                <a:gd name="connsiteX4" fmla="*/ 130 w 343274"/>
                <a:gd name="connsiteY4" fmla="*/ 191419 h 317895"/>
                <a:gd name="connsiteX0" fmla="*/ 141 w 343294"/>
                <a:gd name="connsiteY0" fmla="*/ 191419 h 318562"/>
                <a:gd name="connsiteX1" fmla="*/ 202843 w 343294"/>
                <a:gd name="connsiteY1" fmla="*/ 1151 h 318562"/>
                <a:gd name="connsiteX2" fmla="*/ 343138 w 343294"/>
                <a:gd name="connsiteY2" fmla="*/ 134438 h 318562"/>
                <a:gd name="connsiteX3" fmla="*/ 145863 w 343294"/>
                <a:gd name="connsiteY3" fmla="*/ 316567 h 318562"/>
                <a:gd name="connsiteX4" fmla="*/ 141 w 343294"/>
                <a:gd name="connsiteY4" fmla="*/ 191419 h 318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94" h="318562">
                  <a:moveTo>
                    <a:pt x="141" y="191419"/>
                  </a:moveTo>
                  <a:cubicBezTo>
                    <a:pt x="4211" y="98150"/>
                    <a:pt x="145677" y="10648"/>
                    <a:pt x="202843" y="1151"/>
                  </a:cubicBezTo>
                  <a:cubicBezTo>
                    <a:pt x="260009" y="-8346"/>
                    <a:pt x="343138" y="41344"/>
                    <a:pt x="343138" y="134438"/>
                  </a:cubicBezTo>
                  <a:cubicBezTo>
                    <a:pt x="348564" y="205825"/>
                    <a:pt x="211169" y="304356"/>
                    <a:pt x="145863" y="316567"/>
                  </a:cubicBezTo>
                  <a:cubicBezTo>
                    <a:pt x="80557" y="328778"/>
                    <a:pt x="-3929" y="284688"/>
                    <a:pt x="141" y="191419"/>
                  </a:cubicBezTo>
                  <a:close/>
                </a:path>
              </a:pathLst>
            </a:custGeom>
            <a:solidFill>
              <a:srgbClr val="FFCF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1" name="타원 22">
              <a:extLst>
                <a:ext uri="{FF2B5EF4-FFF2-40B4-BE49-F238E27FC236}">
                  <a16:creationId xmlns:a16="http://schemas.microsoft.com/office/drawing/2014/main" id="{5C69C350-9F9F-437F-AB39-9C674EEC012E}"/>
                </a:ext>
              </a:extLst>
            </p:cNvPr>
            <p:cNvSpPr/>
            <p:nvPr/>
          </p:nvSpPr>
          <p:spPr>
            <a:xfrm>
              <a:off x="5538339" y="4498271"/>
              <a:ext cx="289969" cy="269402"/>
            </a:xfrm>
            <a:custGeom>
              <a:avLst/>
              <a:gdLst>
                <a:gd name="connsiteX0" fmla="*/ 0 w 245691"/>
                <a:gd name="connsiteY0" fmla="*/ 168562 h 337123"/>
                <a:gd name="connsiteX1" fmla="*/ 122846 w 245691"/>
                <a:gd name="connsiteY1" fmla="*/ 0 h 337123"/>
                <a:gd name="connsiteX2" fmla="*/ 245692 w 245691"/>
                <a:gd name="connsiteY2" fmla="*/ 168562 h 337123"/>
                <a:gd name="connsiteX3" fmla="*/ 122846 w 245691"/>
                <a:gd name="connsiteY3" fmla="*/ 337124 h 337123"/>
                <a:gd name="connsiteX4" fmla="*/ 0 w 245691"/>
                <a:gd name="connsiteY4" fmla="*/ 168562 h 337123"/>
                <a:gd name="connsiteX0" fmla="*/ 241 w 245933"/>
                <a:gd name="connsiteY0" fmla="*/ 130575 h 299137"/>
                <a:gd name="connsiteX1" fmla="*/ 150221 w 245933"/>
                <a:gd name="connsiteY1" fmla="*/ 0 h 299137"/>
                <a:gd name="connsiteX2" fmla="*/ 245933 w 245933"/>
                <a:gd name="connsiteY2" fmla="*/ 130575 h 299137"/>
                <a:gd name="connsiteX3" fmla="*/ 123087 w 245933"/>
                <a:gd name="connsiteY3" fmla="*/ 299137 h 299137"/>
                <a:gd name="connsiteX4" fmla="*/ 241 w 245933"/>
                <a:gd name="connsiteY4" fmla="*/ 130575 h 299137"/>
                <a:gd name="connsiteX0" fmla="*/ 177 w 264862"/>
                <a:gd name="connsiteY0" fmla="*/ 130593 h 299160"/>
                <a:gd name="connsiteX1" fmla="*/ 150157 w 264862"/>
                <a:gd name="connsiteY1" fmla="*/ 18 h 299160"/>
                <a:gd name="connsiteX2" fmla="*/ 264862 w 264862"/>
                <a:gd name="connsiteY2" fmla="*/ 125166 h 299160"/>
                <a:gd name="connsiteX3" fmla="*/ 123023 w 264862"/>
                <a:gd name="connsiteY3" fmla="*/ 299155 h 299160"/>
                <a:gd name="connsiteX4" fmla="*/ 177 w 264862"/>
                <a:gd name="connsiteY4" fmla="*/ 130593 h 299160"/>
                <a:gd name="connsiteX0" fmla="*/ 2516 w 267201"/>
                <a:gd name="connsiteY0" fmla="*/ 130593 h 274741"/>
                <a:gd name="connsiteX1" fmla="*/ 152496 w 267201"/>
                <a:gd name="connsiteY1" fmla="*/ 18 h 274741"/>
                <a:gd name="connsiteX2" fmla="*/ 267201 w 267201"/>
                <a:gd name="connsiteY2" fmla="*/ 125166 h 274741"/>
                <a:gd name="connsiteX3" fmla="*/ 73808 w 267201"/>
                <a:gd name="connsiteY3" fmla="*/ 274735 h 274741"/>
                <a:gd name="connsiteX4" fmla="*/ 2516 w 267201"/>
                <a:gd name="connsiteY4" fmla="*/ 130593 h 274741"/>
                <a:gd name="connsiteX0" fmla="*/ 2072 w 280324"/>
                <a:gd name="connsiteY0" fmla="*/ 130593 h 274741"/>
                <a:gd name="connsiteX1" fmla="*/ 165619 w 280324"/>
                <a:gd name="connsiteY1" fmla="*/ 18 h 274741"/>
                <a:gd name="connsiteX2" fmla="*/ 280324 w 280324"/>
                <a:gd name="connsiteY2" fmla="*/ 125166 h 274741"/>
                <a:gd name="connsiteX3" fmla="*/ 86931 w 280324"/>
                <a:gd name="connsiteY3" fmla="*/ 274735 h 274741"/>
                <a:gd name="connsiteX4" fmla="*/ 2072 w 280324"/>
                <a:gd name="connsiteY4" fmla="*/ 130593 h 274741"/>
                <a:gd name="connsiteX0" fmla="*/ 2072 w 280324"/>
                <a:gd name="connsiteY0" fmla="*/ 130593 h 274741"/>
                <a:gd name="connsiteX1" fmla="*/ 165619 w 280324"/>
                <a:gd name="connsiteY1" fmla="*/ 18 h 274741"/>
                <a:gd name="connsiteX2" fmla="*/ 280324 w 280324"/>
                <a:gd name="connsiteY2" fmla="*/ 125166 h 274741"/>
                <a:gd name="connsiteX3" fmla="*/ 86931 w 280324"/>
                <a:gd name="connsiteY3" fmla="*/ 274735 h 274741"/>
                <a:gd name="connsiteX4" fmla="*/ 2072 w 280324"/>
                <a:gd name="connsiteY4" fmla="*/ 130593 h 274741"/>
                <a:gd name="connsiteX0" fmla="*/ 4425 w 282677"/>
                <a:gd name="connsiteY0" fmla="*/ 130593 h 274743"/>
                <a:gd name="connsiteX1" fmla="*/ 167972 w 282677"/>
                <a:gd name="connsiteY1" fmla="*/ 18 h 274743"/>
                <a:gd name="connsiteX2" fmla="*/ 282677 w 282677"/>
                <a:gd name="connsiteY2" fmla="*/ 125166 h 274743"/>
                <a:gd name="connsiteX3" fmla="*/ 89284 w 282677"/>
                <a:gd name="connsiteY3" fmla="*/ 274735 h 274743"/>
                <a:gd name="connsiteX4" fmla="*/ 4425 w 282677"/>
                <a:gd name="connsiteY4" fmla="*/ 130593 h 274743"/>
                <a:gd name="connsiteX0" fmla="*/ 1531 w 279783"/>
                <a:gd name="connsiteY0" fmla="*/ 130593 h 272027"/>
                <a:gd name="connsiteX1" fmla="*/ 165078 w 279783"/>
                <a:gd name="connsiteY1" fmla="*/ 18 h 272027"/>
                <a:gd name="connsiteX2" fmla="*/ 279783 w 279783"/>
                <a:gd name="connsiteY2" fmla="*/ 125166 h 272027"/>
                <a:gd name="connsiteX3" fmla="*/ 94530 w 279783"/>
                <a:gd name="connsiteY3" fmla="*/ 272021 h 272027"/>
                <a:gd name="connsiteX4" fmla="*/ 1531 w 279783"/>
                <a:gd name="connsiteY4" fmla="*/ 130593 h 272027"/>
                <a:gd name="connsiteX0" fmla="*/ 2172 w 280424"/>
                <a:gd name="connsiteY0" fmla="*/ 130593 h 272266"/>
                <a:gd name="connsiteX1" fmla="*/ 165719 w 280424"/>
                <a:gd name="connsiteY1" fmla="*/ 18 h 272266"/>
                <a:gd name="connsiteX2" fmla="*/ 280424 w 280424"/>
                <a:gd name="connsiteY2" fmla="*/ 125166 h 272266"/>
                <a:gd name="connsiteX3" fmla="*/ 95171 w 280424"/>
                <a:gd name="connsiteY3" fmla="*/ 272021 h 272266"/>
                <a:gd name="connsiteX4" fmla="*/ 2172 w 280424"/>
                <a:gd name="connsiteY4" fmla="*/ 130593 h 272266"/>
                <a:gd name="connsiteX0" fmla="*/ 6666 w 284918"/>
                <a:gd name="connsiteY0" fmla="*/ 130593 h 272266"/>
                <a:gd name="connsiteX1" fmla="*/ 170213 w 284918"/>
                <a:gd name="connsiteY1" fmla="*/ 18 h 272266"/>
                <a:gd name="connsiteX2" fmla="*/ 284918 w 284918"/>
                <a:gd name="connsiteY2" fmla="*/ 125166 h 272266"/>
                <a:gd name="connsiteX3" fmla="*/ 99665 w 284918"/>
                <a:gd name="connsiteY3" fmla="*/ 272021 h 272266"/>
                <a:gd name="connsiteX4" fmla="*/ 6666 w 284918"/>
                <a:gd name="connsiteY4" fmla="*/ 130593 h 272266"/>
                <a:gd name="connsiteX0" fmla="*/ 2569 w 280821"/>
                <a:gd name="connsiteY0" fmla="*/ 127882 h 269555"/>
                <a:gd name="connsiteX1" fmla="*/ 174256 w 280821"/>
                <a:gd name="connsiteY1" fmla="*/ 20 h 269555"/>
                <a:gd name="connsiteX2" fmla="*/ 280821 w 280821"/>
                <a:gd name="connsiteY2" fmla="*/ 122455 h 269555"/>
                <a:gd name="connsiteX3" fmla="*/ 95568 w 280821"/>
                <a:gd name="connsiteY3" fmla="*/ 269310 h 269555"/>
                <a:gd name="connsiteX4" fmla="*/ 2569 w 280821"/>
                <a:gd name="connsiteY4" fmla="*/ 127882 h 269555"/>
                <a:gd name="connsiteX0" fmla="*/ 2569 w 280821"/>
                <a:gd name="connsiteY0" fmla="*/ 127890 h 269563"/>
                <a:gd name="connsiteX1" fmla="*/ 174256 w 280821"/>
                <a:gd name="connsiteY1" fmla="*/ 28 h 269563"/>
                <a:gd name="connsiteX2" fmla="*/ 280821 w 280821"/>
                <a:gd name="connsiteY2" fmla="*/ 122463 h 269563"/>
                <a:gd name="connsiteX3" fmla="*/ 95568 w 280821"/>
                <a:gd name="connsiteY3" fmla="*/ 269318 h 269563"/>
                <a:gd name="connsiteX4" fmla="*/ 2569 w 280821"/>
                <a:gd name="connsiteY4" fmla="*/ 127890 h 269563"/>
                <a:gd name="connsiteX0" fmla="*/ 2569 w 280821"/>
                <a:gd name="connsiteY0" fmla="*/ 127882 h 269555"/>
                <a:gd name="connsiteX1" fmla="*/ 174256 w 280821"/>
                <a:gd name="connsiteY1" fmla="*/ 20 h 269555"/>
                <a:gd name="connsiteX2" fmla="*/ 280821 w 280821"/>
                <a:gd name="connsiteY2" fmla="*/ 122455 h 269555"/>
                <a:gd name="connsiteX3" fmla="*/ 95568 w 280821"/>
                <a:gd name="connsiteY3" fmla="*/ 269310 h 269555"/>
                <a:gd name="connsiteX4" fmla="*/ 2569 w 280821"/>
                <a:gd name="connsiteY4" fmla="*/ 127882 h 269555"/>
                <a:gd name="connsiteX0" fmla="*/ 1729 w 285407"/>
                <a:gd name="connsiteY0" fmla="*/ 133361 h 269389"/>
                <a:gd name="connsiteX1" fmla="*/ 178842 w 285407"/>
                <a:gd name="connsiteY1" fmla="*/ 73 h 269389"/>
                <a:gd name="connsiteX2" fmla="*/ 285407 w 285407"/>
                <a:gd name="connsiteY2" fmla="*/ 122508 h 269389"/>
                <a:gd name="connsiteX3" fmla="*/ 100154 w 285407"/>
                <a:gd name="connsiteY3" fmla="*/ 269363 h 269389"/>
                <a:gd name="connsiteX4" fmla="*/ 1729 w 285407"/>
                <a:gd name="connsiteY4" fmla="*/ 133361 h 269389"/>
                <a:gd name="connsiteX0" fmla="*/ 1163 w 284841"/>
                <a:gd name="connsiteY0" fmla="*/ 133361 h 269396"/>
                <a:gd name="connsiteX1" fmla="*/ 178276 w 284841"/>
                <a:gd name="connsiteY1" fmla="*/ 73 h 269396"/>
                <a:gd name="connsiteX2" fmla="*/ 284841 w 284841"/>
                <a:gd name="connsiteY2" fmla="*/ 122508 h 269396"/>
                <a:gd name="connsiteX3" fmla="*/ 99588 w 284841"/>
                <a:gd name="connsiteY3" fmla="*/ 269363 h 269396"/>
                <a:gd name="connsiteX4" fmla="*/ 1163 w 284841"/>
                <a:gd name="connsiteY4" fmla="*/ 133361 h 269396"/>
                <a:gd name="connsiteX0" fmla="*/ 6291 w 289969"/>
                <a:gd name="connsiteY0" fmla="*/ 133361 h 269402"/>
                <a:gd name="connsiteX1" fmla="*/ 183404 w 289969"/>
                <a:gd name="connsiteY1" fmla="*/ 73 h 269402"/>
                <a:gd name="connsiteX2" fmla="*/ 289969 w 289969"/>
                <a:gd name="connsiteY2" fmla="*/ 122508 h 269402"/>
                <a:gd name="connsiteX3" fmla="*/ 104716 w 289969"/>
                <a:gd name="connsiteY3" fmla="*/ 269363 h 269402"/>
                <a:gd name="connsiteX4" fmla="*/ 6291 w 289969"/>
                <a:gd name="connsiteY4" fmla="*/ 133361 h 269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969" h="269402">
                  <a:moveTo>
                    <a:pt x="6291" y="133361"/>
                  </a:moveTo>
                  <a:cubicBezTo>
                    <a:pt x="35686" y="55918"/>
                    <a:pt x="136124" y="1882"/>
                    <a:pt x="183404" y="73"/>
                  </a:cubicBezTo>
                  <a:cubicBezTo>
                    <a:pt x="230684" y="-1736"/>
                    <a:pt x="289969" y="29414"/>
                    <a:pt x="289969" y="122508"/>
                  </a:cubicBezTo>
                  <a:cubicBezTo>
                    <a:pt x="289969" y="215602"/>
                    <a:pt x="151996" y="267554"/>
                    <a:pt x="104716" y="269363"/>
                  </a:cubicBezTo>
                  <a:cubicBezTo>
                    <a:pt x="57436" y="271172"/>
                    <a:pt x="-23104" y="210804"/>
                    <a:pt x="6291" y="133361"/>
                  </a:cubicBezTo>
                  <a:close/>
                </a:path>
              </a:pathLst>
            </a:custGeom>
            <a:solidFill>
              <a:srgbClr val="FFD4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2" name="타원 23">
              <a:extLst>
                <a:ext uri="{FF2B5EF4-FFF2-40B4-BE49-F238E27FC236}">
                  <a16:creationId xmlns:a16="http://schemas.microsoft.com/office/drawing/2014/main" id="{706093F5-4D29-47F8-AF57-B85093685B83}"/>
                </a:ext>
              </a:extLst>
            </p:cNvPr>
            <p:cNvSpPr/>
            <p:nvPr/>
          </p:nvSpPr>
          <p:spPr>
            <a:xfrm>
              <a:off x="5784036" y="4585233"/>
              <a:ext cx="248519" cy="244644"/>
            </a:xfrm>
            <a:custGeom>
              <a:avLst/>
              <a:gdLst>
                <a:gd name="connsiteX0" fmla="*/ 0 w 245691"/>
                <a:gd name="connsiteY0" fmla="*/ 122006 h 244012"/>
                <a:gd name="connsiteX1" fmla="*/ 122846 w 245691"/>
                <a:gd name="connsiteY1" fmla="*/ 0 h 244012"/>
                <a:gd name="connsiteX2" fmla="*/ 245692 w 245691"/>
                <a:gd name="connsiteY2" fmla="*/ 122006 h 244012"/>
                <a:gd name="connsiteX3" fmla="*/ 122846 w 245691"/>
                <a:gd name="connsiteY3" fmla="*/ 244012 h 244012"/>
                <a:gd name="connsiteX4" fmla="*/ 0 w 245691"/>
                <a:gd name="connsiteY4" fmla="*/ 122006 h 244012"/>
                <a:gd name="connsiteX0" fmla="*/ 339 w 246031"/>
                <a:gd name="connsiteY0" fmla="*/ 122006 h 244012"/>
                <a:gd name="connsiteX1" fmla="*/ 155745 w 246031"/>
                <a:gd name="connsiteY1" fmla="*/ 0 h 244012"/>
                <a:gd name="connsiteX2" fmla="*/ 246031 w 246031"/>
                <a:gd name="connsiteY2" fmla="*/ 122006 h 244012"/>
                <a:gd name="connsiteX3" fmla="*/ 123185 w 246031"/>
                <a:gd name="connsiteY3" fmla="*/ 244012 h 244012"/>
                <a:gd name="connsiteX4" fmla="*/ 339 w 246031"/>
                <a:gd name="connsiteY4" fmla="*/ 122006 h 244012"/>
                <a:gd name="connsiteX0" fmla="*/ 65 w 245757"/>
                <a:gd name="connsiteY0" fmla="*/ 122006 h 244012"/>
                <a:gd name="connsiteX1" fmla="*/ 136477 w 245757"/>
                <a:gd name="connsiteY1" fmla="*/ 0 h 244012"/>
                <a:gd name="connsiteX2" fmla="*/ 245757 w 245757"/>
                <a:gd name="connsiteY2" fmla="*/ 122006 h 244012"/>
                <a:gd name="connsiteX3" fmla="*/ 122911 w 245757"/>
                <a:gd name="connsiteY3" fmla="*/ 244012 h 244012"/>
                <a:gd name="connsiteX4" fmla="*/ 65 w 245757"/>
                <a:gd name="connsiteY4" fmla="*/ 122006 h 244012"/>
                <a:gd name="connsiteX0" fmla="*/ 45 w 240310"/>
                <a:gd name="connsiteY0" fmla="*/ 122057 h 244092"/>
                <a:gd name="connsiteX1" fmla="*/ 136457 w 240310"/>
                <a:gd name="connsiteY1" fmla="*/ 51 h 244092"/>
                <a:gd name="connsiteX2" fmla="*/ 240310 w 240310"/>
                <a:gd name="connsiteY2" fmla="*/ 111204 h 244092"/>
                <a:gd name="connsiteX3" fmla="*/ 122891 w 240310"/>
                <a:gd name="connsiteY3" fmla="*/ 244063 h 244092"/>
                <a:gd name="connsiteX4" fmla="*/ 45 w 240310"/>
                <a:gd name="connsiteY4" fmla="*/ 122057 h 244092"/>
                <a:gd name="connsiteX0" fmla="*/ 45 w 248450"/>
                <a:gd name="connsiteY0" fmla="*/ 122330 h 244476"/>
                <a:gd name="connsiteX1" fmla="*/ 136457 w 248450"/>
                <a:gd name="connsiteY1" fmla="*/ 324 h 244476"/>
                <a:gd name="connsiteX2" fmla="*/ 248450 w 248450"/>
                <a:gd name="connsiteY2" fmla="*/ 97911 h 244476"/>
                <a:gd name="connsiteX3" fmla="*/ 122891 w 248450"/>
                <a:gd name="connsiteY3" fmla="*/ 244336 h 244476"/>
                <a:gd name="connsiteX4" fmla="*/ 45 w 248450"/>
                <a:gd name="connsiteY4" fmla="*/ 122330 h 244476"/>
                <a:gd name="connsiteX0" fmla="*/ 17 w 248422"/>
                <a:gd name="connsiteY0" fmla="*/ 125022 h 247169"/>
                <a:gd name="connsiteX1" fmla="*/ 131002 w 248422"/>
                <a:gd name="connsiteY1" fmla="*/ 303 h 247169"/>
                <a:gd name="connsiteX2" fmla="*/ 248422 w 248422"/>
                <a:gd name="connsiteY2" fmla="*/ 100603 h 247169"/>
                <a:gd name="connsiteX3" fmla="*/ 122863 w 248422"/>
                <a:gd name="connsiteY3" fmla="*/ 247028 h 247169"/>
                <a:gd name="connsiteX4" fmla="*/ 17 w 248422"/>
                <a:gd name="connsiteY4" fmla="*/ 125022 h 247169"/>
                <a:gd name="connsiteX0" fmla="*/ 17 w 248422"/>
                <a:gd name="connsiteY0" fmla="*/ 116724 h 246928"/>
                <a:gd name="connsiteX1" fmla="*/ 131002 w 248422"/>
                <a:gd name="connsiteY1" fmla="*/ 145 h 246928"/>
                <a:gd name="connsiteX2" fmla="*/ 248422 w 248422"/>
                <a:gd name="connsiteY2" fmla="*/ 100445 h 246928"/>
                <a:gd name="connsiteX3" fmla="*/ 122863 w 248422"/>
                <a:gd name="connsiteY3" fmla="*/ 246870 h 246928"/>
                <a:gd name="connsiteX4" fmla="*/ 17 w 248422"/>
                <a:gd name="connsiteY4" fmla="*/ 116724 h 246928"/>
                <a:gd name="connsiteX0" fmla="*/ 17 w 248422"/>
                <a:gd name="connsiteY0" fmla="*/ 125022 h 247169"/>
                <a:gd name="connsiteX1" fmla="*/ 131002 w 248422"/>
                <a:gd name="connsiteY1" fmla="*/ 303 h 247169"/>
                <a:gd name="connsiteX2" fmla="*/ 248422 w 248422"/>
                <a:gd name="connsiteY2" fmla="*/ 100603 h 247169"/>
                <a:gd name="connsiteX3" fmla="*/ 122863 w 248422"/>
                <a:gd name="connsiteY3" fmla="*/ 247028 h 247169"/>
                <a:gd name="connsiteX4" fmla="*/ 17 w 248422"/>
                <a:gd name="connsiteY4" fmla="*/ 125022 h 247169"/>
                <a:gd name="connsiteX0" fmla="*/ 140 w 248545"/>
                <a:gd name="connsiteY0" fmla="*/ 125022 h 247230"/>
                <a:gd name="connsiteX1" fmla="*/ 131125 w 248545"/>
                <a:gd name="connsiteY1" fmla="*/ 303 h 247230"/>
                <a:gd name="connsiteX2" fmla="*/ 248545 w 248545"/>
                <a:gd name="connsiteY2" fmla="*/ 100603 h 247230"/>
                <a:gd name="connsiteX3" fmla="*/ 122986 w 248545"/>
                <a:gd name="connsiteY3" fmla="*/ 247028 h 247230"/>
                <a:gd name="connsiteX4" fmla="*/ 140 w 248545"/>
                <a:gd name="connsiteY4" fmla="*/ 125022 h 247230"/>
                <a:gd name="connsiteX0" fmla="*/ 17 w 248422"/>
                <a:gd name="connsiteY0" fmla="*/ 125022 h 247169"/>
                <a:gd name="connsiteX1" fmla="*/ 131002 w 248422"/>
                <a:gd name="connsiteY1" fmla="*/ 303 h 247169"/>
                <a:gd name="connsiteX2" fmla="*/ 248422 w 248422"/>
                <a:gd name="connsiteY2" fmla="*/ 100603 h 247169"/>
                <a:gd name="connsiteX3" fmla="*/ 122863 w 248422"/>
                <a:gd name="connsiteY3" fmla="*/ 247028 h 247169"/>
                <a:gd name="connsiteX4" fmla="*/ 17 w 248422"/>
                <a:gd name="connsiteY4" fmla="*/ 125022 h 247169"/>
                <a:gd name="connsiteX0" fmla="*/ 17 w 248422"/>
                <a:gd name="connsiteY0" fmla="*/ 125022 h 247207"/>
                <a:gd name="connsiteX1" fmla="*/ 131002 w 248422"/>
                <a:gd name="connsiteY1" fmla="*/ 303 h 247207"/>
                <a:gd name="connsiteX2" fmla="*/ 248422 w 248422"/>
                <a:gd name="connsiteY2" fmla="*/ 100603 h 247207"/>
                <a:gd name="connsiteX3" fmla="*/ 122863 w 248422"/>
                <a:gd name="connsiteY3" fmla="*/ 247028 h 247207"/>
                <a:gd name="connsiteX4" fmla="*/ 17 w 248422"/>
                <a:gd name="connsiteY4" fmla="*/ 125022 h 247207"/>
                <a:gd name="connsiteX0" fmla="*/ 20 w 248425"/>
                <a:gd name="connsiteY0" fmla="*/ 125022 h 247207"/>
                <a:gd name="connsiteX1" fmla="*/ 131005 w 248425"/>
                <a:gd name="connsiteY1" fmla="*/ 303 h 247207"/>
                <a:gd name="connsiteX2" fmla="*/ 248425 w 248425"/>
                <a:gd name="connsiteY2" fmla="*/ 100603 h 247207"/>
                <a:gd name="connsiteX3" fmla="*/ 122866 w 248425"/>
                <a:gd name="connsiteY3" fmla="*/ 247028 h 247207"/>
                <a:gd name="connsiteX4" fmla="*/ 20 w 248425"/>
                <a:gd name="connsiteY4" fmla="*/ 125022 h 247207"/>
                <a:gd name="connsiteX0" fmla="*/ 136 w 248541"/>
                <a:gd name="connsiteY0" fmla="*/ 125022 h 247169"/>
                <a:gd name="connsiteX1" fmla="*/ 144688 w 248541"/>
                <a:gd name="connsiteY1" fmla="*/ 303 h 247169"/>
                <a:gd name="connsiteX2" fmla="*/ 248541 w 248541"/>
                <a:gd name="connsiteY2" fmla="*/ 100603 h 247169"/>
                <a:gd name="connsiteX3" fmla="*/ 122982 w 248541"/>
                <a:gd name="connsiteY3" fmla="*/ 247028 h 247169"/>
                <a:gd name="connsiteX4" fmla="*/ 136 w 248541"/>
                <a:gd name="connsiteY4" fmla="*/ 125022 h 247169"/>
                <a:gd name="connsiteX0" fmla="*/ 21 w 248426"/>
                <a:gd name="connsiteY0" fmla="*/ 125022 h 247169"/>
                <a:gd name="connsiteX1" fmla="*/ 131006 w 248426"/>
                <a:gd name="connsiteY1" fmla="*/ 303 h 247169"/>
                <a:gd name="connsiteX2" fmla="*/ 248426 w 248426"/>
                <a:gd name="connsiteY2" fmla="*/ 100603 h 247169"/>
                <a:gd name="connsiteX3" fmla="*/ 122867 w 248426"/>
                <a:gd name="connsiteY3" fmla="*/ 247028 h 247169"/>
                <a:gd name="connsiteX4" fmla="*/ 21 w 248426"/>
                <a:gd name="connsiteY4" fmla="*/ 125022 h 247169"/>
                <a:gd name="connsiteX0" fmla="*/ 168 w 248573"/>
                <a:gd name="connsiteY0" fmla="*/ 125022 h 236332"/>
                <a:gd name="connsiteX1" fmla="*/ 131153 w 248573"/>
                <a:gd name="connsiteY1" fmla="*/ 303 h 236332"/>
                <a:gd name="connsiteX2" fmla="*/ 248573 w 248573"/>
                <a:gd name="connsiteY2" fmla="*/ 100603 h 236332"/>
                <a:gd name="connsiteX3" fmla="*/ 109447 w 248573"/>
                <a:gd name="connsiteY3" fmla="*/ 236175 h 236332"/>
                <a:gd name="connsiteX4" fmla="*/ 168 w 248573"/>
                <a:gd name="connsiteY4" fmla="*/ 125022 h 236332"/>
                <a:gd name="connsiteX0" fmla="*/ 133 w 248538"/>
                <a:gd name="connsiteY0" fmla="*/ 136156 h 236819"/>
                <a:gd name="connsiteX1" fmla="*/ 131118 w 248538"/>
                <a:gd name="connsiteY1" fmla="*/ 584 h 236819"/>
                <a:gd name="connsiteX2" fmla="*/ 248538 w 248538"/>
                <a:gd name="connsiteY2" fmla="*/ 100884 h 236819"/>
                <a:gd name="connsiteX3" fmla="*/ 109412 w 248538"/>
                <a:gd name="connsiteY3" fmla="*/ 236456 h 236819"/>
                <a:gd name="connsiteX4" fmla="*/ 133 w 248538"/>
                <a:gd name="connsiteY4" fmla="*/ 136156 h 236819"/>
                <a:gd name="connsiteX0" fmla="*/ 133 w 248538"/>
                <a:gd name="connsiteY0" fmla="*/ 136156 h 236882"/>
                <a:gd name="connsiteX1" fmla="*/ 131118 w 248538"/>
                <a:gd name="connsiteY1" fmla="*/ 584 h 236882"/>
                <a:gd name="connsiteX2" fmla="*/ 248538 w 248538"/>
                <a:gd name="connsiteY2" fmla="*/ 100884 h 236882"/>
                <a:gd name="connsiteX3" fmla="*/ 109412 w 248538"/>
                <a:gd name="connsiteY3" fmla="*/ 236456 h 236882"/>
                <a:gd name="connsiteX4" fmla="*/ 133 w 248538"/>
                <a:gd name="connsiteY4" fmla="*/ 136156 h 236882"/>
                <a:gd name="connsiteX0" fmla="*/ 103 w 248508"/>
                <a:gd name="connsiteY0" fmla="*/ 141521 h 242188"/>
                <a:gd name="connsiteX1" fmla="*/ 128374 w 248508"/>
                <a:gd name="connsiteY1" fmla="*/ 522 h 242188"/>
                <a:gd name="connsiteX2" fmla="*/ 248508 w 248508"/>
                <a:gd name="connsiteY2" fmla="*/ 106249 h 242188"/>
                <a:gd name="connsiteX3" fmla="*/ 109382 w 248508"/>
                <a:gd name="connsiteY3" fmla="*/ 241821 h 242188"/>
                <a:gd name="connsiteX4" fmla="*/ 103 w 248508"/>
                <a:gd name="connsiteY4" fmla="*/ 141521 h 242188"/>
                <a:gd name="connsiteX0" fmla="*/ 103 w 248508"/>
                <a:gd name="connsiteY0" fmla="*/ 141521 h 242188"/>
                <a:gd name="connsiteX1" fmla="*/ 128374 w 248508"/>
                <a:gd name="connsiteY1" fmla="*/ 522 h 242188"/>
                <a:gd name="connsiteX2" fmla="*/ 248508 w 248508"/>
                <a:gd name="connsiteY2" fmla="*/ 106249 h 242188"/>
                <a:gd name="connsiteX3" fmla="*/ 109382 w 248508"/>
                <a:gd name="connsiteY3" fmla="*/ 241821 h 242188"/>
                <a:gd name="connsiteX4" fmla="*/ 103 w 248508"/>
                <a:gd name="connsiteY4" fmla="*/ 141521 h 242188"/>
                <a:gd name="connsiteX0" fmla="*/ 18 w 248423"/>
                <a:gd name="connsiteY0" fmla="*/ 141521 h 244890"/>
                <a:gd name="connsiteX1" fmla="*/ 128289 w 248423"/>
                <a:gd name="connsiteY1" fmla="*/ 522 h 244890"/>
                <a:gd name="connsiteX2" fmla="*/ 248423 w 248423"/>
                <a:gd name="connsiteY2" fmla="*/ 106249 h 244890"/>
                <a:gd name="connsiteX3" fmla="*/ 120150 w 248423"/>
                <a:gd name="connsiteY3" fmla="*/ 244534 h 244890"/>
                <a:gd name="connsiteX4" fmla="*/ 18 w 248423"/>
                <a:gd name="connsiteY4" fmla="*/ 141521 h 244890"/>
                <a:gd name="connsiteX0" fmla="*/ 18 w 248423"/>
                <a:gd name="connsiteY0" fmla="*/ 141521 h 244644"/>
                <a:gd name="connsiteX1" fmla="*/ 128289 w 248423"/>
                <a:gd name="connsiteY1" fmla="*/ 522 h 244644"/>
                <a:gd name="connsiteX2" fmla="*/ 248423 w 248423"/>
                <a:gd name="connsiteY2" fmla="*/ 106249 h 244644"/>
                <a:gd name="connsiteX3" fmla="*/ 120150 w 248423"/>
                <a:gd name="connsiteY3" fmla="*/ 244534 h 244644"/>
                <a:gd name="connsiteX4" fmla="*/ 18 w 248423"/>
                <a:gd name="connsiteY4" fmla="*/ 141521 h 244644"/>
                <a:gd name="connsiteX0" fmla="*/ 18 w 248423"/>
                <a:gd name="connsiteY0" fmla="*/ 141521 h 244678"/>
                <a:gd name="connsiteX1" fmla="*/ 128289 w 248423"/>
                <a:gd name="connsiteY1" fmla="*/ 522 h 244678"/>
                <a:gd name="connsiteX2" fmla="*/ 248423 w 248423"/>
                <a:gd name="connsiteY2" fmla="*/ 106249 h 244678"/>
                <a:gd name="connsiteX3" fmla="*/ 120150 w 248423"/>
                <a:gd name="connsiteY3" fmla="*/ 244534 h 244678"/>
                <a:gd name="connsiteX4" fmla="*/ 18 w 248423"/>
                <a:gd name="connsiteY4" fmla="*/ 141521 h 244678"/>
                <a:gd name="connsiteX0" fmla="*/ 114 w 248519"/>
                <a:gd name="connsiteY0" fmla="*/ 141521 h 244644"/>
                <a:gd name="connsiteX1" fmla="*/ 128385 w 248519"/>
                <a:gd name="connsiteY1" fmla="*/ 522 h 244644"/>
                <a:gd name="connsiteX2" fmla="*/ 248519 w 248519"/>
                <a:gd name="connsiteY2" fmla="*/ 106249 h 244644"/>
                <a:gd name="connsiteX3" fmla="*/ 109392 w 248519"/>
                <a:gd name="connsiteY3" fmla="*/ 244534 h 244644"/>
                <a:gd name="connsiteX4" fmla="*/ 114 w 248519"/>
                <a:gd name="connsiteY4" fmla="*/ 141521 h 244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19" h="244644">
                  <a:moveTo>
                    <a:pt x="114" y="141521"/>
                  </a:moveTo>
                  <a:cubicBezTo>
                    <a:pt x="3279" y="100852"/>
                    <a:pt x="78844" y="6401"/>
                    <a:pt x="128385" y="522"/>
                  </a:cubicBezTo>
                  <a:cubicBezTo>
                    <a:pt x="177926" y="-5357"/>
                    <a:pt x="248519" y="38867"/>
                    <a:pt x="248519" y="106249"/>
                  </a:cubicBezTo>
                  <a:cubicBezTo>
                    <a:pt x="248519" y="173631"/>
                    <a:pt x="158933" y="241368"/>
                    <a:pt x="109392" y="244534"/>
                  </a:cubicBezTo>
                  <a:cubicBezTo>
                    <a:pt x="59851" y="247700"/>
                    <a:pt x="-3051" y="182190"/>
                    <a:pt x="114" y="141521"/>
                  </a:cubicBezTo>
                  <a:close/>
                </a:path>
              </a:pathLst>
            </a:custGeom>
            <a:solidFill>
              <a:srgbClr val="FFCF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3" name="자유형: 도형 38">
              <a:extLst>
                <a:ext uri="{FF2B5EF4-FFF2-40B4-BE49-F238E27FC236}">
                  <a16:creationId xmlns:a16="http://schemas.microsoft.com/office/drawing/2014/main" id="{8B8297F7-DEB4-4928-8F3D-2B9AFA079FF7}"/>
                </a:ext>
              </a:extLst>
            </p:cNvPr>
            <p:cNvSpPr/>
            <p:nvPr/>
          </p:nvSpPr>
          <p:spPr>
            <a:xfrm>
              <a:off x="5363768" y="4433618"/>
              <a:ext cx="201619" cy="189555"/>
            </a:xfrm>
            <a:custGeom>
              <a:avLst/>
              <a:gdLst>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389"/>
                <a:gd name="connsiteY0" fmla="*/ 0 h 176368"/>
                <a:gd name="connsiteX1" fmla="*/ 160088 w 160389"/>
                <a:gd name="connsiteY1" fmla="*/ 100394 h 176368"/>
                <a:gd name="connsiteX2" fmla="*/ 0 w 160389"/>
                <a:gd name="connsiteY2" fmla="*/ 176368 h 176368"/>
                <a:gd name="connsiteX3" fmla="*/ 59694 w 160389"/>
                <a:gd name="connsiteY3" fmla="*/ 0 h 176368"/>
                <a:gd name="connsiteX0" fmla="*/ 88271 w 188966"/>
                <a:gd name="connsiteY0" fmla="*/ 0 h 176368"/>
                <a:gd name="connsiteX1" fmla="*/ 188665 w 188966"/>
                <a:gd name="connsiteY1" fmla="*/ 100394 h 176368"/>
                <a:gd name="connsiteX2" fmla="*/ 28577 w 188966"/>
                <a:gd name="connsiteY2" fmla="*/ 176368 h 176368"/>
                <a:gd name="connsiteX3" fmla="*/ 88271 w 188966"/>
                <a:gd name="connsiteY3" fmla="*/ 0 h 176368"/>
                <a:gd name="connsiteX0" fmla="*/ 88271 w 188966"/>
                <a:gd name="connsiteY0" fmla="*/ 0 h 215755"/>
                <a:gd name="connsiteX1" fmla="*/ 188665 w 188966"/>
                <a:gd name="connsiteY1" fmla="*/ 100394 h 215755"/>
                <a:gd name="connsiteX2" fmla="*/ 28577 w 188966"/>
                <a:gd name="connsiteY2" fmla="*/ 176368 h 215755"/>
                <a:gd name="connsiteX3" fmla="*/ 88271 w 188966"/>
                <a:gd name="connsiteY3" fmla="*/ 0 h 215755"/>
                <a:gd name="connsiteX0" fmla="*/ 102244 w 202939"/>
                <a:gd name="connsiteY0" fmla="*/ 0 h 195606"/>
                <a:gd name="connsiteX1" fmla="*/ 202638 w 202939"/>
                <a:gd name="connsiteY1" fmla="*/ 100394 h 195606"/>
                <a:gd name="connsiteX2" fmla="*/ 26270 w 202939"/>
                <a:gd name="connsiteY2" fmla="*/ 151948 h 195606"/>
                <a:gd name="connsiteX3" fmla="*/ 102244 w 202939"/>
                <a:gd name="connsiteY3" fmla="*/ 0 h 195606"/>
                <a:gd name="connsiteX0" fmla="*/ 102244 w 202939"/>
                <a:gd name="connsiteY0" fmla="*/ 0 h 185005"/>
                <a:gd name="connsiteX1" fmla="*/ 202638 w 202939"/>
                <a:gd name="connsiteY1" fmla="*/ 100394 h 185005"/>
                <a:gd name="connsiteX2" fmla="*/ 26270 w 202939"/>
                <a:gd name="connsiteY2" fmla="*/ 151948 h 185005"/>
                <a:gd name="connsiteX3" fmla="*/ 102244 w 202939"/>
                <a:gd name="connsiteY3" fmla="*/ 0 h 185005"/>
                <a:gd name="connsiteX0" fmla="*/ 97875 w 198570"/>
                <a:gd name="connsiteY0" fmla="*/ 0 h 185005"/>
                <a:gd name="connsiteX1" fmla="*/ 198269 w 198570"/>
                <a:gd name="connsiteY1" fmla="*/ 100394 h 185005"/>
                <a:gd name="connsiteX2" fmla="*/ 21901 w 198570"/>
                <a:gd name="connsiteY2" fmla="*/ 151948 h 185005"/>
                <a:gd name="connsiteX3" fmla="*/ 97875 w 198570"/>
                <a:gd name="connsiteY3" fmla="*/ 0 h 185005"/>
                <a:gd name="connsiteX0" fmla="*/ 102019 w 202714"/>
                <a:gd name="connsiteY0" fmla="*/ 0 h 185005"/>
                <a:gd name="connsiteX1" fmla="*/ 202413 w 202714"/>
                <a:gd name="connsiteY1" fmla="*/ 100394 h 185005"/>
                <a:gd name="connsiteX2" fmla="*/ 26045 w 202714"/>
                <a:gd name="connsiteY2" fmla="*/ 151948 h 185005"/>
                <a:gd name="connsiteX3" fmla="*/ 102019 w 202714"/>
                <a:gd name="connsiteY3" fmla="*/ 0 h 185005"/>
                <a:gd name="connsiteX0" fmla="*/ 102019 w 202714"/>
                <a:gd name="connsiteY0" fmla="*/ 0 h 190379"/>
                <a:gd name="connsiteX1" fmla="*/ 202413 w 202714"/>
                <a:gd name="connsiteY1" fmla="*/ 100394 h 190379"/>
                <a:gd name="connsiteX2" fmla="*/ 26045 w 202714"/>
                <a:gd name="connsiteY2" fmla="*/ 151948 h 190379"/>
                <a:gd name="connsiteX3" fmla="*/ 102019 w 202714"/>
                <a:gd name="connsiteY3" fmla="*/ 0 h 190379"/>
                <a:gd name="connsiteX0" fmla="*/ 102019 w 202714"/>
                <a:gd name="connsiteY0" fmla="*/ 0 h 183169"/>
                <a:gd name="connsiteX1" fmla="*/ 202413 w 202714"/>
                <a:gd name="connsiteY1" fmla="*/ 100394 h 183169"/>
                <a:gd name="connsiteX2" fmla="*/ 26045 w 202714"/>
                <a:gd name="connsiteY2" fmla="*/ 151948 h 183169"/>
                <a:gd name="connsiteX3" fmla="*/ 102019 w 202714"/>
                <a:gd name="connsiteY3" fmla="*/ 0 h 183169"/>
                <a:gd name="connsiteX0" fmla="*/ 98572 w 199267"/>
                <a:gd name="connsiteY0" fmla="*/ 0 h 183169"/>
                <a:gd name="connsiteX1" fmla="*/ 198966 w 199267"/>
                <a:gd name="connsiteY1" fmla="*/ 100394 h 183169"/>
                <a:gd name="connsiteX2" fmla="*/ 22598 w 199267"/>
                <a:gd name="connsiteY2" fmla="*/ 151948 h 183169"/>
                <a:gd name="connsiteX3" fmla="*/ 98572 w 199267"/>
                <a:gd name="connsiteY3" fmla="*/ 0 h 183169"/>
                <a:gd name="connsiteX0" fmla="*/ 98572 w 199267"/>
                <a:gd name="connsiteY0" fmla="*/ 0 h 189555"/>
                <a:gd name="connsiteX1" fmla="*/ 198966 w 199267"/>
                <a:gd name="connsiteY1" fmla="*/ 100394 h 189555"/>
                <a:gd name="connsiteX2" fmla="*/ 22598 w 199267"/>
                <a:gd name="connsiteY2" fmla="*/ 160089 h 189555"/>
                <a:gd name="connsiteX3" fmla="*/ 98572 w 199267"/>
                <a:gd name="connsiteY3" fmla="*/ 0 h 189555"/>
                <a:gd name="connsiteX0" fmla="*/ 99761 w 200456"/>
                <a:gd name="connsiteY0" fmla="*/ 0 h 189555"/>
                <a:gd name="connsiteX1" fmla="*/ 200155 w 200456"/>
                <a:gd name="connsiteY1" fmla="*/ 100394 h 189555"/>
                <a:gd name="connsiteX2" fmla="*/ 23787 w 200456"/>
                <a:gd name="connsiteY2" fmla="*/ 160089 h 189555"/>
                <a:gd name="connsiteX3" fmla="*/ 99761 w 200456"/>
                <a:gd name="connsiteY3" fmla="*/ 0 h 189555"/>
                <a:gd name="connsiteX0" fmla="*/ 100924 w 201619"/>
                <a:gd name="connsiteY0" fmla="*/ 0 h 189555"/>
                <a:gd name="connsiteX1" fmla="*/ 201318 w 201619"/>
                <a:gd name="connsiteY1" fmla="*/ 100394 h 189555"/>
                <a:gd name="connsiteX2" fmla="*/ 24950 w 201619"/>
                <a:gd name="connsiteY2" fmla="*/ 160089 h 189555"/>
                <a:gd name="connsiteX3" fmla="*/ 100924 w 201619"/>
                <a:gd name="connsiteY3" fmla="*/ 0 h 189555"/>
              </a:gdLst>
              <a:ahLst/>
              <a:cxnLst>
                <a:cxn ang="0">
                  <a:pos x="connsiteX0" y="connsiteY0"/>
                </a:cxn>
                <a:cxn ang="0">
                  <a:pos x="connsiteX1" y="connsiteY1"/>
                </a:cxn>
                <a:cxn ang="0">
                  <a:pos x="connsiteX2" y="connsiteY2"/>
                </a:cxn>
                <a:cxn ang="0">
                  <a:pos x="connsiteX3" y="connsiteY3"/>
                </a:cxn>
              </a:cxnLst>
              <a:rect l="l" t="t" r="r" b="b"/>
              <a:pathLst>
                <a:path w="201619" h="189555">
                  <a:moveTo>
                    <a:pt x="100924" y="0"/>
                  </a:moveTo>
                  <a:cubicBezTo>
                    <a:pt x="158810" y="19898"/>
                    <a:pt x="205840" y="61502"/>
                    <a:pt x="201318" y="100394"/>
                  </a:cubicBezTo>
                  <a:cubicBezTo>
                    <a:pt x="164235" y="155565"/>
                    <a:pt x="97307" y="232445"/>
                    <a:pt x="24950" y="160089"/>
                  </a:cubicBezTo>
                  <a:cubicBezTo>
                    <a:pt x="-41980" y="104013"/>
                    <a:pt x="40326" y="31655"/>
                    <a:pt x="100924" y="0"/>
                  </a:cubicBezTo>
                  <a:close/>
                </a:path>
              </a:pathLst>
            </a:custGeom>
            <a:solidFill>
              <a:srgbClr val="FFE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4" name="자유형: 도형 39">
              <a:extLst>
                <a:ext uri="{FF2B5EF4-FFF2-40B4-BE49-F238E27FC236}">
                  <a16:creationId xmlns:a16="http://schemas.microsoft.com/office/drawing/2014/main" id="{9ED88917-738C-4B2E-BE07-6580330C735F}"/>
                </a:ext>
              </a:extLst>
            </p:cNvPr>
            <p:cNvSpPr/>
            <p:nvPr/>
          </p:nvSpPr>
          <p:spPr>
            <a:xfrm>
              <a:off x="5613698" y="4540092"/>
              <a:ext cx="176737" cy="166162"/>
            </a:xfrm>
            <a:custGeom>
              <a:avLst/>
              <a:gdLst>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389"/>
                <a:gd name="connsiteY0" fmla="*/ 0 h 176368"/>
                <a:gd name="connsiteX1" fmla="*/ 160088 w 160389"/>
                <a:gd name="connsiteY1" fmla="*/ 100394 h 176368"/>
                <a:gd name="connsiteX2" fmla="*/ 0 w 160389"/>
                <a:gd name="connsiteY2" fmla="*/ 176368 h 176368"/>
                <a:gd name="connsiteX3" fmla="*/ 59694 w 160389"/>
                <a:gd name="connsiteY3" fmla="*/ 0 h 176368"/>
                <a:gd name="connsiteX0" fmla="*/ 88271 w 188966"/>
                <a:gd name="connsiteY0" fmla="*/ 0 h 176368"/>
                <a:gd name="connsiteX1" fmla="*/ 188665 w 188966"/>
                <a:gd name="connsiteY1" fmla="*/ 100394 h 176368"/>
                <a:gd name="connsiteX2" fmla="*/ 28577 w 188966"/>
                <a:gd name="connsiteY2" fmla="*/ 176368 h 176368"/>
                <a:gd name="connsiteX3" fmla="*/ 88271 w 188966"/>
                <a:gd name="connsiteY3" fmla="*/ 0 h 176368"/>
                <a:gd name="connsiteX0" fmla="*/ 88271 w 188966"/>
                <a:gd name="connsiteY0" fmla="*/ 0 h 215755"/>
                <a:gd name="connsiteX1" fmla="*/ 188665 w 188966"/>
                <a:gd name="connsiteY1" fmla="*/ 100394 h 215755"/>
                <a:gd name="connsiteX2" fmla="*/ 28577 w 188966"/>
                <a:gd name="connsiteY2" fmla="*/ 176368 h 215755"/>
                <a:gd name="connsiteX3" fmla="*/ 88271 w 188966"/>
                <a:gd name="connsiteY3" fmla="*/ 0 h 215755"/>
                <a:gd name="connsiteX0" fmla="*/ 102244 w 202939"/>
                <a:gd name="connsiteY0" fmla="*/ 0 h 195606"/>
                <a:gd name="connsiteX1" fmla="*/ 202638 w 202939"/>
                <a:gd name="connsiteY1" fmla="*/ 100394 h 195606"/>
                <a:gd name="connsiteX2" fmla="*/ 26270 w 202939"/>
                <a:gd name="connsiteY2" fmla="*/ 151948 h 195606"/>
                <a:gd name="connsiteX3" fmla="*/ 102244 w 202939"/>
                <a:gd name="connsiteY3" fmla="*/ 0 h 195606"/>
                <a:gd name="connsiteX0" fmla="*/ 102244 w 202939"/>
                <a:gd name="connsiteY0" fmla="*/ 0 h 185005"/>
                <a:gd name="connsiteX1" fmla="*/ 202638 w 202939"/>
                <a:gd name="connsiteY1" fmla="*/ 100394 h 185005"/>
                <a:gd name="connsiteX2" fmla="*/ 26270 w 202939"/>
                <a:gd name="connsiteY2" fmla="*/ 151948 h 185005"/>
                <a:gd name="connsiteX3" fmla="*/ 102244 w 202939"/>
                <a:gd name="connsiteY3" fmla="*/ 0 h 185005"/>
                <a:gd name="connsiteX0" fmla="*/ 97875 w 198570"/>
                <a:gd name="connsiteY0" fmla="*/ 0 h 185005"/>
                <a:gd name="connsiteX1" fmla="*/ 198269 w 198570"/>
                <a:gd name="connsiteY1" fmla="*/ 100394 h 185005"/>
                <a:gd name="connsiteX2" fmla="*/ 21901 w 198570"/>
                <a:gd name="connsiteY2" fmla="*/ 151948 h 185005"/>
                <a:gd name="connsiteX3" fmla="*/ 97875 w 198570"/>
                <a:gd name="connsiteY3" fmla="*/ 0 h 185005"/>
                <a:gd name="connsiteX0" fmla="*/ 102019 w 202714"/>
                <a:gd name="connsiteY0" fmla="*/ 0 h 185005"/>
                <a:gd name="connsiteX1" fmla="*/ 202413 w 202714"/>
                <a:gd name="connsiteY1" fmla="*/ 100394 h 185005"/>
                <a:gd name="connsiteX2" fmla="*/ 26045 w 202714"/>
                <a:gd name="connsiteY2" fmla="*/ 151948 h 185005"/>
                <a:gd name="connsiteX3" fmla="*/ 102019 w 202714"/>
                <a:gd name="connsiteY3" fmla="*/ 0 h 185005"/>
                <a:gd name="connsiteX0" fmla="*/ 102019 w 202714"/>
                <a:gd name="connsiteY0" fmla="*/ 0 h 190379"/>
                <a:gd name="connsiteX1" fmla="*/ 202413 w 202714"/>
                <a:gd name="connsiteY1" fmla="*/ 100394 h 190379"/>
                <a:gd name="connsiteX2" fmla="*/ 26045 w 202714"/>
                <a:gd name="connsiteY2" fmla="*/ 151948 h 190379"/>
                <a:gd name="connsiteX3" fmla="*/ 102019 w 202714"/>
                <a:gd name="connsiteY3" fmla="*/ 0 h 190379"/>
                <a:gd name="connsiteX0" fmla="*/ 102019 w 202714"/>
                <a:gd name="connsiteY0" fmla="*/ 0 h 183169"/>
                <a:gd name="connsiteX1" fmla="*/ 202413 w 202714"/>
                <a:gd name="connsiteY1" fmla="*/ 100394 h 183169"/>
                <a:gd name="connsiteX2" fmla="*/ 26045 w 202714"/>
                <a:gd name="connsiteY2" fmla="*/ 151948 h 183169"/>
                <a:gd name="connsiteX3" fmla="*/ 102019 w 202714"/>
                <a:gd name="connsiteY3" fmla="*/ 0 h 183169"/>
                <a:gd name="connsiteX0" fmla="*/ 98572 w 199267"/>
                <a:gd name="connsiteY0" fmla="*/ 0 h 183169"/>
                <a:gd name="connsiteX1" fmla="*/ 198966 w 199267"/>
                <a:gd name="connsiteY1" fmla="*/ 100394 h 183169"/>
                <a:gd name="connsiteX2" fmla="*/ 22598 w 199267"/>
                <a:gd name="connsiteY2" fmla="*/ 151948 h 183169"/>
                <a:gd name="connsiteX3" fmla="*/ 98572 w 199267"/>
                <a:gd name="connsiteY3" fmla="*/ 0 h 183169"/>
                <a:gd name="connsiteX0" fmla="*/ 98572 w 199267"/>
                <a:gd name="connsiteY0" fmla="*/ 0 h 189555"/>
                <a:gd name="connsiteX1" fmla="*/ 198966 w 199267"/>
                <a:gd name="connsiteY1" fmla="*/ 100394 h 189555"/>
                <a:gd name="connsiteX2" fmla="*/ 22598 w 199267"/>
                <a:gd name="connsiteY2" fmla="*/ 160089 h 189555"/>
                <a:gd name="connsiteX3" fmla="*/ 98572 w 199267"/>
                <a:gd name="connsiteY3" fmla="*/ 0 h 189555"/>
                <a:gd name="connsiteX0" fmla="*/ 99761 w 200456"/>
                <a:gd name="connsiteY0" fmla="*/ 0 h 189555"/>
                <a:gd name="connsiteX1" fmla="*/ 200155 w 200456"/>
                <a:gd name="connsiteY1" fmla="*/ 100394 h 189555"/>
                <a:gd name="connsiteX2" fmla="*/ 23787 w 200456"/>
                <a:gd name="connsiteY2" fmla="*/ 160089 h 189555"/>
                <a:gd name="connsiteX3" fmla="*/ 99761 w 200456"/>
                <a:gd name="connsiteY3" fmla="*/ 0 h 189555"/>
                <a:gd name="connsiteX0" fmla="*/ 100924 w 201619"/>
                <a:gd name="connsiteY0" fmla="*/ 0 h 189555"/>
                <a:gd name="connsiteX1" fmla="*/ 201318 w 201619"/>
                <a:gd name="connsiteY1" fmla="*/ 100394 h 189555"/>
                <a:gd name="connsiteX2" fmla="*/ 24950 w 201619"/>
                <a:gd name="connsiteY2" fmla="*/ 160089 h 189555"/>
                <a:gd name="connsiteX3" fmla="*/ 100924 w 201619"/>
                <a:gd name="connsiteY3" fmla="*/ 0 h 189555"/>
              </a:gdLst>
              <a:ahLst/>
              <a:cxnLst>
                <a:cxn ang="0">
                  <a:pos x="connsiteX0" y="connsiteY0"/>
                </a:cxn>
                <a:cxn ang="0">
                  <a:pos x="connsiteX1" y="connsiteY1"/>
                </a:cxn>
                <a:cxn ang="0">
                  <a:pos x="connsiteX2" y="connsiteY2"/>
                </a:cxn>
                <a:cxn ang="0">
                  <a:pos x="connsiteX3" y="connsiteY3"/>
                </a:cxn>
              </a:cxnLst>
              <a:rect l="l" t="t" r="r" b="b"/>
              <a:pathLst>
                <a:path w="201619" h="189555">
                  <a:moveTo>
                    <a:pt x="100924" y="0"/>
                  </a:moveTo>
                  <a:cubicBezTo>
                    <a:pt x="158810" y="19898"/>
                    <a:pt x="205840" y="61502"/>
                    <a:pt x="201318" y="100394"/>
                  </a:cubicBezTo>
                  <a:cubicBezTo>
                    <a:pt x="164235" y="155565"/>
                    <a:pt x="97307" y="232445"/>
                    <a:pt x="24950" y="160089"/>
                  </a:cubicBezTo>
                  <a:cubicBezTo>
                    <a:pt x="-41980" y="104013"/>
                    <a:pt x="40326" y="31655"/>
                    <a:pt x="100924" y="0"/>
                  </a:cubicBezTo>
                  <a:close/>
                </a:path>
              </a:pathLst>
            </a:custGeom>
            <a:solidFill>
              <a:srgbClr val="FFE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5" name="자유형: 도형 40">
              <a:extLst>
                <a:ext uri="{FF2B5EF4-FFF2-40B4-BE49-F238E27FC236}">
                  <a16:creationId xmlns:a16="http://schemas.microsoft.com/office/drawing/2014/main" id="{C955C111-3013-48A5-BB6C-FAD0D9FC2748}"/>
                </a:ext>
              </a:extLst>
            </p:cNvPr>
            <p:cNvSpPr/>
            <p:nvPr/>
          </p:nvSpPr>
          <p:spPr>
            <a:xfrm>
              <a:off x="5855115" y="4627148"/>
              <a:ext cx="146129" cy="137385"/>
            </a:xfrm>
            <a:custGeom>
              <a:avLst/>
              <a:gdLst>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088"/>
                <a:gd name="connsiteY0" fmla="*/ 0 h 176368"/>
                <a:gd name="connsiteX1" fmla="*/ 160088 w 160088"/>
                <a:gd name="connsiteY1" fmla="*/ 100394 h 176368"/>
                <a:gd name="connsiteX2" fmla="*/ 0 w 160088"/>
                <a:gd name="connsiteY2" fmla="*/ 176368 h 176368"/>
                <a:gd name="connsiteX3" fmla="*/ 59694 w 160088"/>
                <a:gd name="connsiteY3" fmla="*/ 0 h 176368"/>
                <a:gd name="connsiteX0" fmla="*/ 59694 w 160389"/>
                <a:gd name="connsiteY0" fmla="*/ 0 h 176368"/>
                <a:gd name="connsiteX1" fmla="*/ 160088 w 160389"/>
                <a:gd name="connsiteY1" fmla="*/ 100394 h 176368"/>
                <a:gd name="connsiteX2" fmla="*/ 0 w 160389"/>
                <a:gd name="connsiteY2" fmla="*/ 176368 h 176368"/>
                <a:gd name="connsiteX3" fmla="*/ 59694 w 160389"/>
                <a:gd name="connsiteY3" fmla="*/ 0 h 176368"/>
                <a:gd name="connsiteX0" fmla="*/ 88271 w 188966"/>
                <a:gd name="connsiteY0" fmla="*/ 0 h 176368"/>
                <a:gd name="connsiteX1" fmla="*/ 188665 w 188966"/>
                <a:gd name="connsiteY1" fmla="*/ 100394 h 176368"/>
                <a:gd name="connsiteX2" fmla="*/ 28577 w 188966"/>
                <a:gd name="connsiteY2" fmla="*/ 176368 h 176368"/>
                <a:gd name="connsiteX3" fmla="*/ 88271 w 188966"/>
                <a:gd name="connsiteY3" fmla="*/ 0 h 176368"/>
                <a:gd name="connsiteX0" fmla="*/ 88271 w 188966"/>
                <a:gd name="connsiteY0" fmla="*/ 0 h 215755"/>
                <a:gd name="connsiteX1" fmla="*/ 188665 w 188966"/>
                <a:gd name="connsiteY1" fmla="*/ 100394 h 215755"/>
                <a:gd name="connsiteX2" fmla="*/ 28577 w 188966"/>
                <a:gd name="connsiteY2" fmla="*/ 176368 h 215755"/>
                <a:gd name="connsiteX3" fmla="*/ 88271 w 188966"/>
                <a:gd name="connsiteY3" fmla="*/ 0 h 215755"/>
                <a:gd name="connsiteX0" fmla="*/ 102244 w 202939"/>
                <a:gd name="connsiteY0" fmla="*/ 0 h 195606"/>
                <a:gd name="connsiteX1" fmla="*/ 202638 w 202939"/>
                <a:gd name="connsiteY1" fmla="*/ 100394 h 195606"/>
                <a:gd name="connsiteX2" fmla="*/ 26270 w 202939"/>
                <a:gd name="connsiteY2" fmla="*/ 151948 h 195606"/>
                <a:gd name="connsiteX3" fmla="*/ 102244 w 202939"/>
                <a:gd name="connsiteY3" fmla="*/ 0 h 195606"/>
                <a:gd name="connsiteX0" fmla="*/ 102244 w 202939"/>
                <a:gd name="connsiteY0" fmla="*/ 0 h 185005"/>
                <a:gd name="connsiteX1" fmla="*/ 202638 w 202939"/>
                <a:gd name="connsiteY1" fmla="*/ 100394 h 185005"/>
                <a:gd name="connsiteX2" fmla="*/ 26270 w 202939"/>
                <a:gd name="connsiteY2" fmla="*/ 151948 h 185005"/>
                <a:gd name="connsiteX3" fmla="*/ 102244 w 202939"/>
                <a:gd name="connsiteY3" fmla="*/ 0 h 185005"/>
                <a:gd name="connsiteX0" fmla="*/ 97875 w 198570"/>
                <a:gd name="connsiteY0" fmla="*/ 0 h 185005"/>
                <a:gd name="connsiteX1" fmla="*/ 198269 w 198570"/>
                <a:gd name="connsiteY1" fmla="*/ 100394 h 185005"/>
                <a:gd name="connsiteX2" fmla="*/ 21901 w 198570"/>
                <a:gd name="connsiteY2" fmla="*/ 151948 h 185005"/>
                <a:gd name="connsiteX3" fmla="*/ 97875 w 198570"/>
                <a:gd name="connsiteY3" fmla="*/ 0 h 185005"/>
                <a:gd name="connsiteX0" fmla="*/ 102019 w 202714"/>
                <a:gd name="connsiteY0" fmla="*/ 0 h 185005"/>
                <a:gd name="connsiteX1" fmla="*/ 202413 w 202714"/>
                <a:gd name="connsiteY1" fmla="*/ 100394 h 185005"/>
                <a:gd name="connsiteX2" fmla="*/ 26045 w 202714"/>
                <a:gd name="connsiteY2" fmla="*/ 151948 h 185005"/>
                <a:gd name="connsiteX3" fmla="*/ 102019 w 202714"/>
                <a:gd name="connsiteY3" fmla="*/ 0 h 185005"/>
                <a:gd name="connsiteX0" fmla="*/ 102019 w 202714"/>
                <a:gd name="connsiteY0" fmla="*/ 0 h 190379"/>
                <a:gd name="connsiteX1" fmla="*/ 202413 w 202714"/>
                <a:gd name="connsiteY1" fmla="*/ 100394 h 190379"/>
                <a:gd name="connsiteX2" fmla="*/ 26045 w 202714"/>
                <a:gd name="connsiteY2" fmla="*/ 151948 h 190379"/>
                <a:gd name="connsiteX3" fmla="*/ 102019 w 202714"/>
                <a:gd name="connsiteY3" fmla="*/ 0 h 190379"/>
                <a:gd name="connsiteX0" fmla="*/ 102019 w 202714"/>
                <a:gd name="connsiteY0" fmla="*/ 0 h 183169"/>
                <a:gd name="connsiteX1" fmla="*/ 202413 w 202714"/>
                <a:gd name="connsiteY1" fmla="*/ 100394 h 183169"/>
                <a:gd name="connsiteX2" fmla="*/ 26045 w 202714"/>
                <a:gd name="connsiteY2" fmla="*/ 151948 h 183169"/>
                <a:gd name="connsiteX3" fmla="*/ 102019 w 202714"/>
                <a:gd name="connsiteY3" fmla="*/ 0 h 183169"/>
                <a:gd name="connsiteX0" fmla="*/ 98572 w 199267"/>
                <a:gd name="connsiteY0" fmla="*/ 0 h 183169"/>
                <a:gd name="connsiteX1" fmla="*/ 198966 w 199267"/>
                <a:gd name="connsiteY1" fmla="*/ 100394 h 183169"/>
                <a:gd name="connsiteX2" fmla="*/ 22598 w 199267"/>
                <a:gd name="connsiteY2" fmla="*/ 151948 h 183169"/>
                <a:gd name="connsiteX3" fmla="*/ 98572 w 199267"/>
                <a:gd name="connsiteY3" fmla="*/ 0 h 183169"/>
                <a:gd name="connsiteX0" fmla="*/ 98572 w 199267"/>
                <a:gd name="connsiteY0" fmla="*/ 0 h 189555"/>
                <a:gd name="connsiteX1" fmla="*/ 198966 w 199267"/>
                <a:gd name="connsiteY1" fmla="*/ 100394 h 189555"/>
                <a:gd name="connsiteX2" fmla="*/ 22598 w 199267"/>
                <a:gd name="connsiteY2" fmla="*/ 160089 h 189555"/>
                <a:gd name="connsiteX3" fmla="*/ 98572 w 199267"/>
                <a:gd name="connsiteY3" fmla="*/ 0 h 189555"/>
                <a:gd name="connsiteX0" fmla="*/ 99761 w 200456"/>
                <a:gd name="connsiteY0" fmla="*/ 0 h 189555"/>
                <a:gd name="connsiteX1" fmla="*/ 200155 w 200456"/>
                <a:gd name="connsiteY1" fmla="*/ 100394 h 189555"/>
                <a:gd name="connsiteX2" fmla="*/ 23787 w 200456"/>
                <a:gd name="connsiteY2" fmla="*/ 160089 h 189555"/>
                <a:gd name="connsiteX3" fmla="*/ 99761 w 200456"/>
                <a:gd name="connsiteY3" fmla="*/ 0 h 189555"/>
                <a:gd name="connsiteX0" fmla="*/ 100924 w 201619"/>
                <a:gd name="connsiteY0" fmla="*/ 0 h 189555"/>
                <a:gd name="connsiteX1" fmla="*/ 201318 w 201619"/>
                <a:gd name="connsiteY1" fmla="*/ 100394 h 189555"/>
                <a:gd name="connsiteX2" fmla="*/ 24950 w 201619"/>
                <a:gd name="connsiteY2" fmla="*/ 160089 h 189555"/>
                <a:gd name="connsiteX3" fmla="*/ 100924 w 201619"/>
                <a:gd name="connsiteY3" fmla="*/ 0 h 189555"/>
              </a:gdLst>
              <a:ahLst/>
              <a:cxnLst>
                <a:cxn ang="0">
                  <a:pos x="connsiteX0" y="connsiteY0"/>
                </a:cxn>
                <a:cxn ang="0">
                  <a:pos x="connsiteX1" y="connsiteY1"/>
                </a:cxn>
                <a:cxn ang="0">
                  <a:pos x="connsiteX2" y="connsiteY2"/>
                </a:cxn>
                <a:cxn ang="0">
                  <a:pos x="connsiteX3" y="connsiteY3"/>
                </a:cxn>
              </a:cxnLst>
              <a:rect l="l" t="t" r="r" b="b"/>
              <a:pathLst>
                <a:path w="201619" h="189555">
                  <a:moveTo>
                    <a:pt x="100924" y="0"/>
                  </a:moveTo>
                  <a:cubicBezTo>
                    <a:pt x="158810" y="19898"/>
                    <a:pt x="205840" y="61502"/>
                    <a:pt x="201318" y="100394"/>
                  </a:cubicBezTo>
                  <a:cubicBezTo>
                    <a:pt x="164235" y="155565"/>
                    <a:pt x="97307" y="232445"/>
                    <a:pt x="24950" y="160089"/>
                  </a:cubicBezTo>
                  <a:cubicBezTo>
                    <a:pt x="-41980" y="104013"/>
                    <a:pt x="40326" y="31655"/>
                    <a:pt x="100924" y="0"/>
                  </a:cubicBezTo>
                  <a:close/>
                </a:path>
              </a:pathLst>
            </a:custGeom>
            <a:solidFill>
              <a:srgbClr val="FFEC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grpSp>
        <p:nvGrpSpPr>
          <p:cNvPr id="16" name="Group 15">
            <a:extLst>
              <a:ext uri="{FF2B5EF4-FFF2-40B4-BE49-F238E27FC236}">
                <a16:creationId xmlns:a16="http://schemas.microsoft.com/office/drawing/2014/main" id="{17490102-2F7F-4861-B645-1C2271EE6ADD}"/>
              </a:ext>
            </a:extLst>
          </p:cNvPr>
          <p:cNvGrpSpPr/>
          <p:nvPr/>
        </p:nvGrpSpPr>
        <p:grpSpPr>
          <a:xfrm rot="10800000" flipH="1">
            <a:off x="760183" y="4199674"/>
            <a:ext cx="2127533" cy="2127533"/>
            <a:chOff x="6876256" y="3063517"/>
            <a:chExt cx="1944216" cy="1944216"/>
          </a:xfrm>
          <a:scene3d>
            <a:camera prst="perspectiveLeft">
              <a:rot lat="0" lon="3900000" rev="0"/>
            </a:camera>
            <a:lightRig rig="threePt" dir="t"/>
          </a:scene3d>
        </p:grpSpPr>
        <p:sp>
          <p:nvSpPr>
            <p:cNvPr id="17" name="Oval 16">
              <a:extLst>
                <a:ext uri="{FF2B5EF4-FFF2-40B4-BE49-F238E27FC236}">
                  <a16:creationId xmlns:a16="http://schemas.microsoft.com/office/drawing/2014/main" id="{94D930F3-7375-4670-A98E-D7907BADF54B}"/>
                </a:ext>
              </a:extLst>
            </p:cNvPr>
            <p:cNvSpPr/>
            <p:nvPr/>
          </p:nvSpPr>
          <p:spPr>
            <a:xfrm>
              <a:off x="6876256" y="3063517"/>
              <a:ext cx="1944216" cy="1944216"/>
            </a:xfrm>
            <a:prstGeom prst="ellipse">
              <a:avLst/>
            </a:prstGeom>
            <a:solidFill>
              <a:schemeClr val="bg1"/>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8" name="Oval 17">
              <a:extLst>
                <a:ext uri="{FF2B5EF4-FFF2-40B4-BE49-F238E27FC236}">
                  <a16:creationId xmlns:a16="http://schemas.microsoft.com/office/drawing/2014/main" id="{0A5DE678-CBD5-4CBE-939E-35F501A17D67}"/>
                </a:ext>
              </a:extLst>
            </p:cNvPr>
            <p:cNvSpPr/>
            <p:nvPr/>
          </p:nvSpPr>
          <p:spPr>
            <a:xfrm>
              <a:off x="7165759" y="3353020"/>
              <a:ext cx="1365211" cy="1365211"/>
            </a:xfrm>
            <a:prstGeom prst="ellipse">
              <a:avLst/>
            </a:prstGeom>
            <a:solidFill>
              <a:schemeClr val="bg1"/>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19" name="Oval 18">
              <a:extLst>
                <a:ext uri="{FF2B5EF4-FFF2-40B4-BE49-F238E27FC236}">
                  <a16:creationId xmlns:a16="http://schemas.microsoft.com/office/drawing/2014/main" id="{0E4E0D78-83C9-46AB-B738-9B19E354B036}"/>
                </a:ext>
              </a:extLst>
            </p:cNvPr>
            <p:cNvSpPr/>
            <p:nvPr/>
          </p:nvSpPr>
          <p:spPr>
            <a:xfrm>
              <a:off x="7487073" y="3674334"/>
              <a:ext cx="722583" cy="722583"/>
            </a:xfrm>
            <a:prstGeom prst="ellipse">
              <a:avLst/>
            </a:prstGeom>
            <a:solidFill>
              <a:schemeClr val="accent4"/>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
        <p:nvSpPr>
          <p:cNvPr id="20" name="Parallelogram 19">
            <a:extLst>
              <a:ext uri="{FF2B5EF4-FFF2-40B4-BE49-F238E27FC236}">
                <a16:creationId xmlns:a16="http://schemas.microsoft.com/office/drawing/2014/main" id="{BC330F69-88EA-4824-A6DA-C5B46398BAC5}"/>
              </a:ext>
            </a:extLst>
          </p:cNvPr>
          <p:cNvSpPr/>
          <p:nvPr/>
        </p:nvSpPr>
        <p:spPr>
          <a:xfrm rot="10800000">
            <a:off x="3765139" y="5005411"/>
            <a:ext cx="1400486" cy="276883"/>
          </a:xfrm>
          <a:prstGeom prst="parallelogram">
            <a:avLst>
              <a:gd name="adj" fmla="val 1922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21" name="Group 20">
            <a:extLst>
              <a:ext uri="{FF2B5EF4-FFF2-40B4-BE49-F238E27FC236}">
                <a16:creationId xmlns:a16="http://schemas.microsoft.com/office/drawing/2014/main" id="{697E4526-DCFF-4F07-B181-66E575C35743}"/>
              </a:ext>
            </a:extLst>
          </p:cNvPr>
          <p:cNvGrpSpPr/>
          <p:nvPr/>
        </p:nvGrpSpPr>
        <p:grpSpPr>
          <a:xfrm>
            <a:off x="1823948" y="4613371"/>
            <a:ext cx="3404656" cy="1346565"/>
            <a:chOff x="903886" y="3331350"/>
            <a:chExt cx="3297058" cy="1304009"/>
          </a:xfrm>
        </p:grpSpPr>
        <p:sp>
          <p:nvSpPr>
            <p:cNvPr id="22" name="Rectangle 34">
              <a:extLst>
                <a:ext uri="{FF2B5EF4-FFF2-40B4-BE49-F238E27FC236}">
                  <a16:creationId xmlns:a16="http://schemas.microsoft.com/office/drawing/2014/main" id="{BB6269C0-5D3B-4C61-831D-CDC74C37FFC4}"/>
                </a:ext>
              </a:extLst>
            </p:cNvPr>
            <p:cNvSpPr/>
            <p:nvPr/>
          </p:nvSpPr>
          <p:spPr>
            <a:xfrm>
              <a:off x="903886" y="3968006"/>
              <a:ext cx="704227" cy="36000"/>
            </a:xfrm>
            <a:custGeom>
              <a:avLst/>
              <a:gdLst/>
              <a:ahLst/>
              <a:cxnLst/>
              <a:rect l="l" t="t" r="r" b="b"/>
              <a:pathLst>
                <a:path w="704227" h="36000">
                  <a:moveTo>
                    <a:pt x="0" y="0"/>
                  </a:moveTo>
                  <a:lnTo>
                    <a:pt x="704227" y="0"/>
                  </a:lnTo>
                  <a:lnTo>
                    <a:pt x="704227" y="36000"/>
                  </a:lnTo>
                  <a:lnTo>
                    <a:pt x="0" y="3600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23" name="Group 22">
              <a:extLst>
                <a:ext uri="{FF2B5EF4-FFF2-40B4-BE49-F238E27FC236}">
                  <a16:creationId xmlns:a16="http://schemas.microsoft.com/office/drawing/2014/main" id="{803FE893-9109-4907-847D-3D5D2F736D4C}"/>
                </a:ext>
              </a:extLst>
            </p:cNvPr>
            <p:cNvGrpSpPr/>
            <p:nvPr/>
          </p:nvGrpSpPr>
          <p:grpSpPr>
            <a:xfrm>
              <a:off x="1475656" y="3331350"/>
              <a:ext cx="2725288" cy="1304009"/>
              <a:chOff x="1475656" y="3331350"/>
              <a:chExt cx="2725288" cy="1304009"/>
            </a:xfrm>
          </p:grpSpPr>
          <p:sp>
            <p:nvSpPr>
              <p:cNvPr id="24" name="Parallelogram 23">
                <a:extLst>
                  <a:ext uri="{FF2B5EF4-FFF2-40B4-BE49-F238E27FC236}">
                    <a16:creationId xmlns:a16="http://schemas.microsoft.com/office/drawing/2014/main" id="{6800A67E-395D-4B7E-9C48-485AD0C263D2}"/>
                  </a:ext>
                </a:extLst>
              </p:cNvPr>
              <p:cNvSpPr/>
              <p:nvPr/>
            </p:nvSpPr>
            <p:spPr>
              <a:xfrm rot="10680000" flipH="1">
                <a:off x="2793780" y="4038224"/>
                <a:ext cx="1201835" cy="597135"/>
              </a:xfrm>
              <a:prstGeom prst="parallelogram">
                <a:avLst>
                  <a:gd name="adj" fmla="val 6226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5" name="Parallelogram 24">
                <a:extLst>
                  <a:ext uri="{FF2B5EF4-FFF2-40B4-BE49-F238E27FC236}">
                    <a16:creationId xmlns:a16="http://schemas.microsoft.com/office/drawing/2014/main" id="{1D4566C8-8E28-4489-8481-78B58CCE361B}"/>
                  </a:ext>
                </a:extLst>
              </p:cNvPr>
              <p:cNvSpPr/>
              <p:nvPr/>
            </p:nvSpPr>
            <p:spPr>
              <a:xfrm rot="10920000">
                <a:off x="2793780" y="3331350"/>
                <a:ext cx="1201835" cy="597135"/>
              </a:xfrm>
              <a:prstGeom prst="parallelogram">
                <a:avLst>
                  <a:gd name="adj" fmla="val 6226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26" name="Group 25">
                <a:extLst>
                  <a:ext uri="{FF2B5EF4-FFF2-40B4-BE49-F238E27FC236}">
                    <a16:creationId xmlns:a16="http://schemas.microsoft.com/office/drawing/2014/main" id="{A8CE2F81-9911-4E13-A516-232108AF6F80}"/>
                  </a:ext>
                </a:extLst>
              </p:cNvPr>
              <p:cNvGrpSpPr/>
              <p:nvPr/>
            </p:nvGrpSpPr>
            <p:grpSpPr>
              <a:xfrm>
                <a:off x="1475656" y="3862961"/>
                <a:ext cx="2152334" cy="246090"/>
                <a:chOff x="1688158" y="3440846"/>
                <a:chExt cx="1659706" cy="379529"/>
              </a:xfrm>
            </p:grpSpPr>
            <p:sp>
              <p:nvSpPr>
                <p:cNvPr id="28" name="Trapezoid 33">
                  <a:extLst>
                    <a:ext uri="{FF2B5EF4-FFF2-40B4-BE49-F238E27FC236}">
                      <a16:creationId xmlns:a16="http://schemas.microsoft.com/office/drawing/2014/main" id="{0E8FBC4D-8398-4320-B974-46A210F675EB}"/>
                    </a:ext>
                  </a:extLst>
                </p:cNvPr>
                <p:cNvSpPr/>
                <p:nvPr/>
              </p:nvSpPr>
              <p:spPr>
                <a:xfrm rot="5400000" flipH="1">
                  <a:off x="2653493" y="3090551"/>
                  <a:ext cx="308621" cy="1080120"/>
                </a:xfrm>
                <a:custGeom>
                  <a:avLst/>
                  <a:gdLst/>
                  <a:ahLst/>
                  <a:cxnLst/>
                  <a:rect l="l" t="t" r="r" b="b"/>
                  <a:pathLst>
                    <a:path w="308621" h="1080120">
                      <a:moveTo>
                        <a:pt x="308621" y="1080120"/>
                      </a:moveTo>
                      <a:lnTo>
                        <a:pt x="232649" y="0"/>
                      </a:lnTo>
                      <a:lnTo>
                        <a:pt x="75972" y="0"/>
                      </a:lnTo>
                      <a:lnTo>
                        <a:pt x="0" y="108012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9" name="Chord 28">
                  <a:extLst>
                    <a:ext uri="{FF2B5EF4-FFF2-40B4-BE49-F238E27FC236}">
                      <a16:creationId xmlns:a16="http://schemas.microsoft.com/office/drawing/2014/main" id="{FE5025B0-5ADF-4432-AF36-E3716EB3F317}"/>
                    </a:ext>
                  </a:extLst>
                </p:cNvPr>
                <p:cNvSpPr/>
                <p:nvPr/>
              </p:nvSpPr>
              <p:spPr>
                <a:xfrm>
                  <a:off x="1688158" y="3454556"/>
                  <a:ext cx="155575" cy="352111"/>
                </a:xfrm>
                <a:prstGeom prst="chord">
                  <a:avLst>
                    <a:gd name="adj1" fmla="val 5391179"/>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30" name="Trapezoid 37">
                  <a:extLst>
                    <a:ext uri="{FF2B5EF4-FFF2-40B4-BE49-F238E27FC236}">
                      <a16:creationId xmlns:a16="http://schemas.microsoft.com/office/drawing/2014/main" id="{4EF66354-73F2-42FE-B3D2-BE9DBA9621A5}"/>
                    </a:ext>
                  </a:extLst>
                </p:cNvPr>
                <p:cNvSpPr/>
                <p:nvPr/>
              </p:nvSpPr>
              <p:spPr>
                <a:xfrm rot="5400000" flipH="1">
                  <a:off x="1825951" y="3378583"/>
                  <a:ext cx="379529" cy="504056"/>
                </a:xfrm>
                <a:custGeom>
                  <a:avLst/>
                  <a:gdLst/>
                  <a:ahLst/>
                  <a:cxnLst/>
                  <a:rect l="l" t="t" r="r" b="b"/>
                  <a:pathLst>
                    <a:path w="379529" h="504056">
                      <a:moveTo>
                        <a:pt x="379529" y="504056"/>
                      </a:moveTo>
                      <a:lnTo>
                        <a:pt x="344075" y="0"/>
                      </a:lnTo>
                      <a:lnTo>
                        <a:pt x="35454" y="0"/>
                      </a:lnTo>
                      <a:lnTo>
                        <a:pt x="0" y="504056"/>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
            <p:nvSpPr>
              <p:cNvPr id="27" name="Parallelogram 26">
                <a:extLst>
                  <a:ext uri="{FF2B5EF4-FFF2-40B4-BE49-F238E27FC236}">
                    <a16:creationId xmlns:a16="http://schemas.microsoft.com/office/drawing/2014/main" id="{07AAE399-4C4B-4EBE-83DA-2C51ECABEA24}"/>
                  </a:ext>
                </a:extLst>
              </p:cNvPr>
              <p:cNvSpPr/>
              <p:nvPr/>
            </p:nvSpPr>
            <p:spPr>
              <a:xfrm rot="10800000" flipH="1">
                <a:off x="2788579" y="3979133"/>
                <a:ext cx="1412365" cy="268133"/>
              </a:xfrm>
              <a:prstGeom prst="parallelogram">
                <a:avLst>
                  <a:gd name="adj" fmla="val 205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grpSp>
      <p:grpSp>
        <p:nvGrpSpPr>
          <p:cNvPr id="64" name="Group 63">
            <a:extLst>
              <a:ext uri="{FF2B5EF4-FFF2-40B4-BE49-F238E27FC236}">
                <a16:creationId xmlns:a16="http://schemas.microsoft.com/office/drawing/2014/main" id="{895A6C05-B666-4240-90E5-71C90F02066E}"/>
              </a:ext>
            </a:extLst>
          </p:cNvPr>
          <p:cNvGrpSpPr/>
          <p:nvPr/>
        </p:nvGrpSpPr>
        <p:grpSpPr>
          <a:xfrm>
            <a:off x="7008544" y="3138626"/>
            <a:ext cx="5055726" cy="3511636"/>
            <a:chOff x="5167199" y="1515723"/>
            <a:chExt cx="6690809" cy="4647341"/>
          </a:xfrm>
        </p:grpSpPr>
        <p:sp>
          <p:nvSpPr>
            <p:cNvPr id="31" name="Rectangle 56">
              <a:extLst>
                <a:ext uri="{FF2B5EF4-FFF2-40B4-BE49-F238E27FC236}">
                  <a16:creationId xmlns:a16="http://schemas.microsoft.com/office/drawing/2014/main" id="{447964DC-27CC-4C2D-845E-E2A510542F90}"/>
                </a:ext>
              </a:extLst>
            </p:cNvPr>
            <p:cNvSpPr/>
            <p:nvPr/>
          </p:nvSpPr>
          <p:spPr>
            <a:xfrm>
              <a:off x="8034791" y="1515723"/>
              <a:ext cx="2484002" cy="3216063"/>
            </a:xfrm>
            <a:custGeom>
              <a:avLst/>
              <a:gdLst/>
              <a:ahLst/>
              <a:cxnLst/>
              <a:rect l="l" t="t" r="r" b="b"/>
              <a:pathLst>
                <a:path w="2484001" h="3216063">
                  <a:moveTo>
                    <a:pt x="214881" y="2675904"/>
                  </a:moveTo>
                  <a:cubicBezTo>
                    <a:pt x="161809" y="2675904"/>
                    <a:pt x="118785" y="2718928"/>
                    <a:pt x="118785" y="2772000"/>
                  </a:cubicBezTo>
                  <a:cubicBezTo>
                    <a:pt x="118785" y="2825072"/>
                    <a:pt x="161809" y="2868096"/>
                    <a:pt x="214881" y="2868096"/>
                  </a:cubicBezTo>
                  <a:cubicBezTo>
                    <a:pt x="267953" y="2868096"/>
                    <a:pt x="310977" y="2825072"/>
                    <a:pt x="310977" y="2772000"/>
                  </a:cubicBezTo>
                  <a:cubicBezTo>
                    <a:pt x="310977" y="2718928"/>
                    <a:pt x="267953" y="2675904"/>
                    <a:pt x="214881" y="2675904"/>
                  </a:cubicBezTo>
                  <a:close/>
                  <a:moveTo>
                    <a:pt x="214881" y="2257909"/>
                  </a:moveTo>
                  <a:cubicBezTo>
                    <a:pt x="161809" y="2257909"/>
                    <a:pt x="118785" y="2300933"/>
                    <a:pt x="118785" y="2354005"/>
                  </a:cubicBezTo>
                  <a:cubicBezTo>
                    <a:pt x="118785" y="2407077"/>
                    <a:pt x="161809" y="2450101"/>
                    <a:pt x="214881" y="2450101"/>
                  </a:cubicBezTo>
                  <a:cubicBezTo>
                    <a:pt x="267953" y="2450101"/>
                    <a:pt x="310977" y="2407077"/>
                    <a:pt x="310977" y="2354005"/>
                  </a:cubicBezTo>
                  <a:cubicBezTo>
                    <a:pt x="310977" y="2300933"/>
                    <a:pt x="267953" y="2257909"/>
                    <a:pt x="214881" y="2257909"/>
                  </a:cubicBezTo>
                  <a:close/>
                  <a:moveTo>
                    <a:pt x="214881" y="1839914"/>
                  </a:moveTo>
                  <a:cubicBezTo>
                    <a:pt x="161809" y="1839914"/>
                    <a:pt x="118785" y="1882938"/>
                    <a:pt x="118785" y="1936010"/>
                  </a:cubicBezTo>
                  <a:cubicBezTo>
                    <a:pt x="118785" y="1989082"/>
                    <a:pt x="161809" y="2032106"/>
                    <a:pt x="214881" y="2032106"/>
                  </a:cubicBezTo>
                  <a:cubicBezTo>
                    <a:pt x="267953" y="2032106"/>
                    <a:pt x="310977" y="1989082"/>
                    <a:pt x="310977" y="1936010"/>
                  </a:cubicBezTo>
                  <a:cubicBezTo>
                    <a:pt x="310977" y="1882938"/>
                    <a:pt x="267953" y="1839914"/>
                    <a:pt x="214881" y="1839914"/>
                  </a:cubicBezTo>
                  <a:close/>
                  <a:moveTo>
                    <a:pt x="214881" y="1421919"/>
                  </a:moveTo>
                  <a:cubicBezTo>
                    <a:pt x="161809" y="1421919"/>
                    <a:pt x="118785" y="1464943"/>
                    <a:pt x="118785" y="1518015"/>
                  </a:cubicBezTo>
                  <a:cubicBezTo>
                    <a:pt x="118785" y="1571087"/>
                    <a:pt x="161809" y="1614111"/>
                    <a:pt x="214881" y="1614111"/>
                  </a:cubicBezTo>
                  <a:cubicBezTo>
                    <a:pt x="267953" y="1614111"/>
                    <a:pt x="310977" y="1571087"/>
                    <a:pt x="310977" y="1518015"/>
                  </a:cubicBezTo>
                  <a:cubicBezTo>
                    <a:pt x="310977" y="1464943"/>
                    <a:pt x="267953" y="1421919"/>
                    <a:pt x="214881" y="1421919"/>
                  </a:cubicBezTo>
                  <a:close/>
                  <a:moveTo>
                    <a:pt x="214881" y="1003924"/>
                  </a:moveTo>
                  <a:cubicBezTo>
                    <a:pt x="161809" y="1003924"/>
                    <a:pt x="118785" y="1046948"/>
                    <a:pt x="118785" y="1100020"/>
                  </a:cubicBezTo>
                  <a:cubicBezTo>
                    <a:pt x="118785" y="1153092"/>
                    <a:pt x="161809" y="1196116"/>
                    <a:pt x="214881" y="1196116"/>
                  </a:cubicBezTo>
                  <a:cubicBezTo>
                    <a:pt x="267953" y="1196116"/>
                    <a:pt x="310977" y="1153092"/>
                    <a:pt x="310977" y="1100020"/>
                  </a:cubicBezTo>
                  <a:cubicBezTo>
                    <a:pt x="310977" y="1046948"/>
                    <a:pt x="267953" y="1003924"/>
                    <a:pt x="214881" y="1003924"/>
                  </a:cubicBezTo>
                  <a:close/>
                  <a:moveTo>
                    <a:pt x="214881" y="585929"/>
                  </a:moveTo>
                  <a:cubicBezTo>
                    <a:pt x="161809" y="585929"/>
                    <a:pt x="118785" y="628953"/>
                    <a:pt x="118785" y="682025"/>
                  </a:cubicBezTo>
                  <a:cubicBezTo>
                    <a:pt x="118785" y="735097"/>
                    <a:pt x="161809" y="778121"/>
                    <a:pt x="214881" y="778121"/>
                  </a:cubicBezTo>
                  <a:cubicBezTo>
                    <a:pt x="267953" y="778121"/>
                    <a:pt x="310977" y="735097"/>
                    <a:pt x="310977" y="682025"/>
                  </a:cubicBezTo>
                  <a:cubicBezTo>
                    <a:pt x="310977" y="628953"/>
                    <a:pt x="267953" y="585929"/>
                    <a:pt x="214881" y="585929"/>
                  </a:cubicBezTo>
                  <a:close/>
                  <a:moveTo>
                    <a:pt x="214881" y="167934"/>
                  </a:moveTo>
                  <a:cubicBezTo>
                    <a:pt x="161809" y="167934"/>
                    <a:pt x="118785" y="210958"/>
                    <a:pt x="118785" y="264030"/>
                  </a:cubicBezTo>
                  <a:cubicBezTo>
                    <a:pt x="118785" y="317102"/>
                    <a:pt x="161809" y="360126"/>
                    <a:pt x="214881" y="360126"/>
                  </a:cubicBezTo>
                  <a:cubicBezTo>
                    <a:pt x="267953" y="360126"/>
                    <a:pt x="310977" y="317102"/>
                    <a:pt x="310977" y="264030"/>
                  </a:cubicBezTo>
                  <a:cubicBezTo>
                    <a:pt x="310977" y="210958"/>
                    <a:pt x="267953" y="167934"/>
                    <a:pt x="214881" y="167934"/>
                  </a:cubicBezTo>
                  <a:close/>
                  <a:moveTo>
                    <a:pt x="0" y="0"/>
                  </a:moveTo>
                  <a:lnTo>
                    <a:pt x="2484001" y="0"/>
                  </a:lnTo>
                  <a:lnTo>
                    <a:pt x="2484001" y="232022"/>
                  </a:lnTo>
                  <a:lnTo>
                    <a:pt x="2484001" y="500040"/>
                  </a:lnTo>
                  <a:lnTo>
                    <a:pt x="2484001" y="732062"/>
                  </a:lnTo>
                  <a:lnTo>
                    <a:pt x="0" y="3216063"/>
                  </a:lnTo>
                  <a:lnTo>
                    <a:pt x="0" y="2984041"/>
                  </a:lnTo>
                  <a:lnTo>
                    <a:pt x="0" y="232022"/>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grpSp>
          <p:nvGrpSpPr>
            <p:cNvPr id="32" name="Group 31">
              <a:extLst>
                <a:ext uri="{FF2B5EF4-FFF2-40B4-BE49-F238E27FC236}">
                  <a16:creationId xmlns:a16="http://schemas.microsoft.com/office/drawing/2014/main" id="{C1E35E02-7364-477D-AC87-EF65930A250F}"/>
                </a:ext>
              </a:extLst>
            </p:cNvPr>
            <p:cNvGrpSpPr/>
            <p:nvPr/>
          </p:nvGrpSpPr>
          <p:grpSpPr>
            <a:xfrm>
              <a:off x="5167199" y="3642389"/>
              <a:ext cx="6690809" cy="2520675"/>
              <a:chOff x="1521177" y="3921537"/>
              <a:chExt cx="6690809" cy="2520675"/>
            </a:xfrm>
          </p:grpSpPr>
          <p:sp>
            <p:nvSpPr>
              <p:cNvPr id="33" name="Freeform 55">
                <a:extLst>
                  <a:ext uri="{FF2B5EF4-FFF2-40B4-BE49-F238E27FC236}">
                    <a16:creationId xmlns:a16="http://schemas.microsoft.com/office/drawing/2014/main" id="{9BB26A1F-0FFA-4103-B0CD-F0B020E93994}"/>
                  </a:ext>
                </a:extLst>
              </p:cNvPr>
              <p:cNvSpPr/>
              <p:nvPr/>
            </p:nvSpPr>
            <p:spPr>
              <a:xfrm flipH="1">
                <a:off x="1521177" y="6023586"/>
                <a:ext cx="2595307" cy="418626"/>
              </a:xfrm>
              <a:custGeom>
                <a:avLst/>
                <a:gdLst>
                  <a:gd name="connsiteX0" fmla="*/ 0 w 4124325"/>
                  <a:gd name="connsiteY0" fmla="*/ 0 h 838200"/>
                  <a:gd name="connsiteX1" fmla="*/ 0 w 4124325"/>
                  <a:gd name="connsiteY1" fmla="*/ 0 h 838200"/>
                  <a:gd name="connsiteX2" fmla="*/ 85725 w 4124325"/>
                  <a:gd name="connsiteY2" fmla="*/ 9525 h 838200"/>
                  <a:gd name="connsiteX3" fmla="*/ 123825 w 4124325"/>
                  <a:gd name="connsiteY3" fmla="*/ 19050 h 838200"/>
                  <a:gd name="connsiteX4" fmla="*/ 209550 w 4124325"/>
                  <a:gd name="connsiteY4" fmla="*/ 28575 h 838200"/>
                  <a:gd name="connsiteX5" fmla="*/ 285750 w 4124325"/>
                  <a:gd name="connsiteY5" fmla="*/ 38100 h 838200"/>
                  <a:gd name="connsiteX6" fmla="*/ 323850 w 4124325"/>
                  <a:gd name="connsiteY6" fmla="*/ 57150 h 838200"/>
                  <a:gd name="connsiteX7" fmla="*/ 323850 w 4124325"/>
                  <a:gd name="connsiteY7" fmla="*/ 57150 h 838200"/>
                  <a:gd name="connsiteX8" fmla="*/ 238125 w 4124325"/>
                  <a:gd name="connsiteY8" fmla="*/ 352425 h 838200"/>
                  <a:gd name="connsiteX9" fmla="*/ 971550 w 4124325"/>
                  <a:gd name="connsiteY9" fmla="*/ 257175 h 838200"/>
                  <a:gd name="connsiteX10" fmla="*/ 800100 w 4124325"/>
                  <a:gd name="connsiteY10" fmla="*/ 609600 h 838200"/>
                  <a:gd name="connsiteX11" fmla="*/ 2524125 w 4124325"/>
                  <a:gd name="connsiteY11" fmla="*/ 495300 h 838200"/>
                  <a:gd name="connsiteX12" fmla="*/ 2190750 w 4124325"/>
                  <a:gd name="connsiteY12" fmla="*/ 838200 h 838200"/>
                  <a:gd name="connsiteX13" fmla="*/ 4124325 w 4124325"/>
                  <a:gd name="connsiteY13" fmla="*/ 704850 h 838200"/>
                  <a:gd name="connsiteX0" fmla="*/ 0 w 4124325"/>
                  <a:gd name="connsiteY0" fmla="*/ 0 h 838200"/>
                  <a:gd name="connsiteX1" fmla="*/ 0 w 4124325"/>
                  <a:gd name="connsiteY1" fmla="*/ 0 h 838200"/>
                  <a:gd name="connsiteX2" fmla="*/ 85725 w 4124325"/>
                  <a:gd name="connsiteY2" fmla="*/ 9525 h 838200"/>
                  <a:gd name="connsiteX3" fmla="*/ 123825 w 4124325"/>
                  <a:gd name="connsiteY3" fmla="*/ 19050 h 838200"/>
                  <a:gd name="connsiteX4" fmla="*/ 285750 w 4124325"/>
                  <a:gd name="connsiteY4" fmla="*/ 38100 h 838200"/>
                  <a:gd name="connsiteX5" fmla="*/ 323850 w 4124325"/>
                  <a:gd name="connsiteY5" fmla="*/ 57150 h 838200"/>
                  <a:gd name="connsiteX6" fmla="*/ 323850 w 4124325"/>
                  <a:gd name="connsiteY6" fmla="*/ 57150 h 838200"/>
                  <a:gd name="connsiteX7" fmla="*/ 238125 w 4124325"/>
                  <a:gd name="connsiteY7" fmla="*/ 352425 h 838200"/>
                  <a:gd name="connsiteX8" fmla="*/ 971550 w 4124325"/>
                  <a:gd name="connsiteY8" fmla="*/ 257175 h 838200"/>
                  <a:gd name="connsiteX9" fmla="*/ 800100 w 4124325"/>
                  <a:gd name="connsiteY9" fmla="*/ 609600 h 838200"/>
                  <a:gd name="connsiteX10" fmla="*/ 2524125 w 4124325"/>
                  <a:gd name="connsiteY10" fmla="*/ 495300 h 838200"/>
                  <a:gd name="connsiteX11" fmla="*/ 2190750 w 4124325"/>
                  <a:gd name="connsiteY11" fmla="*/ 838200 h 838200"/>
                  <a:gd name="connsiteX12" fmla="*/ 4124325 w 4124325"/>
                  <a:gd name="connsiteY12" fmla="*/ 704850 h 838200"/>
                  <a:gd name="connsiteX0" fmla="*/ 0 w 4124325"/>
                  <a:gd name="connsiteY0" fmla="*/ 0 h 838200"/>
                  <a:gd name="connsiteX1" fmla="*/ 0 w 4124325"/>
                  <a:gd name="connsiteY1" fmla="*/ 0 h 838200"/>
                  <a:gd name="connsiteX2" fmla="*/ 85725 w 4124325"/>
                  <a:gd name="connsiteY2" fmla="*/ 9525 h 838200"/>
                  <a:gd name="connsiteX3" fmla="*/ 285750 w 4124325"/>
                  <a:gd name="connsiteY3" fmla="*/ 38100 h 838200"/>
                  <a:gd name="connsiteX4" fmla="*/ 323850 w 4124325"/>
                  <a:gd name="connsiteY4" fmla="*/ 57150 h 838200"/>
                  <a:gd name="connsiteX5" fmla="*/ 323850 w 4124325"/>
                  <a:gd name="connsiteY5" fmla="*/ 57150 h 838200"/>
                  <a:gd name="connsiteX6" fmla="*/ 238125 w 4124325"/>
                  <a:gd name="connsiteY6" fmla="*/ 352425 h 838200"/>
                  <a:gd name="connsiteX7" fmla="*/ 971550 w 4124325"/>
                  <a:gd name="connsiteY7" fmla="*/ 257175 h 838200"/>
                  <a:gd name="connsiteX8" fmla="*/ 800100 w 4124325"/>
                  <a:gd name="connsiteY8" fmla="*/ 609600 h 838200"/>
                  <a:gd name="connsiteX9" fmla="*/ 2524125 w 4124325"/>
                  <a:gd name="connsiteY9" fmla="*/ 495300 h 838200"/>
                  <a:gd name="connsiteX10" fmla="*/ 2190750 w 4124325"/>
                  <a:gd name="connsiteY10" fmla="*/ 838200 h 838200"/>
                  <a:gd name="connsiteX11" fmla="*/ 4124325 w 4124325"/>
                  <a:gd name="connsiteY11" fmla="*/ 704850 h 838200"/>
                  <a:gd name="connsiteX0" fmla="*/ 0 w 4124325"/>
                  <a:gd name="connsiteY0" fmla="*/ 0 h 838200"/>
                  <a:gd name="connsiteX1" fmla="*/ 0 w 4124325"/>
                  <a:gd name="connsiteY1" fmla="*/ 0 h 838200"/>
                  <a:gd name="connsiteX2" fmla="*/ 285750 w 4124325"/>
                  <a:gd name="connsiteY2" fmla="*/ 38100 h 838200"/>
                  <a:gd name="connsiteX3" fmla="*/ 323850 w 4124325"/>
                  <a:gd name="connsiteY3" fmla="*/ 57150 h 838200"/>
                  <a:gd name="connsiteX4" fmla="*/ 323850 w 4124325"/>
                  <a:gd name="connsiteY4" fmla="*/ 57150 h 838200"/>
                  <a:gd name="connsiteX5" fmla="*/ 238125 w 4124325"/>
                  <a:gd name="connsiteY5" fmla="*/ 352425 h 838200"/>
                  <a:gd name="connsiteX6" fmla="*/ 971550 w 4124325"/>
                  <a:gd name="connsiteY6" fmla="*/ 257175 h 838200"/>
                  <a:gd name="connsiteX7" fmla="*/ 800100 w 4124325"/>
                  <a:gd name="connsiteY7" fmla="*/ 609600 h 838200"/>
                  <a:gd name="connsiteX8" fmla="*/ 2524125 w 4124325"/>
                  <a:gd name="connsiteY8" fmla="*/ 495300 h 838200"/>
                  <a:gd name="connsiteX9" fmla="*/ 2190750 w 4124325"/>
                  <a:gd name="connsiteY9" fmla="*/ 838200 h 838200"/>
                  <a:gd name="connsiteX10" fmla="*/ 4124325 w 4124325"/>
                  <a:gd name="connsiteY10" fmla="*/ 704850 h 838200"/>
                  <a:gd name="connsiteX0" fmla="*/ 0 w 4124325"/>
                  <a:gd name="connsiteY0" fmla="*/ 0 h 838200"/>
                  <a:gd name="connsiteX1" fmla="*/ 0 w 4124325"/>
                  <a:gd name="connsiteY1" fmla="*/ 0 h 838200"/>
                  <a:gd name="connsiteX2" fmla="*/ 323850 w 4124325"/>
                  <a:gd name="connsiteY2" fmla="*/ 57150 h 838200"/>
                  <a:gd name="connsiteX3" fmla="*/ 323850 w 4124325"/>
                  <a:gd name="connsiteY3" fmla="*/ 57150 h 838200"/>
                  <a:gd name="connsiteX4" fmla="*/ 238125 w 4124325"/>
                  <a:gd name="connsiteY4" fmla="*/ 352425 h 838200"/>
                  <a:gd name="connsiteX5" fmla="*/ 971550 w 4124325"/>
                  <a:gd name="connsiteY5" fmla="*/ 257175 h 838200"/>
                  <a:gd name="connsiteX6" fmla="*/ 800100 w 4124325"/>
                  <a:gd name="connsiteY6" fmla="*/ 609600 h 838200"/>
                  <a:gd name="connsiteX7" fmla="*/ 2524125 w 4124325"/>
                  <a:gd name="connsiteY7" fmla="*/ 495300 h 838200"/>
                  <a:gd name="connsiteX8" fmla="*/ 2190750 w 4124325"/>
                  <a:gd name="connsiteY8" fmla="*/ 838200 h 838200"/>
                  <a:gd name="connsiteX9" fmla="*/ 4124325 w 4124325"/>
                  <a:gd name="connsiteY9" fmla="*/ 704850 h 838200"/>
                  <a:gd name="connsiteX0" fmla="*/ 0 w 4124325"/>
                  <a:gd name="connsiteY0" fmla="*/ 19050 h 857250"/>
                  <a:gd name="connsiteX1" fmla="*/ 0 w 4124325"/>
                  <a:gd name="connsiteY1" fmla="*/ 19050 h 857250"/>
                  <a:gd name="connsiteX2" fmla="*/ 323850 w 4124325"/>
                  <a:gd name="connsiteY2" fmla="*/ 76200 h 857250"/>
                  <a:gd name="connsiteX3" fmla="*/ 400050 w 4124325"/>
                  <a:gd name="connsiteY3" fmla="*/ 0 h 857250"/>
                  <a:gd name="connsiteX4" fmla="*/ 238125 w 4124325"/>
                  <a:gd name="connsiteY4" fmla="*/ 371475 h 857250"/>
                  <a:gd name="connsiteX5" fmla="*/ 971550 w 4124325"/>
                  <a:gd name="connsiteY5" fmla="*/ 276225 h 857250"/>
                  <a:gd name="connsiteX6" fmla="*/ 800100 w 4124325"/>
                  <a:gd name="connsiteY6" fmla="*/ 628650 h 857250"/>
                  <a:gd name="connsiteX7" fmla="*/ 2524125 w 4124325"/>
                  <a:gd name="connsiteY7" fmla="*/ 514350 h 857250"/>
                  <a:gd name="connsiteX8" fmla="*/ 2190750 w 4124325"/>
                  <a:gd name="connsiteY8" fmla="*/ 857250 h 857250"/>
                  <a:gd name="connsiteX9" fmla="*/ 4124325 w 4124325"/>
                  <a:gd name="connsiteY9" fmla="*/ 723900 h 85725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284758 w 4124325"/>
                  <a:gd name="connsiteY6" fmla="*/ 437570 h 838200"/>
                  <a:gd name="connsiteX7" fmla="*/ 2524125 w 4124325"/>
                  <a:gd name="connsiteY7" fmla="*/ 495300 h 838200"/>
                  <a:gd name="connsiteX8" fmla="*/ 2190750 w 4124325"/>
                  <a:gd name="connsiteY8" fmla="*/ 838200 h 838200"/>
                  <a:gd name="connsiteX9" fmla="*/ 4124325 w 4124325"/>
                  <a:gd name="connsiteY9"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698"/>
                  <a:gd name="connsiteX1" fmla="*/ 0 w 4124325"/>
                  <a:gd name="connsiteY1" fmla="*/ 0 h 838698"/>
                  <a:gd name="connsiteX2" fmla="*/ 323850 w 4124325"/>
                  <a:gd name="connsiteY2" fmla="*/ 57150 h 838698"/>
                  <a:gd name="connsiteX3" fmla="*/ 238125 w 4124325"/>
                  <a:gd name="connsiteY3" fmla="*/ 352425 h 838698"/>
                  <a:gd name="connsiteX4" fmla="*/ 971550 w 4124325"/>
                  <a:gd name="connsiteY4" fmla="*/ 257175 h 838698"/>
                  <a:gd name="connsiteX5" fmla="*/ 704684 w 4124325"/>
                  <a:gd name="connsiteY5" fmla="*/ 629478 h 838698"/>
                  <a:gd name="connsiteX6" fmla="*/ 2524125 w 4124325"/>
                  <a:gd name="connsiteY6" fmla="*/ 495300 h 838698"/>
                  <a:gd name="connsiteX7" fmla="*/ 2190750 w 4124325"/>
                  <a:gd name="connsiteY7" fmla="*/ 838200 h 838698"/>
                  <a:gd name="connsiteX8" fmla="*/ 4124325 w 4124325"/>
                  <a:gd name="connsiteY8" fmla="*/ 704850 h 838698"/>
                  <a:gd name="connsiteX0" fmla="*/ 0 w 5281240"/>
                  <a:gd name="connsiteY0" fmla="*/ 0 h 838698"/>
                  <a:gd name="connsiteX1" fmla="*/ 0 w 5281240"/>
                  <a:gd name="connsiteY1" fmla="*/ 0 h 838698"/>
                  <a:gd name="connsiteX2" fmla="*/ 323850 w 5281240"/>
                  <a:gd name="connsiteY2" fmla="*/ 57150 h 838698"/>
                  <a:gd name="connsiteX3" fmla="*/ 238125 w 5281240"/>
                  <a:gd name="connsiteY3" fmla="*/ 352425 h 838698"/>
                  <a:gd name="connsiteX4" fmla="*/ 971550 w 5281240"/>
                  <a:gd name="connsiteY4" fmla="*/ 257175 h 838698"/>
                  <a:gd name="connsiteX5" fmla="*/ 704684 w 5281240"/>
                  <a:gd name="connsiteY5" fmla="*/ 629478 h 838698"/>
                  <a:gd name="connsiteX6" fmla="*/ 2524125 w 5281240"/>
                  <a:gd name="connsiteY6" fmla="*/ 495300 h 838698"/>
                  <a:gd name="connsiteX7" fmla="*/ 2190750 w 5281240"/>
                  <a:gd name="connsiteY7" fmla="*/ 838200 h 838698"/>
                  <a:gd name="connsiteX8" fmla="*/ 5281240 w 5281240"/>
                  <a:gd name="connsiteY8" fmla="*/ 617385 h 838698"/>
                  <a:gd name="connsiteX0" fmla="*/ 0 w 4638777"/>
                  <a:gd name="connsiteY0" fmla="*/ 0 h 838698"/>
                  <a:gd name="connsiteX1" fmla="*/ 0 w 4638777"/>
                  <a:gd name="connsiteY1" fmla="*/ 0 h 838698"/>
                  <a:gd name="connsiteX2" fmla="*/ 323850 w 4638777"/>
                  <a:gd name="connsiteY2" fmla="*/ 57150 h 838698"/>
                  <a:gd name="connsiteX3" fmla="*/ 238125 w 4638777"/>
                  <a:gd name="connsiteY3" fmla="*/ 352425 h 838698"/>
                  <a:gd name="connsiteX4" fmla="*/ 971550 w 4638777"/>
                  <a:gd name="connsiteY4" fmla="*/ 257175 h 838698"/>
                  <a:gd name="connsiteX5" fmla="*/ 704684 w 4638777"/>
                  <a:gd name="connsiteY5" fmla="*/ 629478 h 838698"/>
                  <a:gd name="connsiteX6" fmla="*/ 2524125 w 4638777"/>
                  <a:gd name="connsiteY6" fmla="*/ 495300 h 838698"/>
                  <a:gd name="connsiteX7" fmla="*/ 2190750 w 4638777"/>
                  <a:gd name="connsiteY7" fmla="*/ 838200 h 838698"/>
                  <a:gd name="connsiteX8" fmla="*/ 4638777 w 4638777"/>
                  <a:gd name="connsiteY8" fmla="*/ 655550 h 838698"/>
                  <a:gd name="connsiteX0" fmla="*/ 0 w 4519249"/>
                  <a:gd name="connsiteY0" fmla="*/ 0 h 838698"/>
                  <a:gd name="connsiteX1" fmla="*/ 0 w 4519249"/>
                  <a:gd name="connsiteY1" fmla="*/ 0 h 838698"/>
                  <a:gd name="connsiteX2" fmla="*/ 323850 w 4519249"/>
                  <a:gd name="connsiteY2" fmla="*/ 57150 h 838698"/>
                  <a:gd name="connsiteX3" fmla="*/ 238125 w 4519249"/>
                  <a:gd name="connsiteY3" fmla="*/ 352425 h 838698"/>
                  <a:gd name="connsiteX4" fmla="*/ 971550 w 4519249"/>
                  <a:gd name="connsiteY4" fmla="*/ 257175 h 838698"/>
                  <a:gd name="connsiteX5" fmla="*/ 704684 w 4519249"/>
                  <a:gd name="connsiteY5" fmla="*/ 629478 h 838698"/>
                  <a:gd name="connsiteX6" fmla="*/ 2524125 w 4519249"/>
                  <a:gd name="connsiteY6" fmla="*/ 495300 h 838698"/>
                  <a:gd name="connsiteX7" fmla="*/ 2190750 w 4519249"/>
                  <a:gd name="connsiteY7" fmla="*/ 838200 h 838698"/>
                  <a:gd name="connsiteX8" fmla="*/ 4519249 w 4519249"/>
                  <a:gd name="connsiteY8" fmla="*/ 655550 h 838698"/>
                  <a:gd name="connsiteX0" fmla="*/ 0 w 4071019"/>
                  <a:gd name="connsiteY0" fmla="*/ 0 h 838698"/>
                  <a:gd name="connsiteX1" fmla="*/ 0 w 4071019"/>
                  <a:gd name="connsiteY1" fmla="*/ 0 h 838698"/>
                  <a:gd name="connsiteX2" fmla="*/ 323850 w 4071019"/>
                  <a:gd name="connsiteY2" fmla="*/ 57150 h 838698"/>
                  <a:gd name="connsiteX3" fmla="*/ 238125 w 4071019"/>
                  <a:gd name="connsiteY3" fmla="*/ 352425 h 838698"/>
                  <a:gd name="connsiteX4" fmla="*/ 971550 w 4071019"/>
                  <a:gd name="connsiteY4" fmla="*/ 257175 h 838698"/>
                  <a:gd name="connsiteX5" fmla="*/ 704684 w 4071019"/>
                  <a:gd name="connsiteY5" fmla="*/ 629478 h 838698"/>
                  <a:gd name="connsiteX6" fmla="*/ 2524125 w 4071019"/>
                  <a:gd name="connsiteY6" fmla="*/ 495300 h 838698"/>
                  <a:gd name="connsiteX7" fmla="*/ 2190750 w 4071019"/>
                  <a:gd name="connsiteY7" fmla="*/ 838200 h 838698"/>
                  <a:gd name="connsiteX8" fmla="*/ 4071019 w 4071019"/>
                  <a:gd name="connsiteY8" fmla="*/ 693716 h 83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1019" h="838698">
                    <a:moveTo>
                      <a:pt x="0" y="0"/>
                    </a:moveTo>
                    <a:lnTo>
                      <a:pt x="0" y="0"/>
                    </a:lnTo>
                    <a:cubicBezTo>
                      <a:pt x="107950" y="19050"/>
                      <a:pt x="386654" y="-32693"/>
                      <a:pt x="323850" y="57150"/>
                    </a:cubicBezTo>
                    <a:cubicBezTo>
                      <a:pt x="233116" y="186948"/>
                      <a:pt x="70540" y="342942"/>
                      <a:pt x="238125" y="352425"/>
                    </a:cubicBezTo>
                    <a:cubicBezTo>
                      <a:pt x="482600" y="320675"/>
                      <a:pt x="985493" y="129899"/>
                      <a:pt x="971550" y="257175"/>
                    </a:cubicBezTo>
                    <a:cubicBezTo>
                      <a:pt x="942229" y="426333"/>
                      <a:pt x="475587" y="595492"/>
                      <a:pt x="704684" y="629478"/>
                    </a:cubicBezTo>
                    <a:cubicBezTo>
                      <a:pt x="963446" y="669165"/>
                      <a:pt x="2681964" y="361122"/>
                      <a:pt x="2524125" y="495300"/>
                    </a:cubicBezTo>
                    <a:cubicBezTo>
                      <a:pt x="2413000" y="609600"/>
                      <a:pt x="1912261" y="851121"/>
                      <a:pt x="2190750" y="838200"/>
                    </a:cubicBezTo>
                    <a:lnTo>
                      <a:pt x="4071019" y="693716"/>
                    </a:lnTo>
                  </a:path>
                </a:pathLst>
              </a:custGeom>
              <a:ln w="3492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1">
                  <a:ea typeface="+mj-ea"/>
                  <a:cs typeface="B Nazanin" panose="00000700000000000000" pitchFamily="2" charset="-78"/>
                </a:endParaRPr>
              </a:p>
            </p:txBody>
          </p:sp>
          <p:grpSp>
            <p:nvGrpSpPr>
              <p:cNvPr id="34" name="Group 33">
                <a:extLst>
                  <a:ext uri="{FF2B5EF4-FFF2-40B4-BE49-F238E27FC236}">
                    <a16:creationId xmlns:a16="http://schemas.microsoft.com/office/drawing/2014/main" id="{A4ED3CC5-5B94-4B63-9415-92408BEFD5DF}"/>
                  </a:ext>
                </a:extLst>
              </p:cNvPr>
              <p:cNvGrpSpPr/>
              <p:nvPr/>
            </p:nvGrpSpPr>
            <p:grpSpPr>
              <a:xfrm rot="2700000">
                <a:off x="5397067" y="1924558"/>
                <a:ext cx="817939" cy="4811898"/>
                <a:chOff x="6010272" y="2713784"/>
                <a:chExt cx="715173" cy="4207334"/>
              </a:xfrm>
            </p:grpSpPr>
            <p:grpSp>
              <p:nvGrpSpPr>
                <p:cNvPr id="35" name="Group 34">
                  <a:extLst>
                    <a:ext uri="{FF2B5EF4-FFF2-40B4-BE49-F238E27FC236}">
                      <a16:creationId xmlns:a16="http://schemas.microsoft.com/office/drawing/2014/main" id="{C057F5E4-63C8-4521-BAEC-1752C8483535}"/>
                    </a:ext>
                  </a:extLst>
                </p:cNvPr>
                <p:cNvGrpSpPr/>
                <p:nvPr/>
              </p:nvGrpSpPr>
              <p:grpSpPr>
                <a:xfrm>
                  <a:off x="6010272" y="6136593"/>
                  <a:ext cx="709526" cy="784525"/>
                  <a:chOff x="2193351" y="5121188"/>
                  <a:chExt cx="896767" cy="906320"/>
                </a:xfrm>
              </p:grpSpPr>
              <p:sp>
                <p:nvSpPr>
                  <p:cNvPr id="47" name="Rectangle 8">
                    <a:extLst>
                      <a:ext uri="{FF2B5EF4-FFF2-40B4-BE49-F238E27FC236}">
                        <a16:creationId xmlns:a16="http://schemas.microsoft.com/office/drawing/2014/main" id="{D0E31392-B115-4C8B-B7C0-3CB69EE8D41C}"/>
                      </a:ext>
                    </a:extLst>
                  </p:cNvPr>
                  <p:cNvSpPr/>
                  <p:nvPr/>
                </p:nvSpPr>
                <p:spPr>
                  <a:xfrm>
                    <a:off x="2193351" y="5127408"/>
                    <a:ext cx="896767" cy="900100"/>
                  </a:xfrm>
                  <a:custGeom>
                    <a:avLst/>
                    <a:gdLst/>
                    <a:ahLst/>
                    <a:cxnLst/>
                    <a:rect l="l" t="t" r="r" b="b"/>
                    <a:pathLst>
                      <a:path w="1802378" h="1800199">
                        <a:moveTo>
                          <a:pt x="0" y="0"/>
                        </a:moveTo>
                        <a:lnTo>
                          <a:pt x="1802378" y="0"/>
                        </a:lnTo>
                        <a:lnTo>
                          <a:pt x="1802378" y="289727"/>
                        </a:lnTo>
                        <a:lnTo>
                          <a:pt x="1801366" y="289727"/>
                        </a:lnTo>
                        <a:lnTo>
                          <a:pt x="901188" y="1800199"/>
                        </a:lnTo>
                        <a:lnTo>
                          <a:pt x="1012" y="289727"/>
                        </a:lnTo>
                        <a:lnTo>
                          <a:pt x="0" y="289727"/>
                        </a:lnTo>
                        <a:lnTo>
                          <a:pt x="0" y="288030"/>
                        </a:lnTo>
                        <a:close/>
                      </a:path>
                    </a:pathLst>
                  </a:custGeom>
                  <a:gradFill>
                    <a:gsLst>
                      <a:gs pos="0">
                        <a:schemeClr val="accent6">
                          <a:lumMod val="55000"/>
                          <a:lumOff val="45000"/>
                        </a:schemeClr>
                      </a:gs>
                      <a:gs pos="100000">
                        <a:schemeClr val="accent6">
                          <a:lumMod val="55000"/>
                          <a:lumOff val="4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48" name="Rectangle 8">
                    <a:extLst>
                      <a:ext uri="{FF2B5EF4-FFF2-40B4-BE49-F238E27FC236}">
                        <a16:creationId xmlns:a16="http://schemas.microsoft.com/office/drawing/2014/main" id="{D5B96557-DE65-446D-ADD1-72736F53F378}"/>
                      </a:ext>
                    </a:extLst>
                  </p:cNvPr>
                  <p:cNvSpPr/>
                  <p:nvPr/>
                </p:nvSpPr>
                <p:spPr>
                  <a:xfrm>
                    <a:off x="2195737" y="5121188"/>
                    <a:ext cx="679522" cy="893666"/>
                  </a:xfrm>
                  <a:custGeom>
                    <a:avLst/>
                    <a:gdLst/>
                    <a:ahLst/>
                    <a:cxnLst/>
                    <a:rect l="l" t="t" r="r" b="b"/>
                    <a:pathLst>
                      <a:path w="1359043" h="1787331">
                        <a:moveTo>
                          <a:pt x="0" y="0"/>
                        </a:moveTo>
                        <a:lnTo>
                          <a:pt x="1359043" y="0"/>
                        </a:lnTo>
                        <a:lnTo>
                          <a:pt x="1359043" y="212596"/>
                        </a:lnTo>
                        <a:lnTo>
                          <a:pt x="893519" y="1787331"/>
                        </a:lnTo>
                        <a:lnTo>
                          <a:pt x="1012" y="289727"/>
                        </a:lnTo>
                        <a:lnTo>
                          <a:pt x="0" y="289727"/>
                        </a:lnTo>
                        <a:lnTo>
                          <a:pt x="0" y="288030"/>
                        </a:lnTo>
                        <a:close/>
                      </a:path>
                    </a:pathLst>
                  </a:custGeom>
                  <a:gradFill>
                    <a:gsLst>
                      <a:gs pos="0">
                        <a:schemeClr val="accent6">
                          <a:lumMod val="45000"/>
                          <a:lumOff val="55000"/>
                        </a:schemeClr>
                      </a:gs>
                      <a:gs pos="100000">
                        <a:schemeClr val="accent6">
                          <a:lumMod val="45000"/>
                          <a:lumOff val="5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49" name="Rectangle 8">
                    <a:extLst>
                      <a:ext uri="{FF2B5EF4-FFF2-40B4-BE49-F238E27FC236}">
                        <a16:creationId xmlns:a16="http://schemas.microsoft.com/office/drawing/2014/main" id="{27ED69F8-CB3E-495C-8D4D-C97FA0CBCD48}"/>
                      </a:ext>
                    </a:extLst>
                  </p:cNvPr>
                  <p:cNvSpPr/>
                  <p:nvPr/>
                </p:nvSpPr>
                <p:spPr>
                  <a:xfrm>
                    <a:off x="2195737" y="5121188"/>
                    <a:ext cx="450922" cy="894945"/>
                  </a:xfrm>
                  <a:custGeom>
                    <a:avLst/>
                    <a:gdLst/>
                    <a:ahLst/>
                    <a:cxnLst/>
                    <a:rect l="l" t="t" r="r" b="b"/>
                    <a:pathLst>
                      <a:path w="901843" h="1789890">
                        <a:moveTo>
                          <a:pt x="0" y="0"/>
                        </a:moveTo>
                        <a:lnTo>
                          <a:pt x="897414" y="0"/>
                        </a:lnTo>
                        <a:lnTo>
                          <a:pt x="901843" y="212596"/>
                        </a:lnTo>
                        <a:lnTo>
                          <a:pt x="895045" y="1789890"/>
                        </a:lnTo>
                        <a:lnTo>
                          <a:pt x="1012" y="289727"/>
                        </a:lnTo>
                        <a:lnTo>
                          <a:pt x="0" y="289727"/>
                        </a:lnTo>
                        <a:lnTo>
                          <a:pt x="0" y="288030"/>
                        </a:lnTo>
                        <a:close/>
                      </a:path>
                    </a:pathLst>
                  </a:custGeom>
                  <a:gradFill>
                    <a:gsLst>
                      <a:gs pos="0">
                        <a:schemeClr val="accent6">
                          <a:lumMod val="30000"/>
                          <a:lumOff val="70000"/>
                        </a:schemeClr>
                      </a:gs>
                      <a:gs pos="100000">
                        <a:schemeClr val="accent6">
                          <a:lumMod val="30000"/>
                          <a:lumOff val="70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50" name="Rectangle 8">
                    <a:extLst>
                      <a:ext uri="{FF2B5EF4-FFF2-40B4-BE49-F238E27FC236}">
                        <a16:creationId xmlns:a16="http://schemas.microsoft.com/office/drawing/2014/main" id="{CF8BC83F-14A9-4BE0-A00F-1C5EC0174750}"/>
                      </a:ext>
                    </a:extLst>
                  </p:cNvPr>
                  <p:cNvSpPr/>
                  <p:nvPr/>
                </p:nvSpPr>
                <p:spPr>
                  <a:xfrm>
                    <a:off x="2195736" y="5121188"/>
                    <a:ext cx="448123" cy="895953"/>
                  </a:xfrm>
                  <a:custGeom>
                    <a:avLst/>
                    <a:gdLst/>
                    <a:ahLst/>
                    <a:cxnLst/>
                    <a:rect l="l" t="t" r="r" b="b"/>
                    <a:pathLst>
                      <a:path w="896246" h="1791906">
                        <a:moveTo>
                          <a:pt x="0" y="0"/>
                        </a:moveTo>
                        <a:lnTo>
                          <a:pt x="440115" y="0"/>
                        </a:lnTo>
                        <a:lnTo>
                          <a:pt x="452263" y="212596"/>
                        </a:lnTo>
                        <a:lnTo>
                          <a:pt x="896246" y="1791906"/>
                        </a:lnTo>
                        <a:lnTo>
                          <a:pt x="1012" y="289727"/>
                        </a:lnTo>
                        <a:lnTo>
                          <a:pt x="0" y="289727"/>
                        </a:lnTo>
                        <a:lnTo>
                          <a:pt x="0" y="288030"/>
                        </a:lnTo>
                        <a:close/>
                      </a:path>
                    </a:pathLst>
                  </a:custGeom>
                  <a:gradFill>
                    <a:gsLst>
                      <a:gs pos="0">
                        <a:schemeClr val="accent6">
                          <a:lumMod val="20000"/>
                          <a:lumOff val="80000"/>
                        </a:schemeClr>
                      </a:gs>
                      <a:gs pos="100000">
                        <a:schemeClr val="accent6">
                          <a:lumMod val="20000"/>
                          <a:lumOff val="80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51" name="Rectangle 8">
                    <a:extLst>
                      <a:ext uri="{FF2B5EF4-FFF2-40B4-BE49-F238E27FC236}">
                        <a16:creationId xmlns:a16="http://schemas.microsoft.com/office/drawing/2014/main" id="{E8AFD289-8018-468C-A6CA-41D8CF99BF87}"/>
                      </a:ext>
                    </a:extLst>
                  </p:cNvPr>
                  <p:cNvSpPr/>
                  <p:nvPr/>
                </p:nvSpPr>
                <p:spPr>
                  <a:xfrm>
                    <a:off x="2542419" y="5815404"/>
                    <a:ext cx="203587" cy="204540"/>
                  </a:xfrm>
                  <a:custGeom>
                    <a:avLst/>
                    <a:gdLst/>
                    <a:ahLst/>
                    <a:cxnLst/>
                    <a:rect l="l" t="t" r="r" b="b"/>
                    <a:pathLst>
                      <a:path w="1791810" h="1800199">
                        <a:moveTo>
                          <a:pt x="229620" y="140779"/>
                        </a:moveTo>
                        <a:cubicBezTo>
                          <a:pt x="334730" y="140779"/>
                          <a:pt x="422984" y="212958"/>
                          <a:pt x="445844" y="310765"/>
                        </a:cubicBezTo>
                        <a:lnTo>
                          <a:pt x="454300" y="310765"/>
                        </a:lnTo>
                        <a:lnTo>
                          <a:pt x="462757" y="310765"/>
                        </a:lnTo>
                        <a:cubicBezTo>
                          <a:pt x="485617" y="212958"/>
                          <a:pt x="573869" y="140779"/>
                          <a:pt x="678980" y="140779"/>
                        </a:cubicBezTo>
                        <a:cubicBezTo>
                          <a:pt x="784090" y="140779"/>
                          <a:pt x="872344" y="212958"/>
                          <a:pt x="895204" y="310765"/>
                        </a:cubicBezTo>
                        <a:lnTo>
                          <a:pt x="903659" y="310765"/>
                        </a:lnTo>
                        <a:lnTo>
                          <a:pt x="903660" y="310765"/>
                        </a:lnTo>
                        <a:lnTo>
                          <a:pt x="912116" y="310765"/>
                        </a:lnTo>
                        <a:cubicBezTo>
                          <a:pt x="934976" y="212958"/>
                          <a:pt x="1023228" y="140779"/>
                          <a:pt x="1128339" y="140779"/>
                        </a:cubicBezTo>
                        <a:cubicBezTo>
                          <a:pt x="1233450" y="140779"/>
                          <a:pt x="1321703" y="212958"/>
                          <a:pt x="1344563" y="310765"/>
                        </a:cubicBezTo>
                        <a:lnTo>
                          <a:pt x="1353019" y="310765"/>
                        </a:lnTo>
                        <a:lnTo>
                          <a:pt x="1361476" y="310765"/>
                        </a:lnTo>
                        <a:cubicBezTo>
                          <a:pt x="1384336" y="212958"/>
                          <a:pt x="1472588" y="140779"/>
                          <a:pt x="1577699" y="140779"/>
                        </a:cubicBezTo>
                        <a:cubicBezTo>
                          <a:pt x="1680932" y="140779"/>
                          <a:pt x="1767904" y="210402"/>
                          <a:pt x="1791810" y="305762"/>
                        </a:cubicBezTo>
                        <a:lnTo>
                          <a:pt x="901188" y="1800199"/>
                        </a:lnTo>
                        <a:lnTo>
                          <a:pt x="13460" y="310615"/>
                        </a:lnTo>
                        <a:cubicBezTo>
                          <a:pt x="36351" y="212881"/>
                          <a:pt x="124565" y="140779"/>
                          <a:pt x="229620" y="140779"/>
                        </a:cubicBezTo>
                        <a:close/>
                        <a:moveTo>
                          <a:pt x="0" y="0"/>
                        </a:moveTo>
                        <a:lnTo>
                          <a:pt x="1" y="0"/>
                        </a:lnTo>
                        <a:lnTo>
                          <a:pt x="4940" y="0"/>
                        </a:lnTo>
                        <a:lnTo>
                          <a:pt x="4940" y="296318"/>
                        </a:lnTo>
                        <a:lnTo>
                          <a:pt x="1012" y="289727"/>
                        </a:lnTo>
                        <a:lnTo>
                          <a:pt x="1" y="289727"/>
                        </a:lnTo>
                        <a:lnTo>
                          <a:pt x="0" y="289727"/>
                        </a:lnTo>
                        <a:lnTo>
                          <a:pt x="0" y="288030"/>
                        </a:lnTo>
                        <a:close/>
                      </a:path>
                    </a:pathLst>
                  </a:custGeom>
                  <a:gradFill>
                    <a:gsLst>
                      <a:gs pos="15000">
                        <a:schemeClr val="accent6">
                          <a:lumMod val="50000"/>
                        </a:schemeClr>
                      </a:gs>
                      <a:gs pos="100000">
                        <a:schemeClr val="accent6">
                          <a:lumMod val="60000"/>
                          <a:lumOff val="40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grpSp>
            <p:grpSp>
              <p:nvGrpSpPr>
                <p:cNvPr id="36" name="Group 35">
                  <a:extLst>
                    <a:ext uri="{FF2B5EF4-FFF2-40B4-BE49-F238E27FC236}">
                      <a16:creationId xmlns:a16="http://schemas.microsoft.com/office/drawing/2014/main" id="{60E05578-4B12-4EEA-9DE3-211071EEBB06}"/>
                    </a:ext>
                  </a:extLst>
                </p:cNvPr>
                <p:cNvGrpSpPr/>
                <p:nvPr/>
              </p:nvGrpSpPr>
              <p:grpSpPr>
                <a:xfrm>
                  <a:off x="6012160" y="2852936"/>
                  <a:ext cx="707640" cy="3348900"/>
                  <a:chOff x="6012160" y="2852936"/>
                  <a:chExt cx="707640" cy="3348900"/>
                </a:xfrm>
              </p:grpSpPr>
              <p:grpSp>
                <p:nvGrpSpPr>
                  <p:cNvPr id="39" name="Group 38">
                    <a:extLst>
                      <a:ext uri="{FF2B5EF4-FFF2-40B4-BE49-F238E27FC236}">
                        <a16:creationId xmlns:a16="http://schemas.microsoft.com/office/drawing/2014/main" id="{F858352F-6258-4332-B60E-C82BB5F85332}"/>
                      </a:ext>
                    </a:extLst>
                  </p:cNvPr>
                  <p:cNvGrpSpPr/>
                  <p:nvPr/>
                </p:nvGrpSpPr>
                <p:grpSpPr>
                  <a:xfrm>
                    <a:off x="6012160" y="5074485"/>
                    <a:ext cx="707640" cy="1127351"/>
                    <a:chOff x="6012160" y="5074485"/>
                    <a:chExt cx="707640" cy="1127351"/>
                  </a:xfrm>
                </p:grpSpPr>
                <p:sp>
                  <p:nvSpPr>
                    <p:cNvPr id="44" name="Rectangle 2">
                      <a:extLst>
                        <a:ext uri="{FF2B5EF4-FFF2-40B4-BE49-F238E27FC236}">
                          <a16:creationId xmlns:a16="http://schemas.microsoft.com/office/drawing/2014/main" id="{8637DD59-73BF-40CA-A60E-6C412E2503D2}"/>
                        </a:ext>
                      </a:extLst>
                    </p:cNvPr>
                    <p:cNvSpPr/>
                    <p:nvPr/>
                  </p:nvSpPr>
                  <p:spPr>
                    <a:xfrm>
                      <a:off x="6012160" y="5074486"/>
                      <a:ext cx="237600" cy="1121963"/>
                    </a:xfrm>
                    <a:custGeom>
                      <a:avLst/>
                      <a:gdLst/>
                      <a:ahLst/>
                      <a:cxnLst/>
                      <a:rect l="l" t="t" r="r" b="b"/>
                      <a:pathLst>
                        <a:path w="571061" h="4392488">
                          <a:moveTo>
                            <a:pt x="0" y="0"/>
                          </a:moveTo>
                          <a:lnTo>
                            <a:pt x="571061" y="0"/>
                          </a:lnTo>
                          <a:lnTo>
                            <a:pt x="571061" y="4392488"/>
                          </a:lnTo>
                          <a:lnTo>
                            <a:pt x="560315" y="4392488"/>
                          </a:lnTo>
                          <a:cubicBezTo>
                            <a:pt x="531263" y="4268191"/>
                            <a:pt x="419108" y="4176464"/>
                            <a:pt x="285530" y="4176464"/>
                          </a:cubicBezTo>
                          <a:cubicBezTo>
                            <a:pt x="151952" y="4176464"/>
                            <a:pt x="39798" y="4268191"/>
                            <a:pt x="10747" y="4392488"/>
                          </a:cubicBezTo>
                          <a:lnTo>
                            <a:pt x="0" y="439248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45" name="Rectangle 2">
                      <a:extLst>
                        <a:ext uri="{FF2B5EF4-FFF2-40B4-BE49-F238E27FC236}">
                          <a16:creationId xmlns:a16="http://schemas.microsoft.com/office/drawing/2014/main" id="{0906FAA7-6470-468D-A572-0B39DE819BF0}"/>
                        </a:ext>
                      </a:extLst>
                    </p:cNvPr>
                    <p:cNvSpPr/>
                    <p:nvPr/>
                  </p:nvSpPr>
                  <p:spPr>
                    <a:xfrm>
                      <a:off x="6249871" y="5074485"/>
                      <a:ext cx="237600" cy="1121963"/>
                    </a:xfrm>
                    <a:custGeom>
                      <a:avLst/>
                      <a:gdLst/>
                      <a:ahLst/>
                      <a:cxnLst/>
                      <a:rect l="l" t="t" r="r" b="b"/>
                      <a:pathLst>
                        <a:path w="571061" h="4392488">
                          <a:moveTo>
                            <a:pt x="0" y="0"/>
                          </a:moveTo>
                          <a:lnTo>
                            <a:pt x="571061" y="0"/>
                          </a:lnTo>
                          <a:lnTo>
                            <a:pt x="571061" y="4392488"/>
                          </a:lnTo>
                          <a:lnTo>
                            <a:pt x="560315" y="4392488"/>
                          </a:lnTo>
                          <a:cubicBezTo>
                            <a:pt x="531263" y="4268191"/>
                            <a:pt x="419108" y="4176464"/>
                            <a:pt x="285530" y="4176464"/>
                          </a:cubicBezTo>
                          <a:cubicBezTo>
                            <a:pt x="151952" y="4176464"/>
                            <a:pt x="39798" y="4268191"/>
                            <a:pt x="10747" y="4392488"/>
                          </a:cubicBezTo>
                          <a:lnTo>
                            <a:pt x="0" y="439248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46" name="Rectangle 2">
                      <a:extLst>
                        <a:ext uri="{FF2B5EF4-FFF2-40B4-BE49-F238E27FC236}">
                          <a16:creationId xmlns:a16="http://schemas.microsoft.com/office/drawing/2014/main" id="{44A431AA-5300-4535-A7B1-EDB81C04E016}"/>
                        </a:ext>
                      </a:extLst>
                    </p:cNvPr>
                    <p:cNvSpPr/>
                    <p:nvPr/>
                  </p:nvSpPr>
                  <p:spPr>
                    <a:xfrm>
                      <a:off x="6482200" y="5079873"/>
                      <a:ext cx="237600" cy="1121963"/>
                    </a:xfrm>
                    <a:custGeom>
                      <a:avLst/>
                      <a:gdLst/>
                      <a:ahLst/>
                      <a:cxnLst/>
                      <a:rect l="l" t="t" r="r" b="b"/>
                      <a:pathLst>
                        <a:path w="571061" h="4392488">
                          <a:moveTo>
                            <a:pt x="0" y="0"/>
                          </a:moveTo>
                          <a:lnTo>
                            <a:pt x="571061" y="0"/>
                          </a:lnTo>
                          <a:lnTo>
                            <a:pt x="571061" y="4392488"/>
                          </a:lnTo>
                          <a:lnTo>
                            <a:pt x="560315" y="4392488"/>
                          </a:lnTo>
                          <a:cubicBezTo>
                            <a:pt x="531263" y="4268191"/>
                            <a:pt x="419108" y="4176464"/>
                            <a:pt x="285530" y="4176464"/>
                          </a:cubicBezTo>
                          <a:cubicBezTo>
                            <a:pt x="151952" y="4176464"/>
                            <a:pt x="39798" y="4268191"/>
                            <a:pt x="10747" y="4392488"/>
                          </a:cubicBezTo>
                          <a:lnTo>
                            <a:pt x="0" y="439248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grpSp>
              <p:grpSp>
                <p:nvGrpSpPr>
                  <p:cNvPr id="40" name="Group 39">
                    <a:extLst>
                      <a:ext uri="{FF2B5EF4-FFF2-40B4-BE49-F238E27FC236}">
                        <a16:creationId xmlns:a16="http://schemas.microsoft.com/office/drawing/2014/main" id="{BDF9D5C9-B782-4777-B7C5-A9069BEBC152}"/>
                      </a:ext>
                    </a:extLst>
                  </p:cNvPr>
                  <p:cNvGrpSpPr/>
                  <p:nvPr/>
                </p:nvGrpSpPr>
                <p:grpSpPr>
                  <a:xfrm>
                    <a:off x="6012160" y="2852936"/>
                    <a:ext cx="707640" cy="2237706"/>
                    <a:chOff x="6012160" y="2852936"/>
                    <a:chExt cx="707640" cy="2237706"/>
                  </a:xfrm>
                </p:grpSpPr>
                <p:sp>
                  <p:nvSpPr>
                    <p:cNvPr id="41" name="Rectangle 40">
                      <a:extLst>
                        <a:ext uri="{FF2B5EF4-FFF2-40B4-BE49-F238E27FC236}">
                          <a16:creationId xmlns:a16="http://schemas.microsoft.com/office/drawing/2014/main" id="{782AF7A4-EE2A-4B60-ACEF-57F52CE5B04C}"/>
                        </a:ext>
                      </a:extLst>
                    </p:cNvPr>
                    <p:cNvSpPr/>
                    <p:nvPr/>
                  </p:nvSpPr>
                  <p:spPr>
                    <a:xfrm>
                      <a:off x="6482200" y="2858320"/>
                      <a:ext cx="237600" cy="2232322"/>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42" name="Rectangle 41">
                      <a:extLst>
                        <a:ext uri="{FF2B5EF4-FFF2-40B4-BE49-F238E27FC236}">
                          <a16:creationId xmlns:a16="http://schemas.microsoft.com/office/drawing/2014/main" id="{C7087780-228E-42FB-A871-39E51E0FABE8}"/>
                        </a:ext>
                      </a:extLst>
                    </p:cNvPr>
                    <p:cNvSpPr/>
                    <p:nvPr/>
                  </p:nvSpPr>
                  <p:spPr>
                    <a:xfrm>
                      <a:off x="6250133" y="2852936"/>
                      <a:ext cx="237600" cy="2232322"/>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43" name="Rectangle 42">
                      <a:extLst>
                        <a:ext uri="{FF2B5EF4-FFF2-40B4-BE49-F238E27FC236}">
                          <a16:creationId xmlns:a16="http://schemas.microsoft.com/office/drawing/2014/main" id="{CCE2AEA1-9E2E-439C-9A50-47624A1C91D2}"/>
                        </a:ext>
                      </a:extLst>
                    </p:cNvPr>
                    <p:cNvSpPr/>
                    <p:nvPr/>
                  </p:nvSpPr>
                  <p:spPr>
                    <a:xfrm>
                      <a:off x="6012160" y="2852936"/>
                      <a:ext cx="237600" cy="2232322"/>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ea typeface="+mj-ea"/>
                        <a:cs typeface="B Nazanin" panose="00000700000000000000" pitchFamily="2" charset="-78"/>
                      </a:endParaRPr>
                    </a:p>
                  </p:txBody>
                </p:sp>
              </p:grpSp>
            </p:grpSp>
            <p:sp>
              <p:nvSpPr>
                <p:cNvPr id="37" name="Hexagon 1">
                  <a:extLst>
                    <a:ext uri="{FF2B5EF4-FFF2-40B4-BE49-F238E27FC236}">
                      <a16:creationId xmlns:a16="http://schemas.microsoft.com/office/drawing/2014/main" id="{8BC25022-3368-4A3F-AFF1-8ABC601B636B}"/>
                    </a:ext>
                  </a:extLst>
                </p:cNvPr>
                <p:cNvSpPr/>
                <p:nvPr/>
              </p:nvSpPr>
              <p:spPr>
                <a:xfrm rot="10800000" flipH="1" flipV="1">
                  <a:off x="6012421" y="2713784"/>
                  <a:ext cx="713024" cy="278304"/>
                </a:xfrm>
                <a:custGeom>
                  <a:avLst/>
                  <a:gdLst>
                    <a:gd name="connsiteX0" fmla="*/ 0 w 713024"/>
                    <a:gd name="connsiteY0" fmla="*/ 277692 h 555383"/>
                    <a:gd name="connsiteX1" fmla="*/ 138846 w 713024"/>
                    <a:gd name="connsiteY1" fmla="*/ 0 h 555383"/>
                    <a:gd name="connsiteX2" fmla="*/ 574178 w 713024"/>
                    <a:gd name="connsiteY2" fmla="*/ 0 h 555383"/>
                    <a:gd name="connsiteX3" fmla="*/ 713024 w 713024"/>
                    <a:gd name="connsiteY3" fmla="*/ 277692 h 555383"/>
                    <a:gd name="connsiteX4" fmla="*/ 574178 w 713024"/>
                    <a:gd name="connsiteY4" fmla="*/ 555383 h 555383"/>
                    <a:gd name="connsiteX5" fmla="*/ 138846 w 713024"/>
                    <a:gd name="connsiteY5" fmla="*/ 555383 h 555383"/>
                    <a:gd name="connsiteX6" fmla="*/ 0 w 713024"/>
                    <a:gd name="connsiteY6" fmla="*/ 277692 h 555383"/>
                    <a:gd name="connsiteX0" fmla="*/ 0 w 713024"/>
                    <a:gd name="connsiteY0" fmla="*/ 277692 h 555383"/>
                    <a:gd name="connsiteX1" fmla="*/ 138846 w 713024"/>
                    <a:gd name="connsiteY1" fmla="*/ 0 h 555383"/>
                    <a:gd name="connsiteX2" fmla="*/ 574178 w 713024"/>
                    <a:gd name="connsiteY2" fmla="*/ 0 h 555383"/>
                    <a:gd name="connsiteX3" fmla="*/ 713024 w 713024"/>
                    <a:gd name="connsiteY3" fmla="*/ 277692 h 555383"/>
                    <a:gd name="connsiteX4" fmla="*/ 574178 w 713024"/>
                    <a:gd name="connsiteY4" fmla="*/ 555383 h 555383"/>
                    <a:gd name="connsiteX5" fmla="*/ 231715 w 713024"/>
                    <a:gd name="connsiteY5" fmla="*/ 555383 h 555383"/>
                    <a:gd name="connsiteX6" fmla="*/ 0 w 713024"/>
                    <a:gd name="connsiteY6" fmla="*/ 277692 h 555383"/>
                    <a:gd name="connsiteX0" fmla="*/ 0 w 713024"/>
                    <a:gd name="connsiteY0" fmla="*/ 277692 h 555383"/>
                    <a:gd name="connsiteX1" fmla="*/ 138846 w 713024"/>
                    <a:gd name="connsiteY1" fmla="*/ 0 h 555383"/>
                    <a:gd name="connsiteX2" fmla="*/ 574178 w 713024"/>
                    <a:gd name="connsiteY2" fmla="*/ 0 h 555383"/>
                    <a:gd name="connsiteX3" fmla="*/ 713024 w 713024"/>
                    <a:gd name="connsiteY3" fmla="*/ 277692 h 555383"/>
                    <a:gd name="connsiteX4" fmla="*/ 490834 w 713024"/>
                    <a:gd name="connsiteY4" fmla="*/ 553001 h 555383"/>
                    <a:gd name="connsiteX5" fmla="*/ 231715 w 713024"/>
                    <a:gd name="connsiteY5" fmla="*/ 555383 h 555383"/>
                    <a:gd name="connsiteX6" fmla="*/ 0 w 713024"/>
                    <a:gd name="connsiteY6" fmla="*/ 277692 h 555383"/>
                    <a:gd name="connsiteX0" fmla="*/ 0 w 713024"/>
                    <a:gd name="connsiteY0" fmla="*/ 277692 h 555383"/>
                    <a:gd name="connsiteX1" fmla="*/ 217427 w 713024"/>
                    <a:gd name="connsiteY1" fmla="*/ 0 h 555383"/>
                    <a:gd name="connsiteX2" fmla="*/ 574178 w 713024"/>
                    <a:gd name="connsiteY2" fmla="*/ 0 h 555383"/>
                    <a:gd name="connsiteX3" fmla="*/ 713024 w 713024"/>
                    <a:gd name="connsiteY3" fmla="*/ 277692 h 555383"/>
                    <a:gd name="connsiteX4" fmla="*/ 490834 w 713024"/>
                    <a:gd name="connsiteY4" fmla="*/ 553001 h 555383"/>
                    <a:gd name="connsiteX5" fmla="*/ 231715 w 713024"/>
                    <a:gd name="connsiteY5" fmla="*/ 555383 h 555383"/>
                    <a:gd name="connsiteX6" fmla="*/ 0 w 713024"/>
                    <a:gd name="connsiteY6" fmla="*/ 277692 h 555383"/>
                    <a:gd name="connsiteX0" fmla="*/ 0 w 713024"/>
                    <a:gd name="connsiteY0" fmla="*/ 277692 h 555383"/>
                    <a:gd name="connsiteX1" fmla="*/ 217427 w 713024"/>
                    <a:gd name="connsiteY1" fmla="*/ 0 h 555383"/>
                    <a:gd name="connsiteX2" fmla="*/ 478928 w 713024"/>
                    <a:gd name="connsiteY2" fmla="*/ 7144 h 555383"/>
                    <a:gd name="connsiteX3" fmla="*/ 713024 w 713024"/>
                    <a:gd name="connsiteY3" fmla="*/ 277692 h 555383"/>
                    <a:gd name="connsiteX4" fmla="*/ 490834 w 713024"/>
                    <a:gd name="connsiteY4" fmla="*/ 553001 h 555383"/>
                    <a:gd name="connsiteX5" fmla="*/ 231715 w 713024"/>
                    <a:gd name="connsiteY5" fmla="*/ 555383 h 555383"/>
                    <a:gd name="connsiteX6" fmla="*/ 0 w 713024"/>
                    <a:gd name="connsiteY6" fmla="*/ 277692 h 555383"/>
                    <a:gd name="connsiteX0" fmla="*/ 0 w 713024"/>
                    <a:gd name="connsiteY0" fmla="*/ 277692 h 555383"/>
                    <a:gd name="connsiteX1" fmla="*/ 217427 w 713024"/>
                    <a:gd name="connsiteY1" fmla="*/ 0 h 555383"/>
                    <a:gd name="connsiteX2" fmla="*/ 486072 w 713024"/>
                    <a:gd name="connsiteY2" fmla="*/ 0 h 555383"/>
                    <a:gd name="connsiteX3" fmla="*/ 713024 w 713024"/>
                    <a:gd name="connsiteY3" fmla="*/ 277692 h 555383"/>
                    <a:gd name="connsiteX4" fmla="*/ 490834 w 713024"/>
                    <a:gd name="connsiteY4" fmla="*/ 553001 h 555383"/>
                    <a:gd name="connsiteX5" fmla="*/ 231715 w 713024"/>
                    <a:gd name="connsiteY5" fmla="*/ 555383 h 555383"/>
                    <a:gd name="connsiteX6" fmla="*/ 0 w 713024"/>
                    <a:gd name="connsiteY6" fmla="*/ 277692 h 555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3024" h="555383">
                      <a:moveTo>
                        <a:pt x="0" y="277692"/>
                      </a:moveTo>
                      <a:lnTo>
                        <a:pt x="217427" y="0"/>
                      </a:lnTo>
                      <a:lnTo>
                        <a:pt x="486072" y="0"/>
                      </a:lnTo>
                      <a:lnTo>
                        <a:pt x="713024" y="277692"/>
                      </a:lnTo>
                      <a:lnTo>
                        <a:pt x="490834" y="553001"/>
                      </a:lnTo>
                      <a:lnTo>
                        <a:pt x="231715" y="555383"/>
                      </a:lnTo>
                      <a:lnTo>
                        <a:pt x="0" y="277692"/>
                      </a:lnTo>
                      <a:close/>
                    </a:path>
                  </a:pathLst>
                </a:custGeom>
                <a:blipFill dpi="0" rotWithShape="1">
                  <a:blip r:embed="rId2"/>
                  <a:srcRect/>
                  <a:tile tx="0" ty="0" sx="1000" sy="9000" flip="none" algn="tl"/>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38" name="Oval 37">
                  <a:extLst>
                    <a:ext uri="{FF2B5EF4-FFF2-40B4-BE49-F238E27FC236}">
                      <a16:creationId xmlns:a16="http://schemas.microsoft.com/office/drawing/2014/main" id="{3DD20EDB-490B-4A3C-A9A9-7ADE645F01C0}"/>
                    </a:ext>
                  </a:extLst>
                </p:cNvPr>
                <p:cNvSpPr/>
                <p:nvPr/>
              </p:nvSpPr>
              <p:spPr>
                <a:xfrm>
                  <a:off x="6270232" y="2798936"/>
                  <a:ext cx="197403" cy="108000"/>
                </a:xfrm>
                <a:prstGeom prst="ellipse">
                  <a:avLst/>
                </a:pr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grpSp>
        </p:grpSp>
        <p:sp>
          <p:nvSpPr>
            <p:cNvPr id="52" name="Rectangle 56">
              <a:extLst>
                <a:ext uri="{FF2B5EF4-FFF2-40B4-BE49-F238E27FC236}">
                  <a16:creationId xmlns:a16="http://schemas.microsoft.com/office/drawing/2014/main" id="{C23E4E55-2ED7-4B64-915E-894E7C2414B9}"/>
                </a:ext>
              </a:extLst>
            </p:cNvPr>
            <p:cNvSpPr/>
            <p:nvPr/>
          </p:nvSpPr>
          <p:spPr>
            <a:xfrm rot="10800000">
              <a:off x="8947815" y="2819910"/>
              <a:ext cx="2484002" cy="2984042"/>
            </a:xfrm>
            <a:custGeom>
              <a:avLst/>
              <a:gdLst/>
              <a:ahLst/>
              <a:cxnLst/>
              <a:rect l="l" t="t" r="r" b="b"/>
              <a:pathLst>
                <a:path w="2484001" h="2984041">
                  <a:moveTo>
                    <a:pt x="198155" y="398133"/>
                  </a:moveTo>
                  <a:cubicBezTo>
                    <a:pt x="251227" y="398133"/>
                    <a:pt x="294251" y="355109"/>
                    <a:pt x="294251" y="302037"/>
                  </a:cubicBezTo>
                  <a:cubicBezTo>
                    <a:pt x="294251" y="248965"/>
                    <a:pt x="251227" y="205941"/>
                    <a:pt x="198155" y="205941"/>
                  </a:cubicBezTo>
                  <a:cubicBezTo>
                    <a:pt x="145083" y="205941"/>
                    <a:pt x="102059" y="248965"/>
                    <a:pt x="102059" y="302037"/>
                  </a:cubicBezTo>
                  <a:cubicBezTo>
                    <a:pt x="102059" y="355109"/>
                    <a:pt x="145083" y="398133"/>
                    <a:pt x="198155" y="398133"/>
                  </a:cubicBezTo>
                  <a:close/>
                  <a:moveTo>
                    <a:pt x="198155" y="816128"/>
                  </a:moveTo>
                  <a:cubicBezTo>
                    <a:pt x="251227" y="816128"/>
                    <a:pt x="294251" y="773104"/>
                    <a:pt x="294251" y="720032"/>
                  </a:cubicBezTo>
                  <a:cubicBezTo>
                    <a:pt x="294251" y="666960"/>
                    <a:pt x="251227" y="623936"/>
                    <a:pt x="198155" y="623936"/>
                  </a:cubicBezTo>
                  <a:cubicBezTo>
                    <a:pt x="145083" y="623936"/>
                    <a:pt x="102059" y="666960"/>
                    <a:pt x="102059" y="720032"/>
                  </a:cubicBezTo>
                  <a:cubicBezTo>
                    <a:pt x="102059" y="773104"/>
                    <a:pt x="145083" y="816128"/>
                    <a:pt x="198155" y="816128"/>
                  </a:cubicBezTo>
                  <a:close/>
                  <a:moveTo>
                    <a:pt x="198155" y="1234123"/>
                  </a:moveTo>
                  <a:cubicBezTo>
                    <a:pt x="251227" y="1234123"/>
                    <a:pt x="294251" y="1191099"/>
                    <a:pt x="294251" y="1138027"/>
                  </a:cubicBezTo>
                  <a:cubicBezTo>
                    <a:pt x="294251" y="1084955"/>
                    <a:pt x="251227" y="1041931"/>
                    <a:pt x="198155" y="1041931"/>
                  </a:cubicBezTo>
                  <a:cubicBezTo>
                    <a:pt x="145083" y="1041931"/>
                    <a:pt x="102059" y="1084955"/>
                    <a:pt x="102059" y="1138027"/>
                  </a:cubicBezTo>
                  <a:cubicBezTo>
                    <a:pt x="102059" y="1191099"/>
                    <a:pt x="145083" y="1234123"/>
                    <a:pt x="198155" y="1234123"/>
                  </a:cubicBezTo>
                  <a:close/>
                  <a:moveTo>
                    <a:pt x="198155" y="1652118"/>
                  </a:moveTo>
                  <a:cubicBezTo>
                    <a:pt x="251227" y="1652118"/>
                    <a:pt x="294251" y="1609094"/>
                    <a:pt x="294251" y="1556022"/>
                  </a:cubicBezTo>
                  <a:cubicBezTo>
                    <a:pt x="294251" y="1502950"/>
                    <a:pt x="251227" y="1459926"/>
                    <a:pt x="198155" y="1459926"/>
                  </a:cubicBezTo>
                  <a:cubicBezTo>
                    <a:pt x="145083" y="1459926"/>
                    <a:pt x="102059" y="1502950"/>
                    <a:pt x="102059" y="1556022"/>
                  </a:cubicBezTo>
                  <a:cubicBezTo>
                    <a:pt x="102059" y="1609094"/>
                    <a:pt x="145083" y="1652118"/>
                    <a:pt x="198155" y="1652118"/>
                  </a:cubicBezTo>
                  <a:close/>
                  <a:moveTo>
                    <a:pt x="198155" y="2070113"/>
                  </a:moveTo>
                  <a:cubicBezTo>
                    <a:pt x="251227" y="2070113"/>
                    <a:pt x="294251" y="2027089"/>
                    <a:pt x="294251" y="1974017"/>
                  </a:cubicBezTo>
                  <a:cubicBezTo>
                    <a:pt x="294251" y="1920945"/>
                    <a:pt x="251227" y="1877921"/>
                    <a:pt x="198155" y="1877921"/>
                  </a:cubicBezTo>
                  <a:cubicBezTo>
                    <a:pt x="145083" y="1877921"/>
                    <a:pt x="102059" y="1920945"/>
                    <a:pt x="102059" y="1974017"/>
                  </a:cubicBezTo>
                  <a:cubicBezTo>
                    <a:pt x="102059" y="2027089"/>
                    <a:pt x="145083" y="2070113"/>
                    <a:pt x="198155" y="2070113"/>
                  </a:cubicBezTo>
                  <a:close/>
                  <a:moveTo>
                    <a:pt x="198155" y="2488108"/>
                  </a:moveTo>
                  <a:cubicBezTo>
                    <a:pt x="251227" y="2488108"/>
                    <a:pt x="294251" y="2445084"/>
                    <a:pt x="294251" y="2392012"/>
                  </a:cubicBezTo>
                  <a:cubicBezTo>
                    <a:pt x="294251" y="2338940"/>
                    <a:pt x="251227" y="2295916"/>
                    <a:pt x="198155" y="2295916"/>
                  </a:cubicBezTo>
                  <a:cubicBezTo>
                    <a:pt x="145083" y="2295916"/>
                    <a:pt x="102059" y="2338940"/>
                    <a:pt x="102059" y="2392012"/>
                  </a:cubicBezTo>
                  <a:cubicBezTo>
                    <a:pt x="102059" y="2445084"/>
                    <a:pt x="145083" y="2488108"/>
                    <a:pt x="198155" y="2488108"/>
                  </a:cubicBezTo>
                  <a:close/>
                  <a:moveTo>
                    <a:pt x="0" y="2984041"/>
                  </a:moveTo>
                  <a:lnTo>
                    <a:pt x="0" y="0"/>
                  </a:lnTo>
                  <a:lnTo>
                    <a:pt x="2484001" y="0"/>
                  </a:lnTo>
                  <a:lnTo>
                    <a:pt x="2484001" y="500040"/>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grpSp>
      <p:grpSp>
        <p:nvGrpSpPr>
          <p:cNvPr id="53" name="Group 52">
            <a:extLst>
              <a:ext uri="{FF2B5EF4-FFF2-40B4-BE49-F238E27FC236}">
                <a16:creationId xmlns:a16="http://schemas.microsoft.com/office/drawing/2014/main" id="{BB6FE6C4-5C71-4FD5-BAC0-B45059D56E08}"/>
              </a:ext>
            </a:extLst>
          </p:cNvPr>
          <p:cNvGrpSpPr/>
          <p:nvPr/>
        </p:nvGrpSpPr>
        <p:grpSpPr>
          <a:xfrm>
            <a:off x="4511735" y="1167449"/>
            <a:ext cx="3158452" cy="2594026"/>
            <a:chOff x="8384028" y="2895457"/>
            <a:chExt cx="3424798" cy="2812775"/>
          </a:xfrm>
        </p:grpSpPr>
        <p:grpSp>
          <p:nvGrpSpPr>
            <p:cNvPr id="54" name="Group 53">
              <a:extLst>
                <a:ext uri="{FF2B5EF4-FFF2-40B4-BE49-F238E27FC236}">
                  <a16:creationId xmlns:a16="http://schemas.microsoft.com/office/drawing/2014/main" id="{93456D05-3301-480A-BCB5-97DA1CD8A563}"/>
                </a:ext>
              </a:extLst>
            </p:cNvPr>
            <p:cNvGrpSpPr/>
            <p:nvPr/>
          </p:nvGrpSpPr>
          <p:grpSpPr>
            <a:xfrm flipH="1">
              <a:off x="8384028" y="2895457"/>
              <a:ext cx="3424798" cy="2812775"/>
              <a:chOff x="6317093" y="541243"/>
              <a:chExt cx="4600203" cy="3778138"/>
            </a:xfrm>
          </p:grpSpPr>
          <p:sp>
            <p:nvSpPr>
              <p:cNvPr id="56" name="Freeform: Shape 55">
                <a:extLst>
                  <a:ext uri="{FF2B5EF4-FFF2-40B4-BE49-F238E27FC236}">
                    <a16:creationId xmlns:a16="http://schemas.microsoft.com/office/drawing/2014/main" id="{08DBF30C-AC6F-4209-A577-092316614416}"/>
                  </a:ext>
                </a:extLst>
              </p:cNvPr>
              <p:cNvSpPr/>
              <p:nvPr/>
            </p:nvSpPr>
            <p:spPr>
              <a:xfrm>
                <a:off x="7792373" y="541243"/>
                <a:ext cx="1769431" cy="2142130"/>
              </a:xfrm>
              <a:custGeom>
                <a:avLst/>
                <a:gdLst>
                  <a:gd name="connsiteX0" fmla="*/ 2660333 w 2715559"/>
                  <a:gd name="connsiteY0" fmla="*/ 1901649 h 3287536"/>
                  <a:gd name="connsiteX1" fmla="*/ 2655570 w 2715559"/>
                  <a:gd name="connsiteY1" fmla="*/ 1765441 h 3287536"/>
                  <a:gd name="connsiteX2" fmla="*/ 2713672 w 2715559"/>
                  <a:gd name="connsiteY2" fmla="*/ 1554939 h 3287536"/>
                  <a:gd name="connsiteX3" fmla="*/ 2673668 w 2715559"/>
                  <a:gd name="connsiteY3" fmla="*/ 1450164 h 3287536"/>
                  <a:gd name="connsiteX4" fmla="*/ 2648903 w 2715559"/>
                  <a:gd name="connsiteY4" fmla="*/ 1334911 h 3287536"/>
                  <a:gd name="connsiteX5" fmla="*/ 2655570 w 2715559"/>
                  <a:gd name="connsiteY5" fmla="*/ 1231089 h 3287536"/>
                  <a:gd name="connsiteX6" fmla="*/ 2480310 w 2715559"/>
                  <a:gd name="connsiteY6" fmla="*/ 1001536 h 3287536"/>
                  <a:gd name="connsiteX7" fmla="*/ 1182052 w 2715559"/>
                  <a:gd name="connsiteY7" fmla="*/ 964389 h 3287536"/>
                  <a:gd name="connsiteX8" fmla="*/ 886777 w 2715559"/>
                  <a:gd name="connsiteY8" fmla="*/ 993916 h 3287536"/>
                  <a:gd name="connsiteX9" fmla="*/ 865823 w 2715559"/>
                  <a:gd name="connsiteY9" fmla="*/ 979629 h 3287536"/>
                  <a:gd name="connsiteX10" fmla="*/ 901065 w 2715559"/>
                  <a:gd name="connsiteY10" fmla="*/ 824371 h 3287536"/>
                  <a:gd name="connsiteX11" fmla="*/ 973455 w 2715559"/>
                  <a:gd name="connsiteY11" fmla="*/ 680544 h 3287536"/>
                  <a:gd name="connsiteX12" fmla="*/ 973455 w 2715559"/>
                  <a:gd name="connsiteY12" fmla="*/ 680544 h 3287536"/>
                  <a:gd name="connsiteX13" fmla="*/ 985838 w 2715559"/>
                  <a:gd name="connsiteY13" fmla="*/ 133809 h 3287536"/>
                  <a:gd name="connsiteX14" fmla="*/ 1012508 w 2715559"/>
                  <a:gd name="connsiteY14" fmla="*/ 103329 h 3287536"/>
                  <a:gd name="connsiteX15" fmla="*/ 983933 w 2715559"/>
                  <a:gd name="connsiteY15" fmla="*/ 57609 h 3287536"/>
                  <a:gd name="connsiteX16" fmla="*/ 784860 w 2715559"/>
                  <a:gd name="connsiteY16" fmla="*/ 42369 h 3287536"/>
                  <a:gd name="connsiteX17" fmla="*/ 716280 w 2715559"/>
                  <a:gd name="connsiteY17" fmla="*/ 156669 h 3287536"/>
                  <a:gd name="connsiteX18" fmla="*/ 649605 w 2715559"/>
                  <a:gd name="connsiteY18" fmla="*/ 318594 h 3287536"/>
                  <a:gd name="connsiteX19" fmla="*/ 258127 w 2715559"/>
                  <a:gd name="connsiteY19" fmla="*/ 921526 h 3287536"/>
                  <a:gd name="connsiteX20" fmla="*/ 160020 w 2715559"/>
                  <a:gd name="connsiteY20" fmla="*/ 1078689 h 3287536"/>
                  <a:gd name="connsiteX21" fmla="*/ 40005 w 2715559"/>
                  <a:gd name="connsiteY21" fmla="*/ 1474929 h 3287536"/>
                  <a:gd name="connsiteX22" fmla="*/ 0 w 2715559"/>
                  <a:gd name="connsiteY22" fmla="*/ 1522554 h 3287536"/>
                  <a:gd name="connsiteX23" fmla="*/ 3810 w 2715559"/>
                  <a:gd name="connsiteY23" fmla="*/ 1534936 h 3287536"/>
                  <a:gd name="connsiteX24" fmla="*/ 303848 w 2715559"/>
                  <a:gd name="connsiteY24" fmla="*/ 2331226 h 3287536"/>
                  <a:gd name="connsiteX25" fmla="*/ 664845 w 2715559"/>
                  <a:gd name="connsiteY25" fmla="*/ 3287536 h 3287536"/>
                  <a:gd name="connsiteX26" fmla="*/ 701040 w 2715559"/>
                  <a:gd name="connsiteY26" fmla="*/ 3279916 h 3287536"/>
                  <a:gd name="connsiteX27" fmla="*/ 992505 w 2715559"/>
                  <a:gd name="connsiteY27" fmla="*/ 3169426 h 3287536"/>
                  <a:gd name="connsiteX28" fmla="*/ 1344930 w 2715559"/>
                  <a:gd name="connsiteY28" fmla="*/ 3009406 h 3287536"/>
                  <a:gd name="connsiteX29" fmla="*/ 2436495 w 2715559"/>
                  <a:gd name="connsiteY29" fmla="*/ 2568399 h 3287536"/>
                  <a:gd name="connsiteX30" fmla="*/ 2579370 w 2715559"/>
                  <a:gd name="connsiteY30" fmla="*/ 2518869 h 3287536"/>
                  <a:gd name="connsiteX31" fmla="*/ 2651760 w 2715559"/>
                  <a:gd name="connsiteY31" fmla="*/ 2436001 h 3287536"/>
                  <a:gd name="connsiteX32" fmla="*/ 2594610 w 2715559"/>
                  <a:gd name="connsiteY32" fmla="*/ 2215974 h 3287536"/>
                  <a:gd name="connsiteX33" fmla="*/ 2700338 w 2715559"/>
                  <a:gd name="connsiteY33" fmla="*/ 2056906 h 3287536"/>
                  <a:gd name="connsiteX34" fmla="*/ 2660333 w 2715559"/>
                  <a:gd name="connsiteY34" fmla="*/ 1901649 h 328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15559" h="3287536">
                    <a:moveTo>
                      <a:pt x="2660333" y="1901649"/>
                    </a:moveTo>
                    <a:cubicBezTo>
                      <a:pt x="2630805" y="1854024"/>
                      <a:pt x="2619375" y="1812114"/>
                      <a:pt x="2655570" y="1765441"/>
                    </a:cubicBezTo>
                    <a:cubicBezTo>
                      <a:pt x="2695575" y="1700671"/>
                      <a:pt x="2723197" y="1633044"/>
                      <a:pt x="2713672" y="1554939"/>
                    </a:cubicBezTo>
                    <a:cubicBezTo>
                      <a:pt x="2707005" y="1506361"/>
                      <a:pt x="2686050" y="1459689"/>
                      <a:pt x="2673668" y="1450164"/>
                    </a:cubicBezTo>
                    <a:cubicBezTo>
                      <a:pt x="2630805" y="1418731"/>
                      <a:pt x="2627947" y="1379679"/>
                      <a:pt x="2648903" y="1334911"/>
                    </a:cubicBezTo>
                    <a:cubicBezTo>
                      <a:pt x="2663190" y="1310146"/>
                      <a:pt x="2662238" y="1257759"/>
                      <a:pt x="2655570" y="1231089"/>
                    </a:cubicBezTo>
                    <a:cubicBezTo>
                      <a:pt x="2627947" y="1131076"/>
                      <a:pt x="2575560" y="1050114"/>
                      <a:pt x="2480310" y="1001536"/>
                    </a:cubicBezTo>
                    <a:cubicBezTo>
                      <a:pt x="2211705" y="870091"/>
                      <a:pt x="1816418" y="870091"/>
                      <a:pt x="1182052" y="964389"/>
                    </a:cubicBezTo>
                    <a:cubicBezTo>
                      <a:pt x="1154430" y="977724"/>
                      <a:pt x="998220" y="981534"/>
                      <a:pt x="886777" y="993916"/>
                    </a:cubicBezTo>
                    <a:cubicBezTo>
                      <a:pt x="867727" y="995821"/>
                      <a:pt x="863918" y="996774"/>
                      <a:pt x="865823" y="979629"/>
                    </a:cubicBezTo>
                    <a:cubicBezTo>
                      <a:pt x="871538" y="927241"/>
                      <a:pt x="869633" y="873901"/>
                      <a:pt x="901065" y="824371"/>
                    </a:cubicBezTo>
                    <a:cubicBezTo>
                      <a:pt x="929640" y="779604"/>
                      <a:pt x="949643" y="729121"/>
                      <a:pt x="973455" y="680544"/>
                    </a:cubicBezTo>
                    <a:cubicBezTo>
                      <a:pt x="973455" y="680544"/>
                      <a:pt x="973455" y="680544"/>
                      <a:pt x="973455" y="680544"/>
                    </a:cubicBezTo>
                    <a:cubicBezTo>
                      <a:pt x="978218" y="498616"/>
                      <a:pt x="982027" y="315736"/>
                      <a:pt x="985838" y="133809"/>
                    </a:cubicBezTo>
                    <a:cubicBezTo>
                      <a:pt x="985838" y="112854"/>
                      <a:pt x="990600" y="101424"/>
                      <a:pt x="1012508" y="103329"/>
                    </a:cubicBezTo>
                    <a:cubicBezTo>
                      <a:pt x="1002983" y="88089"/>
                      <a:pt x="995363" y="71896"/>
                      <a:pt x="983933" y="57609"/>
                    </a:cubicBezTo>
                    <a:cubicBezTo>
                      <a:pt x="929640" y="-12876"/>
                      <a:pt x="848677" y="-19544"/>
                      <a:pt x="784860" y="42369"/>
                    </a:cubicBezTo>
                    <a:cubicBezTo>
                      <a:pt x="751523" y="74754"/>
                      <a:pt x="729615" y="112854"/>
                      <a:pt x="716280" y="156669"/>
                    </a:cubicBezTo>
                    <a:cubicBezTo>
                      <a:pt x="698183" y="211914"/>
                      <a:pt x="681990" y="269064"/>
                      <a:pt x="649605" y="318594"/>
                    </a:cubicBezTo>
                    <a:cubicBezTo>
                      <a:pt x="519113" y="519571"/>
                      <a:pt x="387667" y="719596"/>
                      <a:pt x="258127" y="921526"/>
                    </a:cubicBezTo>
                    <a:cubicBezTo>
                      <a:pt x="224790" y="972961"/>
                      <a:pt x="182880" y="1020586"/>
                      <a:pt x="160020" y="1078689"/>
                    </a:cubicBezTo>
                    <a:cubicBezTo>
                      <a:pt x="109538" y="1207276"/>
                      <a:pt x="78105" y="1342531"/>
                      <a:pt x="40005" y="1474929"/>
                    </a:cubicBezTo>
                    <a:cubicBezTo>
                      <a:pt x="33338" y="1497789"/>
                      <a:pt x="26670" y="1517791"/>
                      <a:pt x="0" y="1522554"/>
                    </a:cubicBezTo>
                    <a:cubicBezTo>
                      <a:pt x="953" y="1526364"/>
                      <a:pt x="1905" y="1531126"/>
                      <a:pt x="3810" y="1534936"/>
                    </a:cubicBezTo>
                    <a:cubicBezTo>
                      <a:pt x="103823" y="1800684"/>
                      <a:pt x="203835" y="2065479"/>
                      <a:pt x="303848" y="2331226"/>
                    </a:cubicBezTo>
                    <a:cubicBezTo>
                      <a:pt x="423863" y="2650314"/>
                      <a:pt x="544830" y="2968449"/>
                      <a:pt x="664845" y="3287536"/>
                    </a:cubicBezTo>
                    <a:cubicBezTo>
                      <a:pt x="677227" y="3284679"/>
                      <a:pt x="688658" y="3282774"/>
                      <a:pt x="701040" y="3279916"/>
                    </a:cubicBezTo>
                    <a:cubicBezTo>
                      <a:pt x="801052" y="3250389"/>
                      <a:pt x="896302" y="3208479"/>
                      <a:pt x="992505" y="3169426"/>
                    </a:cubicBezTo>
                    <a:cubicBezTo>
                      <a:pt x="1109663" y="3121801"/>
                      <a:pt x="1229677" y="3062746"/>
                      <a:pt x="1344930" y="3009406"/>
                    </a:cubicBezTo>
                    <a:cubicBezTo>
                      <a:pt x="1480185" y="2930349"/>
                      <a:pt x="2380298" y="2584591"/>
                      <a:pt x="2436495" y="2568399"/>
                    </a:cubicBezTo>
                    <a:cubicBezTo>
                      <a:pt x="2484120" y="2551254"/>
                      <a:pt x="2536508" y="2534109"/>
                      <a:pt x="2579370" y="2518869"/>
                    </a:cubicBezTo>
                    <a:cubicBezTo>
                      <a:pt x="2617470" y="2505534"/>
                      <a:pt x="2642235" y="2476959"/>
                      <a:pt x="2651760" y="2436001"/>
                    </a:cubicBezTo>
                    <a:cubicBezTo>
                      <a:pt x="2670810" y="2353134"/>
                      <a:pt x="2670810" y="2275029"/>
                      <a:pt x="2594610" y="2215974"/>
                    </a:cubicBezTo>
                    <a:cubicBezTo>
                      <a:pt x="2682240" y="2173111"/>
                      <a:pt x="2707958" y="2135964"/>
                      <a:pt x="2700338" y="2056906"/>
                    </a:cubicBezTo>
                    <a:cubicBezTo>
                      <a:pt x="2696528" y="2003566"/>
                      <a:pt x="2688908" y="1947369"/>
                      <a:pt x="2660333" y="1901649"/>
                    </a:cubicBezTo>
                    <a:close/>
                  </a:path>
                </a:pathLst>
              </a:custGeom>
              <a:solidFill>
                <a:srgbClr val="FDCBA3"/>
              </a:solidFill>
              <a:ln w="9525" cap="flat">
                <a:noFill/>
                <a:prstDash val="solid"/>
                <a:miter/>
              </a:ln>
            </p:spPr>
            <p:txBody>
              <a:bodyPr rtlCol="0" anchor="ctr"/>
              <a:lstStyle/>
              <a:p>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93098DC4-C202-473A-B85D-825783B61A76}"/>
                  </a:ext>
                </a:extLst>
              </p:cNvPr>
              <p:cNvSpPr/>
              <p:nvPr/>
            </p:nvSpPr>
            <p:spPr>
              <a:xfrm>
                <a:off x="8393141" y="600492"/>
                <a:ext cx="1045799" cy="1919663"/>
              </a:xfrm>
              <a:custGeom>
                <a:avLst/>
                <a:gdLst>
                  <a:gd name="connsiteX0" fmla="*/ 1460199 w 1604995"/>
                  <a:gd name="connsiteY0" fmla="*/ 2946099 h 2946115"/>
                  <a:gd name="connsiteX1" fmla="*/ 92409 w 1604995"/>
                  <a:gd name="connsiteY1" fmla="*/ 2921334 h 2946115"/>
                  <a:gd name="connsiteX2" fmla="*/ 16 w 1604995"/>
                  <a:gd name="connsiteY2" fmla="*/ 2825131 h 2946115"/>
                  <a:gd name="connsiteX3" fmla="*/ 48594 w 1604995"/>
                  <a:gd name="connsiteY3" fmla="*/ 92409 h 2946115"/>
                  <a:gd name="connsiteX4" fmla="*/ 144796 w 1604995"/>
                  <a:gd name="connsiteY4" fmla="*/ 16 h 2946115"/>
                  <a:gd name="connsiteX5" fmla="*/ 1512586 w 1604995"/>
                  <a:gd name="connsiteY5" fmla="*/ 24781 h 2946115"/>
                  <a:gd name="connsiteX6" fmla="*/ 1604979 w 1604995"/>
                  <a:gd name="connsiteY6" fmla="*/ 120984 h 2946115"/>
                  <a:gd name="connsiteX7" fmla="*/ 1555449 w 1604995"/>
                  <a:gd name="connsiteY7" fmla="*/ 2853706 h 2946115"/>
                  <a:gd name="connsiteX8" fmla="*/ 1460199 w 1604995"/>
                  <a:gd name="connsiteY8" fmla="*/ 2946099 h 294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4995" h="2946115">
                    <a:moveTo>
                      <a:pt x="1460199" y="2946099"/>
                    </a:moveTo>
                    <a:lnTo>
                      <a:pt x="92409" y="2921334"/>
                    </a:lnTo>
                    <a:cubicBezTo>
                      <a:pt x="40021" y="2920381"/>
                      <a:pt x="-936" y="2877519"/>
                      <a:pt x="16" y="2825131"/>
                    </a:cubicBezTo>
                    <a:lnTo>
                      <a:pt x="48594" y="92409"/>
                    </a:lnTo>
                    <a:cubicBezTo>
                      <a:pt x="49546" y="40021"/>
                      <a:pt x="92409" y="-936"/>
                      <a:pt x="144796" y="16"/>
                    </a:cubicBezTo>
                    <a:lnTo>
                      <a:pt x="1512586" y="24781"/>
                    </a:lnTo>
                    <a:cubicBezTo>
                      <a:pt x="1564974" y="25734"/>
                      <a:pt x="1605931" y="68596"/>
                      <a:pt x="1604979" y="120984"/>
                    </a:cubicBezTo>
                    <a:lnTo>
                      <a:pt x="1555449" y="2853706"/>
                    </a:lnTo>
                    <a:cubicBezTo>
                      <a:pt x="1554496" y="2906094"/>
                      <a:pt x="1511634" y="2947051"/>
                      <a:pt x="1460199" y="2946099"/>
                    </a:cubicBezTo>
                    <a:close/>
                  </a:path>
                </a:pathLst>
              </a:custGeom>
              <a:solidFill>
                <a:srgbClr val="000000"/>
              </a:solidFill>
              <a:ln w="9525" cap="flat">
                <a:noFill/>
                <a:prstDash val="solid"/>
                <a:miter/>
              </a:ln>
            </p:spPr>
            <p:txBody>
              <a:bodyPr rtlCol="0" anchor="ctr"/>
              <a:lstStyle/>
              <a:p>
                <a:endParaRPr lang="en-US" dirty="0">
                  <a:cs typeface="B Nazanin" panose="00000700000000000000" pitchFamily="2" charset="-78"/>
                </a:endParaRPr>
              </a:p>
            </p:txBody>
          </p:sp>
          <p:sp>
            <p:nvSpPr>
              <p:cNvPr id="58" name="Freeform: Shape 57">
                <a:extLst>
                  <a:ext uri="{FF2B5EF4-FFF2-40B4-BE49-F238E27FC236}">
                    <a16:creationId xmlns:a16="http://schemas.microsoft.com/office/drawing/2014/main" id="{786C67B5-BD46-4359-960A-B71FAF0EA8DD}"/>
                  </a:ext>
                </a:extLst>
              </p:cNvPr>
              <p:cNvSpPr/>
              <p:nvPr/>
            </p:nvSpPr>
            <p:spPr>
              <a:xfrm>
                <a:off x="8458940" y="789798"/>
                <a:ext cx="909857" cy="1477745"/>
              </a:xfrm>
              <a:custGeom>
                <a:avLst/>
                <a:gdLst>
                  <a:gd name="connsiteX0" fmla="*/ 1320165 w 1396365"/>
                  <a:gd name="connsiteY0" fmla="*/ 2267903 h 2267902"/>
                  <a:gd name="connsiteX1" fmla="*/ 36195 w 1396365"/>
                  <a:gd name="connsiteY1" fmla="*/ 2245043 h 2267902"/>
                  <a:gd name="connsiteX2" fmla="*/ 0 w 1396365"/>
                  <a:gd name="connsiteY2" fmla="*/ 2207895 h 2267902"/>
                  <a:gd name="connsiteX3" fmla="*/ 39053 w 1396365"/>
                  <a:gd name="connsiteY3" fmla="*/ 36195 h 2267902"/>
                  <a:gd name="connsiteX4" fmla="*/ 76200 w 1396365"/>
                  <a:gd name="connsiteY4" fmla="*/ 0 h 2267902"/>
                  <a:gd name="connsiteX5" fmla="*/ 1360170 w 1396365"/>
                  <a:gd name="connsiteY5" fmla="*/ 22860 h 2267902"/>
                  <a:gd name="connsiteX6" fmla="*/ 1396365 w 1396365"/>
                  <a:gd name="connsiteY6" fmla="*/ 60007 h 2267902"/>
                  <a:gd name="connsiteX7" fmla="*/ 1357313 w 1396365"/>
                  <a:gd name="connsiteY7" fmla="*/ 2231708 h 2267902"/>
                  <a:gd name="connsiteX8" fmla="*/ 1320165 w 1396365"/>
                  <a:gd name="connsiteY8" fmla="*/ 2267903 h 226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6365" h="2267902">
                    <a:moveTo>
                      <a:pt x="1320165" y="2267903"/>
                    </a:moveTo>
                    <a:lnTo>
                      <a:pt x="36195" y="2245043"/>
                    </a:lnTo>
                    <a:cubicBezTo>
                      <a:pt x="16192" y="2245043"/>
                      <a:pt x="0" y="2227897"/>
                      <a:pt x="0" y="2207895"/>
                    </a:cubicBezTo>
                    <a:lnTo>
                      <a:pt x="39053" y="36195"/>
                    </a:lnTo>
                    <a:cubicBezTo>
                      <a:pt x="39053" y="16192"/>
                      <a:pt x="56197" y="0"/>
                      <a:pt x="76200" y="0"/>
                    </a:cubicBezTo>
                    <a:lnTo>
                      <a:pt x="1360170" y="22860"/>
                    </a:lnTo>
                    <a:cubicBezTo>
                      <a:pt x="1380173" y="22860"/>
                      <a:pt x="1396365" y="40005"/>
                      <a:pt x="1396365" y="60007"/>
                    </a:cubicBezTo>
                    <a:lnTo>
                      <a:pt x="1357313" y="2231708"/>
                    </a:lnTo>
                    <a:cubicBezTo>
                      <a:pt x="1356360" y="2251710"/>
                      <a:pt x="1340167" y="2267903"/>
                      <a:pt x="1320165" y="2267903"/>
                    </a:cubicBezTo>
                    <a:close/>
                  </a:path>
                </a:pathLst>
              </a:custGeom>
              <a:solidFill>
                <a:srgbClr val="CDFEFE"/>
              </a:solidFill>
              <a:ln w="9525" cap="flat">
                <a:noFill/>
                <a:prstDash val="solid"/>
                <a:miter/>
              </a:ln>
            </p:spPr>
            <p:txBody>
              <a:bodyPr rtlCol="0" anchor="ctr"/>
              <a:lstStyle/>
              <a:p>
                <a:endParaRPr lang="en-US" dirty="0">
                  <a:cs typeface="B Nazanin" panose="00000700000000000000" pitchFamily="2" charset="-78"/>
                </a:endParaRPr>
              </a:p>
            </p:txBody>
          </p:sp>
          <p:sp>
            <p:nvSpPr>
              <p:cNvPr id="59" name="Freeform: Shape 58">
                <a:extLst>
                  <a:ext uri="{FF2B5EF4-FFF2-40B4-BE49-F238E27FC236}">
                    <a16:creationId xmlns:a16="http://schemas.microsoft.com/office/drawing/2014/main" id="{21952A3D-2220-4EDF-AB2D-EA3DA14B93C5}"/>
                  </a:ext>
                </a:extLst>
              </p:cNvPr>
              <p:cNvSpPr/>
              <p:nvPr/>
            </p:nvSpPr>
            <p:spPr>
              <a:xfrm>
                <a:off x="6317093" y="1517977"/>
                <a:ext cx="1940721" cy="1844841"/>
              </a:xfrm>
              <a:custGeom>
                <a:avLst/>
                <a:gdLst>
                  <a:gd name="connsiteX0" fmla="*/ 2219357 w 2978438"/>
                  <a:gd name="connsiteY0" fmla="*/ 5459 h 2831285"/>
                  <a:gd name="connsiteX1" fmla="*/ 2265077 w 2978438"/>
                  <a:gd name="connsiteY1" fmla="*/ 24509 h 2831285"/>
                  <a:gd name="connsiteX2" fmla="*/ 2973737 w 2978438"/>
                  <a:gd name="connsiteY2" fmla="*/ 1905696 h 2831285"/>
                  <a:gd name="connsiteX3" fmla="*/ 2957544 w 2978438"/>
                  <a:gd name="connsiteY3" fmla="*/ 1943796 h 2831285"/>
                  <a:gd name="connsiteX4" fmla="*/ 627729 w 2978438"/>
                  <a:gd name="connsiteY4" fmla="*/ 2822954 h 2831285"/>
                  <a:gd name="connsiteX5" fmla="*/ 588677 w 2978438"/>
                  <a:gd name="connsiteY5" fmla="*/ 2828669 h 2831285"/>
                  <a:gd name="connsiteX6" fmla="*/ 361029 w 2978438"/>
                  <a:gd name="connsiteY6" fmla="*/ 2400996 h 2831285"/>
                  <a:gd name="connsiteX7" fmla="*/ 126714 w 2978438"/>
                  <a:gd name="connsiteY7" fmla="*/ 1732341 h 2831285"/>
                  <a:gd name="connsiteX8" fmla="*/ 36226 w 2978438"/>
                  <a:gd name="connsiteY8" fmla="*/ 1268474 h 2831285"/>
                  <a:gd name="connsiteX9" fmla="*/ 31 w 2978438"/>
                  <a:gd name="connsiteY9" fmla="*/ 826514 h 2831285"/>
                  <a:gd name="connsiteX10" fmla="*/ 7651 w 2978438"/>
                  <a:gd name="connsiteY10" fmla="*/ 794129 h 2831285"/>
                  <a:gd name="connsiteX11" fmla="*/ 40989 w 2978438"/>
                  <a:gd name="connsiteY11" fmla="*/ 773173 h 2831285"/>
                  <a:gd name="connsiteX12" fmla="*/ 2219357 w 2978438"/>
                  <a:gd name="connsiteY12" fmla="*/ 5459 h 28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8438" h="2831285">
                    <a:moveTo>
                      <a:pt x="2219357" y="5459"/>
                    </a:moveTo>
                    <a:cubicBezTo>
                      <a:pt x="2244122" y="-4066"/>
                      <a:pt x="2258409" y="-3114"/>
                      <a:pt x="2265077" y="24509"/>
                    </a:cubicBezTo>
                    <a:cubicBezTo>
                      <a:pt x="2275554" y="32129"/>
                      <a:pt x="2957544" y="1867596"/>
                      <a:pt x="2973737" y="1905696"/>
                    </a:cubicBezTo>
                    <a:cubicBezTo>
                      <a:pt x="2982309" y="1926651"/>
                      <a:pt x="2980404" y="1935224"/>
                      <a:pt x="2957544" y="1943796"/>
                    </a:cubicBezTo>
                    <a:cubicBezTo>
                      <a:pt x="2807049" y="1998089"/>
                      <a:pt x="850614" y="2742944"/>
                      <a:pt x="627729" y="2822954"/>
                    </a:cubicBezTo>
                    <a:cubicBezTo>
                      <a:pt x="615347" y="2827716"/>
                      <a:pt x="602964" y="2835336"/>
                      <a:pt x="588677" y="2828669"/>
                    </a:cubicBezTo>
                    <a:cubicBezTo>
                      <a:pt x="504857" y="2690556"/>
                      <a:pt x="427704" y="2548634"/>
                      <a:pt x="361029" y="2400996"/>
                    </a:cubicBezTo>
                    <a:cubicBezTo>
                      <a:pt x="263874" y="2184779"/>
                      <a:pt x="184816" y="1962846"/>
                      <a:pt x="126714" y="1732341"/>
                    </a:cubicBezTo>
                    <a:cubicBezTo>
                      <a:pt x="87661" y="1578989"/>
                      <a:pt x="57181" y="1423731"/>
                      <a:pt x="36226" y="1268474"/>
                    </a:cubicBezTo>
                    <a:cubicBezTo>
                      <a:pt x="20986" y="1158936"/>
                      <a:pt x="31" y="863661"/>
                      <a:pt x="31" y="826514"/>
                    </a:cubicBezTo>
                    <a:cubicBezTo>
                      <a:pt x="31" y="815084"/>
                      <a:pt x="-921" y="803654"/>
                      <a:pt x="7651" y="794129"/>
                    </a:cubicBezTo>
                    <a:cubicBezTo>
                      <a:pt x="14319" y="779841"/>
                      <a:pt x="28606" y="777936"/>
                      <a:pt x="40989" y="773173"/>
                    </a:cubicBezTo>
                    <a:cubicBezTo>
                      <a:pt x="314357" y="675066"/>
                      <a:pt x="2105057" y="48321"/>
                      <a:pt x="2219357" y="5459"/>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8A6F8708-5F8B-4E6E-A593-30FF60DD3BD0}"/>
                  </a:ext>
                </a:extLst>
              </p:cNvPr>
              <p:cNvSpPr/>
              <p:nvPr/>
            </p:nvSpPr>
            <p:spPr>
              <a:xfrm>
                <a:off x="9780843" y="3331599"/>
                <a:ext cx="1136453" cy="987782"/>
              </a:xfrm>
              <a:custGeom>
                <a:avLst/>
                <a:gdLst>
                  <a:gd name="connsiteX0" fmla="*/ 603980 w 1744122"/>
                  <a:gd name="connsiteY0" fmla="*/ 1515955 h 1515954"/>
                  <a:gd name="connsiteX1" fmla="*/ 18193 w 1744122"/>
                  <a:gd name="connsiteY1" fmla="*/ 836822 h 1515954"/>
                  <a:gd name="connsiteX2" fmla="*/ 24860 w 1744122"/>
                  <a:gd name="connsiteY2" fmla="*/ 774910 h 1515954"/>
                  <a:gd name="connsiteX3" fmla="*/ 1165003 w 1744122"/>
                  <a:gd name="connsiteY3" fmla="*/ 8147 h 1515954"/>
                  <a:gd name="connsiteX4" fmla="*/ 1203103 w 1744122"/>
                  <a:gd name="connsiteY4" fmla="*/ 11958 h 1515954"/>
                  <a:gd name="connsiteX5" fmla="*/ 1744123 w 1744122"/>
                  <a:gd name="connsiteY5" fmla="*/ 619652 h 1515954"/>
                  <a:gd name="connsiteX6" fmla="*/ 1651730 w 1744122"/>
                  <a:gd name="connsiteY6" fmla="*/ 733000 h 1515954"/>
                  <a:gd name="connsiteX7" fmla="*/ 684943 w 1744122"/>
                  <a:gd name="connsiteY7" fmla="*/ 1478808 h 1515954"/>
                  <a:gd name="connsiteX8" fmla="*/ 603980 w 1744122"/>
                  <a:gd name="connsiteY8" fmla="*/ 1515955 h 151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122" h="1515954">
                    <a:moveTo>
                      <a:pt x="603980" y="1515955"/>
                    </a:moveTo>
                    <a:cubicBezTo>
                      <a:pt x="458248" y="1343552"/>
                      <a:pt x="53435" y="876827"/>
                      <a:pt x="18193" y="836822"/>
                    </a:cubicBezTo>
                    <a:cubicBezTo>
                      <a:pt x="-7525" y="807295"/>
                      <a:pt x="-6572" y="797770"/>
                      <a:pt x="24860" y="774910"/>
                    </a:cubicBezTo>
                    <a:cubicBezTo>
                      <a:pt x="86773" y="728238"/>
                      <a:pt x="1084993" y="63392"/>
                      <a:pt x="1165003" y="8147"/>
                    </a:cubicBezTo>
                    <a:cubicBezTo>
                      <a:pt x="1181195" y="-3283"/>
                      <a:pt x="1188816" y="-3283"/>
                      <a:pt x="1203103" y="11958"/>
                    </a:cubicBezTo>
                    <a:cubicBezTo>
                      <a:pt x="1383125" y="214840"/>
                      <a:pt x="1564100" y="416770"/>
                      <a:pt x="1744123" y="619652"/>
                    </a:cubicBezTo>
                    <a:cubicBezTo>
                      <a:pt x="1724120" y="666325"/>
                      <a:pt x="1685068" y="698710"/>
                      <a:pt x="1651730" y="733000"/>
                    </a:cubicBezTo>
                    <a:cubicBezTo>
                      <a:pt x="1365028" y="1027322"/>
                      <a:pt x="1044988" y="1278783"/>
                      <a:pt x="684943" y="1478808"/>
                    </a:cubicBezTo>
                    <a:cubicBezTo>
                      <a:pt x="659225" y="1492142"/>
                      <a:pt x="634460" y="1510240"/>
                      <a:pt x="603980" y="1515955"/>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1EB70D81-F978-485A-8292-7ECDB5E5F692}"/>
                  </a:ext>
                </a:extLst>
              </p:cNvPr>
              <p:cNvSpPr/>
              <p:nvPr/>
            </p:nvSpPr>
            <p:spPr>
              <a:xfrm>
                <a:off x="9074929" y="1948035"/>
                <a:ext cx="1306754" cy="1894074"/>
              </a:xfrm>
              <a:custGeom>
                <a:avLst/>
                <a:gdLst>
                  <a:gd name="connsiteX0" fmla="*/ 2005485 w 2005484"/>
                  <a:gd name="connsiteY0" fmla="*/ 2294387 h 2906844"/>
                  <a:gd name="connsiteX1" fmla="*/ 1502564 w 2005484"/>
                  <a:gd name="connsiteY1" fmla="*/ 2638239 h 2906844"/>
                  <a:gd name="connsiteX2" fmla="*/ 1095847 w 2005484"/>
                  <a:gd name="connsiteY2" fmla="*/ 2906845 h 2906844"/>
                  <a:gd name="connsiteX3" fmla="*/ 725324 w 2005484"/>
                  <a:gd name="connsiteY3" fmla="*/ 2624904 h 2906844"/>
                  <a:gd name="connsiteX4" fmla="*/ 351944 w 2005484"/>
                  <a:gd name="connsiteY4" fmla="*/ 2177229 h 2906844"/>
                  <a:gd name="connsiteX5" fmla="*/ 249074 w 2005484"/>
                  <a:gd name="connsiteY5" fmla="*/ 2015304 h 2906844"/>
                  <a:gd name="connsiteX6" fmla="*/ 227167 w 2005484"/>
                  <a:gd name="connsiteY6" fmla="*/ 1910529 h 2906844"/>
                  <a:gd name="connsiteX7" fmla="*/ 220499 w 2005484"/>
                  <a:gd name="connsiteY7" fmla="*/ 1660974 h 2906844"/>
                  <a:gd name="connsiteX8" fmla="*/ 201449 w 2005484"/>
                  <a:gd name="connsiteY8" fmla="*/ 1409514 h 2906844"/>
                  <a:gd name="connsiteX9" fmla="*/ 320512 w 2005484"/>
                  <a:gd name="connsiteY9" fmla="*/ 1135194 h 2906844"/>
                  <a:gd name="connsiteX10" fmla="*/ 329084 w 2005484"/>
                  <a:gd name="connsiteY10" fmla="*/ 1108524 h 2906844"/>
                  <a:gd name="connsiteX11" fmla="*/ 238597 w 2005484"/>
                  <a:gd name="connsiteY11" fmla="*/ 865637 h 2906844"/>
                  <a:gd name="connsiteX12" fmla="*/ 210974 w 2005484"/>
                  <a:gd name="connsiteY12" fmla="*/ 813249 h 2906844"/>
                  <a:gd name="connsiteX13" fmla="*/ 88102 w 2005484"/>
                  <a:gd name="connsiteY13" fmla="*/ 479874 h 2906844"/>
                  <a:gd name="connsiteX14" fmla="*/ 12855 w 2005484"/>
                  <a:gd name="connsiteY14" fmla="*/ 237939 h 2906844"/>
                  <a:gd name="connsiteX15" fmla="*/ 472 w 2005484"/>
                  <a:gd name="connsiteY15" fmla="*/ 117924 h 2906844"/>
                  <a:gd name="connsiteX16" fmla="*/ 108105 w 2005484"/>
                  <a:gd name="connsiteY16" fmla="*/ 3624 h 2906844"/>
                  <a:gd name="connsiteX17" fmla="*/ 188114 w 2005484"/>
                  <a:gd name="connsiteY17" fmla="*/ 767 h 2906844"/>
                  <a:gd name="connsiteX18" fmla="*/ 284317 w 2005484"/>
                  <a:gd name="connsiteY18" fmla="*/ 69347 h 2906844"/>
                  <a:gd name="connsiteX19" fmla="*/ 410999 w 2005484"/>
                  <a:gd name="connsiteY19" fmla="*/ 318902 h 2906844"/>
                  <a:gd name="connsiteX20" fmla="*/ 474817 w 2005484"/>
                  <a:gd name="connsiteY20" fmla="*/ 467492 h 2906844"/>
                  <a:gd name="connsiteX21" fmla="*/ 664364 w 2005484"/>
                  <a:gd name="connsiteY21" fmla="*/ 835157 h 2906844"/>
                  <a:gd name="connsiteX22" fmla="*/ 689130 w 2005484"/>
                  <a:gd name="connsiteY22" fmla="*/ 841824 h 2906844"/>
                  <a:gd name="connsiteX23" fmla="*/ 758662 w 2005484"/>
                  <a:gd name="connsiteY23" fmla="*/ 815154 h 2906844"/>
                  <a:gd name="connsiteX24" fmla="*/ 940589 w 2005484"/>
                  <a:gd name="connsiteY24" fmla="*/ 830394 h 2906844"/>
                  <a:gd name="connsiteX25" fmla="*/ 987262 w 2005484"/>
                  <a:gd name="connsiteY25" fmla="*/ 857064 h 2906844"/>
                  <a:gd name="connsiteX26" fmla="*/ 1163474 w 2005484"/>
                  <a:gd name="connsiteY26" fmla="*/ 918024 h 2906844"/>
                  <a:gd name="connsiteX27" fmla="*/ 1332067 w 2005484"/>
                  <a:gd name="connsiteY27" fmla="*/ 979937 h 2906844"/>
                  <a:gd name="connsiteX28" fmla="*/ 1627342 w 2005484"/>
                  <a:gd name="connsiteY28" fmla="*/ 1078997 h 2906844"/>
                  <a:gd name="connsiteX29" fmla="*/ 1854037 w 2005484"/>
                  <a:gd name="connsiteY29" fmla="*/ 1292357 h 2906844"/>
                  <a:gd name="connsiteX30" fmla="*/ 1879755 w 2005484"/>
                  <a:gd name="connsiteY30" fmla="*/ 1525719 h 2906844"/>
                  <a:gd name="connsiteX31" fmla="*/ 1927380 w 2005484"/>
                  <a:gd name="connsiteY31" fmla="*/ 2072454 h 2906844"/>
                  <a:gd name="connsiteX32" fmla="*/ 2005485 w 2005484"/>
                  <a:gd name="connsiteY32" fmla="*/ 2294387 h 290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05484" h="2906844">
                    <a:moveTo>
                      <a:pt x="2005485" y="2294387"/>
                    </a:moveTo>
                    <a:cubicBezTo>
                      <a:pt x="1837844" y="2408687"/>
                      <a:pt x="1670205" y="2523939"/>
                      <a:pt x="1502564" y="2638239"/>
                    </a:cubicBezTo>
                    <a:cubicBezTo>
                      <a:pt x="1371119" y="2727775"/>
                      <a:pt x="1229197" y="2818262"/>
                      <a:pt x="1095847" y="2906845"/>
                    </a:cubicBezTo>
                    <a:cubicBezTo>
                      <a:pt x="1025362" y="2854457"/>
                      <a:pt x="855817" y="2739204"/>
                      <a:pt x="725324" y="2624904"/>
                    </a:cubicBezTo>
                    <a:cubicBezTo>
                      <a:pt x="577687" y="2495364"/>
                      <a:pt x="465292" y="2336297"/>
                      <a:pt x="351944" y="2177229"/>
                    </a:cubicBezTo>
                    <a:cubicBezTo>
                      <a:pt x="314797" y="2124842"/>
                      <a:pt x="271934" y="2076264"/>
                      <a:pt x="249074" y="2015304"/>
                    </a:cubicBezTo>
                    <a:cubicBezTo>
                      <a:pt x="235739" y="1981014"/>
                      <a:pt x="229072" y="1945772"/>
                      <a:pt x="227167" y="1910529"/>
                    </a:cubicBezTo>
                    <a:cubicBezTo>
                      <a:pt x="223357" y="1827662"/>
                      <a:pt x="224309" y="1743842"/>
                      <a:pt x="220499" y="1660974"/>
                    </a:cubicBezTo>
                    <a:cubicBezTo>
                      <a:pt x="216689" y="1577154"/>
                      <a:pt x="209069" y="1493334"/>
                      <a:pt x="201449" y="1409514"/>
                    </a:cubicBezTo>
                    <a:cubicBezTo>
                      <a:pt x="191924" y="1296167"/>
                      <a:pt x="209069" y="1195202"/>
                      <a:pt x="320512" y="1135194"/>
                    </a:cubicBezTo>
                    <a:cubicBezTo>
                      <a:pt x="332894" y="1128527"/>
                      <a:pt x="334799" y="1121859"/>
                      <a:pt x="329084" y="1108524"/>
                    </a:cubicBezTo>
                    <a:cubicBezTo>
                      <a:pt x="298605" y="1027562"/>
                      <a:pt x="268124" y="946599"/>
                      <a:pt x="238597" y="865637"/>
                    </a:cubicBezTo>
                    <a:cubicBezTo>
                      <a:pt x="221452" y="852302"/>
                      <a:pt x="217642" y="831347"/>
                      <a:pt x="210974" y="813249"/>
                    </a:cubicBezTo>
                    <a:cubicBezTo>
                      <a:pt x="170017" y="701807"/>
                      <a:pt x="129059" y="591317"/>
                      <a:pt x="88102" y="479874"/>
                    </a:cubicBezTo>
                    <a:cubicBezTo>
                      <a:pt x="62384" y="399864"/>
                      <a:pt x="34762" y="319854"/>
                      <a:pt x="12855" y="237939"/>
                    </a:cubicBezTo>
                    <a:cubicBezTo>
                      <a:pt x="2377" y="198887"/>
                      <a:pt x="-1433" y="157929"/>
                      <a:pt x="472" y="117924"/>
                    </a:cubicBezTo>
                    <a:cubicBezTo>
                      <a:pt x="4282" y="55059"/>
                      <a:pt x="45239" y="10292"/>
                      <a:pt x="108105" y="3624"/>
                    </a:cubicBezTo>
                    <a:cubicBezTo>
                      <a:pt x="134774" y="767"/>
                      <a:pt x="161444" y="-1138"/>
                      <a:pt x="188114" y="767"/>
                    </a:cubicBezTo>
                    <a:cubicBezTo>
                      <a:pt x="236692" y="3624"/>
                      <a:pt x="263362" y="30294"/>
                      <a:pt x="284317" y="69347"/>
                    </a:cubicBezTo>
                    <a:cubicBezTo>
                      <a:pt x="329084" y="151262"/>
                      <a:pt x="370994" y="235082"/>
                      <a:pt x="410999" y="318902"/>
                    </a:cubicBezTo>
                    <a:cubicBezTo>
                      <a:pt x="428144" y="370337"/>
                      <a:pt x="463387" y="413199"/>
                      <a:pt x="474817" y="467492"/>
                    </a:cubicBezTo>
                    <a:cubicBezTo>
                      <a:pt x="527205" y="596079"/>
                      <a:pt x="601499" y="713237"/>
                      <a:pt x="664364" y="835157"/>
                    </a:cubicBezTo>
                    <a:cubicBezTo>
                      <a:pt x="671032" y="847539"/>
                      <a:pt x="677699" y="846587"/>
                      <a:pt x="689130" y="841824"/>
                    </a:cubicBezTo>
                    <a:cubicBezTo>
                      <a:pt x="711989" y="832299"/>
                      <a:pt x="734849" y="823727"/>
                      <a:pt x="758662" y="815154"/>
                    </a:cubicBezTo>
                    <a:cubicBezTo>
                      <a:pt x="821527" y="793247"/>
                      <a:pt x="882487" y="799914"/>
                      <a:pt x="940589" y="830394"/>
                    </a:cubicBezTo>
                    <a:cubicBezTo>
                      <a:pt x="956782" y="838967"/>
                      <a:pt x="973927" y="845634"/>
                      <a:pt x="987262" y="857064"/>
                    </a:cubicBezTo>
                    <a:cubicBezTo>
                      <a:pt x="1038697" y="898974"/>
                      <a:pt x="1096799" y="915167"/>
                      <a:pt x="1163474" y="918024"/>
                    </a:cubicBezTo>
                    <a:cubicBezTo>
                      <a:pt x="1225387" y="919929"/>
                      <a:pt x="1281585" y="947552"/>
                      <a:pt x="1332067" y="979937"/>
                    </a:cubicBezTo>
                    <a:cubicBezTo>
                      <a:pt x="1422555" y="1037087"/>
                      <a:pt x="1520662" y="1066614"/>
                      <a:pt x="1627342" y="1078997"/>
                    </a:cubicBezTo>
                    <a:cubicBezTo>
                      <a:pt x="1758787" y="1093284"/>
                      <a:pt x="1824510" y="1162817"/>
                      <a:pt x="1854037" y="1292357"/>
                    </a:cubicBezTo>
                    <a:cubicBezTo>
                      <a:pt x="1871182" y="1369509"/>
                      <a:pt x="1872135" y="1448567"/>
                      <a:pt x="1879755" y="1525719"/>
                    </a:cubicBezTo>
                    <a:cubicBezTo>
                      <a:pt x="1896899" y="1707647"/>
                      <a:pt x="1902614" y="1890527"/>
                      <a:pt x="1927380" y="2072454"/>
                    </a:cubicBezTo>
                    <a:cubicBezTo>
                      <a:pt x="1940714" y="2151512"/>
                      <a:pt x="1967385" y="2224854"/>
                      <a:pt x="2005485" y="2294387"/>
                    </a:cubicBezTo>
                    <a:close/>
                  </a:path>
                </a:pathLst>
              </a:custGeom>
              <a:solidFill>
                <a:srgbClr val="FECBA3"/>
              </a:solidFill>
              <a:ln w="9525" cap="flat">
                <a:noFill/>
                <a:prstDash val="solid"/>
                <a:miter/>
              </a:ln>
            </p:spPr>
            <p:txBody>
              <a:bodyPr rtlCol="0" anchor="ctr"/>
              <a:lstStyle/>
              <a:p>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526B6AD5-D4C2-4E0B-85A3-49EFECFF6084}"/>
                  </a:ext>
                </a:extLst>
              </p:cNvPr>
              <p:cNvSpPr/>
              <p:nvPr/>
            </p:nvSpPr>
            <p:spPr>
              <a:xfrm>
                <a:off x="8820761" y="1893908"/>
                <a:ext cx="185604" cy="184965"/>
              </a:xfrm>
              <a:custGeom>
                <a:avLst/>
                <a:gdLst>
                  <a:gd name="connsiteX0" fmla="*/ 11 w 284849"/>
                  <a:gd name="connsiteY0" fmla="*/ 139076 h 283866"/>
                  <a:gd name="connsiteX1" fmla="*/ 142886 w 284849"/>
                  <a:gd name="connsiteY1" fmla="*/ 11 h 283866"/>
                  <a:gd name="connsiteX2" fmla="*/ 284808 w 284849"/>
                  <a:gd name="connsiteY2" fmla="*/ 143838 h 283866"/>
                  <a:gd name="connsiteX3" fmla="*/ 140981 w 284849"/>
                  <a:gd name="connsiteY3" fmla="*/ 283856 h 283866"/>
                  <a:gd name="connsiteX4" fmla="*/ 11 w 284849"/>
                  <a:gd name="connsiteY4" fmla="*/ 139076 h 283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849" h="283866">
                    <a:moveTo>
                      <a:pt x="11" y="139076"/>
                    </a:moveTo>
                    <a:cubicBezTo>
                      <a:pt x="963" y="60019"/>
                      <a:pt x="62876" y="-942"/>
                      <a:pt x="142886" y="11"/>
                    </a:cubicBezTo>
                    <a:cubicBezTo>
                      <a:pt x="222896" y="11"/>
                      <a:pt x="286713" y="65733"/>
                      <a:pt x="284808" y="143838"/>
                    </a:cubicBezTo>
                    <a:cubicBezTo>
                      <a:pt x="282903" y="220991"/>
                      <a:pt x="218133" y="284808"/>
                      <a:pt x="140981" y="283856"/>
                    </a:cubicBezTo>
                    <a:cubicBezTo>
                      <a:pt x="61923" y="282903"/>
                      <a:pt x="-942" y="219086"/>
                      <a:pt x="11" y="139076"/>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63" name="Freeform: Shape 62">
                <a:extLst>
                  <a:ext uri="{FF2B5EF4-FFF2-40B4-BE49-F238E27FC236}">
                    <a16:creationId xmlns:a16="http://schemas.microsoft.com/office/drawing/2014/main" id="{9A4D60C6-24F9-48E8-9203-58AC906AD9F3}"/>
                  </a:ext>
                </a:extLst>
              </p:cNvPr>
              <p:cNvSpPr/>
              <p:nvPr/>
            </p:nvSpPr>
            <p:spPr>
              <a:xfrm>
                <a:off x="8879065" y="1951626"/>
                <a:ext cx="67046" cy="67668"/>
              </a:xfrm>
              <a:custGeom>
                <a:avLst/>
                <a:gdLst>
                  <a:gd name="connsiteX0" fmla="*/ 102898 w 102897"/>
                  <a:gd name="connsiteY0" fmla="*/ 51435 h 103851"/>
                  <a:gd name="connsiteX1" fmla="*/ 53368 w 102897"/>
                  <a:gd name="connsiteY1" fmla="*/ 103822 h 103851"/>
                  <a:gd name="connsiteX2" fmla="*/ 28 w 102897"/>
                  <a:gd name="connsiteY2" fmla="*/ 54292 h 103851"/>
                  <a:gd name="connsiteX3" fmla="*/ 51463 w 102897"/>
                  <a:gd name="connsiteY3" fmla="*/ 0 h 103851"/>
                  <a:gd name="connsiteX4" fmla="*/ 102898 w 102897"/>
                  <a:gd name="connsiteY4" fmla="*/ 51435 h 103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97" h="103851">
                    <a:moveTo>
                      <a:pt x="102898" y="51435"/>
                    </a:moveTo>
                    <a:cubicBezTo>
                      <a:pt x="102898" y="80010"/>
                      <a:pt x="81943" y="102870"/>
                      <a:pt x="53368" y="103822"/>
                    </a:cubicBezTo>
                    <a:cubicBezTo>
                      <a:pt x="25745" y="104775"/>
                      <a:pt x="1933" y="81915"/>
                      <a:pt x="28" y="54292"/>
                    </a:cubicBezTo>
                    <a:cubicBezTo>
                      <a:pt x="-925" y="24765"/>
                      <a:pt x="22888" y="0"/>
                      <a:pt x="51463" y="0"/>
                    </a:cubicBezTo>
                    <a:cubicBezTo>
                      <a:pt x="79085" y="0"/>
                      <a:pt x="102898" y="23813"/>
                      <a:pt x="102898" y="51435"/>
                    </a:cubicBezTo>
                    <a:close/>
                  </a:path>
                </a:pathLst>
              </a:custGeom>
              <a:solidFill>
                <a:srgbClr val="FCFCFC"/>
              </a:solidFill>
              <a:ln w="9525" cap="flat">
                <a:noFill/>
                <a:prstDash val="solid"/>
                <a:miter/>
              </a:ln>
            </p:spPr>
            <p:txBody>
              <a:bodyPr rtlCol="0" anchor="ctr"/>
              <a:lstStyle/>
              <a:p>
                <a:endParaRPr lang="en-US">
                  <a:cs typeface="B Nazanin" panose="00000700000000000000" pitchFamily="2" charset="-78"/>
                </a:endParaRPr>
              </a:p>
            </p:txBody>
          </p:sp>
        </p:grpSp>
        <p:sp>
          <p:nvSpPr>
            <p:cNvPr id="55" name="TextBox 54">
              <a:extLst>
                <a:ext uri="{FF2B5EF4-FFF2-40B4-BE49-F238E27FC236}">
                  <a16:creationId xmlns:a16="http://schemas.microsoft.com/office/drawing/2014/main" id="{C85D7222-05AA-485B-B2A1-AC2F42EB2DBB}"/>
                </a:ext>
              </a:extLst>
            </p:cNvPr>
            <p:cNvSpPr txBox="1"/>
            <p:nvPr/>
          </p:nvSpPr>
          <p:spPr>
            <a:xfrm>
              <a:off x="9484648" y="3322807"/>
              <a:ext cx="778582" cy="307777"/>
            </a:xfrm>
            <a:prstGeom prst="rect">
              <a:avLst/>
            </a:prstGeom>
            <a:noFill/>
          </p:spPr>
          <p:txBody>
            <a:bodyPr wrap="square" rtlCol="0">
              <a:spAutoFit/>
            </a:bodyPr>
            <a:lstStyle/>
            <a:p>
              <a:pPr algn="ctr"/>
              <a:r>
                <a:rPr lang="en-US" altLang="ko-KR" sz="1200" b="1" dirty="0">
                  <a:solidFill>
                    <a:schemeClr val="tx1">
                      <a:lumMod val="85000"/>
                      <a:lumOff val="15000"/>
                    </a:schemeClr>
                  </a:solidFill>
                  <a:cs typeface="B Nazanin" panose="00000700000000000000" pitchFamily="2" charset="-78"/>
                </a:rPr>
                <a:t>START</a:t>
              </a:r>
              <a:endParaRPr lang="ko-KR" altLang="en-US" sz="1200" b="1" dirty="0">
                <a:solidFill>
                  <a:schemeClr val="tx1">
                    <a:lumMod val="85000"/>
                    <a:lumOff val="15000"/>
                  </a:schemeClr>
                </a:solidFill>
                <a:cs typeface="B Nazanin" panose="00000700000000000000" pitchFamily="2" charset="-78"/>
              </a:endParaRPr>
            </a:p>
          </p:txBody>
        </p:sp>
      </p:grpSp>
      <p:grpSp>
        <p:nvGrpSpPr>
          <p:cNvPr id="66" name="그룹 3">
            <a:extLst>
              <a:ext uri="{FF2B5EF4-FFF2-40B4-BE49-F238E27FC236}">
                <a16:creationId xmlns:a16="http://schemas.microsoft.com/office/drawing/2014/main" id="{D8B0ECE1-87C5-475E-8D04-94819DBCEF43}"/>
              </a:ext>
            </a:extLst>
          </p:cNvPr>
          <p:cNvGrpSpPr/>
          <p:nvPr/>
        </p:nvGrpSpPr>
        <p:grpSpPr>
          <a:xfrm>
            <a:off x="5583232" y="3004560"/>
            <a:ext cx="2509334" cy="3264226"/>
            <a:chOff x="4511824" y="1879009"/>
            <a:chExt cx="3044540" cy="3960440"/>
          </a:xfrm>
        </p:grpSpPr>
        <p:grpSp>
          <p:nvGrpSpPr>
            <p:cNvPr id="67" name="Group 66">
              <a:extLst>
                <a:ext uri="{FF2B5EF4-FFF2-40B4-BE49-F238E27FC236}">
                  <a16:creationId xmlns:a16="http://schemas.microsoft.com/office/drawing/2014/main" id="{A413EE5D-623A-4FEA-B204-1CF051E3D50D}"/>
                </a:ext>
              </a:extLst>
            </p:cNvPr>
            <p:cNvGrpSpPr/>
            <p:nvPr/>
          </p:nvGrpSpPr>
          <p:grpSpPr>
            <a:xfrm>
              <a:off x="4511824" y="2628856"/>
              <a:ext cx="3044540" cy="3210593"/>
              <a:chOff x="2987824" y="2139745"/>
              <a:chExt cx="3044540" cy="3210593"/>
            </a:xfrm>
          </p:grpSpPr>
          <p:sp>
            <p:nvSpPr>
              <p:cNvPr id="86" name="Rounded Rectangle 7">
                <a:extLst>
                  <a:ext uri="{FF2B5EF4-FFF2-40B4-BE49-F238E27FC236}">
                    <a16:creationId xmlns:a16="http://schemas.microsoft.com/office/drawing/2014/main" id="{5973D464-0FFA-47A4-9BAE-CBED312CCC94}"/>
                  </a:ext>
                </a:extLst>
              </p:cNvPr>
              <p:cNvSpPr/>
              <p:nvPr/>
            </p:nvSpPr>
            <p:spPr>
              <a:xfrm flipH="1">
                <a:off x="2987824" y="2139745"/>
                <a:ext cx="3044540" cy="3210593"/>
              </a:xfrm>
              <a:custGeom>
                <a:avLst/>
                <a:gdLst/>
                <a:ahLst/>
                <a:cxnLst/>
                <a:rect l="l" t="t" r="r" b="b"/>
                <a:pathLst>
                  <a:path w="3044540" h="3210593">
                    <a:moveTo>
                      <a:pt x="1861922" y="0"/>
                    </a:moveTo>
                    <a:lnTo>
                      <a:pt x="1526583" y="0"/>
                    </a:lnTo>
                    <a:lnTo>
                      <a:pt x="1517957" y="0"/>
                    </a:lnTo>
                    <a:lnTo>
                      <a:pt x="1182618" y="0"/>
                    </a:lnTo>
                    <a:cubicBezTo>
                      <a:pt x="1115834" y="0"/>
                      <a:pt x="1061694" y="54140"/>
                      <a:pt x="1061694" y="120924"/>
                    </a:cubicBezTo>
                    <a:lnTo>
                      <a:pt x="1061694" y="124522"/>
                    </a:lnTo>
                    <a:cubicBezTo>
                      <a:pt x="1061694" y="186217"/>
                      <a:pt x="1107897" y="237121"/>
                      <a:pt x="1167844" y="242463"/>
                    </a:cubicBezTo>
                    <a:lnTo>
                      <a:pt x="1167844" y="1151605"/>
                    </a:lnTo>
                    <a:cubicBezTo>
                      <a:pt x="665968" y="1729560"/>
                      <a:pt x="-318989" y="2600813"/>
                      <a:pt x="102162" y="2997613"/>
                    </a:cubicBezTo>
                    <a:cubicBezTo>
                      <a:pt x="257144" y="3143634"/>
                      <a:pt x="884398" y="3212712"/>
                      <a:pt x="1517957" y="3210508"/>
                    </a:cubicBezTo>
                    <a:lnTo>
                      <a:pt x="1517957" y="3210593"/>
                    </a:lnTo>
                    <a:lnTo>
                      <a:pt x="1522270" y="3210551"/>
                    </a:lnTo>
                    <a:lnTo>
                      <a:pt x="1526583" y="3210593"/>
                    </a:lnTo>
                    <a:lnTo>
                      <a:pt x="1526583" y="3210508"/>
                    </a:lnTo>
                    <a:cubicBezTo>
                      <a:pt x="2160143" y="3212712"/>
                      <a:pt x="2787396" y="3143634"/>
                      <a:pt x="2942378" y="2997613"/>
                    </a:cubicBezTo>
                    <a:cubicBezTo>
                      <a:pt x="3363529" y="2600813"/>
                      <a:pt x="2378572" y="1729560"/>
                      <a:pt x="1876696" y="1151605"/>
                    </a:cubicBezTo>
                    <a:lnTo>
                      <a:pt x="1876696" y="242463"/>
                    </a:lnTo>
                    <a:cubicBezTo>
                      <a:pt x="1936643" y="237121"/>
                      <a:pt x="1982846" y="186217"/>
                      <a:pt x="1982846" y="124522"/>
                    </a:cubicBezTo>
                    <a:lnTo>
                      <a:pt x="1982846" y="120924"/>
                    </a:lnTo>
                    <a:cubicBezTo>
                      <a:pt x="1982846" y="54140"/>
                      <a:pt x="1928706" y="0"/>
                      <a:pt x="1861922" y="0"/>
                    </a:cubicBezTo>
                    <a:close/>
                  </a:path>
                </a:pathLst>
              </a:cu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grpSp>
            <p:nvGrpSpPr>
              <p:cNvPr id="87" name="Group 86">
                <a:extLst>
                  <a:ext uri="{FF2B5EF4-FFF2-40B4-BE49-F238E27FC236}">
                    <a16:creationId xmlns:a16="http://schemas.microsoft.com/office/drawing/2014/main" id="{498DE4D4-FCB1-4B0C-A8D5-2067ADC0D813}"/>
                  </a:ext>
                </a:extLst>
              </p:cNvPr>
              <p:cNvGrpSpPr/>
              <p:nvPr/>
            </p:nvGrpSpPr>
            <p:grpSpPr>
              <a:xfrm>
                <a:off x="3135495" y="3702934"/>
                <a:ext cx="2766449" cy="1584000"/>
                <a:chOff x="6383239" y="4110399"/>
                <a:chExt cx="2766449" cy="1584000"/>
              </a:xfrm>
            </p:grpSpPr>
            <p:sp>
              <p:nvSpPr>
                <p:cNvPr id="88" name="Rounded Rectangle 7">
                  <a:extLst>
                    <a:ext uri="{FF2B5EF4-FFF2-40B4-BE49-F238E27FC236}">
                      <a16:creationId xmlns:a16="http://schemas.microsoft.com/office/drawing/2014/main" id="{38840B4D-B0B9-479E-9FEE-B14AC4696BF1}"/>
                    </a:ext>
                  </a:extLst>
                </p:cNvPr>
                <p:cNvSpPr/>
                <p:nvPr/>
              </p:nvSpPr>
              <p:spPr>
                <a:xfrm flipH="1">
                  <a:off x="6383239" y="4110399"/>
                  <a:ext cx="2766449" cy="1584000"/>
                </a:xfrm>
                <a:custGeom>
                  <a:avLst/>
                  <a:gdLst/>
                  <a:ahLst/>
                  <a:cxnLst/>
                  <a:rect l="l" t="t" r="r" b="b"/>
                  <a:pathLst>
                    <a:path w="3044540" h="1696108">
                      <a:moveTo>
                        <a:pt x="2208461" y="0"/>
                      </a:moveTo>
                      <a:lnTo>
                        <a:pt x="836080" y="0"/>
                      </a:lnTo>
                      <a:cubicBezTo>
                        <a:pt x="337493" y="534424"/>
                        <a:pt x="-237513" y="1163094"/>
                        <a:pt x="102162" y="1483128"/>
                      </a:cubicBezTo>
                      <a:cubicBezTo>
                        <a:pt x="257144" y="1629149"/>
                        <a:pt x="884398" y="1698227"/>
                        <a:pt x="1517957" y="1696023"/>
                      </a:cubicBezTo>
                      <a:lnTo>
                        <a:pt x="1517957" y="1696108"/>
                      </a:lnTo>
                      <a:lnTo>
                        <a:pt x="1522270" y="1696066"/>
                      </a:lnTo>
                      <a:lnTo>
                        <a:pt x="1526583" y="1696108"/>
                      </a:lnTo>
                      <a:lnTo>
                        <a:pt x="1526583" y="1696023"/>
                      </a:lnTo>
                      <a:cubicBezTo>
                        <a:pt x="2160143" y="1698227"/>
                        <a:pt x="2787396" y="1629149"/>
                        <a:pt x="2942378" y="1483128"/>
                      </a:cubicBezTo>
                      <a:cubicBezTo>
                        <a:pt x="3282053" y="1163093"/>
                        <a:pt x="2707047" y="534424"/>
                        <a:pt x="2208461" y="0"/>
                      </a:cubicBezTo>
                      <a:close/>
                    </a:path>
                  </a:pathLst>
                </a:cu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sp>
              <p:nvSpPr>
                <p:cNvPr id="89" name="Rounded Rectangle 7">
                  <a:extLst>
                    <a:ext uri="{FF2B5EF4-FFF2-40B4-BE49-F238E27FC236}">
                      <a16:creationId xmlns:a16="http://schemas.microsoft.com/office/drawing/2014/main" id="{20FF7931-0DBE-48DF-BD2F-559E6D0B18AC}"/>
                    </a:ext>
                  </a:extLst>
                </p:cNvPr>
                <p:cNvSpPr/>
                <p:nvPr/>
              </p:nvSpPr>
              <p:spPr>
                <a:xfrm flipH="1">
                  <a:off x="6383335" y="4110399"/>
                  <a:ext cx="2766256" cy="1188000"/>
                </a:xfrm>
                <a:custGeom>
                  <a:avLst/>
                  <a:gdLst/>
                  <a:ahLst/>
                  <a:cxnLst/>
                  <a:rect l="l" t="t" r="r" b="b"/>
                  <a:pathLst>
                    <a:path w="2766256" h="1188000">
                      <a:moveTo>
                        <a:pt x="2006642" y="0"/>
                      </a:moveTo>
                      <a:lnTo>
                        <a:pt x="759616" y="0"/>
                      </a:lnTo>
                      <a:cubicBezTo>
                        <a:pt x="391919" y="405075"/>
                        <a:pt x="-21518" y="868128"/>
                        <a:pt x="872" y="1188000"/>
                      </a:cubicBezTo>
                      <a:lnTo>
                        <a:pt x="2765385" y="1188000"/>
                      </a:lnTo>
                      <a:cubicBezTo>
                        <a:pt x="2787776" y="868128"/>
                        <a:pt x="2374339" y="405075"/>
                        <a:pt x="2006642" y="0"/>
                      </a:cubicBezTo>
                      <a:close/>
                    </a:path>
                  </a:pathLst>
                </a:cu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90" name="Rounded Rectangle 7">
                  <a:extLst>
                    <a:ext uri="{FF2B5EF4-FFF2-40B4-BE49-F238E27FC236}">
                      <a16:creationId xmlns:a16="http://schemas.microsoft.com/office/drawing/2014/main" id="{9D0F7FB2-54EA-499D-8234-4AB43BAE3DE7}"/>
                    </a:ext>
                  </a:extLst>
                </p:cNvPr>
                <p:cNvSpPr/>
                <p:nvPr/>
              </p:nvSpPr>
              <p:spPr>
                <a:xfrm flipH="1">
                  <a:off x="6510226" y="4110399"/>
                  <a:ext cx="2512475" cy="792000"/>
                </a:xfrm>
                <a:custGeom>
                  <a:avLst/>
                  <a:gdLst/>
                  <a:ahLst/>
                  <a:cxnLst/>
                  <a:rect l="l" t="t" r="r" b="b"/>
                  <a:pathLst>
                    <a:path w="2512475" h="792000">
                      <a:moveTo>
                        <a:pt x="1879751" y="0"/>
                      </a:moveTo>
                      <a:lnTo>
                        <a:pt x="632725" y="0"/>
                      </a:lnTo>
                      <a:cubicBezTo>
                        <a:pt x="398817" y="257686"/>
                        <a:pt x="146400" y="538833"/>
                        <a:pt x="0" y="792000"/>
                      </a:cubicBezTo>
                      <a:lnTo>
                        <a:pt x="2512475" y="792000"/>
                      </a:lnTo>
                      <a:cubicBezTo>
                        <a:pt x="2366076" y="538833"/>
                        <a:pt x="2113659" y="257686"/>
                        <a:pt x="1879751" y="0"/>
                      </a:cubicBezTo>
                      <a:close/>
                    </a:path>
                  </a:pathLst>
                </a:cu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91" name="Rounded Rectangle 7">
                  <a:extLst>
                    <a:ext uri="{FF2B5EF4-FFF2-40B4-BE49-F238E27FC236}">
                      <a16:creationId xmlns:a16="http://schemas.microsoft.com/office/drawing/2014/main" id="{CD88C0F0-BB3F-4931-821F-11F0C5D95D5B}"/>
                    </a:ext>
                  </a:extLst>
                </p:cNvPr>
                <p:cNvSpPr/>
                <p:nvPr/>
              </p:nvSpPr>
              <p:spPr>
                <a:xfrm flipH="1">
                  <a:off x="6795509" y="4110399"/>
                  <a:ext cx="1941908" cy="396000"/>
                </a:xfrm>
                <a:custGeom>
                  <a:avLst/>
                  <a:gdLst/>
                  <a:ahLst/>
                  <a:cxnLst/>
                  <a:rect l="l" t="t" r="r" b="b"/>
                  <a:pathLst>
                    <a:path w="1941908" h="396000">
                      <a:moveTo>
                        <a:pt x="1594467" y="0"/>
                      </a:moveTo>
                      <a:lnTo>
                        <a:pt x="347441" y="0"/>
                      </a:lnTo>
                      <a:cubicBezTo>
                        <a:pt x="231031" y="128244"/>
                        <a:pt x="110036" y="262299"/>
                        <a:pt x="0" y="396000"/>
                      </a:cubicBezTo>
                      <a:lnTo>
                        <a:pt x="1941908" y="396000"/>
                      </a:lnTo>
                      <a:cubicBezTo>
                        <a:pt x="1831872" y="262299"/>
                        <a:pt x="1710877" y="128244"/>
                        <a:pt x="1594467" y="0"/>
                      </a:cubicBezTo>
                      <a:close/>
                    </a:path>
                  </a:pathLst>
                </a:cu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700000000000000" pitchFamily="2" charset="-78"/>
                  </a:endParaRPr>
                </a:p>
              </p:txBody>
            </p:sp>
          </p:grpSp>
        </p:grpSp>
        <p:sp>
          <p:nvSpPr>
            <p:cNvPr id="68" name="Oval 67">
              <a:extLst>
                <a:ext uri="{FF2B5EF4-FFF2-40B4-BE49-F238E27FC236}">
                  <a16:creationId xmlns:a16="http://schemas.microsoft.com/office/drawing/2014/main" id="{C2D211BE-5F6C-4778-9164-212460BC8981}"/>
                </a:ext>
              </a:extLst>
            </p:cNvPr>
            <p:cNvSpPr/>
            <p:nvPr/>
          </p:nvSpPr>
          <p:spPr>
            <a:xfrm>
              <a:off x="6240016" y="5426574"/>
              <a:ext cx="198000" cy="1980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69" name="Oval 68">
              <a:extLst>
                <a:ext uri="{FF2B5EF4-FFF2-40B4-BE49-F238E27FC236}">
                  <a16:creationId xmlns:a16="http://schemas.microsoft.com/office/drawing/2014/main" id="{880F9DB3-C065-4D42-8F73-1ED4C46ADB92}"/>
                </a:ext>
              </a:extLst>
            </p:cNvPr>
            <p:cNvSpPr/>
            <p:nvPr/>
          </p:nvSpPr>
          <p:spPr>
            <a:xfrm>
              <a:off x="6194417" y="4994314"/>
              <a:ext cx="146207" cy="146207"/>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0" name="Oval 69">
              <a:extLst>
                <a:ext uri="{FF2B5EF4-FFF2-40B4-BE49-F238E27FC236}">
                  <a16:creationId xmlns:a16="http://schemas.microsoft.com/office/drawing/2014/main" id="{21B755C5-A4ED-4292-91B2-1B32D7829FCD}"/>
                </a:ext>
              </a:extLst>
            </p:cNvPr>
            <p:cNvSpPr/>
            <p:nvPr/>
          </p:nvSpPr>
          <p:spPr>
            <a:xfrm>
              <a:off x="6148817" y="4562053"/>
              <a:ext cx="146207" cy="146207"/>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1" name="Oval 70">
              <a:extLst>
                <a:ext uri="{FF2B5EF4-FFF2-40B4-BE49-F238E27FC236}">
                  <a16:creationId xmlns:a16="http://schemas.microsoft.com/office/drawing/2014/main" id="{EEEEAFAA-AE28-4E4E-9E82-A52A149DEB9C}"/>
                </a:ext>
              </a:extLst>
            </p:cNvPr>
            <p:cNvSpPr/>
            <p:nvPr/>
          </p:nvSpPr>
          <p:spPr>
            <a:xfrm>
              <a:off x="5620495" y="4708260"/>
              <a:ext cx="146207" cy="146207"/>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2" name="Oval 71">
              <a:extLst>
                <a:ext uri="{FF2B5EF4-FFF2-40B4-BE49-F238E27FC236}">
                  <a16:creationId xmlns:a16="http://schemas.microsoft.com/office/drawing/2014/main" id="{5893142D-DA9C-45DD-8F82-4FFD11016C93}"/>
                </a:ext>
              </a:extLst>
            </p:cNvPr>
            <p:cNvSpPr/>
            <p:nvPr/>
          </p:nvSpPr>
          <p:spPr>
            <a:xfrm>
              <a:off x="5901133" y="4336287"/>
              <a:ext cx="107515" cy="107515"/>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3" name="Oval 72">
              <a:extLst>
                <a:ext uri="{FF2B5EF4-FFF2-40B4-BE49-F238E27FC236}">
                  <a16:creationId xmlns:a16="http://schemas.microsoft.com/office/drawing/2014/main" id="{9A0094EB-1582-4308-AB41-17EF246C2245}"/>
                </a:ext>
              </a:extLst>
            </p:cNvPr>
            <p:cNvSpPr/>
            <p:nvPr/>
          </p:nvSpPr>
          <p:spPr>
            <a:xfrm>
              <a:off x="6436617" y="4246080"/>
              <a:ext cx="198000" cy="1980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4" name="Oval 73">
              <a:extLst>
                <a:ext uri="{FF2B5EF4-FFF2-40B4-BE49-F238E27FC236}">
                  <a16:creationId xmlns:a16="http://schemas.microsoft.com/office/drawing/2014/main" id="{F273F30F-4176-4F62-B949-28F20C058297}"/>
                </a:ext>
              </a:extLst>
            </p:cNvPr>
            <p:cNvSpPr/>
            <p:nvPr/>
          </p:nvSpPr>
          <p:spPr>
            <a:xfrm>
              <a:off x="5436663" y="4246080"/>
              <a:ext cx="198000" cy="1980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5" name="Oval 74">
              <a:extLst>
                <a:ext uri="{FF2B5EF4-FFF2-40B4-BE49-F238E27FC236}">
                  <a16:creationId xmlns:a16="http://schemas.microsoft.com/office/drawing/2014/main" id="{93DD41E0-C7BB-4CE9-A655-0F66011E1FF2}"/>
                </a:ext>
              </a:extLst>
            </p:cNvPr>
            <p:cNvSpPr/>
            <p:nvPr/>
          </p:nvSpPr>
          <p:spPr>
            <a:xfrm>
              <a:off x="5926580" y="4929117"/>
              <a:ext cx="107515" cy="107515"/>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6" name="Oval 75">
              <a:extLst>
                <a:ext uri="{FF2B5EF4-FFF2-40B4-BE49-F238E27FC236}">
                  <a16:creationId xmlns:a16="http://schemas.microsoft.com/office/drawing/2014/main" id="{3931E1C7-B4BA-4912-92F2-2419E02D96BD}"/>
                </a:ext>
              </a:extLst>
            </p:cNvPr>
            <p:cNvSpPr/>
            <p:nvPr/>
          </p:nvSpPr>
          <p:spPr>
            <a:xfrm>
              <a:off x="5836094" y="3763096"/>
              <a:ext cx="198000" cy="19800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7" name="Oval 76">
              <a:extLst>
                <a:ext uri="{FF2B5EF4-FFF2-40B4-BE49-F238E27FC236}">
                  <a16:creationId xmlns:a16="http://schemas.microsoft.com/office/drawing/2014/main" id="{6CA5CC93-3E03-4152-828B-950B86CC295A}"/>
                </a:ext>
              </a:extLst>
            </p:cNvPr>
            <p:cNvSpPr/>
            <p:nvPr/>
          </p:nvSpPr>
          <p:spPr>
            <a:xfrm>
              <a:off x="6008648" y="3448593"/>
              <a:ext cx="87353" cy="87353"/>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8" name="Oval 77">
              <a:extLst>
                <a:ext uri="{FF2B5EF4-FFF2-40B4-BE49-F238E27FC236}">
                  <a16:creationId xmlns:a16="http://schemas.microsoft.com/office/drawing/2014/main" id="{232CA925-002B-4699-AB16-9B70701C9CB7}"/>
                </a:ext>
              </a:extLst>
            </p:cNvPr>
            <p:cNvSpPr/>
            <p:nvPr/>
          </p:nvSpPr>
          <p:spPr>
            <a:xfrm>
              <a:off x="5879977" y="1879009"/>
              <a:ext cx="87353" cy="87353"/>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9" name="Oval 78">
              <a:extLst>
                <a:ext uri="{FF2B5EF4-FFF2-40B4-BE49-F238E27FC236}">
                  <a16:creationId xmlns:a16="http://schemas.microsoft.com/office/drawing/2014/main" id="{368B8B36-0EFE-47C9-B680-C096B489EFD2}"/>
                </a:ext>
              </a:extLst>
            </p:cNvPr>
            <p:cNvSpPr/>
            <p:nvPr/>
          </p:nvSpPr>
          <p:spPr>
            <a:xfrm>
              <a:off x="6121923" y="3912872"/>
              <a:ext cx="146630" cy="14663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80" name="Oval 79">
              <a:extLst>
                <a:ext uri="{FF2B5EF4-FFF2-40B4-BE49-F238E27FC236}">
                  <a16:creationId xmlns:a16="http://schemas.microsoft.com/office/drawing/2014/main" id="{357FDBC1-9516-481F-9AE7-8965538E3DF1}"/>
                </a:ext>
              </a:extLst>
            </p:cNvPr>
            <p:cNvSpPr/>
            <p:nvPr/>
          </p:nvSpPr>
          <p:spPr>
            <a:xfrm>
              <a:off x="5847837" y="3140594"/>
              <a:ext cx="146630" cy="14663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81" name="Oval 80">
              <a:extLst>
                <a:ext uri="{FF2B5EF4-FFF2-40B4-BE49-F238E27FC236}">
                  <a16:creationId xmlns:a16="http://schemas.microsoft.com/office/drawing/2014/main" id="{CB3B4376-21B3-4412-87D0-71324C44226F}"/>
                </a:ext>
              </a:extLst>
            </p:cNvPr>
            <p:cNvSpPr/>
            <p:nvPr/>
          </p:nvSpPr>
          <p:spPr>
            <a:xfrm>
              <a:off x="6107885" y="2720683"/>
              <a:ext cx="146630" cy="14663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82" name="Oval 81">
              <a:extLst>
                <a:ext uri="{FF2B5EF4-FFF2-40B4-BE49-F238E27FC236}">
                  <a16:creationId xmlns:a16="http://schemas.microsoft.com/office/drawing/2014/main" id="{F1996DF3-4C53-49F3-8C33-A5718F257DCC}"/>
                </a:ext>
              </a:extLst>
            </p:cNvPr>
            <p:cNvSpPr/>
            <p:nvPr/>
          </p:nvSpPr>
          <p:spPr>
            <a:xfrm>
              <a:off x="5847837" y="2332270"/>
              <a:ext cx="198000" cy="198000"/>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83" name="Oval 82">
              <a:extLst>
                <a:ext uri="{FF2B5EF4-FFF2-40B4-BE49-F238E27FC236}">
                  <a16:creationId xmlns:a16="http://schemas.microsoft.com/office/drawing/2014/main" id="{7ECEB4CC-BA19-409D-A9EB-090E9138449D}"/>
                </a:ext>
              </a:extLst>
            </p:cNvPr>
            <p:cNvSpPr/>
            <p:nvPr/>
          </p:nvSpPr>
          <p:spPr>
            <a:xfrm>
              <a:off x="6096000" y="2023024"/>
              <a:ext cx="198000" cy="19800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84" name="Oval 83">
              <a:extLst>
                <a:ext uri="{FF2B5EF4-FFF2-40B4-BE49-F238E27FC236}">
                  <a16:creationId xmlns:a16="http://schemas.microsoft.com/office/drawing/2014/main" id="{43BB45A6-DEF5-40C5-BF3E-AEC660BDCF84}"/>
                </a:ext>
              </a:extLst>
            </p:cNvPr>
            <p:cNvSpPr/>
            <p:nvPr/>
          </p:nvSpPr>
          <p:spPr>
            <a:xfrm>
              <a:off x="6152664" y="2383065"/>
              <a:ext cx="87353" cy="87353"/>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85" name="Oval 84">
              <a:extLst>
                <a:ext uri="{FF2B5EF4-FFF2-40B4-BE49-F238E27FC236}">
                  <a16:creationId xmlns:a16="http://schemas.microsoft.com/office/drawing/2014/main" id="{CAFB5FDB-AC15-4217-8F0B-F5E08E727786}"/>
                </a:ext>
              </a:extLst>
            </p:cNvPr>
            <p:cNvSpPr/>
            <p:nvPr/>
          </p:nvSpPr>
          <p:spPr>
            <a:xfrm>
              <a:off x="5807969" y="2799768"/>
              <a:ext cx="87353" cy="87353"/>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5" name="Group 4">
            <a:extLst>
              <a:ext uri="{FF2B5EF4-FFF2-40B4-BE49-F238E27FC236}">
                <a16:creationId xmlns:a16="http://schemas.microsoft.com/office/drawing/2014/main" id="{7EEB2BA4-1F39-4DE8-ADC8-2B701BD2233B}"/>
              </a:ext>
            </a:extLst>
          </p:cNvPr>
          <p:cNvGrpSpPr/>
          <p:nvPr/>
        </p:nvGrpSpPr>
        <p:grpSpPr>
          <a:xfrm>
            <a:off x="9599021" y="1940231"/>
            <a:ext cx="2578350" cy="4052320"/>
            <a:chOff x="9508727" y="2147107"/>
            <a:chExt cx="2683273" cy="4217224"/>
          </a:xfrm>
        </p:grpSpPr>
        <p:sp>
          <p:nvSpPr>
            <p:cNvPr id="6" name="Freeform: Shape 5">
              <a:extLst>
                <a:ext uri="{FF2B5EF4-FFF2-40B4-BE49-F238E27FC236}">
                  <a16:creationId xmlns:a16="http://schemas.microsoft.com/office/drawing/2014/main" id="{BDFBE825-22EF-4EED-84E0-15531A5BB7BD}"/>
                </a:ext>
              </a:extLst>
            </p:cNvPr>
            <p:cNvSpPr/>
            <p:nvPr/>
          </p:nvSpPr>
          <p:spPr>
            <a:xfrm>
              <a:off x="11381596" y="5780548"/>
              <a:ext cx="810404" cy="583783"/>
            </a:xfrm>
            <a:custGeom>
              <a:avLst/>
              <a:gdLst>
                <a:gd name="connsiteX0" fmla="*/ 267669 w 810404"/>
                <a:gd name="connsiteY0" fmla="*/ 0 h 583783"/>
                <a:gd name="connsiteX1" fmla="*/ 769357 w 810404"/>
                <a:gd name="connsiteY1" fmla="*/ 0 h 583783"/>
                <a:gd name="connsiteX2" fmla="*/ 805844 w 810404"/>
                <a:gd name="connsiteY2" fmla="*/ 0 h 583783"/>
                <a:gd name="connsiteX3" fmla="*/ 810404 w 810404"/>
                <a:gd name="connsiteY3" fmla="*/ 0 h 583783"/>
                <a:gd name="connsiteX4" fmla="*/ 810404 w 810404"/>
                <a:gd name="connsiteY4" fmla="*/ 583783 h 583783"/>
                <a:gd name="connsiteX5" fmla="*/ 805844 w 810404"/>
                <a:gd name="connsiteY5" fmla="*/ 583783 h 583783"/>
                <a:gd name="connsiteX6" fmla="*/ 769357 w 810404"/>
                <a:gd name="connsiteY6" fmla="*/ 583783 h 583783"/>
                <a:gd name="connsiteX7" fmla="*/ 170371 w 810404"/>
                <a:gd name="connsiteY7" fmla="*/ 583783 h 583783"/>
                <a:gd name="connsiteX8" fmla="*/ 152128 w 810404"/>
                <a:gd name="connsiteY8" fmla="*/ 367906 h 583783"/>
                <a:gd name="connsiteX9" fmla="*/ 267669 w 810404"/>
                <a:gd name="connsiteY9" fmla="*/ 0 h 5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404" h="583783">
                  <a:moveTo>
                    <a:pt x="267669" y="0"/>
                  </a:moveTo>
                  <a:lnTo>
                    <a:pt x="769357" y="0"/>
                  </a:lnTo>
                  <a:lnTo>
                    <a:pt x="805844" y="0"/>
                  </a:lnTo>
                  <a:lnTo>
                    <a:pt x="810404" y="0"/>
                  </a:lnTo>
                  <a:lnTo>
                    <a:pt x="810404" y="583783"/>
                  </a:lnTo>
                  <a:lnTo>
                    <a:pt x="805844" y="583783"/>
                  </a:lnTo>
                  <a:cubicBezTo>
                    <a:pt x="805844" y="583783"/>
                    <a:pt x="793682" y="583783"/>
                    <a:pt x="769357" y="583783"/>
                  </a:cubicBezTo>
                  <a:cubicBezTo>
                    <a:pt x="675101" y="583783"/>
                    <a:pt x="413614" y="583783"/>
                    <a:pt x="170371" y="583783"/>
                  </a:cubicBezTo>
                  <a:cubicBezTo>
                    <a:pt x="-133682" y="583783"/>
                    <a:pt x="39629" y="483446"/>
                    <a:pt x="152128" y="367906"/>
                  </a:cubicBezTo>
                  <a:cubicBezTo>
                    <a:pt x="264629" y="249324"/>
                    <a:pt x="267669" y="0"/>
                    <a:pt x="267669" y="0"/>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wrap="square" rtlCol="0" anchor="ctr">
              <a:noAutofit/>
            </a:bodyP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87FD50C1-E2B8-4A31-B877-9876DE8E7B82}"/>
                </a:ext>
              </a:extLst>
            </p:cNvPr>
            <p:cNvSpPr/>
            <p:nvPr/>
          </p:nvSpPr>
          <p:spPr>
            <a:xfrm>
              <a:off x="9508727" y="2147107"/>
              <a:ext cx="2683273" cy="3642562"/>
            </a:xfrm>
            <a:custGeom>
              <a:avLst/>
              <a:gdLst>
                <a:gd name="connsiteX0" fmla="*/ 170270 w 2683273"/>
                <a:gd name="connsiteY0" fmla="*/ 0 h 3642562"/>
                <a:gd name="connsiteX1" fmla="*/ 2645266 w 2683273"/>
                <a:gd name="connsiteY1" fmla="*/ 0 h 3642562"/>
                <a:gd name="connsiteX2" fmla="*/ 2683273 w 2683273"/>
                <a:gd name="connsiteY2" fmla="*/ 0 h 3642562"/>
                <a:gd name="connsiteX3" fmla="*/ 2683273 w 2683273"/>
                <a:gd name="connsiteY3" fmla="*/ 3642562 h 3642562"/>
                <a:gd name="connsiteX4" fmla="*/ 155068 w 2683273"/>
                <a:gd name="connsiteY4" fmla="*/ 3642562 h 3642562"/>
                <a:gd name="connsiteX5" fmla="*/ 0 w 2683273"/>
                <a:gd name="connsiteY5" fmla="*/ 3469251 h 3642562"/>
                <a:gd name="connsiteX6" fmla="*/ 0 w 2683273"/>
                <a:gd name="connsiteY6" fmla="*/ 170270 h 3642562"/>
                <a:gd name="connsiteX7" fmla="*/ 170270 w 2683273"/>
                <a:gd name="connsiteY7" fmla="*/ 0 h 36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73" h="3642562">
                  <a:moveTo>
                    <a:pt x="170270" y="0"/>
                  </a:moveTo>
                  <a:lnTo>
                    <a:pt x="2645266" y="0"/>
                  </a:lnTo>
                  <a:lnTo>
                    <a:pt x="2683273" y="0"/>
                  </a:lnTo>
                  <a:lnTo>
                    <a:pt x="2683273" y="3642562"/>
                  </a:lnTo>
                  <a:lnTo>
                    <a:pt x="155068" y="3642562"/>
                  </a:lnTo>
                  <a:cubicBezTo>
                    <a:pt x="69933" y="3642562"/>
                    <a:pt x="0" y="3566549"/>
                    <a:pt x="0" y="3469251"/>
                  </a:cubicBezTo>
                  <a:lnTo>
                    <a:pt x="0" y="170270"/>
                  </a:lnTo>
                  <a:cubicBezTo>
                    <a:pt x="0" y="72973"/>
                    <a:pt x="82095" y="0"/>
                    <a:pt x="170270" y="0"/>
                  </a:cubicBezTo>
                  <a:close/>
                </a:path>
              </a:pathLst>
            </a:custGeom>
            <a:solidFill>
              <a:srgbClr val="999999"/>
            </a:solidFill>
            <a:ln w="9525" cap="flat">
              <a:noFill/>
              <a:prstDash val="solid"/>
              <a:miter/>
            </a:ln>
          </p:spPr>
          <p:txBody>
            <a:bodyPr wrap="square" rtlCol="0" anchor="ctr">
              <a:noAutofit/>
            </a:bodyPr>
            <a:lstStyle/>
            <a:p>
              <a:endParaRPr lang="en-US" dirty="0">
                <a:cs typeface="B Nazanin" panose="00000700000000000000" pitchFamily="2" charset="-78"/>
              </a:endParaRPr>
            </a:p>
          </p:txBody>
        </p:sp>
        <p:sp>
          <p:nvSpPr>
            <p:cNvPr id="8" name="Freeform: Shape 7">
              <a:extLst>
                <a:ext uri="{FF2B5EF4-FFF2-40B4-BE49-F238E27FC236}">
                  <a16:creationId xmlns:a16="http://schemas.microsoft.com/office/drawing/2014/main" id="{B84C27EA-630D-4534-BE82-EE776F053EBB}"/>
                </a:ext>
              </a:extLst>
            </p:cNvPr>
            <p:cNvSpPr/>
            <p:nvPr/>
          </p:nvSpPr>
          <p:spPr>
            <a:xfrm>
              <a:off x="9536092" y="2177513"/>
              <a:ext cx="2655908" cy="3195604"/>
            </a:xfrm>
            <a:custGeom>
              <a:avLst/>
              <a:gdLst>
                <a:gd name="connsiteX0" fmla="*/ 170270 w 2655908"/>
                <a:gd name="connsiteY0" fmla="*/ 0 h 3195604"/>
                <a:gd name="connsiteX1" fmla="*/ 2623983 w 2655908"/>
                <a:gd name="connsiteY1" fmla="*/ 0 h 3195604"/>
                <a:gd name="connsiteX2" fmla="*/ 2655908 w 2655908"/>
                <a:gd name="connsiteY2" fmla="*/ 0 h 3195604"/>
                <a:gd name="connsiteX3" fmla="*/ 2655908 w 2655908"/>
                <a:gd name="connsiteY3" fmla="*/ 3195604 h 3195604"/>
                <a:gd name="connsiteX4" fmla="*/ 0 w 2655908"/>
                <a:gd name="connsiteY4" fmla="*/ 3195604 h 3195604"/>
                <a:gd name="connsiteX5" fmla="*/ 0 w 2655908"/>
                <a:gd name="connsiteY5" fmla="*/ 148987 h 3195604"/>
                <a:gd name="connsiteX6" fmla="*/ 170270 w 2655908"/>
                <a:gd name="connsiteY6" fmla="*/ 0 h 319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5908" h="3195604">
                  <a:moveTo>
                    <a:pt x="170270" y="0"/>
                  </a:moveTo>
                  <a:lnTo>
                    <a:pt x="2623983" y="0"/>
                  </a:lnTo>
                  <a:lnTo>
                    <a:pt x="2655908" y="0"/>
                  </a:lnTo>
                  <a:lnTo>
                    <a:pt x="2655908" y="3195604"/>
                  </a:lnTo>
                  <a:lnTo>
                    <a:pt x="0" y="3195604"/>
                  </a:lnTo>
                  <a:lnTo>
                    <a:pt x="0" y="148987"/>
                  </a:lnTo>
                  <a:cubicBezTo>
                    <a:pt x="0" y="60811"/>
                    <a:pt x="82095" y="0"/>
                    <a:pt x="170270" y="0"/>
                  </a:cubicBezTo>
                  <a:close/>
                </a:path>
              </a:pathLst>
            </a:custGeom>
            <a:solidFill>
              <a:srgbClr val="231F20"/>
            </a:solidFill>
            <a:ln w="9525" cap="flat">
              <a:noFill/>
              <a:prstDash val="solid"/>
              <a:miter/>
            </a:ln>
          </p:spPr>
          <p:txBody>
            <a:bodyPr wrap="square" rtlCol="0" anchor="ctr">
              <a:noAutofit/>
            </a:bodyPr>
            <a:lstStyle/>
            <a:p>
              <a:endParaRPr lang="en-US" dirty="0">
                <a:cs typeface="B Nazanin" panose="00000700000000000000" pitchFamily="2" charset="-78"/>
              </a:endParaRPr>
            </a:p>
          </p:txBody>
        </p:sp>
        <p:sp>
          <p:nvSpPr>
            <p:cNvPr id="9" name="Freeform: Shape 8">
              <a:extLst>
                <a:ext uri="{FF2B5EF4-FFF2-40B4-BE49-F238E27FC236}">
                  <a16:creationId xmlns:a16="http://schemas.microsoft.com/office/drawing/2014/main" id="{A586A33A-B77A-46C7-8160-BF7F3D5378B7}"/>
                </a:ext>
              </a:extLst>
            </p:cNvPr>
            <p:cNvSpPr/>
            <p:nvPr/>
          </p:nvSpPr>
          <p:spPr>
            <a:xfrm>
              <a:off x="11384738" y="6312642"/>
              <a:ext cx="807262" cy="48649"/>
            </a:xfrm>
            <a:custGeom>
              <a:avLst/>
              <a:gdLst>
                <a:gd name="connsiteX0" fmla="*/ 0 w 807262"/>
                <a:gd name="connsiteY0" fmla="*/ 0 h 48649"/>
                <a:gd name="connsiteX1" fmla="*/ 807262 w 807262"/>
                <a:gd name="connsiteY1" fmla="*/ 0 h 48649"/>
                <a:gd name="connsiteX2" fmla="*/ 807262 w 807262"/>
                <a:gd name="connsiteY2" fmla="*/ 48649 h 48649"/>
                <a:gd name="connsiteX3" fmla="*/ 799662 w 807262"/>
                <a:gd name="connsiteY3" fmla="*/ 48649 h 48649"/>
                <a:gd name="connsiteX4" fmla="*/ 772297 w 807262"/>
                <a:gd name="connsiteY4" fmla="*/ 48649 h 48649"/>
                <a:gd name="connsiteX5" fmla="*/ 173311 w 807262"/>
                <a:gd name="connsiteY5" fmla="*/ 48649 h 48649"/>
                <a:gd name="connsiteX6" fmla="*/ 0 w 807262"/>
                <a:gd name="connsiteY6" fmla="*/ 6081 h 48649"/>
                <a:gd name="connsiteX7" fmla="*/ 0 w 807262"/>
                <a:gd name="connsiteY7" fmla="*/ 3041 h 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262" h="48649">
                  <a:moveTo>
                    <a:pt x="0" y="0"/>
                  </a:moveTo>
                  <a:lnTo>
                    <a:pt x="807262" y="0"/>
                  </a:lnTo>
                  <a:lnTo>
                    <a:pt x="807262" y="48649"/>
                  </a:lnTo>
                  <a:lnTo>
                    <a:pt x="799662" y="48649"/>
                  </a:lnTo>
                  <a:cubicBezTo>
                    <a:pt x="793581" y="48649"/>
                    <a:pt x="784459" y="48649"/>
                    <a:pt x="772297" y="48649"/>
                  </a:cubicBezTo>
                  <a:cubicBezTo>
                    <a:pt x="678039" y="48649"/>
                    <a:pt x="416553" y="48649"/>
                    <a:pt x="173311" y="48649"/>
                  </a:cubicBezTo>
                  <a:cubicBezTo>
                    <a:pt x="48648" y="48649"/>
                    <a:pt x="0" y="36487"/>
                    <a:pt x="0" y="6081"/>
                  </a:cubicBezTo>
                  <a:cubicBezTo>
                    <a:pt x="0" y="6081"/>
                    <a:pt x="0" y="6081"/>
                    <a:pt x="0" y="3041"/>
                  </a:cubicBezTo>
                  <a:close/>
                </a:path>
              </a:pathLst>
            </a:custGeom>
            <a:solidFill>
              <a:schemeClr val="tx1">
                <a:lumMod val="50000"/>
                <a:lumOff val="50000"/>
              </a:schemeClr>
            </a:solidFill>
            <a:ln w="9525" cap="flat">
              <a:noFill/>
              <a:prstDash val="solid"/>
              <a:miter/>
            </a:ln>
          </p:spPr>
          <p:txBody>
            <a:bodyPr wrap="square" rtlCol="0" anchor="ctr">
              <a:noAutofit/>
            </a:bodyPr>
            <a:lstStyle/>
            <a:p>
              <a:endParaRPr lang="en-US" dirty="0">
                <a:cs typeface="B Nazanin" panose="00000700000000000000" pitchFamily="2" charset="-78"/>
              </a:endParaRPr>
            </a:p>
          </p:txBody>
        </p:sp>
        <p:sp>
          <p:nvSpPr>
            <p:cNvPr id="10" name="Freeform: Shape 9">
              <a:extLst>
                <a:ext uri="{FF2B5EF4-FFF2-40B4-BE49-F238E27FC236}">
                  <a16:creationId xmlns:a16="http://schemas.microsoft.com/office/drawing/2014/main" id="{1FEF814A-9442-4241-A526-3862B16662FA}"/>
                </a:ext>
              </a:extLst>
            </p:cNvPr>
            <p:cNvSpPr/>
            <p:nvPr/>
          </p:nvSpPr>
          <p:spPr>
            <a:xfrm>
              <a:off x="9536092" y="5379197"/>
              <a:ext cx="2655908" cy="395270"/>
            </a:xfrm>
            <a:custGeom>
              <a:avLst/>
              <a:gdLst>
                <a:gd name="connsiteX0" fmla="*/ 0 w 2655908"/>
                <a:gd name="connsiteY0" fmla="*/ 0 h 395270"/>
                <a:gd name="connsiteX1" fmla="*/ 2655908 w 2655908"/>
                <a:gd name="connsiteY1" fmla="*/ 0 h 395270"/>
                <a:gd name="connsiteX2" fmla="*/ 2655908 w 2655908"/>
                <a:gd name="connsiteY2" fmla="*/ 395270 h 395270"/>
                <a:gd name="connsiteX3" fmla="*/ 2623983 w 2655908"/>
                <a:gd name="connsiteY3" fmla="*/ 395270 h 395270"/>
                <a:gd name="connsiteX4" fmla="*/ 170270 w 2655908"/>
                <a:gd name="connsiteY4" fmla="*/ 395270 h 395270"/>
                <a:gd name="connsiteX5" fmla="*/ 0 w 2655908"/>
                <a:gd name="connsiteY5" fmla="*/ 246284 h 39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5908" h="395270">
                  <a:moveTo>
                    <a:pt x="0" y="0"/>
                  </a:moveTo>
                  <a:lnTo>
                    <a:pt x="2655908" y="0"/>
                  </a:lnTo>
                  <a:lnTo>
                    <a:pt x="2655908" y="395270"/>
                  </a:lnTo>
                  <a:lnTo>
                    <a:pt x="2623983" y="395270"/>
                  </a:lnTo>
                  <a:lnTo>
                    <a:pt x="170270" y="395270"/>
                  </a:lnTo>
                  <a:cubicBezTo>
                    <a:pt x="82095" y="395270"/>
                    <a:pt x="0" y="322297"/>
                    <a:pt x="0" y="246284"/>
                  </a:cubicBezTo>
                  <a:close/>
                </a:path>
              </a:pathLst>
            </a:custGeom>
            <a:solidFill>
              <a:schemeClr val="bg1">
                <a:lumMod val="75000"/>
              </a:schemeClr>
            </a:solidFill>
            <a:ln w="9525" cap="flat">
              <a:noFill/>
              <a:prstDash val="solid"/>
              <a:miter/>
            </a:ln>
          </p:spPr>
          <p:txBody>
            <a:bodyPr wrap="square" rtlCol="0" anchor="ctr">
              <a:noAutofit/>
            </a:bodyPr>
            <a:lstStyle/>
            <a:p>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EB366C5E-8308-42AE-B329-874A2B990675}"/>
                </a:ext>
              </a:extLst>
            </p:cNvPr>
            <p:cNvSpPr/>
            <p:nvPr/>
          </p:nvSpPr>
          <p:spPr>
            <a:xfrm>
              <a:off x="9711093" y="2388830"/>
              <a:ext cx="2480907" cy="2797293"/>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3253FD53-7873-4041-A915-0AB5865915B0}"/>
                </a:ext>
              </a:extLst>
            </p:cNvPr>
            <p:cNvSpPr/>
            <p:nvPr/>
          </p:nvSpPr>
          <p:spPr>
            <a:xfrm>
              <a:off x="10791316" y="2439610"/>
              <a:ext cx="1400684" cy="2776919"/>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grpSp>
        <p:nvGrpSpPr>
          <p:cNvPr id="13" name="Group 20">
            <a:extLst>
              <a:ext uri="{FF2B5EF4-FFF2-40B4-BE49-F238E27FC236}">
                <a16:creationId xmlns:a16="http://schemas.microsoft.com/office/drawing/2014/main" id="{2E617B19-36A5-4821-A392-FF0F7BD7EC8B}"/>
              </a:ext>
            </a:extLst>
          </p:cNvPr>
          <p:cNvGrpSpPr/>
          <p:nvPr/>
        </p:nvGrpSpPr>
        <p:grpSpPr>
          <a:xfrm>
            <a:off x="7019112" y="2341950"/>
            <a:ext cx="1890758" cy="3323854"/>
            <a:chOff x="445712" y="1449040"/>
            <a:chExt cx="2113018" cy="3924176"/>
          </a:xfrm>
        </p:grpSpPr>
        <p:sp>
          <p:nvSpPr>
            <p:cNvPr id="14" name="Rounded Rectangle 21">
              <a:extLst>
                <a:ext uri="{FF2B5EF4-FFF2-40B4-BE49-F238E27FC236}">
                  <a16:creationId xmlns:a16="http://schemas.microsoft.com/office/drawing/2014/main" id="{2E86A04C-45A6-49D1-ABF1-1F87AB2989C4}"/>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15" name="Rectangle 22">
              <a:extLst>
                <a:ext uri="{FF2B5EF4-FFF2-40B4-BE49-F238E27FC236}">
                  <a16:creationId xmlns:a16="http://schemas.microsoft.com/office/drawing/2014/main" id="{E53A9054-7BA6-4812-AEEE-3EBDD6CDBFFB}"/>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16" name="Group 23">
              <a:extLst>
                <a:ext uri="{FF2B5EF4-FFF2-40B4-BE49-F238E27FC236}">
                  <a16:creationId xmlns:a16="http://schemas.microsoft.com/office/drawing/2014/main" id="{99404FCF-FDE8-410C-9EB0-2765792D4703}"/>
                </a:ext>
              </a:extLst>
            </p:cNvPr>
            <p:cNvGrpSpPr/>
            <p:nvPr userDrawn="1"/>
          </p:nvGrpSpPr>
          <p:grpSpPr>
            <a:xfrm>
              <a:off x="1407705" y="5045834"/>
              <a:ext cx="211967" cy="211967"/>
              <a:chOff x="1549420" y="5712364"/>
              <a:chExt cx="312583" cy="312583"/>
            </a:xfrm>
          </p:grpSpPr>
          <p:sp>
            <p:nvSpPr>
              <p:cNvPr id="17" name="Oval 24">
                <a:extLst>
                  <a:ext uri="{FF2B5EF4-FFF2-40B4-BE49-F238E27FC236}">
                    <a16:creationId xmlns:a16="http://schemas.microsoft.com/office/drawing/2014/main" id="{24B7B31C-CCD8-431A-AC52-8616F5D76465}"/>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8" name="Rounded Rectangle 25">
                <a:extLst>
                  <a:ext uri="{FF2B5EF4-FFF2-40B4-BE49-F238E27FC236}">
                    <a16:creationId xmlns:a16="http://schemas.microsoft.com/office/drawing/2014/main" id="{A11B22D1-26DC-47AD-9923-55FDE1EB2959}"/>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grpSp>
        <p:nvGrpSpPr>
          <p:cNvPr id="22" name="Group 21">
            <a:extLst>
              <a:ext uri="{FF2B5EF4-FFF2-40B4-BE49-F238E27FC236}">
                <a16:creationId xmlns:a16="http://schemas.microsoft.com/office/drawing/2014/main" id="{44B6EC34-C290-498D-A2AE-12F8B54C9F4D}"/>
              </a:ext>
            </a:extLst>
          </p:cNvPr>
          <p:cNvGrpSpPr/>
          <p:nvPr/>
        </p:nvGrpSpPr>
        <p:grpSpPr>
          <a:xfrm>
            <a:off x="471094" y="1883037"/>
            <a:ext cx="5141550" cy="3825533"/>
            <a:chOff x="1210933" y="1907281"/>
            <a:chExt cx="5141550" cy="3825533"/>
          </a:xfrm>
        </p:grpSpPr>
        <p:grpSp>
          <p:nvGrpSpPr>
            <p:cNvPr id="23" name="Group 22">
              <a:extLst>
                <a:ext uri="{FF2B5EF4-FFF2-40B4-BE49-F238E27FC236}">
                  <a16:creationId xmlns:a16="http://schemas.microsoft.com/office/drawing/2014/main" id="{A9012F5C-8579-4797-927F-1208BD5BACC9}"/>
                </a:ext>
              </a:extLst>
            </p:cNvPr>
            <p:cNvGrpSpPr/>
            <p:nvPr/>
          </p:nvGrpSpPr>
          <p:grpSpPr>
            <a:xfrm>
              <a:off x="1210933" y="1907281"/>
              <a:ext cx="5141550" cy="3825533"/>
              <a:chOff x="4733216" y="3486970"/>
              <a:chExt cx="7836692" cy="5830833"/>
            </a:xfrm>
            <a:solidFill>
              <a:schemeClr val="accent1"/>
            </a:solidFill>
          </p:grpSpPr>
          <p:sp>
            <p:nvSpPr>
              <p:cNvPr id="40" name="Freeform: Shape 39">
                <a:extLst>
                  <a:ext uri="{FF2B5EF4-FFF2-40B4-BE49-F238E27FC236}">
                    <a16:creationId xmlns:a16="http://schemas.microsoft.com/office/drawing/2014/main" id="{D184AE30-2FA3-47C6-9C57-26F9E2355A52}"/>
                  </a:ext>
                </a:extLst>
              </p:cNvPr>
              <p:cNvSpPr/>
              <p:nvPr/>
            </p:nvSpPr>
            <p:spPr>
              <a:xfrm rot="5400000">
                <a:off x="6801154" y="2120167"/>
                <a:ext cx="4401951" cy="7135557"/>
              </a:xfrm>
              <a:custGeom>
                <a:avLst/>
                <a:gdLst>
                  <a:gd name="connsiteX0" fmla="*/ 1574201 w 4401951"/>
                  <a:gd name="connsiteY0" fmla="*/ 1307005 h 7135557"/>
                  <a:gd name="connsiteX1" fmla="*/ 1595137 w 4401951"/>
                  <a:gd name="connsiteY1" fmla="*/ 1308799 h 7135557"/>
                  <a:gd name="connsiteX2" fmla="*/ 1596178 w 4401951"/>
                  <a:gd name="connsiteY2" fmla="*/ 1307005 h 7135557"/>
                  <a:gd name="connsiteX3" fmla="*/ 1292196 w 4401951"/>
                  <a:gd name="connsiteY3" fmla="*/ 1246107 h 7135557"/>
                  <a:gd name="connsiteX4" fmla="*/ 1354627 w 4401951"/>
                  <a:gd name="connsiteY4" fmla="*/ 1145598 h 7135557"/>
                  <a:gd name="connsiteX5" fmla="*/ 1392692 w 4401951"/>
                  <a:gd name="connsiteY5" fmla="*/ 1097590 h 7135557"/>
                  <a:gd name="connsiteX6" fmla="*/ 1392692 w 4401951"/>
                  <a:gd name="connsiteY6" fmla="*/ 698917 h 7135557"/>
                  <a:gd name="connsiteX7" fmla="*/ 10305 w 4401951"/>
                  <a:gd name="connsiteY7" fmla="*/ 1963449 h 7135557"/>
                  <a:gd name="connsiteX8" fmla="*/ 243210 w 4401951"/>
                  <a:gd name="connsiteY8" fmla="*/ 1270953 h 7135557"/>
                  <a:gd name="connsiteX9" fmla="*/ 521312 w 4401951"/>
                  <a:gd name="connsiteY9" fmla="*/ 2463671 h 7135557"/>
                  <a:gd name="connsiteX10" fmla="*/ 1032923 w 4401951"/>
                  <a:gd name="connsiteY10" fmla="*/ 24092 h 7135557"/>
                  <a:gd name="connsiteX11" fmla="*/ 1044438 w 4401951"/>
                  <a:gd name="connsiteY11" fmla="*/ 0 h 7135557"/>
                  <a:gd name="connsiteX12" fmla="*/ 1093672 w 4401951"/>
                  <a:gd name="connsiteY12" fmla="*/ 664478 h 7135557"/>
                  <a:gd name="connsiteX13" fmla="*/ 1143670 w 4401951"/>
                  <a:gd name="connsiteY13" fmla="*/ 593153 h 7135557"/>
                  <a:gd name="connsiteX14" fmla="*/ 1389562 w 4401951"/>
                  <a:gd name="connsiteY14" fmla="*/ 359293 h 7135557"/>
                  <a:gd name="connsiteX15" fmla="*/ 1230812 w 4401951"/>
                  <a:gd name="connsiteY15" fmla="*/ 1223676 h 7135557"/>
                  <a:gd name="connsiteX16" fmla="*/ 1377075 w 4401951"/>
                  <a:gd name="connsiteY16" fmla="*/ 659632 h 7135557"/>
                  <a:gd name="connsiteX17" fmla="*/ 1392692 w 4401951"/>
                  <a:gd name="connsiteY17" fmla="*/ 617304 h 7135557"/>
                  <a:gd name="connsiteX18" fmla="*/ 1392692 w 4401951"/>
                  <a:gd name="connsiteY18" fmla="*/ 391528 h 7135557"/>
                  <a:gd name="connsiteX19" fmla="*/ 1418889 w 4401951"/>
                  <a:gd name="connsiteY19" fmla="*/ 509430 h 7135557"/>
                  <a:gd name="connsiteX20" fmla="*/ 1422175 w 4401951"/>
                  <a:gd name="connsiteY20" fmla="*/ 537401 h 7135557"/>
                  <a:gd name="connsiteX21" fmla="*/ 1422535 w 4401951"/>
                  <a:gd name="connsiteY21" fmla="*/ 536423 h 7135557"/>
                  <a:gd name="connsiteX22" fmla="*/ 1422245 w 4401951"/>
                  <a:gd name="connsiteY22" fmla="*/ 538004 h 7135557"/>
                  <a:gd name="connsiteX23" fmla="*/ 1447174 w 4401951"/>
                  <a:gd name="connsiteY23" fmla="*/ 750227 h 7135557"/>
                  <a:gd name="connsiteX24" fmla="*/ 1448990 w 4401951"/>
                  <a:gd name="connsiteY24" fmla="*/ 775589 h 7135557"/>
                  <a:gd name="connsiteX25" fmla="*/ 1465396 w 4401951"/>
                  <a:gd name="connsiteY25" fmla="*/ 822804 h 7135557"/>
                  <a:gd name="connsiteX26" fmla="*/ 1504879 w 4401951"/>
                  <a:gd name="connsiteY26" fmla="*/ 989383 h 7135557"/>
                  <a:gd name="connsiteX27" fmla="*/ 1525291 w 4401951"/>
                  <a:gd name="connsiteY27" fmla="*/ 962032 h 7135557"/>
                  <a:gd name="connsiteX28" fmla="*/ 1586713 w 4401951"/>
                  <a:gd name="connsiteY28" fmla="*/ 781661 h 7135557"/>
                  <a:gd name="connsiteX29" fmla="*/ 1588900 w 4401951"/>
                  <a:gd name="connsiteY29" fmla="*/ 742775 h 7135557"/>
                  <a:gd name="connsiteX30" fmla="*/ 1547037 w 4401951"/>
                  <a:gd name="connsiteY30" fmla="*/ 655005 h 7135557"/>
                  <a:gd name="connsiteX31" fmla="*/ 1482690 w 4401951"/>
                  <a:gd name="connsiteY31" fmla="*/ 547744 h 7135557"/>
                  <a:gd name="connsiteX32" fmla="*/ 1587215 w 4401951"/>
                  <a:gd name="connsiteY32" fmla="*/ 625548 h 7135557"/>
                  <a:gd name="connsiteX33" fmla="*/ 1582482 w 4401951"/>
                  <a:gd name="connsiteY33" fmla="*/ 574855 h 7135557"/>
                  <a:gd name="connsiteX34" fmla="*/ 1467846 w 4401951"/>
                  <a:gd name="connsiteY34" fmla="*/ 238210 h 7135557"/>
                  <a:gd name="connsiteX35" fmla="*/ 1861129 w 4401951"/>
                  <a:gd name="connsiteY35" fmla="*/ 883588 h 7135557"/>
                  <a:gd name="connsiteX36" fmla="*/ 1867608 w 4401951"/>
                  <a:gd name="connsiteY36" fmla="*/ 952388 h 7135557"/>
                  <a:gd name="connsiteX37" fmla="*/ 1901281 w 4401951"/>
                  <a:gd name="connsiteY37" fmla="*/ 1014707 h 7135557"/>
                  <a:gd name="connsiteX38" fmla="*/ 1931966 w 4401951"/>
                  <a:gd name="connsiteY38" fmla="*/ 1099383 h 7135557"/>
                  <a:gd name="connsiteX39" fmla="*/ 1935528 w 4401951"/>
                  <a:gd name="connsiteY39" fmla="*/ 1036077 h 7135557"/>
                  <a:gd name="connsiteX40" fmla="*/ 1810993 w 4401951"/>
                  <a:gd name="connsiteY40" fmla="*/ 593384 h 7135557"/>
                  <a:gd name="connsiteX41" fmla="*/ 2043828 w 4401951"/>
                  <a:gd name="connsiteY41" fmla="*/ 843442 h 7135557"/>
                  <a:gd name="connsiteX42" fmla="*/ 2112308 w 4401951"/>
                  <a:gd name="connsiteY42" fmla="*/ 960153 h 7135557"/>
                  <a:gd name="connsiteX43" fmla="*/ 2183813 w 4401951"/>
                  <a:gd name="connsiteY43" fmla="*/ 879627 h 7135557"/>
                  <a:gd name="connsiteX44" fmla="*/ 2714982 w 4401951"/>
                  <a:gd name="connsiteY44" fmla="*/ 21558 h 7135557"/>
                  <a:gd name="connsiteX45" fmla="*/ 1715073 w 4401951"/>
                  <a:gd name="connsiteY45" fmla="*/ 2645841 h 7135557"/>
                  <a:gd name="connsiteX46" fmla="*/ 2784794 w 4401951"/>
                  <a:gd name="connsiteY46" fmla="*/ 1156569 h 7135557"/>
                  <a:gd name="connsiteX47" fmla="*/ 1969674 w 4401951"/>
                  <a:gd name="connsiteY47" fmla="*/ 3737766 h 7135557"/>
                  <a:gd name="connsiteX48" fmla="*/ 2540919 w 4401951"/>
                  <a:gd name="connsiteY48" fmla="*/ 3073208 h 7135557"/>
                  <a:gd name="connsiteX49" fmla="*/ 2241680 w 4401951"/>
                  <a:gd name="connsiteY49" fmla="*/ 4524527 h 7135557"/>
                  <a:gd name="connsiteX50" fmla="*/ 2635972 w 4401951"/>
                  <a:gd name="connsiteY50" fmla="*/ 3936651 h 7135557"/>
                  <a:gd name="connsiteX51" fmla="*/ 2980221 w 4401951"/>
                  <a:gd name="connsiteY51" fmla="*/ 4653430 h 7135557"/>
                  <a:gd name="connsiteX52" fmla="*/ 2724238 w 4401951"/>
                  <a:gd name="connsiteY52" fmla="*/ 5226768 h 7135557"/>
                  <a:gd name="connsiteX53" fmla="*/ 3269110 w 4401951"/>
                  <a:gd name="connsiteY53" fmla="*/ 4904889 h 7135557"/>
                  <a:gd name="connsiteX54" fmla="*/ 4062237 w 4401951"/>
                  <a:gd name="connsiteY54" fmla="*/ 6863126 h 7135557"/>
                  <a:gd name="connsiteX55" fmla="*/ 1163872 w 4401951"/>
                  <a:gd name="connsiteY55" fmla="*/ 2381077 h 7135557"/>
                  <a:gd name="connsiteX56" fmla="*/ 1171818 w 4401951"/>
                  <a:gd name="connsiteY56" fmla="*/ 2187765 h 7135557"/>
                  <a:gd name="connsiteX57" fmla="*/ 1165562 w 4401951"/>
                  <a:gd name="connsiteY57" fmla="*/ 2187901 h 7135557"/>
                  <a:gd name="connsiteX58" fmla="*/ 1159676 w 4401951"/>
                  <a:gd name="connsiteY58" fmla="*/ 2158334 h 7135557"/>
                  <a:gd name="connsiteX59" fmla="*/ 1140976 w 4401951"/>
                  <a:gd name="connsiteY59" fmla="*/ 2015351 h 7135557"/>
                  <a:gd name="connsiteX60" fmla="*/ 1134897 w 4401951"/>
                  <a:gd name="connsiteY60" fmla="*/ 1881299 h 7135557"/>
                  <a:gd name="connsiteX61" fmla="*/ 1113671 w 4401951"/>
                  <a:gd name="connsiteY61" fmla="*/ 2032179 h 7135557"/>
                  <a:gd name="connsiteX62" fmla="*/ 4401951 w 4401951"/>
                  <a:gd name="connsiteY62" fmla="*/ 7116709 h 7135557"/>
                  <a:gd name="connsiteX63" fmla="*/ 820316 w 4401951"/>
                  <a:gd name="connsiteY63" fmla="*/ 6024940 h 7135557"/>
                  <a:gd name="connsiteX64" fmla="*/ 1563906 w 4401951"/>
                  <a:gd name="connsiteY64" fmla="*/ 6099531 h 7135557"/>
                  <a:gd name="connsiteX65" fmla="*/ 162104 w 4401951"/>
                  <a:gd name="connsiteY65" fmla="*/ 4265506 h 7135557"/>
                  <a:gd name="connsiteX66" fmla="*/ 884894 w 4401951"/>
                  <a:gd name="connsiteY66" fmla="*/ 4858595 h 7135557"/>
                  <a:gd name="connsiteX67" fmla="*/ 59825 w 4401951"/>
                  <a:gd name="connsiteY67" fmla="*/ 3067213 h 7135557"/>
                  <a:gd name="connsiteX68" fmla="*/ 601746 w 4401951"/>
                  <a:gd name="connsiteY68" fmla="*/ 3720191 h 7135557"/>
                  <a:gd name="connsiteX69" fmla="*/ 10305 w 4401951"/>
                  <a:gd name="connsiteY69" fmla="*/ 1963449 h 713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01951" h="7135557">
                    <a:moveTo>
                      <a:pt x="1574201" y="1307005"/>
                    </a:moveTo>
                    <a:lnTo>
                      <a:pt x="1595137" y="1308799"/>
                    </a:lnTo>
                    <a:lnTo>
                      <a:pt x="1596178" y="1307005"/>
                    </a:lnTo>
                    <a:close/>
                    <a:moveTo>
                      <a:pt x="1292196" y="1246107"/>
                    </a:moveTo>
                    <a:lnTo>
                      <a:pt x="1354627" y="1145598"/>
                    </a:lnTo>
                    <a:lnTo>
                      <a:pt x="1392692" y="1097590"/>
                    </a:lnTo>
                    <a:lnTo>
                      <a:pt x="1392692" y="698917"/>
                    </a:lnTo>
                    <a:close/>
                    <a:moveTo>
                      <a:pt x="10305" y="1963449"/>
                    </a:moveTo>
                    <a:cubicBezTo>
                      <a:pt x="35305" y="1737141"/>
                      <a:pt x="107341" y="1504847"/>
                      <a:pt x="243210" y="1270953"/>
                    </a:cubicBezTo>
                    <a:cubicBezTo>
                      <a:pt x="169779" y="1766302"/>
                      <a:pt x="247539" y="2226400"/>
                      <a:pt x="521312" y="2463671"/>
                    </a:cubicBezTo>
                    <a:cubicBezTo>
                      <a:pt x="290444" y="1194996"/>
                      <a:pt x="254291" y="837377"/>
                      <a:pt x="1032923" y="24092"/>
                    </a:cubicBezTo>
                    <a:cubicBezTo>
                      <a:pt x="1038793" y="11284"/>
                      <a:pt x="1042539" y="3412"/>
                      <a:pt x="1044438" y="0"/>
                    </a:cubicBezTo>
                    <a:lnTo>
                      <a:pt x="1093672" y="664478"/>
                    </a:lnTo>
                    <a:lnTo>
                      <a:pt x="1143670" y="593153"/>
                    </a:lnTo>
                    <a:cubicBezTo>
                      <a:pt x="1210644" y="509720"/>
                      <a:pt x="1291811" y="431141"/>
                      <a:pt x="1389562" y="359293"/>
                    </a:cubicBezTo>
                    <a:cubicBezTo>
                      <a:pt x="1199332" y="664152"/>
                      <a:pt x="1118671" y="989135"/>
                      <a:pt x="1230812" y="1223676"/>
                    </a:cubicBezTo>
                    <a:cubicBezTo>
                      <a:pt x="1283709" y="998470"/>
                      <a:pt x="1328298" y="814214"/>
                      <a:pt x="1377075" y="659632"/>
                    </a:cubicBezTo>
                    <a:lnTo>
                      <a:pt x="1392692" y="617304"/>
                    </a:lnTo>
                    <a:lnTo>
                      <a:pt x="1392692" y="391528"/>
                    </a:lnTo>
                    <a:lnTo>
                      <a:pt x="1418889" y="509430"/>
                    </a:lnTo>
                    <a:lnTo>
                      <a:pt x="1422175" y="537401"/>
                    </a:lnTo>
                    <a:lnTo>
                      <a:pt x="1422535" y="536423"/>
                    </a:lnTo>
                    <a:cubicBezTo>
                      <a:pt x="1422439" y="536949"/>
                      <a:pt x="1422342" y="537477"/>
                      <a:pt x="1422245" y="538004"/>
                    </a:cubicBezTo>
                    <a:lnTo>
                      <a:pt x="1447174" y="750227"/>
                    </a:lnTo>
                    <a:lnTo>
                      <a:pt x="1448990" y="775589"/>
                    </a:lnTo>
                    <a:lnTo>
                      <a:pt x="1465396" y="822804"/>
                    </a:lnTo>
                    <a:lnTo>
                      <a:pt x="1504879" y="989383"/>
                    </a:lnTo>
                    <a:lnTo>
                      <a:pt x="1525291" y="962032"/>
                    </a:lnTo>
                    <a:cubicBezTo>
                      <a:pt x="1557458" y="907490"/>
                      <a:pt x="1577556" y="846778"/>
                      <a:pt x="1586713" y="781661"/>
                    </a:cubicBezTo>
                    <a:cubicBezTo>
                      <a:pt x="1587442" y="768698"/>
                      <a:pt x="1588171" y="755737"/>
                      <a:pt x="1588900" y="742775"/>
                    </a:cubicBezTo>
                    <a:lnTo>
                      <a:pt x="1547037" y="655005"/>
                    </a:lnTo>
                    <a:cubicBezTo>
                      <a:pt x="1527714" y="619152"/>
                      <a:pt x="1506210" y="583330"/>
                      <a:pt x="1482690" y="547744"/>
                    </a:cubicBezTo>
                    <a:lnTo>
                      <a:pt x="1587215" y="625548"/>
                    </a:lnTo>
                    <a:lnTo>
                      <a:pt x="1582482" y="574855"/>
                    </a:lnTo>
                    <a:cubicBezTo>
                      <a:pt x="1565083" y="466606"/>
                      <a:pt x="1525602" y="352408"/>
                      <a:pt x="1467846" y="238210"/>
                    </a:cubicBezTo>
                    <a:cubicBezTo>
                      <a:pt x="1710374" y="439406"/>
                      <a:pt x="1825116" y="661256"/>
                      <a:pt x="1861129" y="883588"/>
                    </a:cubicBezTo>
                    <a:lnTo>
                      <a:pt x="1867608" y="952388"/>
                    </a:lnTo>
                    <a:lnTo>
                      <a:pt x="1901281" y="1014707"/>
                    </a:lnTo>
                    <a:lnTo>
                      <a:pt x="1931966" y="1099383"/>
                    </a:lnTo>
                    <a:lnTo>
                      <a:pt x="1935528" y="1036077"/>
                    </a:lnTo>
                    <a:cubicBezTo>
                      <a:pt x="1932520" y="897911"/>
                      <a:pt x="1887999" y="745647"/>
                      <a:pt x="1810993" y="593384"/>
                    </a:cubicBezTo>
                    <a:cubicBezTo>
                      <a:pt x="1908003" y="673863"/>
                      <a:pt x="1984569" y="757646"/>
                      <a:pt x="2043828" y="843442"/>
                    </a:cubicBezTo>
                    <a:lnTo>
                      <a:pt x="2112308" y="960153"/>
                    </a:lnTo>
                    <a:lnTo>
                      <a:pt x="2183813" y="879627"/>
                    </a:lnTo>
                    <a:cubicBezTo>
                      <a:pt x="2322640" y="717571"/>
                      <a:pt x="2486557" y="489948"/>
                      <a:pt x="2714982" y="21558"/>
                    </a:cubicBezTo>
                    <a:cubicBezTo>
                      <a:pt x="3240019" y="1209833"/>
                      <a:pt x="1631771" y="1832795"/>
                      <a:pt x="1715073" y="2645841"/>
                    </a:cubicBezTo>
                    <a:cubicBezTo>
                      <a:pt x="2045535" y="2037427"/>
                      <a:pt x="2319419" y="1566185"/>
                      <a:pt x="2784794" y="1156569"/>
                    </a:cubicBezTo>
                    <a:cubicBezTo>
                      <a:pt x="3117678" y="2938725"/>
                      <a:pt x="2267144" y="2835936"/>
                      <a:pt x="1969674" y="3737766"/>
                    </a:cubicBezTo>
                    <a:cubicBezTo>
                      <a:pt x="2204132" y="3553211"/>
                      <a:pt x="2311509" y="3203451"/>
                      <a:pt x="2540919" y="3073208"/>
                    </a:cubicBezTo>
                    <a:cubicBezTo>
                      <a:pt x="2781764" y="3802291"/>
                      <a:pt x="2294248" y="3762456"/>
                      <a:pt x="2241680" y="4524527"/>
                    </a:cubicBezTo>
                    <a:lnTo>
                      <a:pt x="2635972" y="3936651"/>
                    </a:lnTo>
                    <a:cubicBezTo>
                      <a:pt x="2747761" y="4010954"/>
                      <a:pt x="2965511" y="4438411"/>
                      <a:pt x="2980221" y="4653430"/>
                    </a:cubicBezTo>
                    <a:cubicBezTo>
                      <a:pt x="2994932" y="4868450"/>
                      <a:pt x="2868201" y="4856669"/>
                      <a:pt x="2724238" y="5226768"/>
                    </a:cubicBezTo>
                    <a:cubicBezTo>
                      <a:pt x="2879924" y="5084195"/>
                      <a:pt x="3180097" y="4801659"/>
                      <a:pt x="3269110" y="4904889"/>
                    </a:cubicBezTo>
                    <a:cubicBezTo>
                      <a:pt x="3572739" y="5194238"/>
                      <a:pt x="3288409" y="5620681"/>
                      <a:pt x="4062237" y="6863126"/>
                    </a:cubicBezTo>
                    <a:cubicBezTo>
                      <a:pt x="2180073" y="6016731"/>
                      <a:pt x="1166812" y="4088916"/>
                      <a:pt x="1163872" y="2381077"/>
                    </a:cubicBezTo>
                    <a:lnTo>
                      <a:pt x="1171818" y="2187765"/>
                    </a:lnTo>
                    <a:lnTo>
                      <a:pt x="1165562" y="2187901"/>
                    </a:lnTo>
                    <a:lnTo>
                      <a:pt x="1159676" y="2158334"/>
                    </a:lnTo>
                    <a:cubicBezTo>
                      <a:pt x="1151650" y="2111164"/>
                      <a:pt x="1145304" y="2063446"/>
                      <a:pt x="1140976" y="2015351"/>
                    </a:cubicBezTo>
                    <a:lnTo>
                      <a:pt x="1134897" y="1881299"/>
                    </a:lnTo>
                    <a:lnTo>
                      <a:pt x="1113671" y="2032179"/>
                    </a:lnTo>
                    <a:cubicBezTo>
                      <a:pt x="927929" y="3958603"/>
                      <a:pt x="2274745" y="6444895"/>
                      <a:pt x="4401951" y="7116709"/>
                    </a:cubicBezTo>
                    <a:cubicBezTo>
                      <a:pt x="2031981" y="7255286"/>
                      <a:pt x="1150032" y="6603410"/>
                      <a:pt x="820316" y="6024940"/>
                    </a:cubicBezTo>
                    <a:cubicBezTo>
                      <a:pt x="1359331" y="6159038"/>
                      <a:pt x="1370002" y="6176835"/>
                      <a:pt x="1563906" y="6099531"/>
                    </a:cubicBezTo>
                    <a:cubicBezTo>
                      <a:pt x="517037" y="5889014"/>
                      <a:pt x="393579" y="5232930"/>
                      <a:pt x="162104" y="4265506"/>
                    </a:cubicBezTo>
                    <a:cubicBezTo>
                      <a:pt x="342018" y="4353444"/>
                      <a:pt x="494429" y="4855174"/>
                      <a:pt x="884894" y="4858595"/>
                    </a:cubicBezTo>
                    <a:cubicBezTo>
                      <a:pt x="498053" y="4364291"/>
                      <a:pt x="-195081" y="3923696"/>
                      <a:pt x="59825" y="3067213"/>
                    </a:cubicBezTo>
                    <a:cubicBezTo>
                      <a:pt x="327943" y="3660046"/>
                      <a:pt x="203678" y="3405627"/>
                      <a:pt x="601746" y="3720191"/>
                    </a:cubicBezTo>
                    <a:cubicBezTo>
                      <a:pt x="283632" y="3267428"/>
                      <a:pt x="-64693" y="2642375"/>
                      <a:pt x="10305" y="19634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lumMod val="85000"/>
                      <a:lumOff val="15000"/>
                    </a:schemeClr>
                  </a:solidFill>
                  <a:cs typeface="B Nazanin" panose="00000700000000000000" pitchFamily="2" charset="-78"/>
                </a:endParaRPr>
              </a:p>
            </p:txBody>
          </p:sp>
          <p:sp>
            <p:nvSpPr>
              <p:cNvPr id="41" name="Freeform: Shape 40">
                <a:extLst>
                  <a:ext uri="{FF2B5EF4-FFF2-40B4-BE49-F238E27FC236}">
                    <a16:creationId xmlns:a16="http://schemas.microsoft.com/office/drawing/2014/main" id="{19FBBD4E-85D6-4669-B7E4-A9C3160E6DE6}"/>
                  </a:ext>
                </a:extLst>
              </p:cNvPr>
              <p:cNvSpPr/>
              <p:nvPr/>
            </p:nvSpPr>
            <p:spPr>
              <a:xfrm rot="1520710">
                <a:off x="4733216" y="7292574"/>
                <a:ext cx="678947" cy="2025229"/>
              </a:xfrm>
              <a:custGeom>
                <a:avLst/>
                <a:gdLst>
                  <a:gd name="connsiteX0" fmla="*/ 541078 w 678947"/>
                  <a:gd name="connsiteY0" fmla="*/ 692150 h 1803619"/>
                  <a:gd name="connsiteX1" fmla="*/ 675744 w 678947"/>
                  <a:gd name="connsiteY1" fmla="*/ 1076908 h 1803619"/>
                  <a:gd name="connsiteX2" fmla="*/ 678947 w 678947"/>
                  <a:gd name="connsiteY2" fmla="*/ 1076908 h 1803619"/>
                  <a:gd name="connsiteX3" fmla="*/ 677934 w 678947"/>
                  <a:gd name="connsiteY3" fmla="*/ 1079426 h 1803619"/>
                  <a:gd name="connsiteX4" fmla="*/ 678947 w 678947"/>
                  <a:gd name="connsiteY4" fmla="*/ 1080591 h 1803619"/>
                  <a:gd name="connsiteX5" fmla="*/ 677465 w 678947"/>
                  <a:gd name="connsiteY5" fmla="*/ 1080591 h 1803619"/>
                  <a:gd name="connsiteX6" fmla="*/ 380803 w 678947"/>
                  <a:gd name="connsiteY6" fmla="*/ 1798594 h 1803619"/>
                  <a:gd name="connsiteX7" fmla="*/ 370346 w 678947"/>
                  <a:gd name="connsiteY7" fmla="*/ 1206657 h 1803619"/>
                  <a:gd name="connsiteX8" fmla="*/ 430248 w 678947"/>
                  <a:gd name="connsiteY8" fmla="*/ 1124930 h 1803619"/>
                  <a:gd name="connsiteX9" fmla="*/ 339473 w 678947"/>
                  <a:gd name="connsiteY9" fmla="*/ 1037677 h 1803619"/>
                  <a:gd name="connsiteX10" fmla="*/ 248698 w 678947"/>
                  <a:gd name="connsiteY10" fmla="*/ 1124930 h 1803619"/>
                  <a:gd name="connsiteX11" fmla="*/ 308601 w 678947"/>
                  <a:gd name="connsiteY11" fmla="*/ 1206658 h 1803619"/>
                  <a:gd name="connsiteX12" fmla="*/ 298145 w 678947"/>
                  <a:gd name="connsiteY12" fmla="*/ 1803619 h 1803619"/>
                  <a:gd name="connsiteX13" fmla="*/ 1482 w 678947"/>
                  <a:gd name="connsiteY13" fmla="*/ 1080591 h 1803619"/>
                  <a:gd name="connsiteX14" fmla="*/ 1 w 678947"/>
                  <a:gd name="connsiteY14" fmla="*/ 1080591 h 1803619"/>
                  <a:gd name="connsiteX15" fmla="*/ 977 w 678947"/>
                  <a:gd name="connsiteY15" fmla="*/ 1079335 h 1803619"/>
                  <a:gd name="connsiteX16" fmla="*/ 0 w 678947"/>
                  <a:gd name="connsiteY16" fmla="*/ 1076908 h 1803619"/>
                  <a:gd name="connsiteX17" fmla="*/ 2865 w 678947"/>
                  <a:gd name="connsiteY17" fmla="*/ 1076908 h 1803619"/>
                  <a:gd name="connsiteX18" fmla="*/ 128363 w 678947"/>
                  <a:gd name="connsiteY18" fmla="*/ 696719 h 1803619"/>
                  <a:gd name="connsiteX19" fmla="*/ 162613 w 678947"/>
                  <a:gd name="connsiteY19" fmla="*/ 573663 h 1803619"/>
                  <a:gd name="connsiteX20" fmla="*/ 516334 w 678947"/>
                  <a:gd name="connsiteY20" fmla="*/ 573663 h 1803619"/>
                  <a:gd name="connsiteX21" fmla="*/ 561325 w 678947"/>
                  <a:gd name="connsiteY21" fmla="*/ 618654 h 1803619"/>
                  <a:gd name="connsiteX22" fmla="*/ 516334 w 678947"/>
                  <a:gd name="connsiteY22" fmla="*/ 663645 h 1803619"/>
                  <a:gd name="connsiteX23" fmla="*/ 162613 w 678947"/>
                  <a:gd name="connsiteY23" fmla="*/ 663645 h 1803619"/>
                  <a:gd name="connsiteX24" fmla="*/ 117622 w 678947"/>
                  <a:gd name="connsiteY24" fmla="*/ 618654 h 1803619"/>
                  <a:gd name="connsiteX25" fmla="*/ 162613 w 678947"/>
                  <a:gd name="connsiteY25" fmla="*/ 573663 h 1803619"/>
                  <a:gd name="connsiteX26" fmla="*/ 346730 w 678947"/>
                  <a:gd name="connsiteY26" fmla="*/ 0 h 1803619"/>
                  <a:gd name="connsiteX27" fmla="*/ 477359 w 678947"/>
                  <a:gd name="connsiteY27" fmla="*/ 58057 h 1803619"/>
                  <a:gd name="connsiteX28" fmla="*/ 535416 w 678947"/>
                  <a:gd name="connsiteY28" fmla="*/ 508918 h 1803619"/>
                  <a:gd name="connsiteX29" fmla="*/ 143530 w 678947"/>
                  <a:gd name="connsiteY29" fmla="*/ 508918 h 1803619"/>
                  <a:gd name="connsiteX0" fmla="*/ 541078 w 678947"/>
                  <a:gd name="connsiteY0" fmla="*/ 913760 h 2025229"/>
                  <a:gd name="connsiteX1" fmla="*/ 675744 w 678947"/>
                  <a:gd name="connsiteY1" fmla="*/ 1298518 h 2025229"/>
                  <a:gd name="connsiteX2" fmla="*/ 678947 w 678947"/>
                  <a:gd name="connsiteY2" fmla="*/ 1298518 h 2025229"/>
                  <a:gd name="connsiteX3" fmla="*/ 677934 w 678947"/>
                  <a:gd name="connsiteY3" fmla="*/ 1301036 h 2025229"/>
                  <a:gd name="connsiteX4" fmla="*/ 678947 w 678947"/>
                  <a:gd name="connsiteY4" fmla="*/ 1302201 h 2025229"/>
                  <a:gd name="connsiteX5" fmla="*/ 677465 w 678947"/>
                  <a:gd name="connsiteY5" fmla="*/ 1302201 h 2025229"/>
                  <a:gd name="connsiteX6" fmla="*/ 380803 w 678947"/>
                  <a:gd name="connsiteY6" fmla="*/ 2020204 h 2025229"/>
                  <a:gd name="connsiteX7" fmla="*/ 370346 w 678947"/>
                  <a:gd name="connsiteY7" fmla="*/ 1428267 h 2025229"/>
                  <a:gd name="connsiteX8" fmla="*/ 430248 w 678947"/>
                  <a:gd name="connsiteY8" fmla="*/ 1346540 h 2025229"/>
                  <a:gd name="connsiteX9" fmla="*/ 339473 w 678947"/>
                  <a:gd name="connsiteY9" fmla="*/ 1259287 h 2025229"/>
                  <a:gd name="connsiteX10" fmla="*/ 248698 w 678947"/>
                  <a:gd name="connsiteY10" fmla="*/ 1346540 h 2025229"/>
                  <a:gd name="connsiteX11" fmla="*/ 308601 w 678947"/>
                  <a:gd name="connsiteY11" fmla="*/ 1428268 h 2025229"/>
                  <a:gd name="connsiteX12" fmla="*/ 298145 w 678947"/>
                  <a:gd name="connsiteY12" fmla="*/ 2025229 h 2025229"/>
                  <a:gd name="connsiteX13" fmla="*/ 1482 w 678947"/>
                  <a:gd name="connsiteY13" fmla="*/ 1302201 h 2025229"/>
                  <a:gd name="connsiteX14" fmla="*/ 1 w 678947"/>
                  <a:gd name="connsiteY14" fmla="*/ 1302201 h 2025229"/>
                  <a:gd name="connsiteX15" fmla="*/ 977 w 678947"/>
                  <a:gd name="connsiteY15" fmla="*/ 1300945 h 2025229"/>
                  <a:gd name="connsiteX16" fmla="*/ 0 w 678947"/>
                  <a:gd name="connsiteY16" fmla="*/ 1298518 h 2025229"/>
                  <a:gd name="connsiteX17" fmla="*/ 2865 w 678947"/>
                  <a:gd name="connsiteY17" fmla="*/ 1298518 h 2025229"/>
                  <a:gd name="connsiteX18" fmla="*/ 128363 w 678947"/>
                  <a:gd name="connsiteY18" fmla="*/ 918329 h 2025229"/>
                  <a:gd name="connsiteX19" fmla="*/ 541078 w 678947"/>
                  <a:gd name="connsiteY19" fmla="*/ 913760 h 2025229"/>
                  <a:gd name="connsiteX20" fmla="*/ 162613 w 678947"/>
                  <a:gd name="connsiteY20" fmla="*/ 795273 h 2025229"/>
                  <a:gd name="connsiteX21" fmla="*/ 516334 w 678947"/>
                  <a:gd name="connsiteY21" fmla="*/ 795273 h 2025229"/>
                  <a:gd name="connsiteX22" fmla="*/ 561325 w 678947"/>
                  <a:gd name="connsiteY22" fmla="*/ 840264 h 2025229"/>
                  <a:gd name="connsiteX23" fmla="*/ 516334 w 678947"/>
                  <a:gd name="connsiteY23" fmla="*/ 885255 h 2025229"/>
                  <a:gd name="connsiteX24" fmla="*/ 162613 w 678947"/>
                  <a:gd name="connsiteY24" fmla="*/ 885255 h 2025229"/>
                  <a:gd name="connsiteX25" fmla="*/ 117622 w 678947"/>
                  <a:gd name="connsiteY25" fmla="*/ 840264 h 2025229"/>
                  <a:gd name="connsiteX26" fmla="*/ 162613 w 678947"/>
                  <a:gd name="connsiteY26" fmla="*/ 795273 h 2025229"/>
                  <a:gd name="connsiteX27" fmla="*/ 306002 w 678947"/>
                  <a:gd name="connsiteY27" fmla="*/ 0 h 2025229"/>
                  <a:gd name="connsiteX28" fmla="*/ 477359 w 678947"/>
                  <a:gd name="connsiteY28" fmla="*/ 279667 h 2025229"/>
                  <a:gd name="connsiteX29" fmla="*/ 535416 w 678947"/>
                  <a:gd name="connsiteY29" fmla="*/ 730528 h 2025229"/>
                  <a:gd name="connsiteX30" fmla="*/ 143530 w 678947"/>
                  <a:gd name="connsiteY30" fmla="*/ 730528 h 2025229"/>
                  <a:gd name="connsiteX31" fmla="*/ 306002 w 678947"/>
                  <a:gd name="connsiteY31" fmla="*/ 0 h 202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78947" h="2025229">
                    <a:moveTo>
                      <a:pt x="541078" y="913760"/>
                    </a:moveTo>
                    <a:cubicBezTo>
                      <a:pt x="517510" y="1040676"/>
                      <a:pt x="540707" y="1154107"/>
                      <a:pt x="675744" y="1298518"/>
                    </a:cubicBezTo>
                    <a:lnTo>
                      <a:pt x="678947" y="1298518"/>
                    </a:lnTo>
                    <a:lnTo>
                      <a:pt x="677934" y="1301036"/>
                    </a:lnTo>
                    <a:lnTo>
                      <a:pt x="678947" y="1302201"/>
                    </a:lnTo>
                    <a:lnTo>
                      <a:pt x="677465" y="1302201"/>
                    </a:lnTo>
                    <a:lnTo>
                      <a:pt x="380803" y="2020204"/>
                    </a:lnTo>
                    <a:lnTo>
                      <a:pt x="370346" y="1428267"/>
                    </a:lnTo>
                    <a:cubicBezTo>
                      <a:pt x="405337" y="1416402"/>
                      <a:pt x="430248" y="1384267"/>
                      <a:pt x="430248" y="1346540"/>
                    </a:cubicBezTo>
                    <a:cubicBezTo>
                      <a:pt x="430248" y="1298351"/>
                      <a:pt x="389607" y="1259287"/>
                      <a:pt x="339473" y="1259287"/>
                    </a:cubicBezTo>
                    <a:cubicBezTo>
                      <a:pt x="289339" y="1259287"/>
                      <a:pt x="248698" y="1298351"/>
                      <a:pt x="248698" y="1346540"/>
                    </a:cubicBezTo>
                    <a:cubicBezTo>
                      <a:pt x="248698" y="1384267"/>
                      <a:pt x="273609" y="1416402"/>
                      <a:pt x="308601" y="1428268"/>
                    </a:cubicBezTo>
                    <a:cubicBezTo>
                      <a:pt x="308601" y="1640657"/>
                      <a:pt x="298145" y="1812840"/>
                      <a:pt x="298145" y="2025229"/>
                    </a:cubicBezTo>
                    <a:cubicBezTo>
                      <a:pt x="195772" y="1770818"/>
                      <a:pt x="103855" y="1556612"/>
                      <a:pt x="1482" y="1302201"/>
                    </a:cubicBezTo>
                    <a:lnTo>
                      <a:pt x="1" y="1302201"/>
                    </a:lnTo>
                    <a:cubicBezTo>
                      <a:pt x="335" y="1301788"/>
                      <a:pt x="668" y="1301375"/>
                      <a:pt x="977" y="1300945"/>
                    </a:cubicBezTo>
                    <a:lnTo>
                      <a:pt x="0" y="1298518"/>
                    </a:lnTo>
                    <a:lnTo>
                      <a:pt x="2865" y="1298518"/>
                    </a:lnTo>
                    <a:cubicBezTo>
                      <a:pt x="133453" y="1136606"/>
                      <a:pt x="156667" y="1063482"/>
                      <a:pt x="128363" y="918329"/>
                    </a:cubicBezTo>
                    <a:lnTo>
                      <a:pt x="541078" y="913760"/>
                    </a:lnTo>
                    <a:close/>
                    <a:moveTo>
                      <a:pt x="162613" y="795273"/>
                    </a:moveTo>
                    <a:lnTo>
                      <a:pt x="516334" y="795273"/>
                    </a:lnTo>
                    <a:cubicBezTo>
                      <a:pt x="541182" y="795273"/>
                      <a:pt x="561325" y="815416"/>
                      <a:pt x="561325" y="840264"/>
                    </a:cubicBezTo>
                    <a:cubicBezTo>
                      <a:pt x="561325" y="865112"/>
                      <a:pt x="541182" y="885255"/>
                      <a:pt x="516334" y="885255"/>
                    </a:cubicBezTo>
                    <a:lnTo>
                      <a:pt x="162613" y="885255"/>
                    </a:lnTo>
                    <a:cubicBezTo>
                      <a:pt x="137765" y="885255"/>
                      <a:pt x="117622" y="865112"/>
                      <a:pt x="117622" y="840264"/>
                    </a:cubicBezTo>
                    <a:cubicBezTo>
                      <a:pt x="117622" y="815416"/>
                      <a:pt x="137765" y="795273"/>
                      <a:pt x="162613" y="795273"/>
                    </a:cubicBezTo>
                    <a:close/>
                    <a:moveTo>
                      <a:pt x="306002" y="0"/>
                    </a:moveTo>
                    <a:lnTo>
                      <a:pt x="477359" y="279667"/>
                    </a:lnTo>
                    <a:lnTo>
                      <a:pt x="535416" y="730528"/>
                    </a:lnTo>
                    <a:lnTo>
                      <a:pt x="143530" y="730528"/>
                    </a:lnTo>
                    <a:cubicBezTo>
                      <a:pt x="211263" y="560889"/>
                      <a:pt x="238269" y="169639"/>
                      <a:pt x="3060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2AFAB4DD-38CA-49A9-A6D4-43BE409A1AFB}"/>
                </a:ext>
              </a:extLst>
            </p:cNvPr>
            <p:cNvGrpSpPr/>
            <p:nvPr/>
          </p:nvGrpSpPr>
          <p:grpSpPr>
            <a:xfrm rot="74106" flipH="1">
              <a:off x="5717058" y="2916372"/>
              <a:ext cx="620178" cy="702830"/>
              <a:chOff x="5365048" y="479821"/>
              <a:chExt cx="8036930" cy="9108010"/>
            </a:xfrm>
            <a:solidFill>
              <a:schemeClr val="accent1"/>
            </a:solidFill>
          </p:grpSpPr>
          <p:sp>
            <p:nvSpPr>
              <p:cNvPr id="33" name="Freeform: Shape 32">
                <a:extLst>
                  <a:ext uri="{FF2B5EF4-FFF2-40B4-BE49-F238E27FC236}">
                    <a16:creationId xmlns:a16="http://schemas.microsoft.com/office/drawing/2014/main" id="{284A0171-45BC-422F-8130-3EA3E6BF9EFF}"/>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34" name="Freeform: Shape 33">
                <a:extLst>
                  <a:ext uri="{FF2B5EF4-FFF2-40B4-BE49-F238E27FC236}">
                    <a16:creationId xmlns:a16="http://schemas.microsoft.com/office/drawing/2014/main" id="{019AA983-5A84-4DA6-85C3-4F8C3FE82B9F}"/>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35" name="Freeform: Shape 34">
                <a:extLst>
                  <a:ext uri="{FF2B5EF4-FFF2-40B4-BE49-F238E27FC236}">
                    <a16:creationId xmlns:a16="http://schemas.microsoft.com/office/drawing/2014/main" id="{6E54E47F-8CBE-4438-9242-5D37EA574277}"/>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36" name="Freeform: Shape 35">
                <a:extLst>
                  <a:ext uri="{FF2B5EF4-FFF2-40B4-BE49-F238E27FC236}">
                    <a16:creationId xmlns:a16="http://schemas.microsoft.com/office/drawing/2014/main" id="{0E5F37A9-0AF0-445C-B4A4-EF67B840DE5E}"/>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37" name="Freeform: Shape 36">
                <a:extLst>
                  <a:ext uri="{FF2B5EF4-FFF2-40B4-BE49-F238E27FC236}">
                    <a16:creationId xmlns:a16="http://schemas.microsoft.com/office/drawing/2014/main" id="{02B4CAD7-33F9-4AB2-AE18-C064213ABCFA}"/>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38" name="Freeform: Shape 37">
                <a:extLst>
                  <a:ext uri="{FF2B5EF4-FFF2-40B4-BE49-F238E27FC236}">
                    <a16:creationId xmlns:a16="http://schemas.microsoft.com/office/drawing/2014/main" id="{0D916C8C-5846-48AD-833C-0FA64E9B3CA5}"/>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39" name="Freeform: Shape 38">
                <a:extLst>
                  <a:ext uri="{FF2B5EF4-FFF2-40B4-BE49-F238E27FC236}">
                    <a16:creationId xmlns:a16="http://schemas.microsoft.com/office/drawing/2014/main" id="{1E0FF63B-4370-4284-AB18-F839BB7ABD4C}"/>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cs typeface="B Nazanin" panose="00000700000000000000" pitchFamily="2" charset="-78"/>
                </a:endParaRPr>
              </a:p>
            </p:txBody>
          </p:sp>
        </p:grpSp>
        <p:grpSp>
          <p:nvGrpSpPr>
            <p:cNvPr id="25" name="Group 24">
              <a:extLst>
                <a:ext uri="{FF2B5EF4-FFF2-40B4-BE49-F238E27FC236}">
                  <a16:creationId xmlns:a16="http://schemas.microsoft.com/office/drawing/2014/main" id="{D207158F-C324-416D-9DF3-BB9FE1D7C249}"/>
                </a:ext>
              </a:extLst>
            </p:cNvPr>
            <p:cNvGrpSpPr/>
            <p:nvPr/>
          </p:nvGrpSpPr>
          <p:grpSpPr>
            <a:xfrm rot="74106" flipH="1">
              <a:off x="5561635" y="2326422"/>
              <a:ext cx="692740" cy="785062"/>
              <a:chOff x="5365048" y="479821"/>
              <a:chExt cx="8036930" cy="9108010"/>
            </a:xfrm>
            <a:solidFill>
              <a:schemeClr val="accent1"/>
            </a:solidFill>
          </p:grpSpPr>
          <p:sp>
            <p:nvSpPr>
              <p:cNvPr id="26" name="Freeform: Shape 25">
                <a:extLst>
                  <a:ext uri="{FF2B5EF4-FFF2-40B4-BE49-F238E27FC236}">
                    <a16:creationId xmlns:a16="http://schemas.microsoft.com/office/drawing/2014/main" id="{2772C921-2DE3-431A-B322-5D54A211B0AC}"/>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7" name="Freeform: Shape 26">
                <a:extLst>
                  <a:ext uri="{FF2B5EF4-FFF2-40B4-BE49-F238E27FC236}">
                    <a16:creationId xmlns:a16="http://schemas.microsoft.com/office/drawing/2014/main" id="{B5BE1347-ECED-418F-8A00-67E9711DDB9B}"/>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8" name="Freeform: Shape 27">
                <a:extLst>
                  <a:ext uri="{FF2B5EF4-FFF2-40B4-BE49-F238E27FC236}">
                    <a16:creationId xmlns:a16="http://schemas.microsoft.com/office/drawing/2014/main" id="{267338A8-98B6-40DE-AB54-D2EFEAAFF9E4}"/>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29" name="Freeform: Shape 28">
                <a:extLst>
                  <a:ext uri="{FF2B5EF4-FFF2-40B4-BE49-F238E27FC236}">
                    <a16:creationId xmlns:a16="http://schemas.microsoft.com/office/drawing/2014/main" id="{E1688C31-4A13-41C3-8462-3EAF908A2C44}"/>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30" name="Freeform: Shape 29">
                <a:extLst>
                  <a:ext uri="{FF2B5EF4-FFF2-40B4-BE49-F238E27FC236}">
                    <a16:creationId xmlns:a16="http://schemas.microsoft.com/office/drawing/2014/main" id="{E3991599-028B-48B2-9667-D8C565195300}"/>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31" name="Freeform: Shape 30">
                <a:extLst>
                  <a:ext uri="{FF2B5EF4-FFF2-40B4-BE49-F238E27FC236}">
                    <a16:creationId xmlns:a16="http://schemas.microsoft.com/office/drawing/2014/main" id="{BD0BE9F6-AA2B-4BE0-9A12-6627B0288D85}"/>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32" name="Freeform: Shape 31">
                <a:extLst>
                  <a:ext uri="{FF2B5EF4-FFF2-40B4-BE49-F238E27FC236}">
                    <a16:creationId xmlns:a16="http://schemas.microsoft.com/office/drawing/2014/main" id="{FEB29291-1D56-418D-AC51-BA0E046C765A}"/>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grpSp>
        <p:nvGrpSpPr>
          <p:cNvPr id="204" name="Group 203">
            <a:extLst>
              <a:ext uri="{FF2B5EF4-FFF2-40B4-BE49-F238E27FC236}">
                <a16:creationId xmlns:a16="http://schemas.microsoft.com/office/drawing/2014/main" id="{B6EEF07B-B0E0-40C4-A0D3-5D61694061EE}"/>
              </a:ext>
            </a:extLst>
          </p:cNvPr>
          <p:cNvGrpSpPr/>
          <p:nvPr/>
        </p:nvGrpSpPr>
        <p:grpSpPr>
          <a:xfrm>
            <a:off x="4637287" y="851663"/>
            <a:ext cx="2421347" cy="2073192"/>
            <a:chOff x="8033817" y="581972"/>
            <a:chExt cx="2421347" cy="2073192"/>
          </a:xfrm>
        </p:grpSpPr>
        <p:grpSp>
          <p:nvGrpSpPr>
            <p:cNvPr id="44" name="Group 43">
              <a:extLst>
                <a:ext uri="{FF2B5EF4-FFF2-40B4-BE49-F238E27FC236}">
                  <a16:creationId xmlns:a16="http://schemas.microsoft.com/office/drawing/2014/main" id="{708A84AF-4487-4497-9F42-D9827CD23C04}"/>
                </a:ext>
              </a:extLst>
            </p:cNvPr>
            <p:cNvGrpSpPr/>
            <p:nvPr/>
          </p:nvGrpSpPr>
          <p:grpSpPr>
            <a:xfrm rot="74106" flipH="1">
              <a:off x="9540184" y="581972"/>
              <a:ext cx="914980" cy="1036921"/>
              <a:chOff x="5365048" y="479821"/>
              <a:chExt cx="8036930" cy="9108010"/>
            </a:xfrm>
            <a:solidFill>
              <a:schemeClr val="accent1"/>
            </a:solidFill>
          </p:grpSpPr>
          <p:sp>
            <p:nvSpPr>
              <p:cNvPr id="189" name="Freeform: Shape 188">
                <a:extLst>
                  <a:ext uri="{FF2B5EF4-FFF2-40B4-BE49-F238E27FC236}">
                    <a16:creationId xmlns:a16="http://schemas.microsoft.com/office/drawing/2014/main" id="{9AB2E768-929F-4A31-A87D-11205CE924C3}"/>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0" name="Freeform: Shape 189">
                <a:extLst>
                  <a:ext uri="{FF2B5EF4-FFF2-40B4-BE49-F238E27FC236}">
                    <a16:creationId xmlns:a16="http://schemas.microsoft.com/office/drawing/2014/main" id="{390C852A-83CA-47C5-9474-A28E7939F7CB}"/>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1" name="Freeform: Shape 190">
                <a:extLst>
                  <a:ext uri="{FF2B5EF4-FFF2-40B4-BE49-F238E27FC236}">
                    <a16:creationId xmlns:a16="http://schemas.microsoft.com/office/drawing/2014/main" id="{3148480A-BBB6-46E7-9AE8-6DB2EA4AEB60}"/>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2" name="Freeform: Shape 191">
                <a:extLst>
                  <a:ext uri="{FF2B5EF4-FFF2-40B4-BE49-F238E27FC236}">
                    <a16:creationId xmlns:a16="http://schemas.microsoft.com/office/drawing/2014/main" id="{ACEB1414-3040-4734-BCC4-1BF93024B997}"/>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3" name="Freeform: Shape 192">
                <a:extLst>
                  <a:ext uri="{FF2B5EF4-FFF2-40B4-BE49-F238E27FC236}">
                    <a16:creationId xmlns:a16="http://schemas.microsoft.com/office/drawing/2014/main" id="{87BB0CF3-EE4E-4DA3-BA70-1246CFEA797A}"/>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4" name="Freeform: Shape 193">
                <a:extLst>
                  <a:ext uri="{FF2B5EF4-FFF2-40B4-BE49-F238E27FC236}">
                    <a16:creationId xmlns:a16="http://schemas.microsoft.com/office/drawing/2014/main" id="{2924F542-51E4-4F74-96D5-460F548C235E}"/>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95" name="Freeform: Shape 194">
                <a:extLst>
                  <a:ext uri="{FF2B5EF4-FFF2-40B4-BE49-F238E27FC236}">
                    <a16:creationId xmlns:a16="http://schemas.microsoft.com/office/drawing/2014/main" id="{77E800CE-19D5-40F3-866F-0AF12013B0A0}"/>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49" name="Group 48">
              <a:extLst>
                <a:ext uri="{FF2B5EF4-FFF2-40B4-BE49-F238E27FC236}">
                  <a16:creationId xmlns:a16="http://schemas.microsoft.com/office/drawing/2014/main" id="{DFE74A6D-31D6-4C0F-8020-073B87554F38}"/>
                </a:ext>
              </a:extLst>
            </p:cNvPr>
            <p:cNvGrpSpPr/>
            <p:nvPr/>
          </p:nvGrpSpPr>
          <p:grpSpPr>
            <a:xfrm rot="74106" flipH="1">
              <a:off x="8033817" y="1142715"/>
              <a:ext cx="729540" cy="826767"/>
              <a:chOff x="5365048" y="479821"/>
              <a:chExt cx="8036930" cy="9108010"/>
            </a:xfrm>
            <a:solidFill>
              <a:schemeClr val="accent1"/>
            </a:solidFill>
          </p:grpSpPr>
          <p:sp>
            <p:nvSpPr>
              <p:cNvPr id="154" name="Freeform: Shape 153">
                <a:extLst>
                  <a:ext uri="{FF2B5EF4-FFF2-40B4-BE49-F238E27FC236}">
                    <a16:creationId xmlns:a16="http://schemas.microsoft.com/office/drawing/2014/main" id="{6861CD3B-42D1-4030-9879-AA698408B569}"/>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5" name="Freeform: Shape 154">
                <a:extLst>
                  <a:ext uri="{FF2B5EF4-FFF2-40B4-BE49-F238E27FC236}">
                    <a16:creationId xmlns:a16="http://schemas.microsoft.com/office/drawing/2014/main" id="{24BAE508-5CEE-43D5-81F5-AC4CD107E96A}"/>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6" name="Freeform: Shape 155">
                <a:extLst>
                  <a:ext uri="{FF2B5EF4-FFF2-40B4-BE49-F238E27FC236}">
                    <a16:creationId xmlns:a16="http://schemas.microsoft.com/office/drawing/2014/main" id="{ADC8B077-61AE-4CC3-BCA4-96BA0EAB7AA0}"/>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7" name="Freeform: Shape 156">
                <a:extLst>
                  <a:ext uri="{FF2B5EF4-FFF2-40B4-BE49-F238E27FC236}">
                    <a16:creationId xmlns:a16="http://schemas.microsoft.com/office/drawing/2014/main" id="{9776CAEE-D177-45D1-A1F3-8AE11AF57E25}"/>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8" name="Freeform: Shape 157">
                <a:extLst>
                  <a:ext uri="{FF2B5EF4-FFF2-40B4-BE49-F238E27FC236}">
                    <a16:creationId xmlns:a16="http://schemas.microsoft.com/office/drawing/2014/main" id="{988B796C-97FA-46A4-8C86-29CE2F0407C3}"/>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9" name="Freeform: Shape 158">
                <a:extLst>
                  <a:ext uri="{FF2B5EF4-FFF2-40B4-BE49-F238E27FC236}">
                    <a16:creationId xmlns:a16="http://schemas.microsoft.com/office/drawing/2014/main" id="{49851BC4-79ED-4B99-A3B1-F0E86EC4AB7D}"/>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60" name="Freeform: Shape 159">
                <a:extLst>
                  <a:ext uri="{FF2B5EF4-FFF2-40B4-BE49-F238E27FC236}">
                    <a16:creationId xmlns:a16="http://schemas.microsoft.com/office/drawing/2014/main" id="{2F857D76-A074-48EC-8D74-B5FF676EE295}"/>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50" name="Group 49">
              <a:extLst>
                <a:ext uri="{FF2B5EF4-FFF2-40B4-BE49-F238E27FC236}">
                  <a16:creationId xmlns:a16="http://schemas.microsoft.com/office/drawing/2014/main" id="{16E48AA5-0C51-45EF-A8F4-BF1F73CC475D}"/>
                </a:ext>
              </a:extLst>
            </p:cNvPr>
            <p:cNvGrpSpPr/>
            <p:nvPr/>
          </p:nvGrpSpPr>
          <p:grpSpPr>
            <a:xfrm rot="74106" flipH="1">
              <a:off x="8681776" y="1657379"/>
              <a:ext cx="553051" cy="626755"/>
              <a:chOff x="5365048" y="479821"/>
              <a:chExt cx="8036930" cy="9108010"/>
            </a:xfrm>
            <a:solidFill>
              <a:schemeClr val="accent1"/>
            </a:solidFill>
          </p:grpSpPr>
          <p:sp>
            <p:nvSpPr>
              <p:cNvPr id="147" name="Freeform: Shape 146">
                <a:extLst>
                  <a:ext uri="{FF2B5EF4-FFF2-40B4-BE49-F238E27FC236}">
                    <a16:creationId xmlns:a16="http://schemas.microsoft.com/office/drawing/2014/main" id="{1580C922-6540-4517-9FB2-08CC939FE2C9}"/>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8" name="Freeform: Shape 147">
                <a:extLst>
                  <a:ext uri="{FF2B5EF4-FFF2-40B4-BE49-F238E27FC236}">
                    <a16:creationId xmlns:a16="http://schemas.microsoft.com/office/drawing/2014/main" id="{D52BB424-98B1-4C38-9DFD-7C54EA7B4170}"/>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9" name="Freeform: Shape 148">
                <a:extLst>
                  <a:ext uri="{FF2B5EF4-FFF2-40B4-BE49-F238E27FC236}">
                    <a16:creationId xmlns:a16="http://schemas.microsoft.com/office/drawing/2014/main" id="{FB8FC3C6-CAF8-49C0-B4A0-8F202A2589C5}"/>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0" name="Freeform: Shape 149">
                <a:extLst>
                  <a:ext uri="{FF2B5EF4-FFF2-40B4-BE49-F238E27FC236}">
                    <a16:creationId xmlns:a16="http://schemas.microsoft.com/office/drawing/2014/main" id="{D4D71184-0B59-4216-A724-7C7B68D2DDF9}"/>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1" name="Freeform: Shape 150">
                <a:extLst>
                  <a:ext uri="{FF2B5EF4-FFF2-40B4-BE49-F238E27FC236}">
                    <a16:creationId xmlns:a16="http://schemas.microsoft.com/office/drawing/2014/main" id="{9F08D714-2014-4A86-B8B4-3B2A541E7DE4}"/>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2" name="Freeform: Shape 151">
                <a:extLst>
                  <a:ext uri="{FF2B5EF4-FFF2-40B4-BE49-F238E27FC236}">
                    <a16:creationId xmlns:a16="http://schemas.microsoft.com/office/drawing/2014/main" id="{618FB406-9BC5-413A-87AC-52BF824BA936}"/>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53" name="Freeform: Shape 152">
                <a:extLst>
                  <a:ext uri="{FF2B5EF4-FFF2-40B4-BE49-F238E27FC236}">
                    <a16:creationId xmlns:a16="http://schemas.microsoft.com/office/drawing/2014/main" id="{BF7DAF90-3A7A-42AA-8799-E603F3D63605}"/>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51" name="Group 50">
              <a:extLst>
                <a:ext uri="{FF2B5EF4-FFF2-40B4-BE49-F238E27FC236}">
                  <a16:creationId xmlns:a16="http://schemas.microsoft.com/office/drawing/2014/main" id="{2C0483E0-E5BB-487C-97F2-7B7A508A879C}"/>
                </a:ext>
              </a:extLst>
            </p:cNvPr>
            <p:cNvGrpSpPr/>
            <p:nvPr/>
          </p:nvGrpSpPr>
          <p:grpSpPr>
            <a:xfrm rot="842146" flipH="1">
              <a:off x="8926432" y="1316779"/>
              <a:ext cx="590277" cy="406537"/>
              <a:chOff x="3667032" y="1708483"/>
              <a:chExt cx="8105829" cy="5582653"/>
            </a:xfrm>
            <a:solidFill>
              <a:schemeClr val="accent1"/>
            </a:solidFill>
          </p:grpSpPr>
          <p:sp>
            <p:nvSpPr>
              <p:cNvPr id="140" name="Freeform: Shape 139">
                <a:extLst>
                  <a:ext uri="{FF2B5EF4-FFF2-40B4-BE49-F238E27FC236}">
                    <a16:creationId xmlns:a16="http://schemas.microsoft.com/office/drawing/2014/main" id="{459E8A82-6AB6-4710-947A-D95D410B13BF}"/>
                  </a:ext>
                </a:extLst>
              </p:cNvPr>
              <p:cNvSpPr/>
              <p:nvPr/>
            </p:nvSpPr>
            <p:spPr>
              <a:xfrm>
                <a:off x="9698517" y="2576706"/>
                <a:ext cx="2074344" cy="1084322"/>
              </a:xfrm>
              <a:custGeom>
                <a:avLst/>
                <a:gdLst>
                  <a:gd name="connsiteX0" fmla="*/ 757990 w 757990"/>
                  <a:gd name="connsiteY0" fmla="*/ 228600 h 264695"/>
                  <a:gd name="connsiteX1" fmla="*/ 288758 w 757990"/>
                  <a:gd name="connsiteY1" fmla="*/ 0 h 264695"/>
                  <a:gd name="connsiteX2" fmla="*/ 0 w 757990"/>
                  <a:gd name="connsiteY2" fmla="*/ 264695 h 264695"/>
                  <a:gd name="connsiteX3" fmla="*/ 757990 w 757990"/>
                  <a:gd name="connsiteY3" fmla="*/ 228600 h 264695"/>
                  <a:gd name="connsiteX0" fmla="*/ 753988 w 753988"/>
                  <a:gd name="connsiteY0" fmla="*/ 288628 h 288628"/>
                  <a:gd name="connsiteX1" fmla="*/ 288758 w 753988"/>
                  <a:gd name="connsiteY1" fmla="*/ 0 h 288628"/>
                  <a:gd name="connsiteX2" fmla="*/ 0 w 753988"/>
                  <a:gd name="connsiteY2" fmla="*/ 264695 h 288628"/>
                  <a:gd name="connsiteX3" fmla="*/ 753988 w 753988"/>
                  <a:gd name="connsiteY3" fmla="*/ 288628 h 288628"/>
                  <a:gd name="connsiteX0" fmla="*/ 753988 w 753988"/>
                  <a:gd name="connsiteY0" fmla="*/ 288628 h 324723"/>
                  <a:gd name="connsiteX1" fmla="*/ 288758 w 753988"/>
                  <a:gd name="connsiteY1" fmla="*/ 0 h 324723"/>
                  <a:gd name="connsiteX2" fmla="*/ 0 w 753988"/>
                  <a:gd name="connsiteY2" fmla="*/ 324723 h 324723"/>
                  <a:gd name="connsiteX3" fmla="*/ 753988 w 753988"/>
                  <a:gd name="connsiteY3" fmla="*/ 288628 h 324723"/>
                  <a:gd name="connsiteX0" fmla="*/ 681954 w 681954"/>
                  <a:gd name="connsiteY0" fmla="*/ 396679 h 396679"/>
                  <a:gd name="connsiteX1" fmla="*/ 288758 w 681954"/>
                  <a:gd name="connsiteY1" fmla="*/ 0 h 396679"/>
                  <a:gd name="connsiteX2" fmla="*/ 0 w 681954"/>
                  <a:gd name="connsiteY2" fmla="*/ 324723 h 396679"/>
                  <a:gd name="connsiteX3" fmla="*/ 681954 w 681954"/>
                  <a:gd name="connsiteY3" fmla="*/ 396679 h 396679"/>
                  <a:gd name="connsiteX0" fmla="*/ 798009 w 798009"/>
                  <a:gd name="connsiteY0" fmla="*/ 324645 h 324723"/>
                  <a:gd name="connsiteX1" fmla="*/ 288758 w 798009"/>
                  <a:gd name="connsiteY1" fmla="*/ 0 h 324723"/>
                  <a:gd name="connsiteX2" fmla="*/ 0 w 798009"/>
                  <a:gd name="connsiteY2" fmla="*/ 324723 h 324723"/>
                  <a:gd name="connsiteX3" fmla="*/ 798009 w 798009"/>
                  <a:gd name="connsiteY3" fmla="*/ 324645 h 324723"/>
                  <a:gd name="connsiteX0" fmla="*/ 798009 w 798009"/>
                  <a:gd name="connsiteY0" fmla="*/ 324645 h 324645"/>
                  <a:gd name="connsiteX1" fmla="*/ 288758 w 798009"/>
                  <a:gd name="connsiteY1" fmla="*/ 0 h 324645"/>
                  <a:gd name="connsiteX2" fmla="*/ 0 w 798009"/>
                  <a:gd name="connsiteY2" fmla="*/ 208668 h 324645"/>
                  <a:gd name="connsiteX3" fmla="*/ 798009 w 798009"/>
                  <a:gd name="connsiteY3" fmla="*/ 324645 h 324645"/>
                  <a:gd name="connsiteX0" fmla="*/ 689958 w 689958"/>
                  <a:gd name="connsiteY0" fmla="*/ 360662 h 360662"/>
                  <a:gd name="connsiteX1" fmla="*/ 288758 w 689958"/>
                  <a:gd name="connsiteY1" fmla="*/ 0 h 360662"/>
                  <a:gd name="connsiteX2" fmla="*/ 0 w 689958"/>
                  <a:gd name="connsiteY2" fmla="*/ 208668 h 360662"/>
                  <a:gd name="connsiteX3" fmla="*/ 689958 w 689958"/>
                  <a:gd name="connsiteY3" fmla="*/ 360662 h 360662"/>
                </a:gdLst>
                <a:ahLst/>
                <a:cxnLst>
                  <a:cxn ang="0">
                    <a:pos x="connsiteX0" y="connsiteY0"/>
                  </a:cxn>
                  <a:cxn ang="0">
                    <a:pos x="connsiteX1" y="connsiteY1"/>
                  </a:cxn>
                  <a:cxn ang="0">
                    <a:pos x="connsiteX2" y="connsiteY2"/>
                  </a:cxn>
                  <a:cxn ang="0">
                    <a:pos x="connsiteX3" y="connsiteY3"/>
                  </a:cxn>
                </a:cxnLst>
                <a:rect l="l" t="t" r="r" b="b"/>
                <a:pathLst>
                  <a:path w="689958" h="360662">
                    <a:moveTo>
                      <a:pt x="689958" y="360662"/>
                    </a:moveTo>
                    <a:lnTo>
                      <a:pt x="288758" y="0"/>
                    </a:lnTo>
                    <a:lnTo>
                      <a:pt x="0" y="208668"/>
                    </a:lnTo>
                    <a:lnTo>
                      <a:pt x="689958" y="36066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1" name="Freeform: Shape 140">
                <a:extLst>
                  <a:ext uri="{FF2B5EF4-FFF2-40B4-BE49-F238E27FC236}">
                    <a16:creationId xmlns:a16="http://schemas.microsoft.com/office/drawing/2014/main" id="{D754C3BD-C40C-4655-A8DD-902F498B999A}"/>
                  </a:ext>
                </a:extLst>
              </p:cNvPr>
              <p:cNvSpPr/>
              <p:nvPr/>
            </p:nvSpPr>
            <p:spPr>
              <a:xfrm>
                <a:off x="8589117" y="2576628"/>
                <a:ext cx="1989499" cy="976664"/>
              </a:xfrm>
              <a:custGeom>
                <a:avLst/>
                <a:gdLst>
                  <a:gd name="connsiteX0" fmla="*/ 661737 w 661737"/>
                  <a:gd name="connsiteY0" fmla="*/ 0 h 324853"/>
                  <a:gd name="connsiteX1" fmla="*/ 360947 w 661737"/>
                  <a:gd name="connsiteY1" fmla="*/ 324853 h 324853"/>
                  <a:gd name="connsiteX2" fmla="*/ 0 w 661737"/>
                  <a:gd name="connsiteY2" fmla="*/ 36095 h 324853"/>
                  <a:gd name="connsiteX3" fmla="*/ 661737 w 661737"/>
                  <a:gd name="connsiteY3" fmla="*/ 0 h 324853"/>
                </a:gdLst>
                <a:ahLst/>
                <a:cxnLst>
                  <a:cxn ang="0">
                    <a:pos x="connsiteX0" y="connsiteY0"/>
                  </a:cxn>
                  <a:cxn ang="0">
                    <a:pos x="connsiteX1" y="connsiteY1"/>
                  </a:cxn>
                  <a:cxn ang="0">
                    <a:pos x="connsiteX2" y="connsiteY2"/>
                  </a:cxn>
                  <a:cxn ang="0">
                    <a:pos x="connsiteX3" y="connsiteY3"/>
                  </a:cxn>
                </a:cxnLst>
                <a:rect l="l" t="t" r="r" b="b"/>
                <a:pathLst>
                  <a:path w="661737" h="324853">
                    <a:moveTo>
                      <a:pt x="661737" y="0"/>
                    </a:moveTo>
                    <a:lnTo>
                      <a:pt x="360947" y="324853"/>
                    </a:lnTo>
                    <a:lnTo>
                      <a:pt x="0" y="36095"/>
                    </a:lnTo>
                    <a:lnTo>
                      <a:pt x="661737"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2" name="Freeform: Shape 141">
                <a:extLst>
                  <a:ext uri="{FF2B5EF4-FFF2-40B4-BE49-F238E27FC236}">
                    <a16:creationId xmlns:a16="http://schemas.microsoft.com/office/drawing/2014/main" id="{B9EA7F83-761D-47C5-96DD-D48E8558E11F}"/>
                  </a:ext>
                </a:extLst>
              </p:cNvPr>
              <p:cNvSpPr/>
              <p:nvPr/>
            </p:nvSpPr>
            <p:spPr>
              <a:xfrm>
                <a:off x="3667032" y="1708483"/>
                <a:ext cx="1121354" cy="723455"/>
              </a:xfrm>
              <a:custGeom>
                <a:avLst/>
                <a:gdLst>
                  <a:gd name="connsiteX0" fmla="*/ 0 w 372979"/>
                  <a:gd name="connsiteY0" fmla="*/ 240632 h 240632"/>
                  <a:gd name="connsiteX1" fmla="*/ 204537 w 372979"/>
                  <a:gd name="connsiteY1" fmla="*/ 0 h 240632"/>
                  <a:gd name="connsiteX2" fmla="*/ 372979 w 372979"/>
                  <a:gd name="connsiteY2" fmla="*/ 120316 h 240632"/>
                  <a:gd name="connsiteX3" fmla="*/ 0 w 372979"/>
                  <a:gd name="connsiteY3" fmla="*/ 240632 h 240632"/>
                </a:gdLst>
                <a:ahLst/>
                <a:cxnLst>
                  <a:cxn ang="0">
                    <a:pos x="connsiteX0" y="connsiteY0"/>
                  </a:cxn>
                  <a:cxn ang="0">
                    <a:pos x="connsiteX1" y="connsiteY1"/>
                  </a:cxn>
                  <a:cxn ang="0">
                    <a:pos x="connsiteX2" y="connsiteY2"/>
                  </a:cxn>
                  <a:cxn ang="0">
                    <a:pos x="connsiteX3" y="connsiteY3"/>
                  </a:cxn>
                </a:cxnLst>
                <a:rect l="l" t="t" r="r" b="b"/>
                <a:pathLst>
                  <a:path w="372979" h="240632">
                    <a:moveTo>
                      <a:pt x="0" y="240632"/>
                    </a:moveTo>
                    <a:lnTo>
                      <a:pt x="204537" y="0"/>
                    </a:lnTo>
                    <a:lnTo>
                      <a:pt x="372979" y="120316"/>
                    </a:lnTo>
                    <a:lnTo>
                      <a:pt x="0" y="2406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3" name="Freeform: Shape 142">
                <a:extLst>
                  <a:ext uri="{FF2B5EF4-FFF2-40B4-BE49-F238E27FC236}">
                    <a16:creationId xmlns:a16="http://schemas.microsoft.com/office/drawing/2014/main" id="{DB33BBD7-7D98-4DD8-8E71-8E52A3995A0B}"/>
                  </a:ext>
                </a:extLst>
              </p:cNvPr>
              <p:cNvSpPr/>
              <p:nvPr/>
            </p:nvSpPr>
            <p:spPr>
              <a:xfrm>
                <a:off x="6683920" y="3191564"/>
                <a:ext cx="1627771" cy="4087516"/>
              </a:xfrm>
              <a:custGeom>
                <a:avLst/>
                <a:gdLst>
                  <a:gd name="connsiteX0" fmla="*/ 541421 w 541421"/>
                  <a:gd name="connsiteY0" fmla="*/ 12032 h 1359569"/>
                  <a:gd name="connsiteX1" fmla="*/ 156410 w 541421"/>
                  <a:gd name="connsiteY1" fmla="*/ 1359569 h 1359569"/>
                  <a:gd name="connsiteX2" fmla="*/ 0 w 541421"/>
                  <a:gd name="connsiteY2" fmla="*/ 0 h 1359569"/>
                  <a:gd name="connsiteX3" fmla="*/ 541421 w 541421"/>
                  <a:gd name="connsiteY3" fmla="*/ 12032 h 1359569"/>
                </a:gdLst>
                <a:ahLst/>
                <a:cxnLst>
                  <a:cxn ang="0">
                    <a:pos x="connsiteX0" y="connsiteY0"/>
                  </a:cxn>
                  <a:cxn ang="0">
                    <a:pos x="connsiteX1" y="connsiteY1"/>
                  </a:cxn>
                  <a:cxn ang="0">
                    <a:pos x="connsiteX2" y="connsiteY2"/>
                  </a:cxn>
                  <a:cxn ang="0">
                    <a:pos x="connsiteX3" y="connsiteY3"/>
                  </a:cxn>
                </a:cxnLst>
                <a:rect l="l" t="t" r="r" b="b"/>
                <a:pathLst>
                  <a:path w="541421" h="1359569">
                    <a:moveTo>
                      <a:pt x="541421" y="12032"/>
                    </a:moveTo>
                    <a:lnTo>
                      <a:pt x="156410" y="1359569"/>
                    </a:lnTo>
                    <a:lnTo>
                      <a:pt x="0" y="0"/>
                    </a:lnTo>
                    <a:lnTo>
                      <a:pt x="541421" y="120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4" name="Freeform: Shape 143">
                <a:extLst>
                  <a:ext uri="{FF2B5EF4-FFF2-40B4-BE49-F238E27FC236}">
                    <a16:creationId xmlns:a16="http://schemas.microsoft.com/office/drawing/2014/main" id="{F86E0BA4-0939-49C9-A242-C466A187FACA}"/>
                  </a:ext>
                </a:extLst>
              </p:cNvPr>
              <p:cNvSpPr/>
              <p:nvPr/>
            </p:nvSpPr>
            <p:spPr>
              <a:xfrm>
                <a:off x="4296520" y="1708483"/>
                <a:ext cx="1917154" cy="1917154"/>
              </a:xfrm>
              <a:custGeom>
                <a:avLst/>
                <a:gdLst>
                  <a:gd name="connsiteX0" fmla="*/ 0 w 637674"/>
                  <a:gd name="connsiteY0" fmla="*/ 0 h 637674"/>
                  <a:gd name="connsiteX1" fmla="*/ 553453 w 637674"/>
                  <a:gd name="connsiteY1" fmla="*/ 48127 h 637674"/>
                  <a:gd name="connsiteX2" fmla="*/ 637674 w 637674"/>
                  <a:gd name="connsiteY2" fmla="*/ 637674 h 637674"/>
                  <a:gd name="connsiteX3" fmla="*/ 0 w 637674"/>
                  <a:gd name="connsiteY3" fmla="*/ 0 h 637674"/>
                  <a:gd name="connsiteX0" fmla="*/ 0 w 637674"/>
                  <a:gd name="connsiteY0" fmla="*/ 0 h 637674"/>
                  <a:gd name="connsiteX1" fmla="*/ 537445 w 637674"/>
                  <a:gd name="connsiteY1" fmla="*/ 16112 h 637674"/>
                  <a:gd name="connsiteX2" fmla="*/ 637674 w 637674"/>
                  <a:gd name="connsiteY2" fmla="*/ 637674 h 637674"/>
                  <a:gd name="connsiteX3" fmla="*/ 0 w 637674"/>
                  <a:gd name="connsiteY3" fmla="*/ 0 h 637674"/>
                </a:gdLst>
                <a:ahLst/>
                <a:cxnLst>
                  <a:cxn ang="0">
                    <a:pos x="connsiteX0" y="connsiteY0"/>
                  </a:cxn>
                  <a:cxn ang="0">
                    <a:pos x="connsiteX1" y="connsiteY1"/>
                  </a:cxn>
                  <a:cxn ang="0">
                    <a:pos x="connsiteX2" y="connsiteY2"/>
                  </a:cxn>
                  <a:cxn ang="0">
                    <a:pos x="connsiteX3" y="connsiteY3"/>
                  </a:cxn>
                </a:cxnLst>
                <a:rect l="l" t="t" r="r" b="b"/>
                <a:pathLst>
                  <a:path w="637674" h="637674">
                    <a:moveTo>
                      <a:pt x="0" y="0"/>
                    </a:moveTo>
                    <a:lnTo>
                      <a:pt x="537445" y="16112"/>
                    </a:lnTo>
                    <a:lnTo>
                      <a:pt x="637674" y="637674"/>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5" name="Freeform: Shape 144">
                <a:extLst>
                  <a:ext uri="{FF2B5EF4-FFF2-40B4-BE49-F238E27FC236}">
                    <a16:creationId xmlns:a16="http://schemas.microsoft.com/office/drawing/2014/main" id="{0285BED1-2200-4E7A-B005-F4408244D127}"/>
                  </a:ext>
                </a:extLst>
              </p:cNvPr>
              <p:cNvSpPr/>
              <p:nvPr/>
            </p:nvSpPr>
            <p:spPr>
              <a:xfrm>
                <a:off x="7479717" y="2106307"/>
                <a:ext cx="2206536" cy="1434953"/>
              </a:xfrm>
              <a:custGeom>
                <a:avLst/>
                <a:gdLst>
                  <a:gd name="connsiteX0" fmla="*/ 168442 w 733927"/>
                  <a:gd name="connsiteY0" fmla="*/ 0 h 493295"/>
                  <a:gd name="connsiteX1" fmla="*/ 733927 w 733927"/>
                  <a:gd name="connsiteY1" fmla="*/ 493295 h 493295"/>
                  <a:gd name="connsiteX2" fmla="*/ 0 w 733927"/>
                  <a:gd name="connsiteY2" fmla="*/ 457200 h 493295"/>
                  <a:gd name="connsiteX3" fmla="*/ 168442 w 733927"/>
                  <a:gd name="connsiteY3" fmla="*/ 0 h 493295"/>
                  <a:gd name="connsiteX0" fmla="*/ 196455 w 733927"/>
                  <a:gd name="connsiteY0" fmla="*/ 0 h 477287"/>
                  <a:gd name="connsiteX1" fmla="*/ 733927 w 733927"/>
                  <a:gd name="connsiteY1" fmla="*/ 477287 h 477287"/>
                  <a:gd name="connsiteX2" fmla="*/ 0 w 733927"/>
                  <a:gd name="connsiteY2" fmla="*/ 441192 h 477287"/>
                  <a:gd name="connsiteX3" fmla="*/ 196455 w 733927"/>
                  <a:gd name="connsiteY3" fmla="*/ 0 h 477287"/>
                </a:gdLst>
                <a:ahLst/>
                <a:cxnLst>
                  <a:cxn ang="0">
                    <a:pos x="connsiteX0" y="connsiteY0"/>
                  </a:cxn>
                  <a:cxn ang="0">
                    <a:pos x="connsiteX1" y="connsiteY1"/>
                  </a:cxn>
                  <a:cxn ang="0">
                    <a:pos x="connsiteX2" y="connsiteY2"/>
                  </a:cxn>
                  <a:cxn ang="0">
                    <a:pos x="connsiteX3" y="connsiteY3"/>
                  </a:cxn>
                </a:cxnLst>
                <a:rect l="l" t="t" r="r" b="b"/>
                <a:pathLst>
                  <a:path w="733927" h="477287">
                    <a:moveTo>
                      <a:pt x="196455" y="0"/>
                    </a:moveTo>
                    <a:lnTo>
                      <a:pt x="733927" y="477287"/>
                    </a:lnTo>
                    <a:lnTo>
                      <a:pt x="0" y="441192"/>
                    </a:lnTo>
                    <a:lnTo>
                      <a:pt x="19645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46" name="Freeform: Shape 145">
                <a:extLst>
                  <a:ext uri="{FF2B5EF4-FFF2-40B4-BE49-F238E27FC236}">
                    <a16:creationId xmlns:a16="http://schemas.microsoft.com/office/drawing/2014/main" id="{22E9931C-8D18-42CD-A40B-74F0884D967A}"/>
                  </a:ext>
                </a:extLst>
              </p:cNvPr>
              <p:cNvSpPr/>
              <p:nvPr/>
            </p:nvSpPr>
            <p:spPr>
              <a:xfrm>
                <a:off x="5888120" y="1744657"/>
                <a:ext cx="2170362" cy="5546479"/>
              </a:xfrm>
              <a:custGeom>
                <a:avLst/>
                <a:gdLst>
                  <a:gd name="connsiteX0" fmla="*/ 0 w 721895"/>
                  <a:gd name="connsiteY0" fmla="*/ 0 h 1844842"/>
                  <a:gd name="connsiteX1" fmla="*/ 176463 w 721895"/>
                  <a:gd name="connsiteY1" fmla="*/ 1844842 h 1844842"/>
                  <a:gd name="connsiteX2" fmla="*/ 721895 w 721895"/>
                  <a:gd name="connsiteY2" fmla="*/ 112295 h 1844842"/>
                  <a:gd name="connsiteX3" fmla="*/ 0 w 721895"/>
                  <a:gd name="connsiteY3" fmla="*/ 0 h 1844842"/>
                </a:gdLst>
                <a:ahLst/>
                <a:cxnLst>
                  <a:cxn ang="0">
                    <a:pos x="connsiteX0" y="connsiteY0"/>
                  </a:cxn>
                  <a:cxn ang="0">
                    <a:pos x="connsiteX1" y="connsiteY1"/>
                  </a:cxn>
                  <a:cxn ang="0">
                    <a:pos x="connsiteX2" y="connsiteY2"/>
                  </a:cxn>
                  <a:cxn ang="0">
                    <a:pos x="connsiteX3" y="connsiteY3"/>
                  </a:cxn>
                </a:cxnLst>
                <a:rect l="l" t="t" r="r" b="b"/>
                <a:pathLst>
                  <a:path w="721895" h="1844842">
                    <a:moveTo>
                      <a:pt x="0" y="0"/>
                    </a:moveTo>
                    <a:lnTo>
                      <a:pt x="176463" y="1844842"/>
                    </a:lnTo>
                    <a:lnTo>
                      <a:pt x="721895" y="112295"/>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53" name="Group 52">
              <a:extLst>
                <a:ext uri="{FF2B5EF4-FFF2-40B4-BE49-F238E27FC236}">
                  <a16:creationId xmlns:a16="http://schemas.microsoft.com/office/drawing/2014/main" id="{FE30FF9B-202E-48B5-B20F-05940594F591}"/>
                </a:ext>
              </a:extLst>
            </p:cNvPr>
            <p:cNvGrpSpPr/>
            <p:nvPr/>
          </p:nvGrpSpPr>
          <p:grpSpPr>
            <a:xfrm rot="74106" flipH="1">
              <a:off x="9265177" y="1672286"/>
              <a:ext cx="793748" cy="899531"/>
              <a:chOff x="5365048" y="479821"/>
              <a:chExt cx="8036930" cy="9108010"/>
            </a:xfrm>
            <a:solidFill>
              <a:schemeClr val="accent1"/>
            </a:solidFill>
          </p:grpSpPr>
          <p:sp>
            <p:nvSpPr>
              <p:cNvPr id="126" name="Freeform: Shape 125">
                <a:extLst>
                  <a:ext uri="{FF2B5EF4-FFF2-40B4-BE49-F238E27FC236}">
                    <a16:creationId xmlns:a16="http://schemas.microsoft.com/office/drawing/2014/main" id="{8641E1C0-FD4B-45B4-8798-34515484FF03}"/>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7" name="Freeform: Shape 126">
                <a:extLst>
                  <a:ext uri="{FF2B5EF4-FFF2-40B4-BE49-F238E27FC236}">
                    <a16:creationId xmlns:a16="http://schemas.microsoft.com/office/drawing/2014/main" id="{0CFE0DB8-D70A-4B42-9267-6F7B3CF170CC}"/>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8" name="Freeform: Shape 127">
                <a:extLst>
                  <a:ext uri="{FF2B5EF4-FFF2-40B4-BE49-F238E27FC236}">
                    <a16:creationId xmlns:a16="http://schemas.microsoft.com/office/drawing/2014/main" id="{67F67730-8286-4A43-A545-C4007F254F3A}"/>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9" name="Freeform: Shape 128">
                <a:extLst>
                  <a:ext uri="{FF2B5EF4-FFF2-40B4-BE49-F238E27FC236}">
                    <a16:creationId xmlns:a16="http://schemas.microsoft.com/office/drawing/2014/main" id="{08063510-4A9D-4EDE-9F67-320E4683520E}"/>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0" name="Freeform: Shape 129">
                <a:extLst>
                  <a:ext uri="{FF2B5EF4-FFF2-40B4-BE49-F238E27FC236}">
                    <a16:creationId xmlns:a16="http://schemas.microsoft.com/office/drawing/2014/main" id="{83EC4D74-6E84-42E4-BD34-DD0847C2072E}"/>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1" name="Freeform: Shape 130">
                <a:extLst>
                  <a:ext uri="{FF2B5EF4-FFF2-40B4-BE49-F238E27FC236}">
                    <a16:creationId xmlns:a16="http://schemas.microsoft.com/office/drawing/2014/main" id="{6A8575D6-DD83-4903-A49B-3CE81C66C068}"/>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32" name="Freeform: Shape 131">
                <a:extLst>
                  <a:ext uri="{FF2B5EF4-FFF2-40B4-BE49-F238E27FC236}">
                    <a16:creationId xmlns:a16="http://schemas.microsoft.com/office/drawing/2014/main" id="{72A9DE5B-D131-478A-88AC-5335745DC800}"/>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nvGrpSpPr>
            <p:cNvPr id="54" name="Group 53">
              <a:extLst>
                <a:ext uri="{FF2B5EF4-FFF2-40B4-BE49-F238E27FC236}">
                  <a16:creationId xmlns:a16="http://schemas.microsoft.com/office/drawing/2014/main" id="{576CDEE8-D12C-4F17-A61B-8CF97D39ACC3}"/>
                </a:ext>
              </a:extLst>
            </p:cNvPr>
            <p:cNvGrpSpPr/>
            <p:nvPr/>
          </p:nvGrpSpPr>
          <p:grpSpPr>
            <a:xfrm rot="20759991" flipH="1">
              <a:off x="8833420" y="2362509"/>
              <a:ext cx="424926" cy="292655"/>
              <a:chOff x="3667032" y="1708483"/>
              <a:chExt cx="8105829" cy="5582653"/>
            </a:xfrm>
            <a:solidFill>
              <a:schemeClr val="accent1"/>
            </a:solidFill>
          </p:grpSpPr>
          <p:sp>
            <p:nvSpPr>
              <p:cNvPr id="119" name="Freeform: Shape 118">
                <a:extLst>
                  <a:ext uri="{FF2B5EF4-FFF2-40B4-BE49-F238E27FC236}">
                    <a16:creationId xmlns:a16="http://schemas.microsoft.com/office/drawing/2014/main" id="{34F93275-790F-4AEB-ACCE-260CD3027D7E}"/>
                  </a:ext>
                </a:extLst>
              </p:cNvPr>
              <p:cNvSpPr/>
              <p:nvPr/>
            </p:nvSpPr>
            <p:spPr>
              <a:xfrm>
                <a:off x="9698517" y="2576706"/>
                <a:ext cx="2074344" cy="1084322"/>
              </a:xfrm>
              <a:custGeom>
                <a:avLst/>
                <a:gdLst>
                  <a:gd name="connsiteX0" fmla="*/ 757990 w 757990"/>
                  <a:gd name="connsiteY0" fmla="*/ 228600 h 264695"/>
                  <a:gd name="connsiteX1" fmla="*/ 288758 w 757990"/>
                  <a:gd name="connsiteY1" fmla="*/ 0 h 264695"/>
                  <a:gd name="connsiteX2" fmla="*/ 0 w 757990"/>
                  <a:gd name="connsiteY2" fmla="*/ 264695 h 264695"/>
                  <a:gd name="connsiteX3" fmla="*/ 757990 w 757990"/>
                  <a:gd name="connsiteY3" fmla="*/ 228600 h 264695"/>
                  <a:gd name="connsiteX0" fmla="*/ 753988 w 753988"/>
                  <a:gd name="connsiteY0" fmla="*/ 288628 h 288628"/>
                  <a:gd name="connsiteX1" fmla="*/ 288758 w 753988"/>
                  <a:gd name="connsiteY1" fmla="*/ 0 h 288628"/>
                  <a:gd name="connsiteX2" fmla="*/ 0 w 753988"/>
                  <a:gd name="connsiteY2" fmla="*/ 264695 h 288628"/>
                  <a:gd name="connsiteX3" fmla="*/ 753988 w 753988"/>
                  <a:gd name="connsiteY3" fmla="*/ 288628 h 288628"/>
                  <a:gd name="connsiteX0" fmla="*/ 753988 w 753988"/>
                  <a:gd name="connsiteY0" fmla="*/ 288628 h 324723"/>
                  <a:gd name="connsiteX1" fmla="*/ 288758 w 753988"/>
                  <a:gd name="connsiteY1" fmla="*/ 0 h 324723"/>
                  <a:gd name="connsiteX2" fmla="*/ 0 w 753988"/>
                  <a:gd name="connsiteY2" fmla="*/ 324723 h 324723"/>
                  <a:gd name="connsiteX3" fmla="*/ 753988 w 753988"/>
                  <a:gd name="connsiteY3" fmla="*/ 288628 h 324723"/>
                  <a:gd name="connsiteX0" fmla="*/ 681954 w 681954"/>
                  <a:gd name="connsiteY0" fmla="*/ 396679 h 396679"/>
                  <a:gd name="connsiteX1" fmla="*/ 288758 w 681954"/>
                  <a:gd name="connsiteY1" fmla="*/ 0 h 396679"/>
                  <a:gd name="connsiteX2" fmla="*/ 0 w 681954"/>
                  <a:gd name="connsiteY2" fmla="*/ 324723 h 396679"/>
                  <a:gd name="connsiteX3" fmla="*/ 681954 w 681954"/>
                  <a:gd name="connsiteY3" fmla="*/ 396679 h 396679"/>
                  <a:gd name="connsiteX0" fmla="*/ 798009 w 798009"/>
                  <a:gd name="connsiteY0" fmla="*/ 324645 h 324723"/>
                  <a:gd name="connsiteX1" fmla="*/ 288758 w 798009"/>
                  <a:gd name="connsiteY1" fmla="*/ 0 h 324723"/>
                  <a:gd name="connsiteX2" fmla="*/ 0 w 798009"/>
                  <a:gd name="connsiteY2" fmla="*/ 324723 h 324723"/>
                  <a:gd name="connsiteX3" fmla="*/ 798009 w 798009"/>
                  <a:gd name="connsiteY3" fmla="*/ 324645 h 324723"/>
                  <a:gd name="connsiteX0" fmla="*/ 798009 w 798009"/>
                  <a:gd name="connsiteY0" fmla="*/ 324645 h 324645"/>
                  <a:gd name="connsiteX1" fmla="*/ 288758 w 798009"/>
                  <a:gd name="connsiteY1" fmla="*/ 0 h 324645"/>
                  <a:gd name="connsiteX2" fmla="*/ 0 w 798009"/>
                  <a:gd name="connsiteY2" fmla="*/ 208668 h 324645"/>
                  <a:gd name="connsiteX3" fmla="*/ 798009 w 798009"/>
                  <a:gd name="connsiteY3" fmla="*/ 324645 h 324645"/>
                  <a:gd name="connsiteX0" fmla="*/ 689958 w 689958"/>
                  <a:gd name="connsiteY0" fmla="*/ 360662 h 360662"/>
                  <a:gd name="connsiteX1" fmla="*/ 288758 w 689958"/>
                  <a:gd name="connsiteY1" fmla="*/ 0 h 360662"/>
                  <a:gd name="connsiteX2" fmla="*/ 0 w 689958"/>
                  <a:gd name="connsiteY2" fmla="*/ 208668 h 360662"/>
                  <a:gd name="connsiteX3" fmla="*/ 689958 w 689958"/>
                  <a:gd name="connsiteY3" fmla="*/ 360662 h 360662"/>
                </a:gdLst>
                <a:ahLst/>
                <a:cxnLst>
                  <a:cxn ang="0">
                    <a:pos x="connsiteX0" y="connsiteY0"/>
                  </a:cxn>
                  <a:cxn ang="0">
                    <a:pos x="connsiteX1" y="connsiteY1"/>
                  </a:cxn>
                  <a:cxn ang="0">
                    <a:pos x="connsiteX2" y="connsiteY2"/>
                  </a:cxn>
                  <a:cxn ang="0">
                    <a:pos x="connsiteX3" y="connsiteY3"/>
                  </a:cxn>
                </a:cxnLst>
                <a:rect l="l" t="t" r="r" b="b"/>
                <a:pathLst>
                  <a:path w="689958" h="360662">
                    <a:moveTo>
                      <a:pt x="689958" y="360662"/>
                    </a:moveTo>
                    <a:lnTo>
                      <a:pt x="288758" y="0"/>
                    </a:lnTo>
                    <a:lnTo>
                      <a:pt x="0" y="208668"/>
                    </a:lnTo>
                    <a:lnTo>
                      <a:pt x="689958" y="36066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0" name="Freeform: Shape 119">
                <a:extLst>
                  <a:ext uri="{FF2B5EF4-FFF2-40B4-BE49-F238E27FC236}">
                    <a16:creationId xmlns:a16="http://schemas.microsoft.com/office/drawing/2014/main" id="{A61EABC2-79ED-469F-B9DF-38896D6883DE}"/>
                  </a:ext>
                </a:extLst>
              </p:cNvPr>
              <p:cNvSpPr/>
              <p:nvPr/>
            </p:nvSpPr>
            <p:spPr>
              <a:xfrm>
                <a:off x="8589117" y="2576628"/>
                <a:ext cx="1989499" cy="976664"/>
              </a:xfrm>
              <a:custGeom>
                <a:avLst/>
                <a:gdLst>
                  <a:gd name="connsiteX0" fmla="*/ 661737 w 661737"/>
                  <a:gd name="connsiteY0" fmla="*/ 0 h 324853"/>
                  <a:gd name="connsiteX1" fmla="*/ 360947 w 661737"/>
                  <a:gd name="connsiteY1" fmla="*/ 324853 h 324853"/>
                  <a:gd name="connsiteX2" fmla="*/ 0 w 661737"/>
                  <a:gd name="connsiteY2" fmla="*/ 36095 h 324853"/>
                  <a:gd name="connsiteX3" fmla="*/ 661737 w 661737"/>
                  <a:gd name="connsiteY3" fmla="*/ 0 h 324853"/>
                </a:gdLst>
                <a:ahLst/>
                <a:cxnLst>
                  <a:cxn ang="0">
                    <a:pos x="connsiteX0" y="connsiteY0"/>
                  </a:cxn>
                  <a:cxn ang="0">
                    <a:pos x="connsiteX1" y="connsiteY1"/>
                  </a:cxn>
                  <a:cxn ang="0">
                    <a:pos x="connsiteX2" y="connsiteY2"/>
                  </a:cxn>
                  <a:cxn ang="0">
                    <a:pos x="connsiteX3" y="connsiteY3"/>
                  </a:cxn>
                </a:cxnLst>
                <a:rect l="l" t="t" r="r" b="b"/>
                <a:pathLst>
                  <a:path w="661737" h="324853">
                    <a:moveTo>
                      <a:pt x="661737" y="0"/>
                    </a:moveTo>
                    <a:lnTo>
                      <a:pt x="360947" y="324853"/>
                    </a:lnTo>
                    <a:lnTo>
                      <a:pt x="0" y="36095"/>
                    </a:lnTo>
                    <a:lnTo>
                      <a:pt x="661737"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1" name="Freeform: Shape 120">
                <a:extLst>
                  <a:ext uri="{FF2B5EF4-FFF2-40B4-BE49-F238E27FC236}">
                    <a16:creationId xmlns:a16="http://schemas.microsoft.com/office/drawing/2014/main" id="{2EACDDF9-0C98-4427-A418-CF0DF05D62E0}"/>
                  </a:ext>
                </a:extLst>
              </p:cNvPr>
              <p:cNvSpPr/>
              <p:nvPr/>
            </p:nvSpPr>
            <p:spPr>
              <a:xfrm>
                <a:off x="3667032" y="1708483"/>
                <a:ext cx="1121354" cy="723455"/>
              </a:xfrm>
              <a:custGeom>
                <a:avLst/>
                <a:gdLst>
                  <a:gd name="connsiteX0" fmla="*/ 0 w 372979"/>
                  <a:gd name="connsiteY0" fmla="*/ 240632 h 240632"/>
                  <a:gd name="connsiteX1" fmla="*/ 204537 w 372979"/>
                  <a:gd name="connsiteY1" fmla="*/ 0 h 240632"/>
                  <a:gd name="connsiteX2" fmla="*/ 372979 w 372979"/>
                  <a:gd name="connsiteY2" fmla="*/ 120316 h 240632"/>
                  <a:gd name="connsiteX3" fmla="*/ 0 w 372979"/>
                  <a:gd name="connsiteY3" fmla="*/ 240632 h 240632"/>
                </a:gdLst>
                <a:ahLst/>
                <a:cxnLst>
                  <a:cxn ang="0">
                    <a:pos x="connsiteX0" y="connsiteY0"/>
                  </a:cxn>
                  <a:cxn ang="0">
                    <a:pos x="connsiteX1" y="connsiteY1"/>
                  </a:cxn>
                  <a:cxn ang="0">
                    <a:pos x="connsiteX2" y="connsiteY2"/>
                  </a:cxn>
                  <a:cxn ang="0">
                    <a:pos x="connsiteX3" y="connsiteY3"/>
                  </a:cxn>
                </a:cxnLst>
                <a:rect l="l" t="t" r="r" b="b"/>
                <a:pathLst>
                  <a:path w="372979" h="240632">
                    <a:moveTo>
                      <a:pt x="0" y="240632"/>
                    </a:moveTo>
                    <a:lnTo>
                      <a:pt x="204537" y="0"/>
                    </a:lnTo>
                    <a:lnTo>
                      <a:pt x="372979" y="120316"/>
                    </a:lnTo>
                    <a:lnTo>
                      <a:pt x="0" y="2406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2" name="Freeform: Shape 121">
                <a:extLst>
                  <a:ext uri="{FF2B5EF4-FFF2-40B4-BE49-F238E27FC236}">
                    <a16:creationId xmlns:a16="http://schemas.microsoft.com/office/drawing/2014/main" id="{E68880B5-1378-4466-8BCB-8CAF423D276E}"/>
                  </a:ext>
                </a:extLst>
              </p:cNvPr>
              <p:cNvSpPr/>
              <p:nvPr/>
            </p:nvSpPr>
            <p:spPr>
              <a:xfrm>
                <a:off x="6683920" y="3191564"/>
                <a:ext cx="1627771" cy="4087516"/>
              </a:xfrm>
              <a:custGeom>
                <a:avLst/>
                <a:gdLst>
                  <a:gd name="connsiteX0" fmla="*/ 541421 w 541421"/>
                  <a:gd name="connsiteY0" fmla="*/ 12032 h 1359569"/>
                  <a:gd name="connsiteX1" fmla="*/ 156410 w 541421"/>
                  <a:gd name="connsiteY1" fmla="*/ 1359569 h 1359569"/>
                  <a:gd name="connsiteX2" fmla="*/ 0 w 541421"/>
                  <a:gd name="connsiteY2" fmla="*/ 0 h 1359569"/>
                  <a:gd name="connsiteX3" fmla="*/ 541421 w 541421"/>
                  <a:gd name="connsiteY3" fmla="*/ 12032 h 1359569"/>
                </a:gdLst>
                <a:ahLst/>
                <a:cxnLst>
                  <a:cxn ang="0">
                    <a:pos x="connsiteX0" y="connsiteY0"/>
                  </a:cxn>
                  <a:cxn ang="0">
                    <a:pos x="connsiteX1" y="connsiteY1"/>
                  </a:cxn>
                  <a:cxn ang="0">
                    <a:pos x="connsiteX2" y="connsiteY2"/>
                  </a:cxn>
                  <a:cxn ang="0">
                    <a:pos x="connsiteX3" y="connsiteY3"/>
                  </a:cxn>
                </a:cxnLst>
                <a:rect l="l" t="t" r="r" b="b"/>
                <a:pathLst>
                  <a:path w="541421" h="1359569">
                    <a:moveTo>
                      <a:pt x="541421" y="12032"/>
                    </a:moveTo>
                    <a:lnTo>
                      <a:pt x="156410" y="1359569"/>
                    </a:lnTo>
                    <a:lnTo>
                      <a:pt x="0" y="0"/>
                    </a:lnTo>
                    <a:lnTo>
                      <a:pt x="541421" y="12032"/>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3" name="Freeform: Shape 122">
                <a:extLst>
                  <a:ext uri="{FF2B5EF4-FFF2-40B4-BE49-F238E27FC236}">
                    <a16:creationId xmlns:a16="http://schemas.microsoft.com/office/drawing/2014/main" id="{CA205691-FB24-43A9-A5E6-3A8BFD6B61B0}"/>
                  </a:ext>
                </a:extLst>
              </p:cNvPr>
              <p:cNvSpPr/>
              <p:nvPr/>
            </p:nvSpPr>
            <p:spPr>
              <a:xfrm>
                <a:off x="4296520" y="1708483"/>
                <a:ext cx="1917154" cy="1917154"/>
              </a:xfrm>
              <a:custGeom>
                <a:avLst/>
                <a:gdLst>
                  <a:gd name="connsiteX0" fmla="*/ 0 w 637674"/>
                  <a:gd name="connsiteY0" fmla="*/ 0 h 637674"/>
                  <a:gd name="connsiteX1" fmla="*/ 553453 w 637674"/>
                  <a:gd name="connsiteY1" fmla="*/ 48127 h 637674"/>
                  <a:gd name="connsiteX2" fmla="*/ 637674 w 637674"/>
                  <a:gd name="connsiteY2" fmla="*/ 637674 h 637674"/>
                  <a:gd name="connsiteX3" fmla="*/ 0 w 637674"/>
                  <a:gd name="connsiteY3" fmla="*/ 0 h 637674"/>
                  <a:gd name="connsiteX0" fmla="*/ 0 w 637674"/>
                  <a:gd name="connsiteY0" fmla="*/ 0 h 637674"/>
                  <a:gd name="connsiteX1" fmla="*/ 537445 w 637674"/>
                  <a:gd name="connsiteY1" fmla="*/ 16112 h 637674"/>
                  <a:gd name="connsiteX2" fmla="*/ 637674 w 637674"/>
                  <a:gd name="connsiteY2" fmla="*/ 637674 h 637674"/>
                  <a:gd name="connsiteX3" fmla="*/ 0 w 637674"/>
                  <a:gd name="connsiteY3" fmla="*/ 0 h 637674"/>
                </a:gdLst>
                <a:ahLst/>
                <a:cxnLst>
                  <a:cxn ang="0">
                    <a:pos x="connsiteX0" y="connsiteY0"/>
                  </a:cxn>
                  <a:cxn ang="0">
                    <a:pos x="connsiteX1" y="connsiteY1"/>
                  </a:cxn>
                  <a:cxn ang="0">
                    <a:pos x="connsiteX2" y="connsiteY2"/>
                  </a:cxn>
                  <a:cxn ang="0">
                    <a:pos x="connsiteX3" y="connsiteY3"/>
                  </a:cxn>
                </a:cxnLst>
                <a:rect l="l" t="t" r="r" b="b"/>
                <a:pathLst>
                  <a:path w="637674" h="637674">
                    <a:moveTo>
                      <a:pt x="0" y="0"/>
                    </a:moveTo>
                    <a:lnTo>
                      <a:pt x="537445" y="16112"/>
                    </a:lnTo>
                    <a:lnTo>
                      <a:pt x="637674" y="637674"/>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4" name="Freeform: Shape 123">
                <a:extLst>
                  <a:ext uri="{FF2B5EF4-FFF2-40B4-BE49-F238E27FC236}">
                    <a16:creationId xmlns:a16="http://schemas.microsoft.com/office/drawing/2014/main" id="{C9362E8D-6D1D-42FF-BD7E-C6A555791B1D}"/>
                  </a:ext>
                </a:extLst>
              </p:cNvPr>
              <p:cNvSpPr/>
              <p:nvPr/>
            </p:nvSpPr>
            <p:spPr>
              <a:xfrm>
                <a:off x="7479717" y="2106307"/>
                <a:ext cx="2206536" cy="1434953"/>
              </a:xfrm>
              <a:custGeom>
                <a:avLst/>
                <a:gdLst>
                  <a:gd name="connsiteX0" fmla="*/ 168442 w 733927"/>
                  <a:gd name="connsiteY0" fmla="*/ 0 h 493295"/>
                  <a:gd name="connsiteX1" fmla="*/ 733927 w 733927"/>
                  <a:gd name="connsiteY1" fmla="*/ 493295 h 493295"/>
                  <a:gd name="connsiteX2" fmla="*/ 0 w 733927"/>
                  <a:gd name="connsiteY2" fmla="*/ 457200 h 493295"/>
                  <a:gd name="connsiteX3" fmla="*/ 168442 w 733927"/>
                  <a:gd name="connsiteY3" fmla="*/ 0 h 493295"/>
                  <a:gd name="connsiteX0" fmla="*/ 196455 w 733927"/>
                  <a:gd name="connsiteY0" fmla="*/ 0 h 477287"/>
                  <a:gd name="connsiteX1" fmla="*/ 733927 w 733927"/>
                  <a:gd name="connsiteY1" fmla="*/ 477287 h 477287"/>
                  <a:gd name="connsiteX2" fmla="*/ 0 w 733927"/>
                  <a:gd name="connsiteY2" fmla="*/ 441192 h 477287"/>
                  <a:gd name="connsiteX3" fmla="*/ 196455 w 733927"/>
                  <a:gd name="connsiteY3" fmla="*/ 0 h 477287"/>
                </a:gdLst>
                <a:ahLst/>
                <a:cxnLst>
                  <a:cxn ang="0">
                    <a:pos x="connsiteX0" y="connsiteY0"/>
                  </a:cxn>
                  <a:cxn ang="0">
                    <a:pos x="connsiteX1" y="connsiteY1"/>
                  </a:cxn>
                  <a:cxn ang="0">
                    <a:pos x="connsiteX2" y="connsiteY2"/>
                  </a:cxn>
                  <a:cxn ang="0">
                    <a:pos x="connsiteX3" y="connsiteY3"/>
                  </a:cxn>
                </a:cxnLst>
                <a:rect l="l" t="t" r="r" b="b"/>
                <a:pathLst>
                  <a:path w="733927" h="477287">
                    <a:moveTo>
                      <a:pt x="196455" y="0"/>
                    </a:moveTo>
                    <a:lnTo>
                      <a:pt x="733927" y="477287"/>
                    </a:lnTo>
                    <a:lnTo>
                      <a:pt x="0" y="441192"/>
                    </a:lnTo>
                    <a:lnTo>
                      <a:pt x="196455"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sp>
            <p:nvSpPr>
              <p:cNvPr id="125" name="Freeform: Shape 124">
                <a:extLst>
                  <a:ext uri="{FF2B5EF4-FFF2-40B4-BE49-F238E27FC236}">
                    <a16:creationId xmlns:a16="http://schemas.microsoft.com/office/drawing/2014/main" id="{54826932-78FA-4B9F-9B32-47EC89CB64C3}"/>
                  </a:ext>
                </a:extLst>
              </p:cNvPr>
              <p:cNvSpPr/>
              <p:nvPr/>
            </p:nvSpPr>
            <p:spPr>
              <a:xfrm>
                <a:off x="5888120" y="1744657"/>
                <a:ext cx="2170362" cy="5546479"/>
              </a:xfrm>
              <a:custGeom>
                <a:avLst/>
                <a:gdLst>
                  <a:gd name="connsiteX0" fmla="*/ 0 w 721895"/>
                  <a:gd name="connsiteY0" fmla="*/ 0 h 1844842"/>
                  <a:gd name="connsiteX1" fmla="*/ 176463 w 721895"/>
                  <a:gd name="connsiteY1" fmla="*/ 1844842 h 1844842"/>
                  <a:gd name="connsiteX2" fmla="*/ 721895 w 721895"/>
                  <a:gd name="connsiteY2" fmla="*/ 112295 h 1844842"/>
                  <a:gd name="connsiteX3" fmla="*/ 0 w 721895"/>
                  <a:gd name="connsiteY3" fmla="*/ 0 h 1844842"/>
                </a:gdLst>
                <a:ahLst/>
                <a:cxnLst>
                  <a:cxn ang="0">
                    <a:pos x="connsiteX0" y="connsiteY0"/>
                  </a:cxn>
                  <a:cxn ang="0">
                    <a:pos x="connsiteX1" y="connsiteY1"/>
                  </a:cxn>
                  <a:cxn ang="0">
                    <a:pos x="connsiteX2" y="connsiteY2"/>
                  </a:cxn>
                  <a:cxn ang="0">
                    <a:pos x="connsiteX3" y="connsiteY3"/>
                  </a:cxn>
                </a:cxnLst>
                <a:rect l="l" t="t" r="r" b="b"/>
                <a:pathLst>
                  <a:path w="721895" h="1844842">
                    <a:moveTo>
                      <a:pt x="0" y="0"/>
                    </a:moveTo>
                    <a:lnTo>
                      <a:pt x="176463" y="1844842"/>
                    </a:lnTo>
                    <a:lnTo>
                      <a:pt x="721895" y="112295"/>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cs typeface="B Nazanin" panose="00000700000000000000" pitchFamily="2" charset="-78"/>
                </a:endParaRPr>
              </a:p>
            </p:txBody>
          </p:sp>
        </p:grpSp>
      </p:grpSp>
      <p:sp>
        <p:nvSpPr>
          <p:cNvPr id="203" name="Freeform 13">
            <a:extLst>
              <a:ext uri="{FF2B5EF4-FFF2-40B4-BE49-F238E27FC236}">
                <a16:creationId xmlns:a16="http://schemas.microsoft.com/office/drawing/2014/main" id="{E0174F9E-4141-4434-B7C5-85BC74C91202}"/>
              </a:ext>
            </a:extLst>
          </p:cNvPr>
          <p:cNvSpPr>
            <a:spLocks/>
          </p:cNvSpPr>
          <p:nvPr/>
        </p:nvSpPr>
        <p:spPr bwMode="auto">
          <a:xfrm rot="8950285" flipV="1">
            <a:off x="857025" y="3595150"/>
            <a:ext cx="2914995" cy="4369901"/>
          </a:xfrm>
          <a:custGeom>
            <a:avLst/>
            <a:gdLst>
              <a:gd name="T0" fmla="*/ 388 w 2127"/>
              <a:gd name="T1" fmla="*/ 1550 h 3157"/>
              <a:gd name="T2" fmla="*/ 312 w 2127"/>
              <a:gd name="T3" fmla="*/ 1481 h 3157"/>
              <a:gd name="T4" fmla="*/ 259 w 2127"/>
              <a:gd name="T5" fmla="*/ 1260 h 3157"/>
              <a:gd name="T6" fmla="*/ 380 w 2127"/>
              <a:gd name="T7" fmla="*/ 1152 h 3157"/>
              <a:gd name="T8" fmla="*/ 318 w 2127"/>
              <a:gd name="T9" fmla="*/ 915 h 3157"/>
              <a:gd name="T10" fmla="*/ 345 w 2127"/>
              <a:gd name="T11" fmla="*/ 802 h 3157"/>
              <a:gd name="T12" fmla="*/ 349 w 2127"/>
              <a:gd name="T13" fmla="*/ 635 h 3157"/>
              <a:gd name="T14" fmla="*/ 421 w 2127"/>
              <a:gd name="T15" fmla="*/ 485 h 3157"/>
              <a:gd name="T16" fmla="*/ 561 w 2127"/>
              <a:gd name="T17" fmla="*/ 367 h 3157"/>
              <a:gd name="T18" fmla="*/ 569 w 2127"/>
              <a:gd name="T19" fmla="*/ 271 h 3157"/>
              <a:gd name="T20" fmla="*/ 561 w 2127"/>
              <a:gd name="T21" fmla="*/ 181 h 3157"/>
              <a:gd name="T22" fmla="*/ 625 w 2127"/>
              <a:gd name="T23" fmla="*/ 148 h 3157"/>
              <a:gd name="T24" fmla="*/ 769 w 2127"/>
              <a:gd name="T25" fmla="*/ 90 h 3157"/>
              <a:gd name="T26" fmla="*/ 909 w 2127"/>
              <a:gd name="T27" fmla="*/ 57 h 3157"/>
              <a:gd name="T28" fmla="*/ 1114 w 2127"/>
              <a:gd name="T29" fmla="*/ 148 h 3157"/>
              <a:gd name="T30" fmla="*/ 1236 w 2127"/>
              <a:gd name="T31" fmla="*/ 300 h 3157"/>
              <a:gd name="T32" fmla="*/ 1447 w 2127"/>
              <a:gd name="T33" fmla="*/ 373 h 3157"/>
              <a:gd name="T34" fmla="*/ 1554 w 2127"/>
              <a:gd name="T35" fmla="*/ 475 h 3157"/>
              <a:gd name="T36" fmla="*/ 1775 w 2127"/>
              <a:gd name="T37" fmla="*/ 691 h 3157"/>
              <a:gd name="T38" fmla="*/ 1677 w 2127"/>
              <a:gd name="T39" fmla="*/ 814 h 3157"/>
              <a:gd name="T40" fmla="*/ 1939 w 2127"/>
              <a:gd name="T41" fmla="*/ 1097 h 3157"/>
              <a:gd name="T42" fmla="*/ 1890 w 2127"/>
              <a:gd name="T43" fmla="*/ 1273 h 3157"/>
              <a:gd name="T44" fmla="*/ 2095 w 2127"/>
              <a:gd name="T45" fmla="*/ 1310 h 3157"/>
              <a:gd name="T46" fmla="*/ 1794 w 2127"/>
              <a:gd name="T47" fmla="*/ 1274 h 3157"/>
              <a:gd name="T48" fmla="*/ 1811 w 2127"/>
              <a:gd name="T49" fmla="*/ 1429 h 3157"/>
              <a:gd name="T50" fmla="*/ 1930 w 2127"/>
              <a:gd name="T51" fmla="*/ 1478 h 3157"/>
              <a:gd name="T52" fmla="*/ 1627 w 2127"/>
              <a:gd name="T53" fmla="*/ 1415 h 3157"/>
              <a:gd name="T54" fmla="*/ 1667 w 2127"/>
              <a:gd name="T55" fmla="*/ 1497 h 3157"/>
              <a:gd name="T56" fmla="*/ 1629 w 2127"/>
              <a:gd name="T57" fmla="*/ 1664 h 3157"/>
              <a:gd name="T58" fmla="*/ 1496 w 2127"/>
              <a:gd name="T59" fmla="*/ 1500 h 3157"/>
              <a:gd name="T60" fmla="*/ 1532 w 2127"/>
              <a:gd name="T61" fmla="*/ 1589 h 3157"/>
              <a:gd name="T62" fmla="*/ 1509 w 2127"/>
              <a:gd name="T63" fmla="*/ 1647 h 3157"/>
              <a:gd name="T64" fmla="*/ 1579 w 2127"/>
              <a:gd name="T65" fmla="*/ 1799 h 3157"/>
              <a:gd name="T66" fmla="*/ 1631 w 2127"/>
              <a:gd name="T67" fmla="*/ 2080 h 3157"/>
              <a:gd name="T68" fmla="*/ 1652 w 2127"/>
              <a:gd name="T69" fmla="*/ 2242 h 3157"/>
              <a:gd name="T70" fmla="*/ 1572 w 2127"/>
              <a:gd name="T71" fmla="*/ 2303 h 3157"/>
              <a:gd name="T72" fmla="*/ 1567 w 2127"/>
              <a:gd name="T73" fmla="*/ 2433 h 3157"/>
              <a:gd name="T74" fmla="*/ 1498 w 2127"/>
              <a:gd name="T75" fmla="*/ 2455 h 3157"/>
              <a:gd name="T76" fmla="*/ 1384 w 2127"/>
              <a:gd name="T77" fmla="*/ 2483 h 3157"/>
              <a:gd name="T78" fmla="*/ 1251 w 2127"/>
              <a:gd name="T79" fmla="*/ 2679 h 3157"/>
              <a:gd name="T80" fmla="*/ 998 w 2127"/>
              <a:gd name="T81" fmla="*/ 2538 h 3157"/>
              <a:gd name="T82" fmla="*/ 790 w 2127"/>
              <a:gd name="T83" fmla="*/ 2468 h 3157"/>
              <a:gd name="T84" fmla="*/ 649 w 2127"/>
              <a:gd name="T85" fmla="*/ 2321 h 3157"/>
              <a:gd name="T86" fmla="*/ 513 w 2127"/>
              <a:gd name="T87" fmla="*/ 2337 h 3157"/>
              <a:gd name="T88" fmla="*/ 574 w 2127"/>
              <a:gd name="T89" fmla="*/ 2476 h 3157"/>
              <a:gd name="T90" fmla="*/ 545 w 2127"/>
              <a:gd name="T91" fmla="*/ 2580 h 3157"/>
              <a:gd name="T92" fmla="*/ 349 w 2127"/>
              <a:gd name="T93" fmla="*/ 2754 h 3157"/>
              <a:gd name="T94" fmla="*/ 407 w 2127"/>
              <a:gd name="T95" fmla="*/ 2783 h 3157"/>
              <a:gd name="T96" fmla="*/ 456 w 2127"/>
              <a:gd name="T97" fmla="*/ 2817 h 3157"/>
              <a:gd name="T98" fmla="*/ 449 w 2127"/>
              <a:gd name="T99" fmla="*/ 2968 h 3157"/>
              <a:gd name="T100" fmla="*/ 392 w 2127"/>
              <a:gd name="T101" fmla="*/ 3084 h 3157"/>
              <a:gd name="T102" fmla="*/ 349 w 2127"/>
              <a:gd name="T103" fmla="*/ 3149 h 3157"/>
              <a:gd name="T104" fmla="*/ 164 w 2127"/>
              <a:gd name="T105" fmla="*/ 3145 h 3157"/>
              <a:gd name="T106" fmla="*/ 18 w 2127"/>
              <a:gd name="T107" fmla="*/ 2940 h 3157"/>
              <a:gd name="T108" fmla="*/ 139 w 2127"/>
              <a:gd name="T109" fmla="*/ 2743 h 3157"/>
              <a:gd name="T110" fmla="*/ 100 w 2127"/>
              <a:gd name="T111" fmla="*/ 2541 h 3157"/>
              <a:gd name="T112" fmla="*/ 211 w 2127"/>
              <a:gd name="T113" fmla="*/ 2293 h 3157"/>
              <a:gd name="T114" fmla="*/ 341 w 2127"/>
              <a:gd name="T115" fmla="*/ 2266 h 3157"/>
              <a:gd name="T116" fmla="*/ 417 w 2127"/>
              <a:gd name="T117" fmla="*/ 2296 h 3157"/>
              <a:gd name="T118" fmla="*/ 508 w 2127"/>
              <a:gd name="T119" fmla="*/ 2062 h 3157"/>
              <a:gd name="T120" fmla="*/ 488 w 2127"/>
              <a:gd name="T121" fmla="*/ 1904 h 3157"/>
              <a:gd name="T122" fmla="*/ 496 w 2127"/>
              <a:gd name="T123" fmla="*/ 1782 h 3157"/>
              <a:gd name="T124" fmla="*/ 514 w 2127"/>
              <a:gd name="T125" fmla="*/ 1618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7" h="3157">
                <a:moveTo>
                  <a:pt x="440" y="1547"/>
                </a:moveTo>
                <a:cubicBezTo>
                  <a:pt x="431" y="1553"/>
                  <a:pt x="430" y="1563"/>
                  <a:pt x="426" y="1570"/>
                </a:cubicBezTo>
                <a:cubicBezTo>
                  <a:pt x="422" y="1577"/>
                  <a:pt x="419" y="1587"/>
                  <a:pt x="408" y="1586"/>
                </a:cubicBezTo>
                <a:cubicBezTo>
                  <a:pt x="395" y="1585"/>
                  <a:pt x="382" y="1582"/>
                  <a:pt x="376" y="1569"/>
                </a:cubicBezTo>
                <a:cubicBezTo>
                  <a:pt x="370" y="1558"/>
                  <a:pt x="372" y="1549"/>
                  <a:pt x="388" y="1550"/>
                </a:cubicBezTo>
                <a:cubicBezTo>
                  <a:pt x="399" y="1551"/>
                  <a:pt x="401" y="1544"/>
                  <a:pt x="401" y="1535"/>
                </a:cubicBezTo>
                <a:cubicBezTo>
                  <a:pt x="403" y="1510"/>
                  <a:pt x="380" y="1494"/>
                  <a:pt x="357" y="1505"/>
                </a:cubicBezTo>
                <a:cubicBezTo>
                  <a:pt x="349" y="1508"/>
                  <a:pt x="342" y="1512"/>
                  <a:pt x="333" y="1515"/>
                </a:cubicBezTo>
                <a:cubicBezTo>
                  <a:pt x="323" y="1517"/>
                  <a:pt x="315" y="1514"/>
                  <a:pt x="309" y="1505"/>
                </a:cubicBezTo>
                <a:cubicBezTo>
                  <a:pt x="302" y="1496"/>
                  <a:pt x="307" y="1489"/>
                  <a:pt x="312" y="1481"/>
                </a:cubicBezTo>
                <a:cubicBezTo>
                  <a:pt x="321" y="1467"/>
                  <a:pt x="336" y="1464"/>
                  <a:pt x="351" y="1459"/>
                </a:cubicBezTo>
                <a:cubicBezTo>
                  <a:pt x="387" y="1447"/>
                  <a:pt x="387" y="1447"/>
                  <a:pt x="375" y="1411"/>
                </a:cubicBezTo>
                <a:cubicBezTo>
                  <a:pt x="364" y="1376"/>
                  <a:pt x="354" y="1342"/>
                  <a:pt x="353" y="1306"/>
                </a:cubicBezTo>
                <a:cubicBezTo>
                  <a:pt x="353" y="1294"/>
                  <a:pt x="346" y="1293"/>
                  <a:pt x="338" y="1291"/>
                </a:cubicBezTo>
                <a:cubicBezTo>
                  <a:pt x="312" y="1284"/>
                  <a:pt x="286" y="1275"/>
                  <a:pt x="259" y="1260"/>
                </a:cubicBezTo>
                <a:cubicBezTo>
                  <a:pt x="282" y="1252"/>
                  <a:pt x="302" y="1256"/>
                  <a:pt x="323" y="1257"/>
                </a:cubicBezTo>
                <a:cubicBezTo>
                  <a:pt x="367" y="1259"/>
                  <a:pt x="387" y="1243"/>
                  <a:pt x="392" y="1204"/>
                </a:cubicBezTo>
                <a:cubicBezTo>
                  <a:pt x="395" y="1186"/>
                  <a:pt x="389" y="1176"/>
                  <a:pt x="371" y="1172"/>
                </a:cubicBezTo>
                <a:cubicBezTo>
                  <a:pt x="363" y="1170"/>
                  <a:pt x="355" y="1170"/>
                  <a:pt x="348" y="1164"/>
                </a:cubicBezTo>
                <a:cubicBezTo>
                  <a:pt x="356" y="1152"/>
                  <a:pt x="369" y="1152"/>
                  <a:pt x="380" y="1152"/>
                </a:cubicBezTo>
                <a:cubicBezTo>
                  <a:pt x="392" y="1152"/>
                  <a:pt x="395" y="1147"/>
                  <a:pt x="396" y="1137"/>
                </a:cubicBezTo>
                <a:cubicBezTo>
                  <a:pt x="398" y="1109"/>
                  <a:pt x="388" y="1086"/>
                  <a:pt x="374" y="1063"/>
                </a:cubicBezTo>
                <a:cubicBezTo>
                  <a:pt x="366" y="1050"/>
                  <a:pt x="357" y="1036"/>
                  <a:pt x="349" y="1023"/>
                </a:cubicBezTo>
                <a:cubicBezTo>
                  <a:pt x="337" y="1002"/>
                  <a:pt x="333" y="980"/>
                  <a:pt x="340" y="957"/>
                </a:cubicBezTo>
                <a:cubicBezTo>
                  <a:pt x="346" y="934"/>
                  <a:pt x="340" y="923"/>
                  <a:pt x="318" y="915"/>
                </a:cubicBezTo>
                <a:cubicBezTo>
                  <a:pt x="315" y="914"/>
                  <a:pt x="312" y="914"/>
                  <a:pt x="307" y="913"/>
                </a:cubicBezTo>
                <a:cubicBezTo>
                  <a:pt x="316" y="897"/>
                  <a:pt x="331" y="894"/>
                  <a:pt x="344" y="889"/>
                </a:cubicBezTo>
                <a:cubicBezTo>
                  <a:pt x="360" y="883"/>
                  <a:pt x="372" y="874"/>
                  <a:pt x="377" y="857"/>
                </a:cubicBezTo>
                <a:cubicBezTo>
                  <a:pt x="382" y="845"/>
                  <a:pt x="380" y="836"/>
                  <a:pt x="367" y="831"/>
                </a:cubicBezTo>
                <a:cubicBezTo>
                  <a:pt x="353" y="826"/>
                  <a:pt x="344" y="819"/>
                  <a:pt x="345" y="802"/>
                </a:cubicBezTo>
                <a:cubicBezTo>
                  <a:pt x="345" y="786"/>
                  <a:pt x="357" y="784"/>
                  <a:pt x="369" y="781"/>
                </a:cubicBezTo>
                <a:cubicBezTo>
                  <a:pt x="373" y="780"/>
                  <a:pt x="380" y="780"/>
                  <a:pt x="379" y="773"/>
                </a:cubicBezTo>
                <a:cubicBezTo>
                  <a:pt x="379" y="765"/>
                  <a:pt x="375" y="756"/>
                  <a:pt x="367" y="754"/>
                </a:cubicBezTo>
                <a:cubicBezTo>
                  <a:pt x="345" y="748"/>
                  <a:pt x="347" y="734"/>
                  <a:pt x="352" y="716"/>
                </a:cubicBezTo>
                <a:cubicBezTo>
                  <a:pt x="358" y="689"/>
                  <a:pt x="357" y="662"/>
                  <a:pt x="349" y="635"/>
                </a:cubicBezTo>
                <a:cubicBezTo>
                  <a:pt x="347" y="627"/>
                  <a:pt x="346" y="620"/>
                  <a:pt x="351" y="613"/>
                </a:cubicBezTo>
                <a:cubicBezTo>
                  <a:pt x="364" y="593"/>
                  <a:pt x="371" y="574"/>
                  <a:pt x="356" y="551"/>
                </a:cubicBezTo>
                <a:cubicBezTo>
                  <a:pt x="351" y="542"/>
                  <a:pt x="361" y="537"/>
                  <a:pt x="367" y="538"/>
                </a:cubicBezTo>
                <a:cubicBezTo>
                  <a:pt x="400" y="545"/>
                  <a:pt x="411" y="528"/>
                  <a:pt x="413" y="499"/>
                </a:cubicBezTo>
                <a:cubicBezTo>
                  <a:pt x="414" y="494"/>
                  <a:pt x="418" y="490"/>
                  <a:pt x="421" y="485"/>
                </a:cubicBezTo>
                <a:cubicBezTo>
                  <a:pt x="437" y="458"/>
                  <a:pt x="439" y="456"/>
                  <a:pt x="470" y="463"/>
                </a:cubicBezTo>
                <a:cubicBezTo>
                  <a:pt x="487" y="467"/>
                  <a:pt x="498" y="465"/>
                  <a:pt x="506" y="447"/>
                </a:cubicBezTo>
                <a:cubicBezTo>
                  <a:pt x="512" y="434"/>
                  <a:pt x="523" y="422"/>
                  <a:pt x="539" y="420"/>
                </a:cubicBezTo>
                <a:cubicBezTo>
                  <a:pt x="554" y="418"/>
                  <a:pt x="555" y="408"/>
                  <a:pt x="555" y="397"/>
                </a:cubicBezTo>
                <a:cubicBezTo>
                  <a:pt x="555" y="386"/>
                  <a:pt x="554" y="376"/>
                  <a:pt x="561" y="367"/>
                </a:cubicBezTo>
                <a:cubicBezTo>
                  <a:pt x="566" y="360"/>
                  <a:pt x="561" y="355"/>
                  <a:pt x="556" y="352"/>
                </a:cubicBezTo>
                <a:cubicBezTo>
                  <a:pt x="548" y="349"/>
                  <a:pt x="541" y="347"/>
                  <a:pt x="533" y="346"/>
                </a:cubicBezTo>
                <a:cubicBezTo>
                  <a:pt x="507" y="339"/>
                  <a:pt x="506" y="337"/>
                  <a:pt x="517" y="314"/>
                </a:cubicBezTo>
                <a:cubicBezTo>
                  <a:pt x="522" y="302"/>
                  <a:pt x="530" y="292"/>
                  <a:pt x="536" y="281"/>
                </a:cubicBezTo>
                <a:cubicBezTo>
                  <a:pt x="544" y="268"/>
                  <a:pt x="552" y="255"/>
                  <a:pt x="569" y="271"/>
                </a:cubicBezTo>
                <a:cubicBezTo>
                  <a:pt x="575" y="276"/>
                  <a:pt x="583" y="273"/>
                  <a:pt x="585" y="264"/>
                </a:cubicBezTo>
                <a:cubicBezTo>
                  <a:pt x="588" y="253"/>
                  <a:pt x="592" y="241"/>
                  <a:pt x="578" y="232"/>
                </a:cubicBezTo>
                <a:cubicBezTo>
                  <a:pt x="577" y="232"/>
                  <a:pt x="576" y="232"/>
                  <a:pt x="574" y="231"/>
                </a:cubicBezTo>
                <a:cubicBezTo>
                  <a:pt x="566" y="228"/>
                  <a:pt x="552" y="235"/>
                  <a:pt x="550" y="220"/>
                </a:cubicBezTo>
                <a:cubicBezTo>
                  <a:pt x="548" y="206"/>
                  <a:pt x="552" y="193"/>
                  <a:pt x="561" y="181"/>
                </a:cubicBezTo>
                <a:cubicBezTo>
                  <a:pt x="569" y="172"/>
                  <a:pt x="580" y="166"/>
                  <a:pt x="591" y="162"/>
                </a:cubicBezTo>
                <a:cubicBezTo>
                  <a:pt x="600" y="159"/>
                  <a:pt x="607" y="159"/>
                  <a:pt x="608" y="171"/>
                </a:cubicBezTo>
                <a:cubicBezTo>
                  <a:pt x="609" y="175"/>
                  <a:pt x="611" y="179"/>
                  <a:pt x="615" y="179"/>
                </a:cubicBezTo>
                <a:cubicBezTo>
                  <a:pt x="622" y="179"/>
                  <a:pt x="623" y="174"/>
                  <a:pt x="623" y="170"/>
                </a:cubicBezTo>
                <a:cubicBezTo>
                  <a:pt x="624" y="162"/>
                  <a:pt x="624" y="155"/>
                  <a:pt x="625" y="148"/>
                </a:cubicBezTo>
                <a:cubicBezTo>
                  <a:pt x="628" y="124"/>
                  <a:pt x="644" y="115"/>
                  <a:pt x="666" y="124"/>
                </a:cubicBezTo>
                <a:cubicBezTo>
                  <a:pt x="669" y="125"/>
                  <a:pt x="671" y="126"/>
                  <a:pt x="673" y="127"/>
                </a:cubicBezTo>
                <a:cubicBezTo>
                  <a:pt x="705" y="144"/>
                  <a:pt x="710" y="143"/>
                  <a:pt x="725" y="109"/>
                </a:cubicBezTo>
                <a:cubicBezTo>
                  <a:pt x="731" y="96"/>
                  <a:pt x="738" y="89"/>
                  <a:pt x="753" y="91"/>
                </a:cubicBezTo>
                <a:cubicBezTo>
                  <a:pt x="759" y="92"/>
                  <a:pt x="764" y="91"/>
                  <a:pt x="769" y="90"/>
                </a:cubicBezTo>
                <a:cubicBezTo>
                  <a:pt x="799" y="89"/>
                  <a:pt x="822" y="78"/>
                  <a:pt x="829" y="45"/>
                </a:cubicBezTo>
                <a:cubicBezTo>
                  <a:pt x="832" y="33"/>
                  <a:pt x="837" y="21"/>
                  <a:pt x="845" y="11"/>
                </a:cubicBezTo>
                <a:cubicBezTo>
                  <a:pt x="850" y="4"/>
                  <a:pt x="858" y="0"/>
                  <a:pt x="866" y="3"/>
                </a:cubicBezTo>
                <a:cubicBezTo>
                  <a:pt x="876" y="6"/>
                  <a:pt x="872" y="15"/>
                  <a:pt x="871" y="22"/>
                </a:cubicBezTo>
                <a:cubicBezTo>
                  <a:pt x="867" y="66"/>
                  <a:pt x="867" y="66"/>
                  <a:pt x="909" y="57"/>
                </a:cubicBezTo>
                <a:cubicBezTo>
                  <a:pt x="924" y="54"/>
                  <a:pt x="938" y="53"/>
                  <a:pt x="953" y="56"/>
                </a:cubicBezTo>
                <a:cubicBezTo>
                  <a:pt x="968" y="60"/>
                  <a:pt x="980" y="63"/>
                  <a:pt x="986" y="82"/>
                </a:cubicBezTo>
                <a:cubicBezTo>
                  <a:pt x="996" y="109"/>
                  <a:pt x="1034" y="117"/>
                  <a:pt x="1066" y="102"/>
                </a:cubicBezTo>
                <a:cubicBezTo>
                  <a:pt x="1071" y="100"/>
                  <a:pt x="1075" y="97"/>
                  <a:pt x="1081" y="94"/>
                </a:cubicBezTo>
                <a:cubicBezTo>
                  <a:pt x="1085" y="117"/>
                  <a:pt x="1091" y="138"/>
                  <a:pt x="1114" y="148"/>
                </a:cubicBezTo>
                <a:cubicBezTo>
                  <a:pt x="1135" y="157"/>
                  <a:pt x="1155" y="152"/>
                  <a:pt x="1176" y="148"/>
                </a:cubicBezTo>
                <a:cubicBezTo>
                  <a:pt x="1178" y="154"/>
                  <a:pt x="1174" y="156"/>
                  <a:pt x="1172" y="159"/>
                </a:cubicBezTo>
                <a:cubicBezTo>
                  <a:pt x="1152" y="181"/>
                  <a:pt x="1160" y="206"/>
                  <a:pt x="1189" y="215"/>
                </a:cubicBezTo>
                <a:cubicBezTo>
                  <a:pt x="1219" y="224"/>
                  <a:pt x="1219" y="224"/>
                  <a:pt x="1209" y="254"/>
                </a:cubicBezTo>
                <a:cubicBezTo>
                  <a:pt x="1202" y="275"/>
                  <a:pt x="1214" y="297"/>
                  <a:pt x="1236" y="300"/>
                </a:cubicBezTo>
                <a:cubicBezTo>
                  <a:pt x="1247" y="302"/>
                  <a:pt x="1248" y="292"/>
                  <a:pt x="1250" y="285"/>
                </a:cubicBezTo>
                <a:cubicBezTo>
                  <a:pt x="1253" y="273"/>
                  <a:pt x="1255" y="259"/>
                  <a:pt x="1270" y="255"/>
                </a:cubicBezTo>
                <a:cubicBezTo>
                  <a:pt x="1280" y="253"/>
                  <a:pt x="1287" y="252"/>
                  <a:pt x="1283" y="267"/>
                </a:cubicBezTo>
                <a:cubicBezTo>
                  <a:pt x="1274" y="305"/>
                  <a:pt x="1284" y="318"/>
                  <a:pt x="1322" y="321"/>
                </a:cubicBezTo>
                <a:cubicBezTo>
                  <a:pt x="1370" y="325"/>
                  <a:pt x="1411" y="342"/>
                  <a:pt x="1447" y="373"/>
                </a:cubicBezTo>
                <a:cubicBezTo>
                  <a:pt x="1465" y="389"/>
                  <a:pt x="1484" y="402"/>
                  <a:pt x="1507" y="410"/>
                </a:cubicBezTo>
                <a:cubicBezTo>
                  <a:pt x="1519" y="414"/>
                  <a:pt x="1530" y="414"/>
                  <a:pt x="1540" y="405"/>
                </a:cubicBezTo>
                <a:cubicBezTo>
                  <a:pt x="1549" y="397"/>
                  <a:pt x="1560" y="392"/>
                  <a:pt x="1570" y="402"/>
                </a:cubicBezTo>
                <a:cubicBezTo>
                  <a:pt x="1580" y="413"/>
                  <a:pt x="1569" y="421"/>
                  <a:pt x="1563" y="427"/>
                </a:cubicBezTo>
                <a:cubicBezTo>
                  <a:pt x="1548" y="442"/>
                  <a:pt x="1547" y="456"/>
                  <a:pt x="1554" y="475"/>
                </a:cubicBezTo>
                <a:cubicBezTo>
                  <a:pt x="1581" y="551"/>
                  <a:pt x="1584" y="629"/>
                  <a:pt x="1581" y="708"/>
                </a:cubicBezTo>
                <a:cubicBezTo>
                  <a:pt x="1580" y="748"/>
                  <a:pt x="1580" y="748"/>
                  <a:pt x="1616" y="763"/>
                </a:cubicBezTo>
                <a:cubicBezTo>
                  <a:pt x="1649" y="776"/>
                  <a:pt x="1649" y="776"/>
                  <a:pt x="1675" y="750"/>
                </a:cubicBezTo>
                <a:cubicBezTo>
                  <a:pt x="1693" y="732"/>
                  <a:pt x="1711" y="713"/>
                  <a:pt x="1734" y="700"/>
                </a:cubicBezTo>
                <a:cubicBezTo>
                  <a:pt x="1746" y="694"/>
                  <a:pt x="1759" y="688"/>
                  <a:pt x="1775" y="691"/>
                </a:cubicBezTo>
                <a:cubicBezTo>
                  <a:pt x="1772" y="703"/>
                  <a:pt x="1764" y="711"/>
                  <a:pt x="1758" y="720"/>
                </a:cubicBezTo>
                <a:cubicBezTo>
                  <a:pt x="1746" y="738"/>
                  <a:pt x="1738" y="757"/>
                  <a:pt x="1738" y="778"/>
                </a:cubicBezTo>
                <a:cubicBezTo>
                  <a:pt x="1737" y="790"/>
                  <a:pt x="1733" y="792"/>
                  <a:pt x="1722" y="791"/>
                </a:cubicBezTo>
                <a:cubicBezTo>
                  <a:pt x="1711" y="790"/>
                  <a:pt x="1699" y="790"/>
                  <a:pt x="1689" y="796"/>
                </a:cubicBezTo>
                <a:cubicBezTo>
                  <a:pt x="1683" y="801"/>
                  <a:pt x="1678" y="807"/>
                  <a:pt x="1677" y="814"/>
                </a:cubicBezTo>
                <a:cubicBezTo>
                  <a:pt x="1677" y="823"/>
                  <a:pt x="1686" y="823"/>
                  <a:pt x="1692" y="825"/>
                </a:cubicBezTo>
                <a:cubicBezTo>
                  <a:pt x="1732" y="839"/>
                  <a:pt x="1772" y="852"/>
                  <a:pt x="1813" y="867"/>
                </a:cubicBezTo>
                <a:cubicBezTo>
                  <a:pt x="1837" y="875"/>
                  <a:pt x="1861" y="886"/>
                  <a:pt x="1882" y="902"/>
                </a:cubicBezTo>
                <a:cubicBezTo>
                  <a:pt x="1923" y="931"/>
                  <a:pt x="1936" y="968"/>
                  <a:pt x="1924" y="1017"/>
                </a:cubicBezTo>
                <a:cubicBezTo>
                  <a:pt x="1912" y="1061"/>
                  <a:pt x="1912" y="1061"/>
                  <a:pt x="1939" y="1097"/>
                </a:cubicBezTo>
                <a:cubicBezTo>
                  <a:pt x="1923" y="1108"/>
                  <a:pt x="1913" y="1125"/>
                  <a:pt x="1904" y="1141"/>
                </a:cubicBezTo>
                <a:cubicBezTo>
                  <a:pt x="1895" y="1157"/>
                  <a:pt x="1884" y="1170"/>
                  <a:pt x="1865" y="1174"/>
                </a:cubicBezTo>
                <a:cubicBezTo>
                  <a:pt x="1851" y="1177"/>
                  <a:pt x="1837" y="1180"/>
                  <a:pt x="1834" y="1197"/>
                </a:cubicBezTo>
                <a:cubicBezTo>
                  <a:pt x="1830" y="1217"/>
                  <a:pt x="1831" y="1236"/>
                  <a:pt x="1849" y="1250"/>
                </a:cubicBezTo>
                <a:cubicBezTo>
                  <a:pt x="1861" y="1260"/>
                  <a:pt x="1876" y="1267"/>
                  <a:pt x="1890" y="1273"/>
                </a:cubicBezTo>
                <a:cubicBezTo>
                  <a:pt x="1914" y="1284"/>
                  <a:pt x="1939" y="1294"/>
                  <a:pt x="1961" y="1309"/>
                </a:cubicBezTo>
                <a:cubicBezTo>
                  <a:pt x="1974" y="1318"/>
                  <a:pt x="1981" y="1314"/>
                  <a:pt x="1983" y="1298"/>
                </a:cubicBezTo>
                <a:cubicBezTo>
                  <a:pt x="1984" y="1274"/>
                  <a:pt x="1997" y="1257"/>
                  <a:pt x="2020" y="1250"/>
                </a:cubicBezTo>
                <a:cubicBezTo>
                  <a:pt x="2045" y="1242"/>
                  <a:pt x="2073" y="1249"/>
                  <a:pt x="2088" y="1267"/>
                </a:cubicBezTo>
                <a:cubicBezTo>
                  <a:pt x="2099" y="1280"/>
                  <a:pt x="2101" y="1295"/>
                  <a:pt x="2095" y="1310"/>
                </a:cubicBezTo>
                <a:cubicBezTo>
                  <a:pt x="2088" y="1329"/>
                  <a:pt x="2096" y="1338"/>
                  <a:pt x="2112" y="1343"/>
                </a:cubicBezTo>
                <a:cubicBezTo>
                  <a:pt x="2122" y="1346"/>
                  <a:pt x="2127" y="1351"/>
                  <a:pt x="2125" y="1362"/>
                </a:cubicBezTo>
                <a:cubicBezTo>
                  <a:pt x="2123" y="1374"/>
                  <a:pt x="2114" y="1368"/>
                  <a:pt x="2108" y="1368"/>
                </a:cubicBezTo>
                <a:cubicBezTo>
                  <a:pt x="2002" y="1361"/>
                  <a:pt x="1903" y="1334"/>
                  <a:pt x="1815" y="1274"/>
                </a:cubicBezTo>
                <a:cubicBezTo>
                  <a:pt x="1807" y="1268"/>
                  <a:pt x="1800" y="1268"/>
                  <a:pt x="1794" y="1274"/>
                </a:cubicBezTo>
                <a:cubicBezTo>
                  <a:pt x="1782" y="1284"/>
                  <a:pt x="1770" y="1294"/>
                  <a:pt x="1759" y="1304"/>
                </a:cubicBezTo>
                <a:cubicBezTo>
                  <a:pt x="1743" y="1319"/>
                  <a:pt x="1727" y="1334"/>
                  <a:pt x="1704" y="1340"/>
                </a:cubicBezTo>
                <a:cubicBezTo>
                  <a:pt x="1693" y="1342"/>
                  <a:pt x="1693" y="1350"/>
                  <a:pt x="1698" y="1358"/>
                </a:cubicBezTo>
                <a:cubicBezTo>
                  <a:pt x="1705" y="1368"/>
                  <a:pt x="1712" y="1378"/>
                  <a:pt x="1726" y="1381"/>
                </a:cubicBezTo>
                <a:cubicBezTo>
                  <a:pt x="1758" y="1390"/>
                  <a:pt x="1785" y="1409"/>
                  <a:pt x="1811" y="1429"/>
                </a:cubicBezTo>
                <a:cubicBezTo>
                  <a:pt x="1831" y="1445"/>
                  <a:pt x="1851" y="1460"/>
                  <a:pt x="1874" y="1471"/>
                </a:cubicBezTo>
                <a:cubicBezTo>
                  <a:pt x="1890" y="1480"/>
                  <a:pt x="1899" y="1477"/>
                  <a:pt x="1904" y="1460"/>
                </a:cubicBezTo>
                <a:cubicBezTo>
                  <a:pt x="1906" y="1451"/>
                  <a:pt x="1908" y="1441"/>
                  <a:pt x="1922" y="1445"/>
                </a:cubicBezTo>
                <a:cubicBezTo>
                  <a:pt x="1935" y="1449"/>
                  <a:pt x="1940" y="1458"/>
                  <a:pt x="1941" y="1470"/>
                </a:cubicBezTo>
                <a:cubicBezTo>
                  <a:pt x="1941" y="1478"/>
                  <a:pt x="1935" y="1478"/>
                  <a:pt x="1930" y="1478"/>
                </a:cubicBezTo>
                <a:cubicBezTo>
                  <a:pt x="1914" y="1479"/>
                  <a:pt x="1900" y="1483"/>
                  <a:pt x="1887" y="1493"/>
                </a:cubicBezTo>
                <a:cubicBezTo>
                  <a:pt x="1881" y="1498"/>
                  <a:pt x="1877" y="1496"/>
                  <a:pt x="1871" y="1493"/>
                </a:cubicBezTo>
                <a:cubicBezTo>
                  <a:pt x="1813" y="1464"/>
                  <a:pt x="1751" y="1440"/>
                  <a:pt x="1708" y="1388"/>
                </a:cubicBezTo>
                <a:cubicBezTo>
                  <a:pt x="1695" y="1373"/>
                  <a:pt x="1664" y="1380"/>
                  <a:pt x="1656" y="1400"/>
                </a:cubicBezTo>
                <a:cubicBezTo>
                  <a:pt x="1649" y="1415"/>
                  <a:pt x="1641" y="1417"/>
                  <a:pt x="1627" y="1415"/>
                </a:cubicBezTo>
                <a:cubicBezTo>
                  <a:pt x="1620" y="1414"/>
                  <a:pt x="1612" y="1415"/>
                  <a:pt x="1605" y="1417"/>
                </a:cubicBezTo>
                <a:cubicBezTo>
                  <a:pt x="1593" y="1420"/>
                  <a:pt x="1590" y="1430"/>
                  <a:pt x="1588" y="1441"/>
                </a:cubicBezTo>
                <a:cubicBezTo>
                  <a:pt x="1586" y="1452"/>
                  <a:pt x="1593" y="1457"/>
                  <a:pt x="1601" y="1461"/>
                </a:cubicBezTo>
                <a:cubicBezTo>
                  <a:pt x="1611" y="1466"/>
                  <a:pt x="1623" y="1470"/>
                  <a:pt x="1634" y="1475"/>
                </a:cubicBezTo>
                <a:cubicBezTo>
                  <a:pt x="1646" y="1480"/>
                  <a:pt x="1658" y="1486"/>
                  <a:pt x="1667" y="1497"/>
                </a:cubicBezTo>
                <a:cubicBezTo>
                  <a:pt x="1682" y="1516"/>
                  <a:pt x="1679" y="1534"/>
                  <a:pt x="1656" y="1541"/>
                </a:cubicBezTo>
                <a:cubicBezTo>
                  <a:pt x="1613" y="1554"/>
                  <a:pt x="1610" y="1570"/>
                  <a:pt x="1633" y="1611"/>
                </a:cubicBezTo>
                <a:cubicBezTo>
                  <a:pt x="1642" y="1628"/>
                  <a:pt x="1653" y="1643"/>
                  <a:pt x="1646" y="1664"/>
                </a:cubicBezTo>
                <a:cubicBezTo>
                  <a:pt x="1644" y="1668"/>
                  <a:pt x="1644" y="1674"/>
                  <a:pt x="1638" y="1673"/>
                </a:cubicBezTo>
                <a:cubicBezTo>
                  <a:pt x="1632" y="1673"/>
                  <a:pt x="1630" y="1668"/>
                  <a:pt x="1629" y="1664"/>
                </a:cubicBezTo>
                <a:cubicBezTo>
                  <a:pt x="1627" y="1646"/>
                  <a:pt x="1616" y="1640"/>
                  <a:pt x="1599" y="1639"/>
                </a:cubicBezTo>
                <a:cubicBezTo>
                  <a:pt x="1575" y="1637"/>
                  <a:pt x="1560" y="1623"/>
                  <a:pt x="1552" y="1600"/>
                </a:cubicBezTo>
                <a:cubicBezTo>
                  <a:pt x="1546" y="1580"/>
                  <a:pt x="1540" y="1560"/>
                  <a:pt x="1533" y="1540"/>
                </a:cubicBezTo>
                <a:cubicBezTo>
                  <a:pt x="1529" y="1526"/>
                  <a:pt x="1521" y="1514"/>
                  <a:pt x="1510" y="1506"/>
                </a:cubicBezTo>
                <a:cubicBezTo>
                  <a:pt x="1506" y="1503"/>
                  <a:pt x="1502" y="1498"/>
                  <a:pt x="1496" y="1500"/>
                </a:cubicBezTo>
                <a:cubicBezTo>
                  <a:pt x="1489" y="1504"/>
                  <a:pt x="1486" y="1510"/>
                  <a:pt x="1487" y="1517"/>
                </a:cubicBezTo>
                <a:cubicBezTo>
                  <a:pt x="1488" y="1530"/>
                  <a:pt x="1490" y="1543"/>
                  <a:pt x="1492" y="1556"/>
                </a:cubicBezTo>
                <a:cubicBezTo>
                  <a:pt x="1493" y="1561"/>
                  <a:pt x="1498" y="1562"/>
                  <a:pt x="1502" y="1563"/>
                </a:cubicBezTo>
                <a:cubicBezTo>
                  <a:pt x="1506" y="1564"/>
                  <a:pt x="1511" y="1564"/>
                  <a:pt x="1515" y="1566"/>
                </a:cubicBezTo>
                <a:cubicBezTo>
                  <a:pt x="1527" y="1569"/>
                  <a:pt x="1536" y="1576"/>
                  <a:pt x="1532" y="1589"/>
                </a:cubicBezTo>
                <a:cubicBezTo>
                  <a:pt x="1528" y="1600"/>
                  <a:pt x="1516" y="1595"/>
                  <a:pt x="1507" y="1594"/>
                </a:cubicBezTo>
                <a:cubicBezTo>
                  <a:pt x="1504" y="1593"/>
                  <a:pt x="1500" y="1592"/>
                  <a:pt x="1498" y="1590"/>
                </a:cubicBezTo>
                <a:cubicBezTo>
                  <a:pt x="1480" y="1574"/>
                  <a:pt x="1478" y="1587"/>
                  <a:pt x="1474" y="1602"/>
                </a:cubicBezTo>
                <a:cubicBezTo>
                  <a:pt x="1468" y="1624"/>
                  <a:pt x="1468" y="1623"/>
                  <a:pt x="1492" y="1625"/>
                </a:cubicBezTo>
                <a:cubicBezTo>
                  <a:pt x="1506" y="1625"/>
                  <a:pt x="1515" y="1630"/>
                  <a:pt x="1509" y="1647"/>
                </a:cubicBezTo>
                <a:cubicBezTo>
                  <a:pt x="1505" y="1659"/>
                  <a:pt x="1502" y="1671"/>
                  <a:pt x="1500" y="1684"/>
                </a:cubicBezTo>
                <a:cubicBezTo>
                  <a:pt x="1497" y="1705"/>
                  <a:pt x="1504" y="1712"/>
                  <a:pt x="1525" y="1709"/>
                </a:cubicBezTo>
                <a:cubicBezTo>
                  <a:pt x="1529" y="1709"/>
                  <a:pt x="1532" y="1709"/>
                  <a:pt x="1535" y="1708"/>
                </a:cubicBezTo>
                <a:cubicBezTo>
                  <a:pt x="1553" y="1704"/>
                  <a:pt x="1560" y="1707"/>
                  <a:pt x="1558" y="1728"/>
                </a:cubicBezTo>
                <a:cubicBezTo>
                  <a:pt x="1554" y="1754"/>
                  <a:pt x="1565" y="1777"/>
                  <a:pt x="1579" y="1799"/>
                </a:cubicBezTo>
                <a:cubicBezTo>
                  <a:pt x="1596" y="1825"/>
                  <a:pt x="1618" y="1849"/>
                  <a:pt x="1631" y="1877"/>
                </a:cubicBezTo>
                <a:cubicBezTo>
                  <a:pt x="1639" y="1894"/>
                  <a:pt x="1643" y="1910"/>
                  <a:pt x="1634" y="1929"/>
                </a:cubicBezTo>
                <a:cubicBezTo>
                  <a:pt x="1623" y="1951"/>
                  <a:pt x="1628" y="1975"/>
                  <a:pt x="1637" y="1998"/>
                </a:cubicBezTo>
                <a:cubicBezTo>
                  <a:pt x="1640" y="2005"/>
                  <a:pt x="1643" y="2011"/>
                  <a:pt x="1645" y="2017"/>
                </a:cubicBezTo>
                <a:cubicBezTo>
                  <a:pt x="1662" y="2054"/>
                  <a:pt x="1662" y="2054"/>
                  <a:pt x="1631" y="2080"/>
                </a:cubicBezTo>
                <a:cubicBezTo>
                  <a:pt x="1625" y="2085"/>
                  <a:pt x="1621" y="2090"/>
                  <a:pt x="1623" y="2100"/>
                </a:cubicBezTo>
                <a:cubicBezTo>
                  <a:pt x="1625" y="2111"/>
                  <a:pt x="1624" y="2123"/>
                  <a:pt x="1622" y="2134"/>
                </a:cubicBezTo>
                <a:cubicBezTo>
                  <a:pt x="1618" y="2151"/>
                  <a:pt x="1627" y="2158"/>
                  <a:pt x="1641" y="2163"/>
                </a:cubicBezTo>
                <a:cubicBezTo>
                  <a:pt x="1686" y="2179"/>
                  <a:pt x="1686" y="2179"/>
                  <a:pt x="1659" y="2218"/>
                </a:cubicBezTo>
                <a:cubicBezTo>
                  <a:pt x="1654" y="2225"/>
                  <a:pt x="1652" y="2233"/>
                  <a:pt x="1652" y="2242"/>
                </a:cubicBezTo>
                <a:cubicBezTo>
                  <a:pt x="1652" y="2249"/>
                  <a:pt x="1659" y="2258"/>
                  <a:pt x="1647" y="2261"/>
                </a:cubicBezTo>
                <a:cubicBezTo>
                  <a:pt x="1637" y="2264"/>
                  <a:pt x="1627" y="2263"/>
                  <a:pt x="1621" y="2253"/>
                </a:cubicBezTo>
                <a:cubicBezTo>
                  <a:pt x="1615" y="2245"/>
                  <a:pt x="1611" y="2236"/>
                  <a:pt x="1606" y="2226"/>
                </a:cubicBezTo>
                <a:cubicBezTo>
                  <a:pt x="1582" y="2235"/>
                  <a:pt x="1571" y="2256"/>
                  <a:pt x="1562" y="2277"/>
                </a:cubicBezTo>
                <a:cubicBezTo>
                  <a:pt x="1557" y="2287"/>
                  <a:pt x="1566" y="2296"/>
                  <a:pt x="1572" y="2303"/>
                </a:cubicBezTo>
                <a:cubicBezTo>
                  <a:pt x="1581" y="2312"/>
                  <a:pt x="1590" y="2320"/>
                  <a:pt x="1598" y="2328"/>
                </a:cubicBezTo>
                <a:cubicBezTo>
                  <a:pt x="1607" y="2337"/>
                  <a:pt x="1613" y="2347"/>
                  <a:pt x="1614" y="2360"/>
                </a:cubicBezTo>
                <a:cubicBezTo>
                  <a:pt x="1615" y="2377"/>
                  <a:pt x="1610" y="2381"/>
                  <a:pt x="1593" y="2377"/>
                </a:cubicBezTo>
                <a:cubicBezTo>
                  <a:pt x="1572" y="2371"/>
                  <a:pt x="1567" y="2377"/>
                  <a:pt x="1570" y="2398"/>
                </a:cubicBezTo>
                <a:cubicBezTo>
                  <a:pt x="1571" y="2410"/>
                  <a:pt x="1581" y="2425"/>
                  <a:pt x="1567" y="2433"/>
                </a:cubicBezTo>
                <a:cubicBezTo>
                  <a:pt x="1554" y="2440"/>
                  <a:pt x="1542" y="2427"/>
                  <a:pt x="1532" y="2419"/>
                </a:cubicBezTo>
                <a:cubicBezTo>
                  <a:pt x="1528" y="2415"/>
                  <a:pt x="1524" y="2412"/>
                  <a:pt x="1519" y="2409"/>
                </a:cubicBezTo>
                <a:cubicBezTo>
                  <a:pt x="1513" y="2405"/>
                  <a:pt x="1505" y="2404"/>
                  <a:pt x="1499" y="2410"/>
                </a:cubicBezTo>
                <a:cubicBezTo>
                  <a:pt x="1493" y="2415"/>
                  <a:pt x="1495" y="2422"/>
                  <a:pt x="1499" y="2428"/>
                </a:cubicBezTo>
                <a:cubicBezTo>
                  <a:pt x="1504" y="2437"/>
                  <a:pt x="1508" y="2446"/>
                  <a:pt x="1498" y="2455"/>
                </a:cubicBezTo>
                <a:cubicBezTo>
                  <a:pt x="1488" y="2463"/>
                  <a:pt x="1478" y="2458"/>
                  <a:pt x="1469" y="2452"/>
                </a:cubicBezTo>
                <a:cubicBezTo>
                  <a:pt x="1468" y="2451"/>
                  <a:pt x="1466" y="2449"/>
                  <a:pt x="1464" y="2448"/>
                </a:cubicBezTo>
                <a:cubicBezTo>
                  <a:pt x="1439" y="2430"/>
                  <a:pt x="1433" y="2432"/>
                  <a:pt x="1421" y="2461"/>
                </a:cubicBezTo>
                <a:cubicBezTo>
                  <a:pt x="1416" y="2475"/>
                  <a:pt x="1411" y="2486"/>
                  <a:pt x="1394" y="2484"/>
                </a:cubicBezTo>
                <a:cubicBezTo>
                  <a:pt x="1390" y="2484"/>
                  <a:pt x="1387" y="2484"/>
                  <a:pt x="1384" y="2483"/>
                </a:cubicBezTo>
                <a:cubicBezTo>
                  <a:pt x="1367" y="2477"/>
                  <a:pt x="1352" y="2485"/>
                  <a:pt x="1354" y="2502"/>
                </a:cubicBezTo>
                <a:cubicBezTo>
                  <a:pt x="1356" y="2519"/>
                  <a:pt x="1347" y="2525"/>
                  <a:pt x="1335" y="2526"/>
                </a:cubicBezTo>
                <a:cubicBezTo>
                  <a:pt x="1296" y="2528"/>
                  <a:pt x="1288" y="2552"/>
                  <a:pt x="1287" y="2586"/>
                </a:cubicBezTo>
                <a:cubicBezTo>
                  <a:pt x="1286" y="2610"/>
                  <a:pt x="1280" y="2634"/>
                  <a:pt x="1273" y="2658"/>
                </a:cubicBezTo>
                <a:cubicBezTo>
                  <a:pt x="1269" y="2669"/>
                  <a:pt x="1263" y="2676"/>
                  <a:pt x="1251" y="2679"/>
                </a:cubicBezTo>
                <a:cubicBezTo>
                  <a:pt x="1210" y="2691"/>
                  <a:pt x="1169" y="2694"/>
                  <a:pt x="1131" y="2668"/>
                </a:cubicBezTo>
                <a:cubicBezTo>
                  <a:pt x="1117" y="2658"/>
                  <a:pt x="1108" y="2647"/>
                  <a:pt x="1110" y="2628"/>
                </a:cubicBezTo>
                <a:cubicBezTo>
                  <a:pt x="1114" y="2600"/>
                  <a:pt x="1100" y="2575"/>
                  <a:pt x="1086" y="2551"/>
                </a:cubicBezTo>
                <a:cubicBezTo>
                  <a:pt x="1083" y="2544"/>
                  <a:pt x="1077" y="2543"/>
                  <a:pt x="1070" y="2542"/>
                </a:cubicBezTo>
                <a:cubicBezTo>
                  <a:pt x="1046" y="2539"/>
                  <a:pt x="1022" y="2537"/>
                  <a:pt x="998" y="2538"/>
                </a:cubicBezTo>
                <a:cubicBezTo>
                  <a:pt x="983" y="2538"/>
                  <a:pt x="973" y="2533"/>
                  <a:pt x="964" y="2522"/>
                </a:cubicBezTo>
                <a:cubicBezTo>
                  <a:pt x="955" y="2512"/>
                  <a:pt x="947" y="2501"/>
                  <a:pt x="934" y="2495"/>
                </a:cubicBezTo>
                <a:cubicBezTo>
                  <a:pt x="920" y="2489"/>
                  <a:pt x="908" y="2487"/>
                  <a:pt x="893" y="2497"/>
                </a:cubicBezTo>
                <a:cubicBezTo>
                  <a:pt x="875" y="2510"/>
                  <a:pt x="859" y="2504"/>
                  <a:pt x="852" y="2482"/>
                </a:cubicBezTo>
                <a:cubicBezTo>
                  <a:pt x="839" y="2444"/>
                  <a:pt x="821" y="2440"/>
                  <a:pt x="790" y="2468"/>
                </a:cubicBezTo>
                <a:cubicBezTo>
                  <a:pt x="773" y="2482"/>
                  <a:pt x="762" y="2501"/>
                  <a:pt x="747" y="2517"/>
                </a:cubicBezTo>
                <a:cubicBezTo>
                  <a:pt x="735" y="2529"/>
                  <a:pt x="723" y="2540"/>
                  <a:pt x="700" y="2543"/>
                </a:cubicBezTo>
                <a:cubicBezTo>
                  <a:pt x="719" y="2512"/>
                  <a:pt x="734" y="2485"/>
                  <a:pt x="752" y="2457"/>
                </a:cubicBezTo>
                <a:cubicBezTo>
                  <a:pt x="770" y="2428"/>
                  <a:pt x="746" y="2370"/>
                  <a:pt x="711" y="2373"/>
                </a:cubicBezTo>
                <a:cubicBezTo>
                  <a:pt x="670" y="2376"/>
                  <a:pt x="657" y="2354"/>
                  <a:pt x="649" y="2321"/>
                </a:cubicBezTo>
                <a:cubicBezTo>
                  <a:pt x="647" y="2316"/>
                  <a:pt x="646" y="2311"/>
                  <a:pt x="644" y="2306"/>
                </a:cubicBezTo>
                <a:cubicBezTo>
                  <a:pt x="638" y="2284"/>
                  <a:pt x="636" y="2283"/>
                  <a:pt x="616" y="2294"/>
                </a:cubicBezTo>
                <a:cubicBezTo>
                  <a:pt x="599" y="2304"/>
                  <a:pt x="586" y="2318"/>
                  <a:pt x="574" y="2334"/>
                </a:cubicBezTo>
                <a:cubicBezTo>
                  <a:pt x="567" y="2344"/>
                  <a:pt x="561" y="2348"/>
                  <a:pt x="548" y="2343"/>
                </a:cubicBezTo>
                <a:cubicBezTo>
                  <a:pt x="537" y="2339"/>
                  <a:pt x="525" y="2338"/>
                  <a:pt x="513" y="2337"/>
                </a:cubicBezTo>
                <a:cubicBezTo>
                  <a:pt x="505" y="2336"/>
                  <a:pt x="498" y="2340"/>
                  <a:pt x="496" y="2348"/>
                </a:cubicBezTo>
                <a:cubicBezTo>
                  <a:pt x="494" y="2357"/>
                  <a:pt x="497" y="2363"/>
                  <a:pt x="505" y="2367"/>
                </a:cubicBezTo>
                <a:cubicBezTo>
                  <a:pt x="511" y="2370"/>
                  <a:pt x="517" y="2372"/>
                  <a:pt x="523" y="2375"/>
                </a:cubicBezTo>
                <a:cubicBezTo>
                  <a:pt x="533" y="2380"/>
                  <a:pt x="537" y="2387"/>
                  <a:pt x="535" y="2399"/>
                </a:cubicBezTo>
                <a:cubicBezTo>
                  <a:pt x="529" y="2435"/>
                  <a:pt x="542" y="2460"/>
                  <a:pt x="574" y="2476"/>
                </a:cubicBezTo>
                <a:cubicBezTo>
                  <a:pt x="579" y="2479"/>
                  <a:pt x="590" y="2478"/>
                  <a:pt x="588" y="2487"/>
                </a:cubicBezTo>
                <a:cubicBezTo>
                  <a:pt x="587" y="2496"/>
                  <a:pt x="578" y="2498"/>
                  <a:pt x="569" y="2499"/>
                </a:cubicBezTo>
                <a:cubicBezTo>
                  <a:pt x="568" y="2499"/>
                  <a:pt x="567" y="2499"/>
                  <a:pt x="566" y="2499"/>
                </a:cubicBezTo>
                <a:cubicBezTo>
                  <a:pt x="542" y="2503"/>
                  <a:pt x="535" y="2514"/>
                  <a:pt x="547" y="2533"/>
                </a:cubicBezTo>
                <a:cubicBezTo>
                  <a:pt x="558" y="2551"/>
                  <a:pt x="555" y="2565"/>
                  <a:pt x="545" y="2580"/>
                </a:cubicBezTo>
                <a:cubicBezTo>
                  <a:pt x="532" y="2600"/>
                  <a:pt x="522" y="2621"/>
                  <a:pt x="528" y="2646"/>
                </a:cubicBezTo>
                <a:cubicBezTo>
                  <a:pt x="531" y="2657"/>
                  <a:pt x="520" y="2662"/>
                  <a:pt x="513" y="2664"/>
                </a:cubicBezTo>
                <a:cubicBezTo>
                  <a:pt x="487" y="2673"/>
                  <a:pt x="475" y="2690"/>
                  <a:pt x="472" y="2716"/>
                </a:cubicBezTo>
                <a:cubicBezTo>
                  <a:pt x="470" y="2732"/>
                  <a:pt x="464" y="2735"/>
                  <a:pt x="448" y="2725"/>
                </a:cubicBezTo>
                <a:cubicBezTo>
                  <a:pt x="414" y="2704"/>
                  <a:pt x="364" y="2719"/>
                  <a:pt x="349" y="2754"/>
                </a:cubicBezTo>
                <a:cubicBezTo>
                  <a:pt x="346" y="2761"/>
                  <a:pt x="342" y="2770"/>
                  <a:pt x="349" y="2776"/>
                </a:cubicBezTo>
                <a:cubicBezTo>
                  <a:pt x="356" y="2782"/>
                  <a:pt x="366" y="2785"/>
                  <a:pt x="375" y="2779"/>
                </a:cubicBezTo>
                <a:cubicBezTo>
                  <a:pt x="381" y="2776"/>
                  <a:pt x="387" y="2771"/>
                  <a:pt x="393" y="2767"/>
                </a:cubicBezTo>
                <a:cubicBezTo>
                  <a:pt x="399" y="2762"/>
                  <a:pt x="405" y="2759"/>
                  <a:pt x="410" y="2765"/>
                </a:cubicBezTo>
                <a:cubicBezTo>
                  <a:pt x="416" y="2772"/>
                  <a:pt x="412" y="2778"/>
                  <a:pt x="407" y="2783"/>
                </a:cubicBezTo>
                <a:cubicBezTo>
                  <a:pt x="403" y="2788"/>
                  <a:pt x="397" y="2792"/>
                  <a:pt x="393" y="2796"/>
                </a:cubicBezTo>
                <a:cubicBezTo>
                  <a:pt x="384" y="2805"/>
                  <a:pt x="379" y="2817"/>
                  <a:pt x="388" y="2827"/>
                </a:cubicBezTo>
                <a:cubicBezTo>
                  <a:pt x="396" y="2835"/>
                  <a:pt x="407" y="2827"/>
                  <a:pt x="415" y="2821"/>
                </a:cubicBezTo>
                <a:cubicBezTo>
                  <a:pt x="422" y="2816"/>
                  <a:pt x="427" y="2807"/>
                  <a:pt x="436" y="2804"/>
                </a:cubicBezTo>
                <a:cubicBezTo>
                  <a:pt x="449" y="2799"/>
                  <a:pt x="457" y="2801"/>
                  <a:pt x="456" y="2817"/>
                </a:cubicBezTo>
                <a:cubicBezTo>
                  <a:pt x="455" y="2839"/>
                  <a:pt x="446" y="2857"/>
                  <a:pt x="434" y="2874"/>
                </a:cubicBezTo>
                <a:cubicBezTo>
                  <a:pt x="419" y="2896"/>
                  <a:pt x="418" y="2908"/>
                  <a:pt x="434" y="2929"/>
                </a:cubicBezTo>
                <a:cubicBezTo>
                  <a:pt x="439" y="2937"/>
                  <a:pt x="447" y="2944"/>
                  <a:pt x="454" y="2951"/>
                </a:cubicBezTo>
                <a:cubicBezTo>
                  <a:pt x="457" y="2954"/>
                  <a:pt x="462" y="2957"/>
                  <a:pt x="460" y="2962"/>
                </a:cubicBezTo>
                <a:cubicBezTo>
                  <a:pt x="458" y="2968"/>
                  <a:pt x="453" y="2969"/>
                  <a:pt x="449" y="2968"/>
                </a:cubicBezTo>
                <a:cubicBezTo>
                  <a:pt x="431" y="2964"/>
                  <a:pt x="427" y="2972"/>
                  <a:pt x="428" y="2988"/>
                </a:cubicBezTo>
                <a:cubicBezTo>
                  <a:pt x="429" y="3008"/>
                  <a:pt x="416" y="3022"/>
                  <a:pt x="402" y="3033"/>
                </a:cubicBezTo>
                <a:cubicBezTo>
                  <a:pt x="391" y="3042"/>
                  <a:pt x="390" y="3049"/>
                  <a:pt x="401" y="3057"/>
                </a:cubicBezTo>
                <a:cubicBezTo>
                  <a:pt x="407" y="3061"/>
                  <a:pt x="411" y="3065"/>
                  <a:pt x="409" y="3073"/>
                </a:cubicBezTo>
                <a:cubicBezTo>
                  <a:pt x="407" y="3084"/>
                  <a:pt x="399" y="3082"/>
                  <a:pt x="392" y="3084"/>
                </a:cubicBezTo>
                <a:cubicBezTo>
                  <a:pt x="388" y="3085"/>
                  <a:pt x="383" y="3085"/>
                  <a:pt x="378" y="3086"/>
                </a:cubicBezTo>
                <a:cubicBezTo>
                  <a:pt x="351" y="3089"/>
                  <a:pt x="345" y="3104"/>
                  <a:pt x="361" y="3127"/>
                </a:cubicBezTo>
                <a:cubicBezTo>
                  <a:pt x="363" y="3130"/>
                  <a:pt x="365" y="3132"/>
                  <a:pt x="366" y="3135"/>
                </a:cubicBezTo>
                <a:cubicBezTo>
                  <a:pt x="369" y="3141"/>
                  <a:pt x="371" y="3149"/>
                  <a:pt x="365" y="3153"/>
                </a:cubicBezTo>
                <a:cubicBezTo>
                  <a:pt x="360" y="3157"/>
                  <a:pt x="353" y="3153"/>
                  <a:pt x="349" y="3149"/>
                </a:cubicBezTo>
                <a:cubicBezTo>
                  <a:pt x="345" y="3145"/>
                  <a:pt x="342" y="3141"/>
                  <a:pt x="339" y="3136"/>
                </a:cubicBezTo>
                <a:cubicBezTo>
                  <a:pt x="333" y="3129"/>
                  <a:pt x="327" y="3127"/>
                  <a:pt x="319" y="3133"/>
                </a:cubicBezTo>
                <a:cubicBezTo>
                  <a:pt x="300" y="3146"/>
                  <a:pt x="279" y="3148"/>
                  <a:pt x="258" y="3149"/>
                </a:cubicBezTo>
                <a:cubicBezTo>
                  <a:pt x="233" y="3151"/>
                  <a:pt x="207" y="3148"/>
                  <a:pt x="182" y="3154"/>
                </a:cubicBezTo>
                <a:cubicBezTo>
                  <a:pt x="173" y="3156"/>
                  <a:pt x="168" y="3150"/>
                  <a:pt x="164" y="3145"/>
                </a:cubicBezTo>
                <a:cubicBezTo>
                  <a:pt x="150" y="3129"/>
                  <a:pt x="137" y="3113"/>
                  <a:pt x="112" y="3121"/>
                </a:cubicBezTo>
                <a:cubicBezTo>
                  <a:pt x="107" y="3122"/>
                  <a:pt x="104" y="3118"/>
                  <a:pt x="102" y="3114"/>
                </a:cubicBezTo>
                <a:cubicBezTo>
                  <a:pt x="91" y="3094"/>
                  <a:pt x="73" y="3078"/>
                  <a:pt x="58" y="3061"/>
                </a:cubicBezTo>
                <a:cubicBezTo>
                  <a:pt x="35" y="3035"/>
                  <a:pt x="22" y="3006"/>
                  <a:pt x="31" y="2971"/>
                </a:cubicBezTo>
                <a:cubicBezTo>
                  <a:pt x="34" y="2957"/>
                  <a:pt x="26" y="2948"/>
                  <a:pt x="18" y="2940"/>
                </a:cubicBezTo>
                <a:cubicBezTo>
                  <a:pt x="0" y="2921"/>
                  <a:pt x="1" y="2911"/>
                  <a:pt x="21" y="2896"/>
                </a:cubicBezTo>
                <a:cubicBezTo>
                  <a:pt x="43" y="2881"/>
                  <a:pt x="43" y="2881"/>
                  <a:pt x="25" y="2859"/>
                </a:cubicBezTo>
                <a:cubicBezTo>
                  <a:pt x="21" y="2854"/>
                  <a:pt x="18" y="2850"/>
                  <a:pt x="24" y="2844"/>
                </a:cubicBezTo>
                <a:cubicBezTo>
                  <a:pt x="44" y="2821"/>
                  <a:pt x="62" y="2798"/>
                  <a:pt x="83" y="2776"/>
                </a:cubicBezTo>
                <a:cubicBezTo>
                  <a:pt x="98" y="2759"/>
                  <a:pt x="117" y="2748"/>
                  <a:pt x="139" y="2743"/>
                </a:cubicBezTo>
                <a:cubicBezTo>
                  <a:pt x="153" y="2739"/>
                  <a:pt x="180" y="2703"/>
                  <a:pt x="181" y="2688"/>
                </a:cubicBezTo>
                <a:cubicBezTo>
                  <a:pt x="181" y="2683"/>
                  <a:pt x="181" y="2679"/>
                  <a:pt x="175" y="2677"/>
                </a:cubicBezTo>
                <a:cubicBezTo>
                  <a:pt x="144" y="2663"/>
                  <a:pt x="129" y="2636"/>
                  <a:pt x="116" y="2607"/>
                </a:cubicBezTo>
                <a:cubicBezTo>
                  <a:pt x="113" y="2601"/>
                  <a:pt x="111" y="2596"/>
                  <a:pt x="108" y="2591"/>
                </a:cubicBezTo>
                <a:cubicBezTo>
                  <a:pt x="98" y="2575"/>
                  <a:pt x="93" y="2561"/>
                  <a:pt x="100" y="2541"/>
                </a:cubicBezTo>
                <a:cubicBezTo>
                  <a:pt x="107" y="2521"/>
                  <a:pt x="96" y="2501"/>
                  <a:pt x="86" y="2483"/>
                </a:cubicBezTo>
                <a:cubicBezTo>
                  <a:pt x="82" y="2474"/>
                  <a:pt x="80" y="2468"/>
                  <a:pt x="87" y="2459"/>
                </a:cubicBezTo>
                <a:cubicBezTo>
                  <a:pt x="115" y="2421"/>
                  <a:pt x="136" y="2379"/>
                  <a:pt x="140" y="2330"/>
                </a:cubicBezTo>
                <a:cubicBezTo>
                  <a:pt x="141" y="2323"/>
                  <a:pt x="143" y="2320"/>
                  <a:pt x="150" y="2322"/>
                </a:cubicBezTo>
                <a:cubicBezTo>
                  <a:pt x="178" y="2328"/>
                  <a:pt x="196" y="2313"/>
                  <a:pt x="211" y="2293"/>
                </a:cubicBezTo>
                <a:cubicBezTo>
                  <a:pt x="218" y="2284"/>
                  <a:pt x="224" y="2279"/>
                  <a:pt x="237" y="2285"/>
                </a:cubicBezTo>
                <a:cubicBezTo>
                  <a:pt x="253" y="2294"/>
                  <a:pt x="268" y="2286"/>
                  <a:pt x="281" y="2275"/>
                </a:cubicBezTo>
                <a:cubicBezTo>
                  <a:pt x="292" y="2266"/>
                  <a:pt x="303" y="2255"/>
                  <a:pt x="314" y="2246"/>
                </a:cubicBezTo>
                <a:cubicBezTo>
                  <a:pt x="325" y="2238"/>
                  <a:pt x="335" y="2237"/>
                  <a:pt x="338" y="2254"/>
                </a:cubicBezTo>
                <a:cubicBezTo>
                  <a:pt x="338" y="2258"/>
                  <a:pt x="339" y="2262"/>
                  <a:pt x="341" y="2266"/>
                </a:cubicBezTo>
                <a:cubicBezTo>
                  <a:pt x="343" y="2271"/>
                  <a:pt x="343" y="2279"/>
                  <a:pt x="350" y="2280"/>
                </a:cubicBezTo>
                <a:cubicBezTo>
                  <a:pt x="356" y="2280"/>
                  <a:pt x="360" y="2275"/>
                  <a:pt x="363" y="2271"/>
                </a:cubicBezTo>
                <a:cubicBezTo>
                  <a:pt x="378" y="2254"/>
                  <a:pt x="384" y="2255"/>
                  <a:pt x="393" y="2276"/>
                </a:cubicBezTo>
                <a:cubicBezTo>
                  <a:pt x="395" y="2281"/>
                  <a:pt x="396" y="2285"/>
                  <a:pt x="399" y="2289"/>
                </a:cubicBezTo>
                <a:cubicBezTo>
                  <a:pt x="403" y="2295"/>
                  <a:pt x="407" y="2300"/>
                  <a:pt x="417" y="2296"/>
                </a:cubicBezTo>
                <a:cubicBezTo>
                  <a:pt x="426" y="2291"/>
                  <a:pt x="426" y="2287"/>
                  <a:pt x="424" y="2279"/>
                </a:cubicBezTo>
                <a:cubicBezTo>
                  <a:pt x="414" y="2234"/>
                  <a:pt x="425" y="2195"/>
                  <a:pt x="452" y="2158"/>
                </a:cubicBezTo>
                <a:cubicBezTo>
                  <a:pt x="468" y="2136"/>
                  <a:pt x="489" y="2122"/>
                  <a:pt x="516" y="2118"/>
                </a:cubicBezTo>
                <a:cubicBezTo>
                  <a:pt x="528" y="2116"/>
                  <a:pt x="530" y="2112"/>
                  <a:pt x="526" y="2101"/>
                </a:cubicBezTo>
                <a:cubicBezTo>
                  <a:pt x="521" y="2088"/>
                  <a:pt x="517" y="2073"/>
                  <a:pt x="508" y="2062"/>
                </a:cubicBezTo>
                <a:cubicBezTo>
                  <a:pt x="501" y="2054"/>
                  <a:pt x="503" y="2050"/>
                  <a:pt x="512" y="2045"/>
                </a:cubicBezTo>
                <a:cubicBezTo>
                  <a:pt x="531" y="2036"/>
                  <a:pt x="542" y="1996"/>
                  <a:pt x="531" y="1978"/>
                </a:cubicBezTo>
                <a:cubicBezTo>
                  <a:pt x="527" y="1972"/>
                  <a:pt x="521" y="1972"/>
                  <a:pt x="516" y="1971"/>
                </a:cubicBezTo>
                <a:cubicBezTo>
                  <a:pt x="500" y="1967"/>
                  <a:pt x="485" y="1962"/>
                  <a:pt x="473" y="1950"/>
                </a:cubicBezTo>
                <a:cubicBezTo>
                  <a:pt x="454" y="1929"/>
                  <a:pt x="460" y="1910"/>
                  <a:pt x="488" y="1904"/>
                </a:cubicBezTo>
                <a:cubicBezTo>
                  <a:pt x="496" y="1902"/>
                  <a:pt x="505" y="1902"/>
                  <a:pt x="513" y="1900"/>
                </a:cubicBezTo>
                <a:cubicBezTo>
                  <a:pt x="535" y="1894"/>
                  <a:pt x="541" y="1884"/>
                  <a:pt x="534" y="1862"/>
                </a:cubicBezTo>
                <a:cubicBezTo>
                  <a:pt x="531" y="1851"/>
                  <a:pt x="525" y="1843"/>
                  <a:pt x="519" y="1834"/>
                </a:cubicBezTo>
                <a:cubicBezTo>
                  <a:pt x="512" y="1825"/>
                  <a:pt x="506" y="1817"/>
                  <a:pt x="501" y="1807"/>
                </a:cubicBezTo>
                <a:cubicBezTo>
                  <a:pt x="497" y="1800"/>
                  <a:pt x="494" y="1791"/>
                  <a:pt x="496" y="1782"/>
                </a:cubicBezTo>
                <a:cubicBezTo>
                  <a:pt x="500" y="1770"/>
                  <a:pt x="511" y="1778"/>
                  <a:pt x="518" y="1777"/>
                </a:cubicBezTo>
                <a:cubicBezTo>
                  <a:pt x="535" y="1773"/>
                  <a:pt x="553" y="1772"/>
                  <a:pt x="567" y="1761"/>
                </a:cubicBezTo>
                <a:cubicBezTo>
                  <a:pt x="576" y="1753"/>
                  <a:pt x="578" y="1746"/>
                  <a:pt x="571" y="1735"/>
                </a:cubicBezTo>
                <a:cubicBezTo>
                  <a:pt x="561" y="1720"/>
                  <a:pt x="547" y="1706"/>
                  <a:pt x="535" y="1693"/>
                </a:cubicBezTo>
                <a:cubicBezTo>
                  <a:pt x="515" y="1671"/>
                  <a:pt x="499" y="1649"/>
                  <a:pt x="514" y="1618"/>
                </a:cubicBezTo>
                <a:cubicBezTo>
                  <a:pt x="517" y="1610"/>
                  <a:pt x="512" y="1605"/>
                  <a:pt x="508" y="1600"/>
                </a:cubicBezTo>
                <a:cubicBezTo>
                  <a:pt x="501" y="1590"/>
                  <a:pt x="490" y="1584"/>
                  <a:pt x="480" y="1579"/>
                </a:cubicBezTo>
                <a:cubicBezTo>
                  <a:pt x="464" y="1571"/>
                  <a:pt x="448" y="1565"/>
                  <a:pt x="440" y="1547"/>
                </a:cubicBezTo>
                <a:close/>
              </a:path>
            </a:pathLst>
          </a:custGeom>
          <a:solidFill>
            <a:schemeClr val="accent3"/>
          </a:solidFill>
          <a:ln>
            <a:noFill/>
          </a:ln>
          <a:scene3d>
            <a:camera prst="isometricTopUp">
              <a:rot lat="585005" lon="17518078" rev="3941966"/>
            </a:camera>
            <a:lightRig rig="threePt" dir="t"/>
          </a:scene3d>
        </p:spPr>
        <p:txBody>
          <a:bodyPr vert="horz" wrap="square" lIns="60960" tIns="30480" rIns="60960" bIns="30480" numCol="1" anchor="t" anchorCtr="0" compatLnSpc="1">
            <a:prstTxWarp prst="textNoShape">
              <a:avLst/>
            </a:prstTxWarp>
          </a:bodyPr>
          <a:lstStyle/>
          <a:p>
            <a:endParaRPr lang="en-US" sz="1200">
              <a:cs typeface="B Nazanin" panose="00000700000000000000" pitchFamily="2" charset="-78"/>
            </a:endParaRPr>
          </a:p>
        </p:txBody>
      </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EA8C8D5D-6226-2529-7DFD-ACF35544AE99}"/>
              </a:ext>
            </a:extLst>
          </p:cNvPr>
          <p:cNvSpPr>
            <a:spLocks noGrp="1"/>
          </p:cNvSpPr>
          <p:nvPr>
            <p:ph type="body" sz="quarter" idx="10"/>
          </p:nvPr>
        </p:nvSpPr>
        <p:spPr>
          <a:xfrm>
            <a:off x="323529" y="123478"/>
            <a:ext cx="11573197" cy="724247"/>
          </a:xfrm>
        </p:spPr>
        <p:txBody>
          <a:bodyPr>
            <a:normAutofit fontScale="92500" lnSpcReduction="20000"/>
          </a:bodyPr>
          <a:lstStyle/>
          <a:p>
            <a:pPr rtl="1"/>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4" name="Diamond 5">
            <a:extLst>
              <a:ext uri="{FF2B5EF4-FFF2-40B4-BE49-F238E27FC236}">
                <a16:creationId xmlns:a16="http://schemas.microsoft.com/office/drawing/2014/main" id="{21BDE72A-21C4-2DF8-ADBF-A3EDA93FC459}"/>
              </a:ext>
            </a:extLst>
          </p:cNvPr>
          <p:cNvSpPr/>
          <p:nvPr/>
        </p:nvSpPr>
        <p:spPr>
          <a:xfrm>
            <a:off x="4326813" y="1521180"/>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 name="Isosceles Triangle 51">
            <a:extLst>
              <a:ext uri="{FF2B5EF4-FFF2-40B4-BE49-F238E27FC236}">
                <a16:creationId xmlns:a16="http://schemas.microsoft.com/office/drawing/2014/main" id="{B641C09F-E72E-BFA8-5C3F-E8D2CF1871C3}"/>
              </a:ext>
            </a:extLst>
          </p:cNvPr>
          <p:cNvSpPr/>
          <p:nvPr/>
        </p:nvSpPr>
        <p:spPr>
          <a:xfrm>
            <a:off x="3488059" y="1591714"/>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Isosceles Triangle 57">
            <a:extLst>
              <a:ext uri="{FF2B5EF4-FFF2-40B4-BE49-F238E27FC236}">
                <a16:creationId xmlns:a16="http://schemas.microsoft.com/office/drawing/2014/main" id="{E9458226-366C-E6D4-5172-29D60E90FD16}"/>
              </a:ext>
            </a:extLst>
          </p:cNvPr>
          <p:cNvSpPr/>
          <p:nvPr/>
        </p:nvSpPr>
        <p:spPr>
          <a:xfrm>
            <a:off x="4328899" y="4549234"/>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7" name="Rectangle 7">
            <a:extLst>
              <a:ext uri="{FF2B5EF4-FFF2-40B4-BE49-F238E27FC236}">
                <a16:creationId xmlns:a16="http://schemas.microsoft.com/office/drawing/2014/main" id="{0AD42F7F-E9C1-7037-B03A-DCA43DF583EC}"/>
              </a:ext>
            </a:extLst>
          </p:cNvPr>
          <p:cNvSpPr/>
          <p:nvPr/>
        </p:nvSpPr>
        <p:spPr>
          <a:xfrm rot="18900000">
            <a:off x="7800478" y="3683586"/>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Parallelogram 15">
            <a:extLst>
              <a:ext uri="{FF2B5EF4-FFF2-40B4-BE49-F238E27FC236}">
                <a16:creationId xmlns:a16="http://schemas.microsoft.com/office/drawing/2014/main" id="{AF2B3BF3-2827-13CE-A727-140FEFC32D55}"/>
              </a:ext>
            </a:extLst>
          </p:cNvPr>
          <p:cNvSpPr/>
          <p:nvPr/>
        </p:nvSpPr>
        <p:spPr>
          <a:xfrm flipH="1">
            <a:off x="3481769" y="4670937"/>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 name="Freeform 19">
            <a:extLst>
              <a:ext uri="{FF2B5EF4-FFF2-40B4-BE49-F238E27FC236}">
                <a16:creationId xmlns:a16="http://schemas.microsoft.com/office/drawing/2014/main" id="{3F0555C2-85D1-A010-7BD4-748B9DD9D63F}"/>
              </a:ext>
            </a:extLst>
          </p:cNvPr>
          <p:cNvSpPr/>
          <p:nvPr/>
        </p:nvSpPr>
        <p:spPr>
          <a:xfrm>
            <a:off x="5960153" y="3671534"/>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0" name="Rectangle 30">
            <a:extLst>
              <a:ext uri="{FF2B5EF4-FFF2-40B4-BE49-F238E27FC236}">
                <a16:creationId xmlns:a16="http://schemas.microsoft.com/office/drawing/2014/main" id="{90C5F430-FDBA-817A-5973-46EA0DD9BCEB}"/>
              </a:ext>
            </a:extLst>
          </p:cNvPr>
          <p:cNvSpPr/>
          <p:nvPr/>
        </p:nvSpPr>
        <p:spPr>
          <a:xfrm>
            <a:off x="9278444" y="3629594"/>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1" name="Rectangle 7">
            <a:extLst>
              <a:ext uri="{FF2B5EF4-FFF2-40B4-BE49-F238E27FC236}">
                <a16:creationId xmlns:a16="http://schemas.microsoft.com/office/drawing/2014/main" id="{F6F9A122-9B1E-8D57-93F4-C7652C4D0385}"/>
              </a:ext>
            </a:extLst>
          </p:cNvPr>
          <p:cNvSpPr/>
          <p:nvPr/>
        </p:nvSpPr>
        <p:spPr>
          <a:xfrm>
            <a:off x="5165567" y="1547744"/>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2" name="Rectangle 15">
            <a:extLst>
              <a:ext uri="{FF2B5EF4-FFF2-40B4-BE49-F238E27FC236}">
                <a16:creationId xmlns:a16="http://schemas.microsoft.com/office/drawing/2014/main" id="{6FF3D21A-CB89-1028-973D-83205A707B8D}"/>
              </a:ext>
            </a:extLst>
          </p:cNvPr>
          <p:cNvSpPr/>
          <p:nvPr/>
        </p:nvSpPr>
        <p:spPr>
          <a:xfrm rot="5400000">
            <a:off x="5952427" y="1547743"/>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3" name="Pie 24">
            <a:extLst>
              <a:ext uri="{FF2B5EF4-FFF2-40B4-BE49-F238E27FC236}">
                <a16:creationId xmlns:a16="http://schemas.microsoft.com/office/drawing/2014/main" id="{9CC707E4-7E98-B617-C8AE-084D3562AA19}"/>
              </a:ext>
            </a:extLst>
          </p:cNvPr>
          <p:cNvSpPr/>
          <p:nvPr/>
        </p:nvSpPr>
        <p:spPr>
          <a:xfrm>
            <a:off x="5024670" y="4648012"/>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4" name="Parallelogram 30">
            <a:extLst>
              <a:ext uri="{FF2B5EF4-FFF2-40B4-BE49-F238E27FC236}">
                <a16:creationId xmlns:a16="http://schemas.microsoft.com/office/drawing/2014/main" id="{325F05CE-D949-3267-5DA4-EC9DFDF65FB8}"/>
              </a:ext>
            </a:extLst>
          </p:cNvPr>
          <p:cNvSpPr/>
          <p:nvPr/>
        </p:nvSpPr>
        <p:spPr>
          <a:xfrm flipH="1">
            <a:off x="9253201" y="2556794"/>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5" name="Block Arc 14">
            <a:extLst>
              <a:ext uri="{FF2B5EF4-FFF2-40B4-BE49-F238E27FC236}">
                <a16:creationId xmlns:a16="http://schemas.microsoft.com/office/drawing/2014/main" id="{FF8893AF-5DD9-A004-208A-2D8EAE90D67B}"/>
              </a:ext>
            </a:extLst>
          </p:cNvPr>
          <p:cNvSpPr/>
          <p:nvPr/>
        </p:nvSpPr>
        <p:spPr>
          <a:xfrm rot="16200000">
            <a:off x="6740101" y="1499640"/>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6" name="Block Arc 41">
            <a:extLst>
              <a:ext uri="{FF2B5EF4-FFF2-40B4-BE49-F238E27FC236}">
                <a16:creationId xmlns:a16="http://schemas.microsoft.com/office/drawing/2014/main" id="{6CDBA732-D5D0-6E74-F663-D530054DF671}"/>
              </a:ext>
            </a:extLst>
          </p:cNvPr>
          <p:cNvSpPr/>
          <p:nvPr/>
        </p:nvSpPr>
        <p:spPr>
          <a:xfrm>
            <a:off x="7623294" y="1453330"/>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7" name="Right Triangle 17">
            <a:extLst>
              <a:ext uri="{FF2B5EF4-FFF2-40B4-BE49-F238E27FC236}">
                <a16:creationId xmlns:a16="http://schemas.microsoft.com/office/drawing/2014/main" id="{BD4A39F5-499F-4C3A-9128-AA7998C3FFFE}"/>
              </a:ext>
            </a:extLst>
          </p:cNvPr>
          <p:cNvSpPr/>
          <p:nvPr/>
        </p:nvSpPr>
        <p:spPr>
          <a:xfrm>
            <a:off x="5920489" y="4629987"/>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8" name="Oval 27">
            <a:extLst>
              <a:ext uri="{FF2B5EF4-FFF2-40B4-BE49-F238E27FC236}">
                <a16:creationId xmlns:a16="http://schemas.microsoft.com/office/drawing/2014/main" id="{D891CC82-BB54-A43F-C75B-2C7EFC8AEFAD}"/>
              </a:ext>
            </a:extLst>
          </p:cNvPr>
          <p:cNvSpPr/>
          <p:nvPr/>
        </p:nvSpPr>
        <p:spPr>
          <a:xfrm>
            <a:off x="2633239" y="5498212"/>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9" name="Parallelogram 15">
            <a:extLst>
              <a:ext uri="{FF2B5EF4-FFF2-40B4-BE49-F238E27FC236}">
                <a16:creationId xmlns:a16="http://schemas.microsoft.com/office/drawing/2014/main" id="{1E07115E-F01C-DE55-8A55-00CB34B53666}"/>
              </a:ext>
            </a:extLst>
          </p:cNvPr>
          <p:cNvSpPr/>
          <p:nvPr/>
        </p:nvSpPr>
        <p:spPr>
          <a:xfrm rot="16200000">
            <a:off x="6751606" y="3574159"/>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0" name="Round Same Side Corner Rectangle 21">
            <a:extLst>
              <a:ext uri="{FF2B5EF4-FFF2-40B4-BE49-F238E27FC236}">
                <a16:creationId xmlns:a16="http://schemas.microsoft.com/office/drawing/2014/main" id="{B95A710D-2B36-C0E1-A127-3EE123077A2E}"/>
              </a:ext>
            </a:extLst>
          </p:cNvPr>
          <p:cNvSpPr/>
          <p:nvPr/>
        </p:nvSpPr>
        <p:spPr>
          <a:xfrm rot="10800000">
            <a:off x="7525806" y="2572960"/>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1" name="Oval 26">
            <a:extLst>
              <a:ext uri="{FF2B5EF4-FFF2-40B4-BE49-F238E27FC236}">
                <a16:creationId xmlns:a16="http://schemas.microsoft.com/office/drawing/2014/main" id="{5147E2DB-67A1-9084-3570-F866439A4199}"/>
              </a:ext>
            </a:extLst>
          </p:cNvPr>
          <p:cNvSpPr/>
          <p:nvPr/>
        </p:nvSpPr>
        <p:spPr>
          <a:xfrm>
            <a:off x="5181685" y="3616303"/>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2" name="Freeform 32">
            <a:extLst>
              <a:ext uri="{FF2B5EF4-FFF2-40B4-BE49-F238E27FC236}">
                <a16:creationId xmlns:a16="http://schemas.microsoft.com/office/drawing/2014/main" id="{1275AAD5-88B2-D85E-4AE3-54629A2040DF}"/>
              </a:ext>
            </a:extLst>
          </p:cNvPr>
          <p:cNvSpPr/>
          <p:nvPr/>
        </p:nvSpPr>
        <p:spPr>
          <a:xfrm>
            <a:off x="2574966" y="1509888"/>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3" name="Rounded Rectangle 10">
            <a:extLst>
              <a:ext uri="{FF2B5EF4-FFF2-40B4-BE49-F238E27FC236}">
                <a16:creationId xmlns:a16="http://schemas.microsoft.com/office/drawing/2014/main" id="{4DDB6B32-36A9-519D-64ED-88F3EB43051E}"/>
              </a:ext>
            </a:extLst>
          </p:cNvPr>
          <p:cNvSpPr/>
          <p:nvPr/>
        </p:nvSpPr>
        <p:spPr>
          <a:xfrm>
            <a:off x="6748945" y="2545015"/>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4" name="Rounded Rectangle 32">
            <a:extLst>
              <a:ext uri="{FF2B5EF4-FFF2-40B4-BE49-F238E27FC236}">
                <a16:creationId xmlns:a16="http://schemas.microsoft.com/office/drawing/2014/main" id="{6D11BF50-0FB0-4415-DC7C-6E08A32DB3E6}"/>
              </a:ext>
            </a:extLst>
          </p:cNvPr>
          <p:cNvSpPr/>
          <p:nvPr/>
        </p:nvSpPr>
        <p:spPr>
          <a:xfrm>
            <a:off x="8394337" y="3652483"/>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5" name="Trapezoid 13">
            <a:extLst>
              <a:ext uri="{FF2B5EF4-FFF2-40B4-BE49-F238E27FC236}">
                <a16:creationId xmlns:a16="http://schemas.microsoft.com/office/drawing/2014/main" id="{ADFD2198-9021-A755-4EFC-71CE4354DE2A}"/>
              </a:ext>
            </a:extLst>
          </p:cNvPr>
          <p:cNvSpPr/>
          <p:nvPr/>
        </p:nvSpPr>
        <p:spPr>
          <a:xfrm>
            <a:off x="3538959" y="2567271"/>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6" name="Rounded Rectangle 7">
            <a:extLst>
              <a:ext uri="{FF2B5EF4-FFF2-40B4-BE49-F238E27FC236}">
                <a16:creationId xmlns:a16="http://schemas.microsoft.com/office/drawing/2014/main" id="{E7B0817D-695D-8BF0-C274-2188F320E3A3}"/>
              </a:ext>
            </a:extLst>
          </p:cNvPr>
          <p:cNvSpPr/>
          <p:nvPr/>
        </p:nvSpPr>
        <p:spPr>
          <a:xfrm>
            <a:off x="6072959" y="2556532"/>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7" name="Rectangle 18">
            <a:extLst>
              <a:ext uri="{FF2B5EF4-FFF2-40B4-BE49-F238E27FC236}">
                <a16:creationId xmlns:a16="http://schemas.microsoft.com/office/drawing/2014/main" id="{7A9AA3A2-5612-EA01-2F7A-442F53066AAD}"/>
              </a:ext>
            </a:extLst>
          </p:cNvPr>
          <p:cNvSpPr/>
          <p:nvPr/>
        </p:nvSpPr>
        <p:spPr>
          <a:xfrm>
            <a:off x="4473495" y="2596203"/>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8" name="Rounded Rectangle 25">
            <a:extLst>
              <a:ext uri="{FF2B5EF4-FFF2-40B4-BE49-F238E27FC236}">
                <a16:creationId xmlns:a16="http://schemas.microsoft.com/office/drawing/2014/main" id="{B0FF7173-7A01-75F5-1392-62C7ECEF40A3}"/>
              </a:ext>
            </a:extLst>
          </p:cNvPr>
          <p:cNvSpPr/>
          <p:nvPr/>
        </p:nvSpPr>
        <p:spPr>
          <a:xfrm>
            <a:off x="5369241" y="2581050"/>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29" name="Chord 14">
            <a:extLst>
              <a:ext uri="{FF2B5EF4-FFF2-40B4-BE49-F238E27FC236}">
                <a16:creationId xmlns:a16="http://schemas.microsoft.com/office/drawing/2014/main" id="{68C8D4DE-F155-DB72-7213-BDE8933D2DAC}"/>
              </a:ext>
            </a:extLst>
          </p:cNvPr>
          <p:cNvSpPr/>
          <p:nvPr/>
        </p:nvSpPr>
        <p:spPr>
          <a:xfrm>
            <a:off x="4134688" y="5564366"/>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0" name="Rounded Rectangle 6">
            <a:extLst>
              <a:ext uri="{FF2B5EF4-FFF2-40B4-BE49-F238E27FC236}">
                <a16:creationId xmlns:a16="http://schemas.microsoft.com/office/drawing/2014/main" id="{EB290455-275A-F745-8088-0C49ADFDC45E}"/>
              </a:ext>
            </a:extLst>
          </p:cNvPr>
          <p:cNvSpPr/>
          <p:nvPr/>
        </p:nvSpPr>
        <p:spPr>
          <a:xfrm>
            <a:off x="2626116" y="2500664"/>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1" name="Oval 66">
            <a:extLst>
              <a:ext uri="{FF2B5EF4-FFF2-40B4-BE49-F238E27FC236}">
                <a16:creationId xmlns:a16="http://schemas.microsoft.com/office/drawing/2014/main" id="{EEA213A4-A553-7E8A-EB4B-F40EDC2D1141}"/>
              </a:ext>
            </a:extLst>
          </p:cNvPr>
          <p:cNvSpPr/>
          <p:nvPr/>
        </p:nvSpPr>
        <p:spPr>
          <a:xfrm rot="20700000">
            <a:off x="4352279" y="3663234"/>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2" name="Isosceles Triangle 13">
            <a:extLst>
              <a:ext uri="{FF2B5EF4-FFF2-40B4-BE49-F238E27FC236}">
                <a16:creationId xmlns:a16="http://schemas.microsoft.com/office/drawing/2014/main" id="{D5FF677A-D9EE-27EC-1E7D-977B6B4A04D4}"/>
              </a:ext>
            </a:extLst>
          </p:cNvPr>
          <p:cNvSpPr/>
          <p:nvPr/>
        </p:nvSpPr>
        <p:spPr>
          <a:xfrm rot="10800000">
            <a:off x="3402963" y="5514971"/>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3" name="Smiley Face 14">
            <a:extLst>
              <a:ext uri="{FF2B5EF4-FFF2-40B4-BE49-F238E27FC236}">
                <a16:creationId xmlns:a16="http://schemas.microsoft.com/office/drawing/2014/main" id="{1A2B0138-A487-F160-2948-C1B0FB48AD22}"/>
              </a:ext>
            </a:extLst>
          </p:cNvPr>
          <p:cNvSpPr/>
          <p:nvPr/>
        </p:nvSpPr>
        <p:spPr>
          <a:xfrm>
            <a:off x="5831785" y="5607854"/>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4" name="Smiley Face 12">
            <a:extLst>
              <a:ext uri="{FF2B5EF4-FFF2-40B4-BE49-F238E27FC236}">
                <a16:creationId xmlns:a16="http://schemas.microsoft.com/office/drawing/2014/main" id="{5FCBC643-8043-45A2-B282-B62CCC198477}"/>
              </a:ext>
            </a:extLst>
          </p:cNvPr>
          <p:cNvSpPr/>
          <p:nvPr/>
        </p:nvSpPr>
        <p:spPr>
          <a:xfrm>
            <a:off x="8375365" y="5607854"/>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5" name="Smiley Face 15">
            <a:extLst>
              <a:ext uri="{FF2B5EF4-FFF2-40B4-BE49-F238E27FC236}">
                <a16:creationId xmlns:a16="http://schemas.microsoft.com/office/drawing/2014/main" id="{6573765F-07E5-29F9-B59C-67C3C2D09D28}"/>
              </a:ext>
            </a:extLst>
          </p:cNvPr>
          <p:cNvSpPr/>
          <p:nvPr/>
        </p:nvSpPr>
        <p:spPr>
          <a:xfrm>
            <a:off x="6683738" y="5610925"/>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6" name="Oval 37">
            <a:extLst>
              <a:ext uri="{FF2B5EF4-FFF2-40B4-BE49-F238E27FC236}">
                <a16:creationId xmlns:a16="http://schemas.microsoft.com/office/drawing/2014/main" id="{6FD77A3C-14FF-06A6-CE41-25BC1DB8539C}"/>
              </a:ext>
            </a:extLst>
          </p:cNvPr>
          <p:cNvSpPr/>
          <p:nvPr/>
        </p:nvSpPr>
        <p:spPr>
          <a:xfrm>
            <a:off x="9227319" y="5604452"/>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7" name="Smiley Face 14">
            <a:extLst>
              <a:ext uri="{FF2B5EF4-FFF2-40B4-BE49-F238E27FC236}">
                <a16:creationId xmlns:a16="http://schemas.microsoft.com/office/drawing/2014/main" id="{32000504-0DD9-3376-8480-59BC8FD914B0}"/>
              </a:ext>
            </a:extLst>
          </p:cNvPr>
          <p:cNvSpPr/>
          <p:nvPr/>
        </p:nvSpPr>
        <p:spPr>
          <a:xfrm>
            <a:off x="7529551" y="5610925"/>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8" name="Rectangle 16">
            <a:extLst>
              <a:ext uri="{FF2B5EF4-FFF2-40B4-BE49-F238E27FC236}">
                <a16:creationId xmlns:a16="http://schemas.microsoft.com/office/drawing/2014/main" id="{DCA36521-9E9E-BC51-BA19-FD84AB1F30FB}"/>
              </a:ext>
            </a:extLst>
          </p:cNvPr>
          <p:cNvSpPr/>
          <p:nvPr/>
        </p:nvSpPr>
        <p:spPr>
          <a:xfrm rot="2700000">
            <a:off x="3540441" y="3549178"/>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9" name="Rectangle 9">
            <a:extLst>
              <a:ext uri="{FF2B5EF4-FFF2-40B4-BE49-F238E27FC236}">
                <a16:creationId xmlns:a16="http://schemas.microsoft.com/office/drawing/2014/main" id="{2E16B14D-7927-B09D-0C9B-2A8A87D05F79}"/>
              </a:ext>
            </a:extLst>
          </p:cNvPr>
          <p:cNvSpPr/>
          <p:nvPr/>
        </p:nvSpPr>
        <p:spPr>
          <a:xfrm>
            <a:off x="2615917" y="3574275"/>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0" name="Round Same Side Corner Rectangle 6">
            <a:extLst>
              <a:ext uri="{FF2B5EF4-FFF2-40B4-BE49-F238E27FC236}">
                <a16:creationId xmlns:a16="http://schemas.microsoft.com/office/drawing/2014/main" id="{E32F288B-DC15-D3C7-9E41-7690BBE9212E}"/>
              </a:ext>
            </a:extLst>
          </p:cNvPr>
          <p:cNvSpPr/>
          <p:nvPr/>
        </p:nvSpPr>
        <p:spPr>
          <a:xfrm rot="2700000">
            <a:off x="5193771" y="5505510"/>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1" name="Frame 17">
            <a:extLst>
              <a:ext uri="{FF2B5EF4-FFF2-40B4-BE49-F238E27FC236}">
                <a16:creationId xmlns:a16="http://schemas.microsoft.com/office/drawing/2014/main" id="{078E8E0B-4D56-03DA-E007-C96AB0DA9E32}"/>
              </a:ext>
            </a:extLst>
          </p:cNvPr>
          <p:cNvSpPr/>
          <p:nvPr/>
        </p:nvSpPr>
        <p:spPr>
          <a:xfrm>
            <a:off x="2590978" y="4642445"/>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2" name="Rounded Rectangle 5">
            <a:extLst>
              <a:ext uri="{FF2B5EF4-FFF2-40B4-BE49-F238E27FC236}">
                <a16:creationId xmlns:a16="http://schemas.microsoft.com/office/drawing/2014/main" id="{729BCFF9-3371-16CF-C6A7-4CF5A7D10887}"/>
              </a:ext>
            </a:extLst>
          </p:cNvPr>
          <p:cNvSpPr/>
          <p:nvPr/>
        </p:nvSpPr>
        <p:spPr>
          <a:xfrm flipH="1">
            <a:off x="8317163" y="2583134"/>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3" name="Teardrop 1">
            <a:extLst>
              <a:ext uri="{FF2B5EF4-FFF2-40B4-BE49-F238E27FC236}">
                <a16:creationId xmlns:a16="http://schemas.microsoft.com/office/drawing/2014/main" id="{83E713FF-7546-BC4E-E6AA-6E4DD11656CD}"/>
              </a:ext>
            </a:extLst>
          </p:cNvPr>
          <p:cNvSpPr/>
          <p:nvPr/>
        </p:nvSpPr>
        <p:spPr>
          <a:xfrm rot="18805991">
            <a:off x="8341435" y="1568376"/>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4" name="Rectangle 130">
            <a:extLst>
              <a:ext uri="{FF2B5EF4-FFF2-40B4-BE49-F238E27FC236}">
                <a16:creationId xmlns:a16="http://schemas.microsoft.com/office/drawing/2014/main" id="{EF2A0B53-9E71-4B74-3B7D-8E0DFA4F2D48}"/>
              </a:ext>
            </a:extLst>
          </p:cNvPr>
          <p:cNvSpPr/>
          <p:nvPr/>
        </p:nvSpPr>
        <p:spPr>
          <a:xfrm>
            <a:off x="9147563" y="1568442"/>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5" name="Right Triangle 17">
            <a:extLst>
              <a:ext uri="{FF2B5EF4-FFF2-40B4-BE49-F238E27FC236}">
                <a16:creationId xmlns:a16="http://schemas.microsoft.com/office/drawing/2014/main" id="{2E84F667-218C-8948-DC54-BFDC64051CFD}"/>
              </a:ext>
            </a:extLst>
          </p:cNvPr>
          <p:cNvSpPr>
            <a:spLocks noChangeAspect="1"/>
          </p:cNvSpPr>
          <p:nvPr/>
        </p:nvSpPr>
        <p:spPr>
          <a:xfrm>
            <a:off x="7578216" y="4607054"/>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6" name="Right Triangle 17">
            <a:extLst>
              <a:ext uri="{FF2B5EF4-FFF2-40B4-BE49-F238E27FC236}">
                <a16:creationId xmlns:a16="http://schemas.microsoft.com/office/drawing/2014/main" id="{032CAA6B-AC7C-28A9-E7F5-9760A8B7371C}"/>
              </a:ext>
            </a:extLst>
          </p:cNvPr>
          <p:cNvSpPr>
            <a:spLocks noChangeAspect="1"/>
          </p:cNvSpPr>
          <p:nvPr/>
        </p:nvSpPr>
        <p:spPr>
          <a:xfrm>
            <a:off x="6703174" y="4607054"/>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7" name="Right Triangle 17">
            <a:extLst>
              <a:ext uri="{FF2B5EF4-FFF2-40B4-BE49-F238E27FC236}">
                <a16:creationId xmlns:a16="http://schemas.microsoft.com/office/drawing/2014/main" id="{765712D6-DD87-9A17-96B6-88E577890443}"/>
              </a:ext>
            </a:extLst>
          </p:cNvPr>
          <p:cNvSpPr>
            <a:spLocks noChangeAspect="1"/>
          </p:cNvSpPr>
          <p:nvPr/>
        </p:nvSpPr>
        <p:spPr>
          <a:xfrm>
            <a:off x="8453258" y="4607054"/>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8" name="Oval 44">
            <a:extLst>
              <a:ext uri="{FF2B5EF4-FFF2-40B4-BE49-F238E27FC236}">
                <a16:creationId xmlns:a16="http://schemas.microsoft.com/office/drawing/2014/main" id="{F0438085-773C-BC5D-04A1-216C2C934014}"/>
              </a:ext>
            </a:extLst>
          </p:cNvPr>
          <p:cNvSpPr>
            <a:spLocks noChangeAspect="1"/>
          </p:cNvSpPr>
          <p:nvPr/>
        </p:nvSpPr>
        <p:spPr>
          <a:xfrm>
            <a:off x="9328299" y="4607054"/>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20412319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1B7214D7-D8F9-8C92-BE43-E09C19655563}"/>
              </a:ext>
            </a:extLst>
          </p:cNvPr>
          <p:cNvSpPr>
            <a:spLocks noGrp="1"/>
          </p:cNvSpPr>
          <p:nvPr>
            <p:ph type="body" sz="quarter" idx="10"/>
          </p:nvPr>
        </p:nvSpPr>
        <p:spPr>
          <a:xfrm>
            <a:off x="323529" y="123478"/>
            <a:ext cx="11573197" cy="724247"/>
          </a:xfrm>
        </p:spPr>
        <p:txBody>
          <a:bodyPr>
            <a:normAutofit fontScale="92500" lnSpcReduction="10000"/>
          </a:bodyPr>
          <a:lstStyle/>
          <a:p>
            <a:pPr rtl="1"/>
            <a:r>
              <a:rPr lang="fa-IR" dirty="0"/>
              <a:t>مجموعه آیکون های کاملاً قابل ویرایش: </a:t>
            </a:r>
            <a:r>
              <a:rPr lang="en-US" dirty="0"/>
              <a:t>B</a:t>
            </a:r>
          </a:p>
        </p:txBody>
      </p:sp>
      <p:sp>
        <p:nvSpPr>
          <p:cNvPr id="4" name="Freeform 47">
            <a:extLst>
              <a:ext uri="{FF2B5EF4-FFF2-40B4-BE49-F238E27FC236}">
                <a16:creationId xmlns:a16="http://schemas.microsoft.com/office/drawing/2014/main" id="{48EBD34D-166B-3A76-E612-28CD3D44150B}"/>
              </a:ext>
            </a:extLst>
          </p:cNvPr>
          <p:cNvSpPr>
            <a:spLocks noChangeAspect="1"/>
          </p:cNvSpPr>
          <p:nvPr/>
        </p:nvSpPr>
        <p:spPr>
          <a:xfrm>
            <a:off x="2427888" y="1454105"/>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 name="Freeform 48">
            <a:extLst>
              <a:ext uri="{FF2B5EF4-FFF2-40B4-BE49-F238E27FC236}">
                <a16:creationId xmlns:a16="http://schemas.microsoft.com/office/drawing/2014/main" id="{D2490CFF-E83C-C9B7-AD2E-A860DE82D8FB}"/>
              </a:ext>
            </a:extLst>
          </p:cNvPr>
          <p:cNvSpPr>
            <a:spLocks noChangeAspect="1"/>
          </p:cNvSpPr>
          <p:nvPr/>
        </p:nvSpPr>
        <p:spPr>
          <a:xfrm>
            <a:off x="3275030" y="1498393"/>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 name="Freeform 49">
            <a:extLst>
              <a:ext uri="{FF2B5EF4-FFF2-40B4-BE49-F238E27FC236}">
                <a16:creationId xmlns:a16="http://schemas.microsoft.com/office/drawing/2014/main" id="{9D728D26-16FC-9DDB-64BE-DA3B6F10AC95}"/>
              </a:ext>
            </a:extLst>
          </p:cNvPr>
          <p:cNvSpPr>
            <a:spLocks noChangeAspect="1"/>
          </p:cNvSpPr>
          <p:nvPr/>
        </p:nvSpPr>
        <p:spPr>
          <a:xfrm>
            <a:off x="4992460" y="1483559"/>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 name="Freeform 50">
            <a:extLst>
              <a:ext uri="{FF2B5EF4-FFF2-40B4-BE49-F238E27FC236}">
                <a16:creationId xmlns:a16="http://schemas.microsoft.com/office/drawing/2014/main" id="{7CF5B2B7-EE57-C29A-2D75-1A223E081033}"/>
              </a:ext>
            </a:extLst>
          </p:cNvPr>
          <p:cNvSpPr>
            <a:spLocks noChangeAspect="1"/>
          </p:cNvSpPr>
          <p:nvPr/>
        </p:nvSpPr>
        <p:spPr>
          <a:xfrm>
            <a:off x="4113015" y="1495313"/>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8" name="Teardrop 9">
            <a:extLst>
              <a:ext uri="{FF2B5EF4-FFF2-40B4-BE49-F238E27FC236}">
                <a16:creationId xmlns:a16="http://schemas.microsoft.com/office/drawing/2014/main" id="{452BF24E-F688-B4A9-BBDD-7FFD803F0870}"/>
              </a:ext>
            </a:extLst>
          </p:cNvPr>
          <p:cNvSpPr>
            <a:spLocks noChangeAspect="1"/>
          </p:cNvSpPr>
          <p:nvPr/>
        </p:nvSpPr>
        <p:spPr>
          <a:xfrm rot="18900000">
            <a:off x="5837784" y="2518686"/>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 name="Freeform 97">
            <a:extLst>
              <a:ext uri="{FF2B5EF4-FFF2-40B4-BE49-F238E27FC236}">
                <a16:creationId xmlns:a16="http://schemas.microsoft.com/office/drawing/2014/main" id="{CDC4DC3C-8045-E78B-831F-16466DD6A907}"/>
              </a:ext>
            </a:extLst>
          </p:cNvPr>
          <p:cNvSpPr>
            <a:spLocks noChangeAspect="1"/>
          </p:cNvSpPr>
          <p:nvPr/>
        </p:nvSpPr>
        <p:spPr>
          <a:xfrm>
            <a:off x="6557836" y="1487694"/>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 name="Donut 22">
            <a:extLst>
              <a:ext uri="{FF2B5EF4-FFF2-40B4-BE49-F238E27FC236}">
                <a16:creationId xmlns:a16="http://schemas.microsoft.com/office/drawing/2014/main" id="{3A474C44-23FA-46EC-C66B-4C6E0FBC275C}"/>
              </a:ext>
            </a:extLst>
          </p:cNvPr>
          <p:cNvSpPr>
            <a:spLocks noChangeAspect="1"/>
          </p:cNvSpPr>
          <p:nvPr/>
        </p:nvSpPr>
        <p:spPr>
          <a:xfrm>
            <a:off x="8274457" y="1583327"/>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1" name="Freeform 99">
            <a:extLst>
              <a:ext uri="{FF2B5EF4-FFF2-40B4-BE49-F238E27FC236}">
                <a16:creationId xmlns:a16="http://schemas.microsoft.com/office/drawing/2014/main" id="{702D570D-9755-2E56-894A-1032C338EA18}"/>
              </a:ext>
            </a:extLst>
          </p:cNvPr>
          <p:cNvSpPr>
            <a:spLocks noChangeAspect="1"/>
          </p:cNvSpPr>
          <p:nvPr/>
        </p:nvSpPr>
        <p:spPr>
          <a:xfrm>
            <a:off x="5899838" y="1475791"/>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2" name="Oval 10">
            <a:extLst>
              <a:ext uri="{FF2B5EF4-FFF2-40B4-BE49-F238E27FC236}">
                <a16:creationId xmlns:a16="http://schemas.microsoft.com/office/drawing/2014/main" id="{C3EB797F-287A-0AFF-4B7B-E30FE5101742}"/>
              </a:ext>
            </a:extLst>
          </p:cNvPr>
          <p:cNvSpPr/>
          <p:nvPr/>
        </p:nvSpPr>
        <p:spPr>
          <a:xfrm>
            <a:off x="7457330" y="1476808"/>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3" name="Freeform 101">
            <a:extLst>
              <a:ext uri="{FF2B5EF4-FFF2-40B4-BE49-F238E27FC236}">
                <a16:creationId xmlns:a16="http://schemas.microsoft.com/office/drawing/2014/main" id="{C8CE5EBF-E7E1-45F0-47FA-FE3DFE2EA802}"/>
              </a:ext>
            </a:extLst>
          </p:cNvPr>
          <p:cNvSpPr/>
          <p:nvPr/>
        </p:nvSpPr>
        <p:spPr>
          <a:xfrm>
            <a:off x="9177563" y="1529498"/>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14" name="Group 102">
            <a:extLst>
              <a:ext uri="{FF2B5EF4-FFF2-40B4-BE49-F238E27FC236}">
                <a16:creationId xmlns:a16="http://schemas.microsoft.com/office/drawing/2014/main" id="{493F22B6-A12A-46EE-BA56-0E92D5C5CEDC}"/>
              </a:ext>
            </a:extLst>
          </p:cNvPr>
          <p:cNvGrpSpPr>
            <a:grpSpLocks noChangeAspect="1"/>
          </p:cNvGrpSpPr>
          <p:nvPr/>
        </p:nvGrpSpPr>
        <p:grpSpPr>
          <a:xfrm>
            <a:off x="6704522" y="2472644"/>
            <a:ext cx="325734" cy="529812"/>
            <a:chOff x="2071598" y="2060848"/>
            <a:chExt cx="1917605" cy="3137144"/>
          </a:xfrm>
          <a:solidFill>
            <a:schemeClr val="accent4"/>
          </a:solidFill>
        </p:grpSpPr>
        <p:sp>
          <p:nvSpPr>
            <p:cNvPr id="15" name="Freeform 103">
              <a:extLst>
                <a:ext uri="{FF2B5EF4-FFF2-40B4-BE49-F238E27FC236}">
                  <a16:creationId xmlns:a16="http://schemas.microsoft.com/office/drawing/2014/main" id="{D4E2649B-4956-3021-264A-7BEC40C1AA1C}"/>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6" name="Freeform 104">
              <a:extLst>
                <a:ext uri="{FF2B5EF4-FFF2-40B4-BE49-F238E27FC236}">
                  <a16:creationId xmlns:a16="http://schemas.microsoft.com/office/drawing/2014/main" id="{EE848B1E-66A5-226B-1D58-B74F05744517}"/>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7" name="Freeform 105">
              <a:extLst>
                <a:ext uri="{FF2B5EF4-FFF2-40B4-BE49-F238E27FC236}">
                  <a16:creationId xmlns:a16="http://schemas.microsoft.com/office/drawing/2014/main" id="{1CEE3104-D770-4A56-57DE-C9CA53C02DAC}"/>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8" name="Freeform 106">
              <a:extLst>
                <a:ext uri="{FF2B5EF4-FFF2-40B4-BE49-F238E27FC236}">
                  <a16:creationId xmlns:a16="http://schemas.microsoft.com/office/drawing/2014/main" id="{0A98AC29-FCE8-75E8-72DA-2AE6F9D52D70}"/>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19" name="Freeform 107">
            <a:extLst>
              <a:ext uri="{FF2B5EF4-FFF2-40B4-BE49-F238E27FC236}">
                <a16:creationId xmlns:a16="http://schemas.microsoft.com/office/drawing/2014/main" id="{93DD10F6-26B7-7DAE-A580-545BB3589B39}"/>
              </a:ext>
            </a:extLst>
          </p:cNvPr>
          <p:cNvSpPr>
            <a:spLocks noChangeAspect="1"/>
          </p:cNvSpPr>
          <p:nvPr/>
        </p:nvSpPr>
        <p:spPr>
          <a:xfrm>
            <a:off x="7615710" y="2472644"/>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 name="Freeform 108">
            <a:extLst>
              <a:ext uri="{FF2B5EF4-FFF2-40B4-BE49-F238E27FC236}">
                <a16:creationId xmlns:a16="http://schemas.microsoft.com/office/drawing/2014/main" id="{6102B151-67ED-D814-7C06-110F31466A3E}"/>
              </a:ext>
            </a:extLst>
          </p:cNvPr>
          <p:cNvSpPr/>
          <p:nvPr/>
        </p:nvSpPr>
        <p:spPr>
          <a:xfrm>
            <a:off x="4126995" y="2460273"/>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1" name="Oval 8">
            <a:extLst>
              <a:ext uri="{FF2B5EF4-FFF2-40B4-BE49-F238E27FC236}">
                <a16:creationId xmlns:a16="http://schemas.microsoft.com/office/drawing/2014/main" id="{142113E9-8034-0957-D007-7AB62A123388}"/>
              </a:ext>
            </a:extLst>
          </p:cNvPr>
          <p:cNvSpPr/>
          <p:nvPr/>
        </p:nvSpPr>
        <p:spPr>
          <a:xfrm>
            <a:off x="4964336" y="2472615"/>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22" name="Group 110">
            <a:extLst>
              <a:ext uri="{FF2B5EF4-FFF2-40B4-BE49-F238E27FC236}">
                <a16:creationId xmlns:a16="http://schemas.microsoft.com/office/drawing/2014/main" id="{FC65EC93-173E-A735-01A9-AF551AEB8AE4}"/>
              </a:ext>
            </a:extLst>
          </p:cNvPr>
          <p:cNvGrpSpPr/>
          <p:nvPr/>
        </p:nvGrpSpPr>
        <p:grpSpPr>
          <a:xfrm>
            <a:off x="3289009" y="2460273"/>
            <a:ext cx="501857" cy="554554"/>
            <a:chOff x="4835382" y="73243"/>
            <a:chExt cx="2920830" cy="3227535"/>
          </a:xfrm>
          <a:solidFill>
            <a:schemeClr val="accent4"/>
          </a:solidFill>
        </p:grpSpPr>
        <p:sp>
          <p:nvSpPr>
            <p:cNvPr id="23" name="Freeform 111">
              <a:extLst>
                <a:ext uri="{FF2B5EF4-FFF2-40B4-BE49-F238E27FC236}">
                  <a16:creationId xmlns:a16="http://schemas.microsoft.com/office/drawing/2014/main" id="{D09C905D-DF0D-2305-92EA-5BC26A8CD813}"/>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 name="Oval 37">
              <a:extLst>
                <a:ext uri="{FF2B5EF4-FFF2-40B4-BE49-F238E27FC236}">
                  <a16:creationId xmlns:a16="http://schemas.microsoft.com/office/drawing/2014/main" id="{ECEE3556-840E-657F-289C-F21526FEA237}"/>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25" name="Rectangle 19">
            <a:extLst>
              <a:ext uri="{FF2B5EF4-FFF2-40B4-BE49-F238E27FC236}">
                <a16:creationId xmlns:a16="http://schemas.microsoft.com/office/drawing/2014/main" id="{F6F7C6DF-C3FD-49B1-C726-633B91ADB8F9}"/>
              </a:ext>
            </a:extLst>
          </p:cNvPr>
          <p:cNvSpPr/>
          <p:nvPr/>
        </p:nvSpPr>
        <p:spPr>
          <a:xfrm>
            <a:off x="2468080" y="2490365"/>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6" name="Freeform 114">
            <a:extLst>
              <a:ext uri="{FF2B5EF4-FFF2-40B4-BE49-F238E27FC236}">
                <a16:creationId xmlns:a16="http://schemas.microsoft.com/office/drawing/2014/main" id="{8CABB106-FB4E-8418-BA21-B079FA248D3C}"/>
              </a:ext>
            </a:extLst>
          </p:cNvPr>
          <p:cNvSpPr>
            <a:spLocks noChangeAspect="1"/>
          </p:cNvSpPr>
          <p:nvPr/>
        </p:nvSpPr>
        <p:spPr>
          <a:xfrm>
            <a:off x="8264674" y="2472644"/>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7" name="Rounded Rectangle 31">
            <a:extLst>
              <a:ext uri="{FF2B5EF4-FFF2-40B4-BE49-F238E27FC236}">
                <a16:creationId xmlns:a16="http://schemas.microsoft.com/office/drawing/2014/main" id="{8D217B98-1E66-3C85-9763-24E8DFA2CABB}"/>
              </a:ext>
            </a:extLst>
          </p:cNvPr>
          <p:cNvSpPr>
            <a:spLocks noChangeAspect="1"/>
          </p:cNvSpPr>
          <p:nvPr/>
        </p:nvSpPr>
        <p:spPr>
          <a:xfrm>
            <a:off x="2506638" y="3614549"/>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8" name="Oval 47">
            <a:extLst>
              <a:ext uri="{FF2B5EF4-FFF2-40B4-BE49-F238E27FC236}">
                <a16:creationId xmlns:a16="http://schemas.microsoft.com/office/drawing/2014/main" id="{643ED238-299F-7618-7673-27DBBE6E508B}"/>
              </a:ext>
            </a:extLst>
          </p:cNvPr>
          <p:cNvSpPr>
            <a:spLocks noChangeAspect="1"/>
          </p:cNvSpPr>
          <p:nvPr/>
        </p:nvSpPr>
        <p:spPr>
          <a:xfrm>
            <a:off x="9055002" y="2472644"/>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9" name="Oval 50">
            <a:extLst>
              <a:ext uri="{FF2B5EF4-FFF2-40B4-BE49-F238E27FC236}">
                <a16:creationId xmlns:a16="http://schemas.microsoft.com/office/drawing/2014/main" id="{BBF0966D-A38F-8DFE-DCDB-9AEAC0EB8689}"/>
              </a:ext>
            </a:extLst>
          </p:cNvPr>
          <p:cNvSpPr>
            <a:spLocks noChangeAspect="1"/>
          </p:cNvSpPr>
          <p:nvPr/>
        </p:nvSpPr>
        <p:spPr>
          <a:xfrm>
            <a:off x="3305390" y="3614549"/>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0" name="Heart 17">
            <a:extLst>
              <a:ext uri="{FF2B5EF4-FFF2-40B4-BE49-F238E27FC236}">
                <a16:creationId xmlns:a16="http://schemas.microsoft.com/office/drawing/2014/main" id="{C2C84EF3-85CC-D858-D19C-37CAD6414858}"/>
              </a:ext>
            </a:extLst>
          </p:cNvPr>
          <p:cNvSpPr/>
          <p:nvPr/>
        </p:nvSpPr>
        <p:spPr>
          <a:xfrm>
            <a:off x="5843572" y="3632039"/>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1" name="Rounded Rectangle 25">
            <a:extLst>
              <a:ext uri="{FF2B5EF4-FFF2-40B4-BE49-F238E27FC236}">
                <a16:creationId xmlns:a16="http://schemas.microsoft.com/office/drawing/2014/main" id="{9EB3464C-7FD1-45CA-FD80-DE0D96DA2F95}"/>
              </a:ext>
            </a:extLst>
          </p:cNvPr>
          <p:cNvSpPr/>
          <p:nvPr/>
        </p:nvSpPr>
        <p:spPr>
          <a:xfrm>
            <a:off x="4979076" y="3669740"/>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2" name="Chord 32">
            <a:extLst>
              <a:ext uri="{FF2B5EF4-FFF2-40B4-BE49-F238E27FC236}">
                <a16:creationId xmlns:a16="http://schemas.microsoft.com/office/drawing/2014/main" id="{6B1941B8-711B-2390-27FD-6BFD440D8D9A}"/>
              </a:ext>
            </a:extLst>
          </p:cNvPr>
          <p:cNvSpPr/>
          <p:nvPr/>
        </p:nvSpPr>
        <p:spPr>
          <a:xfrm>
            <a:off x="4129086" y="3632803"/>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3" name="Rounded Rectangle 40">
            <a:extLst>
              <a:ext uri="{FF2B5EF4-FFF2-40B4-BE49-F238E27FC236}">
                <a16:creationId xmlns:a16="http://schemas.microsoft.com/office/drawing/2014/main" id="{16F4C6B6-39BA-CD2D-C0B6-1F999BF4BDD5}"/>
              </a:ext>
            </a:extLst>
          </p:cNvPr>
          <p:cNvSpPr/>
          <p:nvPr/>
        </p:nvSpPr>
        <p:spPr>
          <a:xfrm rot="2942052">
            <a:off x="6636087" y="3633385"/>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4" name="Rounded Rectangle 7">
            <a:extLst>
              <a:ext uri="{FF2B5EF4-FFF2-40B4-BE49-F238E27FC236}">
                <a16:creationId xmlns:a16="http://schemas.microsoft.com/office/drawing/2014/main" id="{6DC67968-6638-F7A9-9F24-01D53B87BCB4}"/>
              </a:ext>
            </a:extLst>
          </p:cNvPr>
          <p:cNvSpPr>
            <a:spLocks noChangeAspect="1"/>
          </p:cNvSpPr>
          <p:nvPr/>
        </p:nvSpPr>
        <p:spPr>
          <a:xfrm rot="18924894" flipH="1">
            <a:off x="4296644" y="4665531"/>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5" name="Rounded Rectangle 17">
            <a:extLst>
              <a:ext uri="{FF2B5EF4-FFF2-40B4-BE49-F238E27FC236}">
                <a16:creationId xmlns:a16="http://schemas.microsoft.com/office/drawing/2014/main" id="{789950FC-88A5-4AD3-5ECA-73A85404F5D5}"/>
              </a:ext>
            </a:extLst>
          </p:cNvPr>
          <p:cNvSpPr>
            <a:spLocks noChangeAspect="1"/>
          </p:cNvSpPr>
          <p:nvPr/>
        </p:nvSpPr>
        <p:spPr>
          <a:xfrm>
            <a:off x="9153414" y="3614549"/>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6" name="Oval 21">
            <a:extLst>
              <a:ext uri="{FF2B5EF4-FFF2-40B4-BE49-F238E27FC236}">
                <a16:creationId xmlns:a16="http://schemas.microsoft.com/office/drawing/2014/main" id="{8203FF5F-2FBE-47A1-BE46-77F909F7F5FF}"/>
              </a:ext>
            </a:extLst>
          </p:cNvPr>
          <p:cNvSpPr>
            <a:spLocks noChangeAspect="1"/>
          </p:cNvSpPr>
          <p:nvPr/>
        </p:nvSpPr>
        <p:spPr>
          <a:xfrm>
            <a:off x="7435749" y="3614549"/>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7" name="Oval 25">
            <a:extLst>
              <a:ext uri="{FF2B5EF4-FFF2-40B4-BE49-F238E27FC236}">
                <a16:creationId xmlns:a16="http://schemas.microsoft.com/office/drawing/2014/main" id="{92ED2897-0AC0-C7B3-87FB-F1D91C62E060}"/>
              </a:ext>
            </a:extLst>
          </p:cNvPr>
          <p:cNvSpPr>
            <a:spLocks noChangeAspect="1"/>
          </p:cNvSpPr>
          <p:nvPr/>
        </p:nvSpPr>
        <p:spPr>
          <a:xfrm>
            <a:off x="8274818" y="3614549"/>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8" name="Block Arc 20">
            <a:extLst>
              <a:ext uri="{FF2B5EF4-FFF2-40B4-BE49-F238E27FC236}">
                <a16:creationId xmlns:a16="http://schemas.microsoft.com/office/drawing/2014/main" id="{80DC71D6-BC05-711A-E001-9B27628650F0}"/>
              </a:ext>
            </a:extLst>
          </p:cNvPr>
          <p:cNvSpPr>
            <a:spLocks noChangeAspect="1"/>
          </p:cNvSpPr>
          <p:nvPr/>
        </p:nvSpPr>
        <p:spPr>
          <a:xfrm rot="10800000">
            <a:off x="3295629" y="4718511"/>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39" name="Block Arc 11">
            <a:extLst>
              <a:ext uri="{FF2B5EF4-FFF2-40B4-BE49-F238E27FC236}">
                <a16:creationId xmlns:a16="http://schemas.microsoft.com/office/drawing/2014/main" id="{E6A5BF3E-F366-3325-8368-6287C538A181}"/>
              </a:ext>
            </a:extLst>
          </p:cNvPr>
          <p:cNvSpPr/>
          <p:nvPr/>
        </p:nvSpPr>
        <p:spPr>
          <a:xfrm rot="10800000">
            <a:off x="6707337" y="4702855"/>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0" name="Rectangle 21">
            <a:extLst>
              <a:ext uri="{FF2B5EF4-FFF2-40B4-BE49-F238E27FC236}">
                <a16:creationId xmlns:a16="http://schemas.microsoft.com/office/drawing/2014/main" id="{A5B36DE0-19C7-2F7A-AFC9-E90B35FB546F}"/>
              </a:ext>
            </a:extLst>
          </p:cNvPr>
          <p:cNvSpPr/>
          <p:nvPr/>
        </p:nvSpPr>
        <p:spPr>
          <a:xfrm>
            <a:off x="4974964" y="4841719"/>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1" name="Round Same Side Corner Rectangle 8">
            <a:extLst>
              <a:ext uri="{FF2B5EF4-FFF2-40B4-BE49-F238E27FC236}">
                <a16:creationId xmlns:a16="http://schemas.microsoft.com/office/drawing/2014/main" id="{DA0E98C3-A08A-AA5C-3D41-16CCA65BA9B1}"/>
              </a:ext>
            </a:extLst>
          </p:cNvPr>
          <p:cNvSpPr/>
          <p:nvPr/>
        </p:nvSpPr>
        <p:spPr>
          <a:xfrm>
            <a:off x="9058688" y="4743633"/>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2" name="Rounded Rectangle 51">
            <a:extLst>
              <a:ext uri="{FF2B5EF4-FFF2-40B4-BE49-F238E27FC236}">
                <a16:creationId xmlns:a16="http://schemas.microsoft.com/office/drawing/2014/main" id="{03D364B8-ABBB-D20D-5494-B3E237AC346B}"/>
              </a:ext>
            </a:extLst>
          </p:cNvPr>
          <p:cNvSpPr/>
          <p:nvPr/>
        </p:nvSpPr>
        <p:spPr>
          <a:xfrm rot="16200000" flipH="1">
            <a:off x="7439764" y="5671769"/>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43" name="Isosceles Triangle 5">
            <a:extLst>
              <a:ext uri="{FF2B5EF4-FFF2-40B4-BE49-F238E27FC236}">
                <a16:creationId xmlns:a16="http://schemas.microsoft.com/office/drawing/2014/main" id="{4C09C732-332F-C20A-7A80-3CDB15BB5B8D}"/>
              </a:ext>
            </a:extLst>
          </p:cNvPr>
          <p:cNvSpPr>
            <a:spLocks noChangeAspect="1"/>
          </p:cNvSpPr>
          <p:nvPr/>
        </p:nvSpPr>
        <p:spPr>
          <a:xfrm>
            <a:off x="5892111" y="4781528"/>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4" name="Trapezoid 22">
            <a:extLst>
              <a:ext uri="{FF2B5EF4-FFF2-40B4-BE49-F238E27FC236}">
                <a16:creationId xmlns:a16="http://schemas.microsoft.com/office/drawing/2014/main" id="{46AFC82C-2FCE-411C-796A-8C153C0FE486}"/>
              </a:ext>
            </a:extLst>
          </p:cNvPr>
          <p:cNvSpPr>
            <a:spLocks noChangeAspect="1"/>
          </p:cNvSpPr>
          <p:nvPr/>
        </p:nvSpPr>
        <p:spPr>
          <a:xfrm>
            <a:off x="7435749" y="4848656"/>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5" name="Rounded Rectangle 20">
            <a:extLst>
              <a:ext uri="{FF2B5EF4-FFF2-40B4-BE49-F238E27FC236}">
                <a16:creationId xmlns:a16="http://schemas.microsoft.com/office/drawing/2014/main" id="{74ADC652-8391-B2DD-6CCE-95B6F227AF27}"/>
              </a:ext>
            </a:extLst>
          </p:cNvPr>
          <p:cNvSpPr>
            <a:spLocks noChangeAspect="1"/>
          </p:cNvSpPr>
          <p:nvPr/>
        </p:nvSpPr>
        <p:spPr>
          <a:xfrm rot="2160000">
            <a:off x="8293850" y="4718511"/>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6" name="Trapezoid 28">
            <a:extLst>
              <a:ext uri="{FF2B5EF4-FFF2-40B4-BE49-F238E27FC236}">
                <a16:creationId xmlns:a16="http://schemas.microsoft.com/office/drawing/2014/main" id="{A519B66F-5F9F-97DC-9144-88BD1F63D289}"/>
              </a:ext>
            </a:extLst>
          </p:cNvPr>
          <p:cNvSpPr>
            <a:spLocks noChangeAspect="1"/>
          </p:cNvSpPr>
          <p:nvPr/>
        </p:nvSpPr>
        <p:spPr>
          <a:xfrm>
            <a:off x="2474368" y="4718511"/>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7" name="Rounded Rectangle 2">
            <a:extLst>
              <a:ext uri="{FF2B5EF4-FFF2-40B4-BE49-F238E27FC236}">
                <a16:creationId xmlns:a16="http://schemas.microsoft.com/office/drawing/2014/main" id="{FF551414-D2AF-EC9A-AA16-252660154789}"/>
              </a:ext>
            </a:extLst>
          </p:cNvPr>
          <p:cNvSpPr/>
          <p:nvPr/>
        </p:nvSpPr>
        <p:spPr>
          <a:xfrm>
            <a:off x="3280304" y="5678299"/>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48" name="Rounded Rectangle 8">
            <a:extLst>
              <a:ext uri="{FF2B5EF4-FFF2-40B4-BE49-F238E27FC236}">
                <a16:creationId xmlns:a16="http://schemas.microsoft.com/office/drawing/2014/main" id="{D8564A90-ED68-8305-291E-7C074E350670}"/>
              </a:ext>
            </a:extLst>
          </p:cNvPr>
          <p:cNvSpPr/>
          <p:nvPr/>
        </p:nvSpPr>
        <p:spPr>
          <a:xfrm>
            <a:off x="2433295" y="5678299"/>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49" name="Rounded Rectangle 2">
            <a:extLst>
              <a:ext uri="{FF2B5EF4-FFF2-40B4-BE49-F238E27FC236}">
                <a16:creationId xmlns:a16="http://schemas.microsoft.com/office/drawing/2014/main" id="{B742F9E1-A8AB-FAD3-B406-783DB01A133B}"/>
              </a:ext>
            </a:extLst>
          </p:cNvPr>
          <p:cNvSpPr/>
          <p:nvPr/>
        </p:nvSpPr>
        <p:spPr>
          <a:xfrm>
            <a:off x="4968280" y="5678299"/>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50" name="Rounded Rectangle 3">
            <a:extLst>
              <a:ext uri="{FF2B5EF4-FFF2-40B4-BE49-F238E27FC236}">
                <a16:creationId xmlns:a16="http://schemas.microsoft.com/office/drawing/2014/main" id="{F3DE7EE6-69DA-EBB8-A22B-F113998B3A2A}"/>
              </a:ext>
            </a:extLst>
          </p:cNvPr>
          <p:cNvSpPr>
            <a:spLocks noChangeAspect="1"/>
          </p:cNvSpPr>
          <p:nvPr/>
        </p:nvSpPr>
        <p:spPr>
          <a:xfrm>
            <a:off x="4118290" y="5678299"/>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51" name="Rounded Rectangle 10">
            <a:extLst>
              <a:ext uri="{FF2B5EF4-FFF2-40B4-BE49-F238E27FC236}">
                <a16:creationId xmlns:a16="http://schemas.microsoft.com/office/drawing/2014/main" id="{15A3AED7-5F7E-DD60-FA96-D6E1E44F39B9}"/>
              </a:ext>
            </a:extLst>
          </p:cNvPr>
          <p:cNvSpPr>
            <a:spLocks noChangeAspect="1"/>
          </p:cNvSpPr>
          <p:nvPr/>
        </p:nvSpPr>
        <p:spPr>
          <a:xfrm>
            <a:off x="5833665" y="5667751"/>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2" name="Block Arc 6">
            <a:extLst>
              <a:ext uri="{FF2B5EF4-FFF2-40B4-BE49-F238E27FC236}">
                <a16:creationId xmlns:a16="http://schemas.microsoft.com/office/drawing/2014/main" id="{E71F8E63-766C-5187-A3A4-60FCFFF6D2AA}"/>
              </a:ext>
            </a:extLst>
          </p:cNvPr>
          <p:cNvSpPr/>
          <p:nvPr/>
        </p:nvSpPr>
        <p:spPr>
          <a:xfrm>
            <a:off x="6623130" y="5704241"/>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53" name="Left Arrow 1">
            <a:extLst>
              <a:ext uri="{FF2B5EF4-FFF2-40B4-BE49-F238E27FC236}">
                <a16:creationId xmlns:a16="http://schemas.microsoft.com/office/drawing/2014/main" id="{8C3B8E08-4CA2-C9A2-5ED8-A2FE25D99CF6}"/>
              </a:ext>
            </a:extLst>
          </p:cNvPr>
          <p:cNvSpPr>
            <a:spLocks noChangeAspect="1"/>
          </p:cNvSpPr>
          <p:nvPr/>
        </p:nvSpPr>
        <p:spPr>
          <a:xfrm>
            <a:off x="9086008" y="5667751"/>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4" name="Oval 35">
            <a:extLst>
              <a:ext uri="{FF2B5EF4-FFF2-40B4-BE49-F238E27FC236}">
                <a16:creationId xmlns:a16="http://schemas.microsoft.com/office/drawing/2014/main" id="{C53C8D66-19A4-9AE2-31E5-90CADD86C9CE}"/>
              </a:ext>
            </a:extLst>
          </p:cNvPr>
          <p:cNvSpPr/>
          <p:nvPr/>
        </p:nvSpPr>
        <p:spPr>
          <a:xfrm>
            <a:off x="8356223" y="5668818"/>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Tree>
    <p:extLst>
      <p:ext uri="{BB962C8B-B14F-4D97-AF65-F5344CB8AC3E}">
        <p14:creationId xmlns:p14="http://schemas.microsoft.com/office/powerpoint/2010/main" val="39249578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DB98C6E1-EA75-BEAB-538B-4D42AF1173D2}"/>
              </a:ext>
            </a:extLst>
          </p:cNvPr>
          <p:cNvSpPr>
            <a:spLocks noGrp="1"/>
          </p:cNvSpPr>
          <p:nvPr>
            <p:ph type="body" sz="quarter" idx="10"/>
          </p:nvPr>
        </p:nvSpPr>
        <p:spPr>
          <a:xfrm>
            <a:off x="323529" y="123478"/>
            <a:ext cx="11573197" cy="724247"/>
          </a:xfrm>
        </p:spPr>
        <p:txBody>
          <a:bodyPr>
            <a:normAutofit fontScale="92500" lnSpcReduction="10000"/>
          </a:bodyPr>
          <a:lstStyle/>
          <a:p>
            <a:pPr rtl="1"/>
            <a:r>
              <a:rPr lang="fa-IR" dirty="0"/>
              <a:t>مجموعه آیکون های کاملاً قابل ویرایش: </a:t>
            </a:r>
            <a:r>
              <a:rPr lang="en-US" dirty="0"/>
              <a:t>C</a:t>
            </a:r>
          </a:p>
        </p:txBody>
      </p:sp>
      <p:sp>
        <p:nvSpPr>
          <p:cNvPr id="4" name="Isosceles Triangle 68">
            <a:extLst>
              <a:ext uri="{FF2B5EF4-FFF2-40B4-BE49-F238E27FC236}">
                <a16:creationId xmlns:a16="http://schemas.microsoft.com/office/drawing/2014/main" id="{04AA0849-7A76-C3D9-7CCD-B06C9379B967}"/>
              </a:ext>
            </a:extLst>
          </p:cNvPr>
          <p:cNvSpPr/>
          <p:nvPr/>
        </p:nvSpPr>
        <p:spPr>
          <a:xfrm rot="10800000">
            <a:off x="6260848" y="4682811"/>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5" name="Rectangle 9">
            <a:extLst>
              <a:ext uri="{FF2B5EF4-FFF2-40B4-BE49-F238E27FC236}">
                <a16:creationId xmlns:a16="http://schemas.microsoft.com/office/drawing/2014/main" id="{209D668E-41E0-91DC-FC12-1D6BE6D5D009}"/>
              </a:ext>
            </a:extLst>
          </p:cNvPr>
          <p:cNvSpPr/>
          <p:nvPr/>
        </p:nvSpPr>
        <p:spPr>
          <a:xfrm>
            <a:off x="6824454" y="4762165"/>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6" name="Isosceles Triangle 8">
            <a:extLst>
              <a:ext uri="{FF2B5EF4-FFF2-40B4-BE49-F238E27FC236}">
                <a16:creationId xmlns:a16="http://schemas.microsoft.com/office/drawing/2014/main" id="{8CF105D9-8F14-8F03-B3C7-E1DFB2394A75}"/>
              </a:ext>
            </a:extLst>
          </p:cNvPr>
          <p:cNvSpPr/>
          <p:nvPr/>
        </p:nvSpPr>
        <p:spPr>
          <a:xfrm rot="16200000">
            <a:off x="2748222" y="3706942"/>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7" name="Donut 8">
            <a:extLst>
              <a:ext uri="{FF2B5EF4-FFF2-40B4-BE49-F238E27FC236}">
                <a16:creationId xmlns:a16="http://schemas.microsoft.com/office/drawing/2014/main" id="{A3043EB3-1956-66DF-D316-7F13CF16DC96}"/>
              </a:ext>
            </a:extLst>
          </p:cNvPr>
          <p:cNvSpPr/>
          <p:nvPr/>
        </p:nvSpPr>
        <p:spPr>
          <a:xfrm>
            <a:off x="7864048" y="3681119"/>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8" name="Freeform 18">
            <a:extLst>
              <a:ext uri="{FF2B5EF4-FFF2-40B4-BE49-F238E27FC236}">
                <a16:creationId xmlns:a16="http://schemas.microsoft.com/office/drawing/2014/main" id="{639DC6B5-65D3-AF9C-9015-5DD95E1C8C94}"/>
              </a:ext>
            </a:extLst>
          </p:cNvPr>
          <p:cNvSpPr/>
          <p:nvPr/>
        </p:nvSpPr>
        <p:spPr>
          <a:xfrm>
            <a:off x="8493854" y="4820130"/>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9" name="Oval 7">
            <a:extLst>
              <a:ext uri="{FF2B5EF4-FFF2-40B4-BE49-F238E27FC236}">
                <a16:creationId xmlns:a16="http://schemas.microsoft.com/office/drawing/2014/main" id="{F8758776-72BE-4A15-FBD4-140A5EBBE449}"/>
              </a:ext>
            </a:extLst>
          </p:cNvPr>
          <p:cNvSpPr/>
          <p:nvPr/>
        </p:nvSpPr>
        <p:spPr>
          <a:xfrm>
            <a:off x="8641185" y="3714460"/>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0" name="Freeform 20">
            <a:extLst>
              <a:ext uri="{FF2B5EF4-FFF2-40B4-BE49-F238E27FC236}">
                <a16:creationId xmlns:a16="http://schemas.microsoft.com/office/drawing/2014/main" id="{95454216-EB7C-86B5-1C31-29249FE1D79F}"/>
              </a:ext>
            </a:extLst>
          </p:cNvPr>
          <p:cNvSpPr/>
          <p:nvPr/>
        </p:nvSpPr>
        <p:spPr>
          <a:xfrm>
            <a:off x="9387131" y="5725343"/>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1" name="Rounded Rectangle 25">
            <a:extLst>
              <a:ext uri="{FF2B5EF4-FFF2-40B4-BE49-F238E27FC236}">
                <a16:creationId xmlns:a16="http://schemas.microsoft.com/office/drawing/2014/main" id="{4FE46D4D-76C4-18C2-2181-8B4AE51C0B38}"/>
              </a:ext>
            </a:extLst>
          </p:cNvPr>
          <p:cNvSpPr/>
          <p:nvPr/>
        </p:nvSpPr>
        <p:spPr>
          <a:xfrm>
            <a:off x="9361853" y="2713390"/>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2" name="Block Arc 41">
            <a:extLst>
              <a:ext uri="{FF2B5EF4-FFF2-40B4-BE49-F238E27FC236}">
                <a16:creationId xmlns:a16="http://schemas.microsoft.com/office/drawing/2014/main" id="{E2F329AC-4751-35E3-A52D-D78863942E45}"/>
              </a:ext>
            </a:extLst>
          </p:cNvPr>
          <p:cNvSpPr/>
          <p:nvPr/>
        </p:nvSpPr>
        <p:spPr>
          <a:xfrm>
            <a:off x="7842999" y="5726762"/>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 name="Round Same Side Corner Rectangle 11">
            <a:extLst>
              <a:ext uri="{FF2B5EF4-FFF2-40B4-BE49-F238E27FC236}">
                <a16:creationId xmlns:a16="http://schemas.microsoft.com/office/drawing/2014/main" id="{3E4EE887-1EE8-F0FF-51E9-FE16E2CECF6C}"/>
              </a:ext>
            </a:extLst>
          </p:cNvPr>
          <p:cNvSpPr/>
          <p:nvPr/>
        </p:nvSpPr>
        <p:spPr>
          <a:xfrm rot="9900000">
            <a:off x="8597824" y="1607558"/>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4" name="Donut 39">
            <a:extLst>
              <a:ext uri="{FF2B5EF4-FFF2-40B4-BE49-F238E27FC236}">
                <a16:creationId xmlns:a16="http://schemas.microsoft.com/office/drawing/2014/main" id="{313E9043-4425-A072-1274-A78E4849D250}"/>
              </a:ext>
            </a:extLst>
          </p:cNvPr>
          <p:cNvSpPr/>
          <p:nvPr/>
        </p:nvSpPr>
        <p:spPr>
          <a:xfrm>
            <a:off x="2635215" y="4738699"/>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5" name="Freeform 25">
            <a:extLst>
              <a:ext uri="{FF2B5EF4-FFF2-40B4-BE49-F238E27FC236}">
                <a16:creationId xmlns:a16="http://schemas.microsoft.com/office/drawing/2014/main" id="{9A9D20DB-8043-2286-CEBE-5B66EDE95540}"/>
              </a:ext>
            </a:extLst>
          </p:cNvPr>
          <p:cNvSpPr/>
          <p:nvPr/>
        </p:nvSpPr>
        <p:spPr>
          <a:xfrm>
            <a:off x="7155272" y="3713177"/>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 name="Rectangle 36">
            <a:extLst>
              <a:ext uri="{FF2B5EF4-FFF2-40B4-BE49-F238E27FC236}">
                <a16:creationId xmlns:a16="http://schemas.microsoft.com/office/drawing/2014/main" id="{C8FF4CC1-898B-AA48-C060-C3FB8129909E}"/>
              </a:ext>
            </a:extLst>
          </p:cNvPr>
          <p:cNvSpPr/>
          <p:nvPr/>
        </p:nvSpPr>
        <p:spPr>
          <a:xfrm>
            <a:off x="3553654" y="4781486"/>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 name="Rounded Rectangle 27">
            <a:extLst>
              <a:ext uri="{FF2B5EF4-FFF2-40B4-BE49-F238E27FC236}">
                <a16:creationId xmlns:a16="http://schemas.microsoft.com/office/drawing/2014/main" id="{C783E6C0-C25B-91BA-9A87-AF720E264B88}"/>
              </a:ext>
            </a:extLst>
          </p:cNvPr>
          <p:cNvSpPr/>
          <p:nvPr/>
        </p:nvSpPr>
        <p:spPr>
          <a:xfrm>
            <a:off x="6705369" y="1621317"/>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 name="Rounded Rectangle 7">
            <a:extLst>
              <a:ext uri="{FF2B5EF4-FFF2-40B4-BE49-F238E27FC236}">
                <a16:creationId xmlns:a16="http://schemas.microsoft.com/office/drawing/2014/main" id="{393CF49A-E299-A8B0-773E-663A7A514412}"/>
              </a:ext>
            </a:extLst>
          </p:cNvPr>
          <p:cNvSpPr/>
          <p:nvPr/>
        </p:nvSpPr>
        <p:spPr>
          <a:xfrm>
            <a:off x="7646545" y="1588251"/>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 name="Chord 15">
            <a:extLst>
              <a:ext uri="{FF2B5EF4-FFF2-40B4-BE49-F238E27FC236}">
                <a16:creationId xmlns:a16="http://schemas.microsoft.com/office/drawing/2014/main" id="{EDC707A2-E0BD-E238-A6DD-8AB978A9B7B9}"/>
              </a:ext>
            </a:extLst>
          </p:cNvPr>
          <p:cNvSpPr/>
          <p:nvPr/>
        </p:nvSpPr>
        <p:spPr>
          <a:xfrm>
            <a:off x="9513554" y="1544659"/>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0" name="Rectangle 16">
            <a:extLst>
              <a:ext uri="{FF2B5EF4-FFF2-40B4-BE49-F238E27FC236}">
                <a16:creationId xmlns:a16="http://schemas.microsoft.com/office/drawing/2014/main" id="{B29F5479-049C-1BEA-3061-75CD3A9FFFDC}"/>
              </a:ext>
            </a:extLst>
          </p:cNvPr>
          <p:cNvSpPr/>
          <p:nvPr/>
        </p:nvSpPr>
        <p:spPr>
          <a:xfrm>
            <a:off x="4482694" y="4824237"/>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1" name="Rounded Rectangle 6">
            <a:extLst>
              <a:ext uri="{FF2B5EF4-FFF2-40B4-BE49-F238E27FC236}">
                <a16:creationId xmlns:a16="http://schemas.microsoft.com/office/drawing/2014/main" id="{F1944FC4-F8C3-28B0-C0FF-F12DF16451A9}"/>
              </a:ext>
            </a:extLst>
          </p:cNvPr>
          <p:cNvSpPr/>
          <p:nvPr/>
        </p:nvSpPr>
        <p:spPr>
          <a:xfrm>
            <a:off x="3525986" y="3823261"/>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 name="Rounded Rectangle 6">
            <a:extLst>
              <a:ext uri="{FF2B5EF4-FFF2-40B4-BE49-F238E27FC236}">
                <a16:creationId xmlns:a16="http://schemas.microsoft.com/office/drawing/2014/main" id="{90AB2534-FF14-EEAF-3833-EF0AFB476916}"/>
              </a:ext>
            </a:extLst>
          </p:cNvPr>
          <p:cNvSpPr/>
          <p:nvPr/>
        </p:nvSpPr>
        <p:spPr>
          <a:xfrm>
            <a:off x="4433308" y="3823261"/>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3" name="Rounded Rectangle 6">
            <a:extLst>
              <a:ext uri="{FF2B5EF4-FFF2-40B4-BE49-F238E27FC236}">
                <a16:creationId xmlns:a16="http://schemas.microsoft.com/office/drawing/2014/main" id="{65721630-13AC-D4F5-D8D8-4647E67CE9AE}"/>
              </a:ext>
            </a:extLst>
          </p:cNvPr>
          <p:cNvSpPr/>
          <p:nvPr/>
        </p:nvSpPr>
        <p:spPr>
          <a:xfrm>
            <a:off x="5340630" y="3823261"/>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4" name="Rounded Rectangle 6">
            <a:extLst>
              <a:ext uri="{FF2B5EF4-FFF2-40B4-BE49-F238E27FC236}">
                <a16:creationId xmlns:a16="http://schemas.microsoft.com/office/drawing/2014/main" id="{8B5F4EE4-32AA-46CE-A3F3-992B77625BC7}"/>
              </a:ext>
            </a:extLst>
          </p:cNvPr>
          <p:cNvSpPr/>
          <p:nvPr/>
        </p:nvSpPr>
        <p:spPr>
          <a:xfrm>
            <a:off x="6247950" y="3823261"/>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5" name="Teardrop 6">
            <a:extLst>
              <a:ext uri="{FF2B5EF4-FFF2-40B4-BE49-F238E27FC236}">
                <a16:creationId xmlns:a16="http://schemas.microsoft.com/office/drawing/2014/main" id="{E6A22BF1-A1DE-11D7-9316-F9EC298751D8}"/>
              </a:ext>
            </a:extLst>
          </p:cNvPr>
          <p:cNvSpPr/>
          <p:nvPr/>
        </p:nvSpPr>
        <p:spPr>
          <a:xfrm rot="8100000">
            <a:off x="9446607" y="3762973"/>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6" name="Donut 24">
            <a:extLst>
              <a:ext uri="{FF2B5EF4-FFF2-40B4-BE49-F238E27FC236}">
                <a16:creationId xmlns:a16="http://schemas.microsoft.com/office/drawing/2014/main" id="{95870054-21E1-882A-3743-7A08A812326B}"/>
              </a:ext>
            </a:extLst>
          </p:cNvPr>
          <p:cNvSpPr/>
          <p:nvPr/>
        </p:nvSpPr>
        <p:spPr>
          <a:xfrm>
            <a:off x="4162518" y="2617206"/>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7" name="Chord 38">
            <a:extLst>
              <a:ext uri="{FF2B5EF4-FFF2-40B4-BE49-F238E27FC236}">
                <a16:creationId xmlns:a16="http://schemas.microsoft.com/office/drawing/2014/main" id="{98E9F8E8-A00A-1779-E65A-A572C5DF89A3}"/>
              </a:ext>
            </a:extLst>
          </p:cNvPr>
          <p:cNvSpPr/>
          <p:nvPr/>
        </p:nvSpPr>
        <p:spPr>
          <a:xfrm>
            <a:off x="5122362" y="2616679"/>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8" name="Heart 38">
            <a:extLst>
              <a:ext uri="{FF2B5EF4-FFF2-40B4-BE49-F238E27FC236}">
                <a16:creationId xmlns:a16="http://schemas.microsoft.com/office/drawing/2014/main" id="{5776EE6C-93C8-1DEF-A45C-26981D40DB25}"/>
              </a:ext>
            </a:extLst>
          </p:cNvPr>
          <p:cNvSpPr/>
          <p:nvPr/>
        </p:nvSpPr>
        <p:spPr>
          <a:xfrm>
            <a:off x="5825231" y="1581663"/>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9" name="Round Same Side Corner Rectangle 19">
            <a:extLst>
              <a:ext uri="{FF2B5EF4-FFF2-40B4-BE49-F238E27FC236}">
                <a16:creationId xmlns:a16="http://schemas.microsoft.com/office/drawing/2014/main" id="{943A2C76-8872-894E-9901-C530D34AEDE5}"/>
              </a:ext>
            </a:extLst>
          </p:cNvPr>
          <p:cNvSpPr/>
          <p:nvPr/>
        </p:nvSpPr>
        <p:spPr>
          <a:xfrm>
            <a:off x="8690874" y="5757655"/>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0" name="Rectangle 23">
            <a:extLst>
              <a:ext uri="{FF2B5EF4-FFF2-40B4-BE49-F238E27FC236}">
                <a16:creationId xmlns:a16="http://schemas.microsoft.com/office/drawing/2014/main" id="{6A558140-DB32-B4E3-ADCB-F4999DA53F0A}"/>
              </a:ext>
            </a:extLst>
          </p:cNvPr>
          <p:cNvSpPr/>
          <p:nvPr/>
        </p:nvSpPr>
        <p:spPr>
          <a:xfrm>
            <a:off x="2631244" y="5812553"/>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1" name="Oval 31">
            <a:extLst>
              <a:ext uri="{FF2B5EF4-FFF2-40B4-BE49-F238E27FC236}">
                <a16:creationId xmlns:a16="http://schemas.microsoft.com/office/drawing/2014/main" id="{4D9DF32E-19ED-1AE6-22C7-43CE7A6AB463}"/>
              </a:ext>
            </a:extLst>
          </p:cNvPr>
          <p:cNvSpPr/>
          <p:nvPr/>
        </p:nvSpPr>
        <p:spPr>
          <a:xfrm>
            <a:off x="7053944" y="5757365"/>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2" name="Rectangle 23">
            <a:extLst>
              <a:ext uri="{FF2B5EF4-FFF2-40B4-BE49-F238E27FC236}">
                <a16:creationId xmlns:a16="http://schemas.microsoft.com/office/drawing/2014/main" id="{F9A4B01F-32A7-7721-F323-C075C9B8F6ED}"/>
              </a:ext>
            </a:extLst>
          </p:cNvPr>
          <p:cNvSpPr/>
          <p:nvPr/>
        </p:nvSpPr>
        <p:spPr>
          <a:xfrm>
            <a:off x="4352088" y="5789045"/>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3" name="Oval 31">
            <a:extLst>
              <a:ext uri="{FF2B5EF4-FFF2-40B4-BE49-F238E27FC236}">
                <a16:creationId xmlns:a16="http://schemas.microsoft.com/office/drawing/2014/main" id="{4938D256-BE28-6560-D9EA-E041395D5594}"/>
              </a:ext>
            </a:extLst>
          </p:cNvPr>
          <p:cNvSpPr/>
          <p:nvPr/>
        </p:nvSpPr>
        <p:spPr>
          <a:xfrm>
            <a:off x="5328520" y="5725951"/>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4" name="Teardrop 17">
            <a:extLst>
              <a:ext uri="{FF2B5EF4-FFF2-40B4-BE49-F238E27FC236}">
                <a16:creationId xmlns:a16="http://schemas.microsoft.com/office/drawing/2014/main" id="{D3612136-EFD2-29EC-968A-AC889C381736}"/>
              </a:ext>
            </a:extLst>
          </p:cNvPr>
          <p:cNvSpPr/>
          <p:nvPr/>
        </p:nvSpPr>
        <p:spPr>
          <a:xfrm rot="18900000">
            <a:off x="3593896" y="5771451"/>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5" name="Rectangle 23">
            <a:extLst>
              <a:ext uri="{FF2B5EF4-FFF2-40B4-BE49-F238E27FC236}">
                <a16:creationId xmlns:a16="http://schemas.microsoft.com/office/drawing/2014/main" id="{AAC2A645-A7DD-AFD6-65CB-E3CAE7788B0F}"/>
              </a:ext>
            </a:extLst>
          </p:cNvPr>
          <p:cNvSpPr/>
          <p:nvPr/>
        </p:nvSpPr>
        <p:spPr>
          <a:xfrm>
            <a:off x="6192944" y="5722063"/>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6" name="Round Same Side Corner Rectangle 8">
            <a:extLst>
              <a:ext uri="{FF2B5EF4-FFF2-40B4-BE49-F238E27FC236}">
                <a16:creationId xmlns:a16="http://schemas.microsoft.com/office/drawing/2014/main" id="{6FC5695D-C3F0-9E73-94F7-8E12A1E91A5B}"/>
              </a:ext>
            </a:extLst>
          </p:cNvPr>
          <p:cNvSpPr/>
          <p:nvPr/>
        </p:nvSpPr>
        <p:spPr>
          <a:xfrm>
            <a:off x="2844644" y="1522866"/>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7" name="Round Same Side Corner Rectangle 20">
            <a:extLst>
              <a:ext uri="{FF2B5EF4-FFF2-40B4-BE49-F238E27FC236}">
                <a16:creationId xmlns:a16="http://schemas.microsoft.com/office/drawing/2014/main" id="{53DFE225-33D7-0EFB-7920-95F42842ABCE}"/>
              </a:ext>
            </a:extLst>
          </p:cNvPr>
          <p:cNvSpPr/>
          <p:nvPr/>
        </p:nvSpPr>
        <p:spPr>
          <a:xfrm rot="10800000">
            <a:off x="3431807" y="15198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8" name="Donut 87">
            <a:extLst>
              <a:ext uri="{FF2B5EF4-FFF2-40B4-BE49-F238E27FC236}">
                <a16:creationId xmlns:a16="http://schemas.microsoft.com/office/drawing/2014/main" id="{98244A06-FA76-12B7-FC02-2FE0AA2D8FF6}"/>
              </a:ext>
            </a:extLst>
          </p:cNvPr>
          <p:cNvSpPr/>
          <p:nvPr/>
        </p:nvSpPr>
        <p:spPr>
          <a:xfrm>
            <a:off x="4080807" y="1612513"/>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39" name="Donut 90">
            <a:extLst>
              <a:ext uri="{FF2B5EF4-FFF2-40B4-BE49-F238E27FC236}">
                <a16:creationId xmlns:a16="http://schemas.microsoft.com/office/drawing/2014/main" id="{118BA0DC-1723-1D83-A2F8-F9EF4742664B}"/>
              </a:ext>
            </a:extLst>
          </p:cNvPr>
          <p:cNvSpPr/>
          <p:nvPr/>
        </p:nvSpPr>
        <p:spPr>
          <a:xfrm>
            <a:off x="4957316" y="1574448"/>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0" name="Oval 6">
            <a:extLst>
              <a:ext uri="{FF2B5EF4-FFF2-40B4-BE49-F238E27FC236}">
                <a16:creationId xmlns:a16="http://schemas.microsoft.com/office/drawing/2014/main" id="{1BF31650-192D-9E26-2741-EF3655E7CC7A}"/>
              </a:ext>
            </a:extLst>
          </p:cNvPr>
          <p:cNvSpPr/>
          <p:nvPr/>
        </p:nvSpPr>
        <p:spPr>
          <a:xfrm>
            <a:off x="5949624" y="2677154"/>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1" name="Block Arc 25">
            <a:extLst>
              <a:ext uri="{FF2B5EF4-FFF2-40B4-BE49-F238E27FC236}">
                <a16:creationId xmlns:a16="http://schemas.microsoft.com/office/drawing/2014/main" id="{E9031C25-E0AC-8DBC-5A95-506BFB987BAB}"/>
              </a:ext>
            </a:extLst>
          </p:cNvPr>
          <p:cNvSpPr/>
          <p:nvPr/>
        </p:nvSpPr>
        <p:spPr>
          <a:xfrm>
            <a:off x="3470711" y="2676031"/>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2" name="Block Arc 31">
            <a:extLst>
              <a:ext uri="{FF2B5EF4-FFF2-40B4-BE49-F238E27FC236}">
                <a16:creationId xmlns:a16="http://schemas.microsoft.com/office/drawing/2014/main" id="{43241440-5161-D716-3C5B-ADC077771705}"/>
              </a:ext>
            </a:extLst>
          </p:cNvPr>
          <p:cNvSpPr/>
          <p:nvPr/>
        </p:nvSpPr>
        <p:spPr>
          <a:xfrm>
            <a:off x="6799919" y="2676031"/>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3" name="Freeform 53">
            <a:extLst>
              <a:ext uri="{FF2B5EF4-FFF2-40B4-BE49-F238E27FC236}">
                <a16:creationId xmlns:a16="http://schemas.microsoft.com/office/drawing/2014/main" id="{F6F29EA1-89F6-F017-228F-6613928CB9B0}"/>
              </a:ext>
            </a:extLst>
          </p:cNvPr>
          <p:cNvSpPr/>
          <p:nvPr/>
        </p:nvSpPr>
        <p:spPr>
          <a:xfrm>
            <a:off x="8519853" y="2672319"/>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4" name="Block Arc 10">
            <a:extLst>
              <a:ext uri="{FF2B5EF4-FFF2-40B4-BE49-F238E27FC236}">
                <a16:creationId xmlns:a16="http://schemas.microsoft.com/office/drawing/2014/main" id="{4694B851-8569-49E9-39E0-CA921BFA25BE}"/>
              </a:ext>
            </a:extLst>
          </p:cNvPr>
          <p:cNvSpPr/>
          <p:nvPr/>
        </p:nvSpPr>
        <p:spPr>
          <a:xfrm>
            <a:off x="9348082" y="4818345"/>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45" name="Freeform 55">
            <a:extLst>
              <a:ext uri="{FF2B5EF4-FFF2-40B4-BE49-F238E27FC236}">
                <a16:creationId xmlns:a16="http://schemas.microsoft.com/office/drawing/2014/main" id="{B2903419-D0E8-3822-CF0D-CC976562708B}"/>
              </a:ext>
            </a:extLst>
          </p:cNvPr>
          <p:cNvSpPr/>
          <p:nvPr/>
        </p:nvSpPr>
        <p:spPr>
          <a:xfrm>
            <a:off x="2812214" y="2541121"/>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6" name="Round Same Side Corner Rectangle 36">
            <a:extLst>
              <a:ext uri="{FF2B5EF4-FFF2-40B4-BE49-F238E27FC236}">
                <a16:creationId xmlns:a16="http://schemas.microsoft.com/office/drawing/2014/main" id="{C26C3CC3-3A13-722D-A4EC-3DCD7A1B16E4}"/>
              </a:ext>
            </a:extLst>
          </p:cNvPr>
          <p:cNvSpPr/>
          <p:nvPr/>
        </p:nvSpPr>
        <p:spPr>
          <a:xfrm>
            <a:off x="7598214" y="2699469"/>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7" name="Oval 21">
            <a:extLst>
              <a:ext uri="{FF2B5EF4-FFF2-40B4-BE49-F238E27FC236}">
                <a16:creationId xmlns:a16="http://schemas.microsoft.com/office/drawing/2014/main" id="{6FABE346-30FF-E20C-CD27-2FF2CF29C40A}"/>
              </a:ext>
            </a:extLst>
          </p:cNvPr>
          <p:cNvSpPr>
            <a:spLocks noChangeAspect="1"/>
          </p:cNvSpPr>
          <p:nvPr/>
        </p:nvSpPr>
        <p:spPr>
          <a:xfrm>
            <a:off x="5441014" y="4786009"/>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48" name="Oval 32">
            <a:extLst>
              <a:ext uri="{FF2B5EF4-FFF2-40B4-BE49-F238E27FC236}">
                <a16:creationId xmlns:a16="http://schemas.microsoft.com/office/drawing/2014/main" id="{B600266F-35B6-B0FB-197E-C6F14075AE2A}"/>
              </a:ext>
            </a:extLst>
          </p:cNvPr>
          <p:cNvSpPr/>
          <p:nvPr/>
        </p:nvSpPr>
        <p:spPr>
          <a:xfrm>
            <a:off x="7696822" y="4753304"/>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Tree>
    <p:extLst>
      <p:ext uri="{BB962C8B-B14F-4D97-AF65-F5344CB8AC3E}">
        <p14:creationId xmlns:p14="http://schemas.microsoft.com/office/powerpoint/2010/main" val="14305330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ctr">
              <a:buClr>
                <a:schemeClr val="dk1"/>
              </a:buClr>
              <a:buSzPts val="1100"/>
            </a:pPr>
            <a:r>
              <a:rPr lang="fa-IR" sz="1467" dirty="0">
                <a:solidFill>
                  <a:schemeClr val="lt1"/>
                </a:solidFill>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 جستجو کنید.</a:t>
            </a:r>
            <a:endParaRPr sz="1467" dirty="0">
              <a:solidFill>
                <a:srgbClr val="FFFFFF"/>
              </a:solidFill>
            </a:endParaRP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29" name="Google Shape;1529;p70"/>
          <p:cNvSpPr txBox="1">
            <a:spLocks noGrp="1"/>
          </p:cNvSpPr>
          <p:nvPr>
            <p:ph type="title"/>
          </p:nvPr>
        </p:nvSpPr>
        <p:spPr>
          <a:xfrm>
            <a:off x="955700" y="681200"/>
            <a:ext cx="10280800" cy="643200"/>
          </a:xfrm>
          <a:prstGeom prst="rect">
            <a:avLst/>
          </a:prstGeom>
          <a:solidFill>
            <a:schemeClr val="accent5">
              <a:lumMod val="50000"/>
            </a:schemeClr>
          </a:solidFill>
        </p:spPr>
        <p:txBody>
          <a:bodyPr spcFirstLastPara="1" wrap="square" lIns="121900" tIns="121900" rIns="121900" bIns="121900" anchor="t" anchorCtr="0">
            <a:noAutofit/>
          </a:bodyPr>
          <a:lstStyle/>
          <a:p>
            <a:pPr algn="ct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5085ABCA-37AA-4321-8C6E-BE98195EC576}"/>
              </a:ext>
            </a:extLst>
          </p:cNvPr>
          <p:cNvGrpSpPr/>
          <p:nvPr/>
        </p:nvGrpSpPr>
        <p:grpSpPr>
          <a:xfrm>
            <a:off x="7372515" y="5410390"/>
            <a:ext cx="4062015" cy="738664"/>
            <a:chOff x="3017859" y="4283314"/>
            <a:chExt cx="2579765" cy="738663"/>
          </a:xfrm>
        </p:grpSpPr>
        <p:sp>
          <p:nvSpPr>
            <p:cNvPr id="4" name="TextBox 3">
              <a:extLst>
                <a:ext uri="{FF2B5EF4-FFF2-40B4-BE49-F238E27FC236}">
                  <a16:creationId xmlns:a16="http://schemas.microsoft.com/office/drawing/2014/main" id="{15408513-3C1D-44C9-A3E5-EB326BA8735D}"/>
                </a:ext>
              </a:extLst>
            </p:cNvPr>
            <p:cNvSpPr txBox="1"/>
            <p:nvPr/>
          </p:nvSpPr>
          <p:spPr>
            <a:xfrm>
              <a:off x="3021855" y="4560313"/>
              <a:ext cx="2575769" cy="46166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498BD7A6-F133-430B-B574-13E13EE393E6}"/>
                </a:ext>
              </a:extLst>
            </p:cNvPr>
            <p:cNvSpPr txBox="1"/>
            <p:nvPr/>
          </p:nvSpPr>
          <p:spPr>
            <a:xfrm>
              <a:off x="3017859" y="4283314"/>
              <a:ext cx="2553872"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700000000000000" pitchFamily="2" charset="-78"/>
                </a:rPr>
                <a:t>متن شما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6" name="Group 5">
            <a:extLst>
              <a:ext uri="{FF2B5EF4-FFF2-40B4-BE49-F238E27FC236}">
                <a16:creationId xmlns:a16="http://schemas.microsoft.com/office/drawing/2014/main" id="{8E3E2609-FB7F-4B12-A633-6C324BF6A267}"/>
              </a:ext>
            </a:extLst>
          </p:cNvPr>
          <p:cNvGrpSpPr/>
          <p:nvPr/>
        </p:nvGrpSpPr>
        <p:grpSpPr>
          <a:xfrm>
            <a:off x="7372515" y="1701803"/>
            <a:ext cx="4062015" cy="738664"/>
            <a:chOff x="3017859" y="4283314"/>
            <a:chExt cx="2579765" cy="738663"/>
          </a:xfrm>
        </p:grpSpPr>
        <p:sp>
          <p:nvSpPr>
            <p:cNvPr id="7" name="TextBox 6">
              <a:extLst>
                <a:ext uri="{FF2B5EF4-FFF2-40B4-BE49-F238E27FC236}">
                  <a16:creationId xmlns:a16="http://schemas.microsoft.com/office/drawing/2014/main" id="{D598B93A-C183-4B5F-B75B-FB88B6ECAB7C}"/>
                </a:ext>
              </a:extLst>
            </p:cNvPr>
            <p:cNvSpPr txBox="1"/>
            <p:nvPr/>
          </p:nvSpPr>
          <p:spPr>
            <a:xfrm>
              <a:off x="3021855" y="4560313"/>
              <a:ext cx="2575769" cy="46166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A43997AA-366C-4002-B0FD-967BCBDAA30B}"/>
                </a:ext>
              </a:extLst>
            </p:cNvPr>
            <p:cNvSpPr txBox="1"/>
            <p:nvPr/>
          </p:nvSpPr>
          <p:spPr>
            <a:xfrm>
              <a:off x="3017859" y="4283314"/>
              <a:ext cx="2553872" cy="307777"/>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700000000000000" pitchFamily="2" charset="-78"/>
                </a:rPr>
                <a:t>متن شما در اینجا</a:t>
              </a:r>
              <a:endParaRPr lang="ko-KR" altLang="en-US" sz="1400" dirty="0">
                <a:solidFill>
                  <a:schemeClr val="tx1">
                    <a:lumMod val="65000"/>
                    <a:lumOff val="35000"/>
                  </a:schemeClr>
                </a:solidFill>
                <a:cs typeface="B Nazanin" panose="00000700000000000000" pitchFamily="2" charset="-78"/>
              </a:endParaRPr>
            </a:p>
          </p:txBody>
        </p:sp>
      </p:grpSp>
      <p:grpSp>
        <p:nvGrpSpPr>
          <p:cNvPr id="9" name="Group 8">
            <a:extLst>
              <a:ext uri="{FF2B5EF4-FFF2-40B4-BE49-F238E27FC236}">
                <a16:creationId xmlns:a16="http://schemas.microsoft.com/office/drawing/2014/main" id="{2BD5B14C-3F38-4F1D-BC5E-C69AE1B9CC5C}"/>
              </a:ext>
            </a:extLst>
          </p:cNvPr>
          <p:cNvGrpSpPr/>
          <p:nvPr/>
        </p:nvGrpSpPr>
        <p:grpSpPr>
          <a:xfrm>
            <a:off x="7372515" y="2628950"/>
            <a:ext cx="4062015" cy="738664"/>
            <a:chOff x="3017859" y="4283314"/>
            <a:chExt cx="2579765" cy="738663"/>
          </a:xfrm>
        </p:grpSpPr>
        <p:sp>
          <p:nvSpPr>
            <p:cNvPr id="10" name="TextBox 9">
              <a:extLst>
                <a:ext uri="{FF2B5EF4-FFF2-40B4-BE49-F238E27FC236}">
                  <a16:creationId xmlns:a16="http://schemas.microsoft.com/office/drawing/2014/main" id="{CF433DAF-70F1-4136-928E-044C6FF8095A}"/>
                </a:ext>
              </a:extLst>
            </p:cNvPr>
            <p:cNvSpPr txBox="1"/>
            <p:nvPr/>
          </p:nvSpPr>
          <p:spPr>
            <a:xfrm>
              <a:off x="3021855" y="4560313"/>
              <a:ext cx="2575769" cy="46166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806F8D38-7FD5-4BE0-A721-AC08C2DD8477}"/>
                </a:ext>
              </a:extLst>
            </p:cNvPr>
            <p:cNvSpPr txBox="1"/>
            <p:nvPr/>
          </p:nvSpPr>
          <p:spPr>
            <a:xfrm>
              <a:off x="3017859" y="4283314"/>
              <a:ext cx="2553872"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700000000000000" pitchFamily="2" charset="-78"/>
                </a:rPr>
                <a:t>متن شما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5C4804BB-0AC7-4E62-9CBD-B1322545A321}"/>
              </a:ext>
            </a:extLst>
          </p:cNvPr>
          <p:cNvGrpSpPr/>
          <p:nvPr/>
        </p:nvGrpSpPr>
        <p:grpSpPr>
          <a:xfrm>
            <a:off x="7372515" y="3556096"/>
            <a:ext cx="4062015" cy="738664"/>
            <a:chOff x="3017859" y="4283314"/>
            <a:chExt cx="2579765" cy="738663"/>
          </a:xfrm>
        </p:grpSpPr>
        <p:sp>
          <p:nvSpPr>
            <p:cNvPr id="13" name="TextBox 12">
              <a:extLst>
                <a:ext uri="{FF2B5EF4-FFF2-40B4-BE49-F238E27FC236}">
                  <a16:creationId xmlns:a16="http://schemas.microsoft.com/office/drawing/2014/main" id="{61E64338-2684-444D-85D9-0F2156D0000A}"/>
                </a:ext>
              </a:extLst>
            </p:cNvPr>
            <p:cNvSpPr txBox="1"/>
            <p:nvPr/>
          </p:nvSpPr>
          <p:spPr>
            <a:xfrm>
              <a:off x="3021855" y="4560313"/>
              <a:ext cx="2575769" cy="46166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49588822-45AB-4622-AF4F-570975288B57}"/>
                </a:ext>
              </a:extLst>
            </p:cNvPr>
            <p:cNvSpPr txBox="1"/>
            <p:nvPr/>
          </p:nvSpPr>
          <p:spPr>
            <a:xfrm>
              <a:off x="3017859" y="4283314"/>
              <a:ext cx="2553872"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700000000000000" pitchFamily="2" charset="-78"/>
                </a:rPr>
                <a:t>متن شما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57CA1505-C2A6-4CA9-A150-FB0C6EBD1E73}"/>
              </a:ext>
            </a:extLst>
          </p:cNvPr>
          <p:cNvGrpSpPr/>
          <p:nvPr/>
        </p:nvGrpSpPr>
        <p:grpSpPr>
          <a:xfrm>
            <a:off x="7372515" y="4483243"/>
            <a:ext cx="4062015" cy="738664"/>
            <a:chOff x="3017859" y="4283314"/>
            <a:chExt cx="2579765" cy="738663"/>
          </a:xfrm>
        </p:grpSpPr>
        <p:sp>
          <p:nvSpPr>
            <p:cNvPr id="16" name="TextBox 15">
              <a:extLst>
                <a:ext uri="{FF2B5EF4-FFF2-40B4-BE49-F238E27FC236}">
                  <a16:creationId xmlns:a16="http://schemas.microsoft.com/office/drawing/2014/main" id="{13DE5761-6CC2-4089-ABDC-C125702CADBF}"/>
                </a:ext>
              </a:extLst>
            </p:cNvPr>
            <p:cNvSpPr txBox="1"/>
            <p:nvPr/>
          </p:nvSpPr>
          <p:spPr>
            <a:xfrm>
              <a:off x="3021855" y="4560313"/>
              <a:ext cx="2575769" cy="46166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53C5B027-B0BD-4582-8C4E-247E8F8D8229}"/>
                </a:ext>
              </a:extLst>
            </p:cNvPr>
            <p:cNvSpPr txBox="1"/>
            <p:nvPr/>
          </p:nvSpPr>
          <p:spPr>
            <a:xfrm>
              <a:off x="3017859" y="4283314"/>
              <a:ext cx="2553872" cy="307777"/>
            </a:xfrm>
            <a:prstGeom prst="rect">
              <a:avLst/>
            </a:prstGeom>
            <a:noFill/>
          </p:spPr>
          <p:txBody>
            <a:bodyPr wrap="square" rtlCol="0">
              <a:spAutoFit/>
            </a:bodyPr>
            <a:lstStyle/>
            <a:p>
              <a:pPr algn="r" rtl="1"/>
              <a:r>
                <a:rPr lang="fa-IR" altLang="ko-KR" sz="1400" b="1" dirty="0">
                  <a:solidFill>
                    <a:schemeClr val="tx1">
                      <a:lumMod val="65000"/>
                      <a:lumOff val="35000"/>
                    </a:schemeClr>
                  </a:solidFill>
                  <a:cs typeface="B Nazanin" panose="00000700000000000000" pitchFamily="2" charset="-78"/>
                </a:rPr>
                <a:t>متن شما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AF125DDF-54C0-44F1-9312-CC567147E6D6}"/>
              </a:ext>
            </a:extLst>
          </p:cNvPr>
          <p:cNvGrpSpPr/>
          <p:nvPr/>
        </p:nvGrpSpPr>
        <p:grpSpPr>
          <a:xfrm rot="10800000" flipH="1">
            <a:off x="610098" y="2848602"/>
            <a:ext cx="2127533" cy="2127533"/>
            <a:chOff x="6876256" y="3063517"/>
            <a:chExt cx="1944216" cy="1944216"/>
          </a:xfrm>
          <a:scene3d>
            <a:camera prst="perspectiveLeft">
              <a:rot lat="0" lon="3900000" rev="0"/>
            </a:camera>
            <a:lightRig rig="threePt" dir="t"/>
          </a:scene3d>
        </p:grpSpPr>
        <p:sp>
          <p:nvSpPr>
            <p:cNvPr id="19" name="Oval 18">
              <a:extLst>
                <a:ext uri="{FF2B5EF4-FFF2-40B4-BE49-F238E27FC236}">
                  <a16:creationId xmlns:a16="http://schemas.microsoft.com/office/drawing/2014/main" id="{D4F344A5-D92C-4603-A473-E966BA62A68D}"/>
                </a:ext>
              </a:extLst>
            </p:cNvPr>
            <p:cNvSpPr/>
            <p:nvPr/>
          </p:nvSpPr>
          <p:spPr>
            <a:xfrm>
              <a:off x="6876256" y="3063517"/>
              <a:ext cx="1944216" cy="1944216"/>
            </a:xfrm>
            <a:prstGeom prst="ellipse">
              <a:avLst/>
            </a:prstGeom>
            <a:solidFill>
              <a:schemeClr val="bg1"/>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0" name="Oval 19">
              <a:extLst>
                <a:ext uri="{FF2B5EF4-FFF2-40B4-BE49-F238E27FC236}">
                  <a16:creationId xmlns:a16="http://schemas.microsoft.com/office/drawing/2014/main" id="{C3D9F7C8-DFDE-4FE7-9999-7B888487F58A}"/>
                </a:ext>
              </a:extLst>
            </p:cNvPr>
            <p:cNvSpPr/>
            <p:nvPr/>
          </p:nvSpPr>
          <p:spPr>
            <a:xfrm>
              <a:off x="7165759" y="3353020"/>
              <a:ext cx="1365211" cy="1365211"/>
            </a:xfrm>
            <a:prstGeom prst="ellipse">
              <a:avLst/>
            </a:prstGeom>
            <a:solidFill>
              <a:schemeClr val="bg1"/>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1" name="Oval 20">
              <a:extLst>
                <a:ext uri="{FF2B5EF4-FFF2-40B4-BE49-F238E27FC236}">
                  <a16:creationId xmlns:a16="http://schemas.microsoft.com/office/drawing/2014/main" id="{4D964D23-0A44-4C3A-8202-130EAAE36554}"/>
                </a:ext>
              </a:extLst>
            </p:cNvPr>
            <p:cNvSpPr/>
            <p:nvPr/>
          </p:nvSpPr>
          <p:spPr>
            <a:xfrm>
              <a:off x="7487073" y="3674334"/>
              <a:ext cx="722583" cy="722583"/>
            </a:xfrm>
            <a:prstGeom prst="ellipse">
              <a:avLst/>
            </a:prstGeom>
            <a:solidFill>
              <a:schemeClr val="accent4"/>
            </a:solidFill>
            <a:ln w="165100">
              <a:solidFill>
                <a:schemeClr val="tx1">
                  <a:lumMod val="85000"/>
                  <a:lumOff val="15000"/>
                </a:schemeClr>
              </a:solidFill>
            </a:ln>
            <a:sp3d extrusionH="171450" contourW="12700">
              <a:extrusionClr>
                <a:schemeClr val="bg1"/>
              </a:extrusionClr>
              <a:contourClr>
                <a:schemeClr val="tx1">
                  <a:lumMod val="50000"/>
                  <a:lumOff val="5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
        <p:nvSpPr>
          <p:cNvPr id="22" name="Rectangle 21">
            <a:extLst>
              <a:ext uri="{FF2B5EF4-FFF2-40B4-BE49-F238E27FC236}">
                <a16:creationId xmlns:a16="http://schemas.microsoft.com/office/drawing/2014/main" id="{9F42F8BA-36EB-4CDA-9C34-2FBFA3D0D547}"/>
              </a:ext>
            </a:extLst>
          </p:cNvPr>
          <p:cNvSpPr/>
          <p:nvPr/>
        </p:nvSpPr>
        <p:spPr>
          <a:xfrm>
            <a:off x="6656598" y="4549699"/>
            <a:ext cx="594864" cy="5948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23" name="Rectangle 22">
            <a:extLst>
              <a:ext uri="{FF2B5EF4-FFF2-40B4-BE49-F238E27FC236}">
                <a16:creationId xmlns:a16="http://schemas.microsoft.com/office/drawing/2014/main" id="{F0270141-EAEF-4DB8-BE02-068A9E67E9FC}"/>
              </a:ext>
            </a:extLst>
          </p:cNvPr>
          <p:cNvSpPr/>
          <p:nvPr/>
        </p:nvSpPr>
        <p:spPr>
          <a:xfrm>
            <a:off x="6656598" y="3626846"/>
            <a:ext cx="594864" cy="5948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24" name="Rectangle 23">
            <a:extLst>
              <a:ext uri="{FF2B5EF4-FFF2-40B4-BE49-F238E27FC236}">
                <a16:creationId xmlns:a16="http://schemas.microsoft.com/office/drawing/2014/main" id="{B8E337CC-A763-4D05-9509-C4A9D2828580}"/>
              </a:ext>
            </a:extLst>
          </p:cNvPr>
          <p:cNvSpPr/>
          <p:nvPr/>
        </p:nvSpPr>
        <p:spPr>
          <a:xfrm>
            <a:off x="6656598" y="2703994"/>
            <a:ext cx="594864" cy="5948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25" name="Parallelogram 24">
            <a:extLst>
              <a:ext uri="{FF2B5EF4-FFF2-40B4-BE49-F238E27FC236}">
                <a16:creationId xmlns:a16="http://schemas.microsoft.com/office/drawing/2014/main" id="{3BE05377-4603-403A-A13B-77D1DF41A42C}"/>
              </a:ext>
            </a:extLst>
          </p:cNvPr>
          <p:cNvSpPr/>
          <p:nvPr/>
        </p:nvSpPr>
        <p:spPr>
          <a:xfrm rot="10800000">
            <a:off x="3615054" y="3654339"/>
            <a:ext cx="1400486" cy="276883"/>
          </a:xfrm>
          <a:prstGeom prst="parallelogram">
            <a:avLst>
              <a:gd name="adj" fmla="val 1922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6" name="Rectangle 25">
            <a:extLst>
              <a:ext uri="{FF2B5EF4-FFF2-40B4-BE49-F238E27FC236}">
                <a16:creationId xmlns:a16="http://schemas.microsoft.com/office/drawing/2014/main" id="{1B20DF86-2CE8-449A-9346-3AA4C54078C2}"/>
              </a:ext>
            </a:extLst>
          </p:cNvPr>
          <p:cNvSpPr/>
          <p:nvPr/>
        </p:nvSpPr>
        <p:spPr>
          <a:xfrm>
            <a:off x="6656598" y="5472554"/>
            <a:ext cx="594864" cy="594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27" name="Rectangle 26">
            <a:extLst>
              <a:ext uri="{FF2B5EF4-FFF2-40B4-BE49-F238E27FC236}">
                <a16:creationId xmlns:a16="http://schemas.microsoft.com/office/drawing/2014/main" id="{9AD4AE32-2565-486C-BF53-0B038014A932}"/>
              </a:ext>
            </a:extLst>
          </p:cNvPr>
          <p:cNvSpPr/>
          <p:nvPr/>
        </p:nvSpPr>
        <p:spPr>
          <a:xfrm>
            <a:off x="6656598" y="1781141"/>
            <a:ext cx="594864" cy="594864"/>
          </a:xfrm>
          <a:prstGeom prst="rect">
            <a:avLst/>
          </a:prstGeom>
          <a:solidFill>
            <a:schemeClr val="accent4">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28" name="Down Arrow 1">
            <a:extLst>
              <a:ext uri="{FF2B5EF4-FFF2-40B4-BE49-F238E27FC236}">
                <a16:creationId xmlns:a16="http://schemas.microsoft.com/office/drawing/2014/main" id="{3766BDF5-EFD6-495F-B0D3-3C1954E30463}"/>
              </a:ext>
            </a:extLst>
          </p:cNvPr>
          <p:cNvSpPr/>
          <p:nvPr/>
        </p:nvSpPr>
        <p:spPr>
          <a:xfrm rot="10800000" flipH="1">
            <a:off x="6766719" y="5560009"/>
            <a:ext cx="373963" cy="419960"/>
          </a:xfrm>
          <a:custGeom>
            <a:avLst/>
            <a:gdLst/>
            <a:ahLst/>
            <a:cxnLst/>
            <a:rect l="l" t="t" r="r" b="b"/>
            <a:pathLst>
              <a:path w="3496146" h="3926159">
                <a:moveTo>
                  <a:pt x="1476067" y="1782198"/>
                </a:moveTo>
                <a:lnTo>
                  <a:pt x="2085005" y="1782198"/>
                </a:lnTo>
                <a:lnTo>
                  <a:pt x="2085005" y="560436"/>
                </a:lnTo>
                <a:lnTo>
                  <a:pt x="2389473" y="560436"/>
                </a:lnTo>
                <a:lnTo>
                  <a:pt x="1780536" y="0"/>
                </a:lnTo>
                <a:lnTo>
                  <a:pt x="1171598" y="560436"/>
                </a:lnTo>
                <a:lnTo>
                  <a:pt x="1476067" y="560436"/>
                </a:lnTo>
                <a:close/>
                <a:moveTo>
                  <a:pt x="2794909" y="2376264"/>
                </a:moveTo>
                <a:lnTo>
                  <a:pt x="3403846" y="1815828"/>
                </a:lnTo>
                <a:lnTo>
                  <a:pt x="3099377" y="1815828"/>
                </a:lnTo>
                <a:lnTo>
                  <a:pt x="3099377" y="594066"/>
                </a:lnTo>
                <a:lnTo>
                  <a:pt x="2490440" y="594066"/>
                </a:lnTo>
                <a:lnTo>
                  <a:pt x="2490440" y="1815828"/>
                </a:lnTo>
                <a:lnTo>
                  <a:pt x="2185971" y="1815828"/>
                </a:lnTo>
                <a:close/>
                <a:moveTo>
                  <a:pt x="1738539" y="2704452"/>
                </a:moveTo>
                <a:cubicBezTo>
                  <a:pt x="2025742" y="2708651"/>
                  <a:pt x="2249289" y="2617027"/>
                  <a:pt x="2474392" y="2519294"/>
                </a:cubicBezTo>
                <a:cubicBezTo>
                  <a:pt x="2631335" y="2431624"/>
                  <a:pt x="2641220" y="2356014"/>
                  <a:pt x="2614641" y="2282563"/>
                </a:cubicBezTo>
                <a:cubicBezTo>
                  <a:pt x="2582745" y="2203226"/>
                  <a:pt x="2511446" y="2141129"/>
                  <a:pt x="2374721" y="2203680"/>
                </a:cubicBezTo>
                <a:cubicBezTo>
                  <a:pt x="2195292" y="2350932"/>
                  <a:pt x="1621166" y="2470817"/>
                  <a:pt x="1266317" y="2262320"/>
                </a:cubicBezTo>
                <a:cubicBezTo>
                  <a:pt x="1169173" y="2191011"/>
                  <a:pt x="970584" y="2135007"/>
                  <a:pt x="918755" y="2260582"/>
                </a:cubicBezTo>
                <a:cubicBezTo>
                  <a:pt x="905798" y="2301917"/>
                  <a:pt x="901034" y="2336556"/>
                  <a:pt x="904186" y="2366667"/>
                </a:cubicBezTo>
                <a:cubicBezTo>
                  <a:pt x="913642" y="2457000"/>
                  <a:pt x="994333" y="2506589"/>
                  <a:pt x="1138739" y="2574025"/>
                </a:cubicBezTo>
                <a:cubicBezTo>
                  <a:pt x="1370979" y="2664916"/>
                  <a:pt x="1566218" y="2701932"/>
                  <a:pt x="1738539" y="2704452"/>
                </a:cubicBezTo>
                <a:close/>
                <a:moveTo>
                  <a:pt x="1709810" y="3318171"/>
                </a:moveTo>
                <a:cubicBezTo>
                  <a:pt x="2287461" y="3321186"/>
                  <a:pt x="2747532" y="3089987"/>
                  <a:pt x="2907033" y="2982480"/>
                </a:cubicBezTo>
                <a:cubicBezTo>
                  <a:pt x="3019837" y="2919930"/>
                  <a:pt x="3127019" y="2830470"/>
                  <a:pt x="3047283" y="2692494"/>
                </a:cubicBezTo>
                <a:cubicBezTo>
                  <a:pt x="2931427" y="2583612"/>
                  <a:pt x="2859428" y="2623285"/>
                  <a:pt x="2747560" y="2705958"/>
                </a:cubicBezTo>
                <a:cubicBezTo>
                  <a:pt x="2476410" y="2811508"/>
                  <a:pt x="1878339" y="3347087"/>
                  <a:pt x="714142" y="2686413"/>
                </a:cubicBezTo>
                <a:cubicBezTo>
                  <a:pt x="581403" y="2592588"/>
                  <a:pt x="478211" y="2639047"/>
                  <a:pt x="434354" y="2730111"/>
                </a:cubicBezTo>
                <a:cubicBezTo>
                  <a:pt x="423118" y="2754726"/>
                  <a:pt x="419107" y="2778362"/>
                  <a:pt x="421326" y="2801084"/>
                </a:cubicBezTo>
                <a:cubicBezTo>
                  <a:pt x="427982" y="2869247"/>
                  <a:pt x="490703" y="2929162"/>
                  <a:pt x="582577" y="2982481"/>
                </a:cubicBezTo>
                <a:cubicBezTo>
                  <a:pt x="974299" y="3230234"/>
                  <a:pt x="1363219" y="3316361"/>
                  <a:pt x="1709810" y="3318171"/>
                </a:cubicBezTo>
                <a:close/>
                <a:moveTo>
                  <a:pt x="1650124" y="3925606"/>
                </a:moveTo>
                <a:cubicBezTo>
                  <a:pt x="2273556" y="3938577"/>
                  <a:pt x="2858828" y="3722251"/>
                  <a:pt x="3329308" y="3414392"/>
                </a:cubicBezTo>
                <a:cubicBezTo>
                  <a:pt x="3434138" y="3367480"/>
                  <a:pt x="3549293" y="3215474"/>
                  <a:pt x="3469556" y="3100952"/>
                </a:cubicBezTo>
                <a:cubicBezTo>
                  <a:pt x="3361675" y="3005103"/>
                  <a:pt x="3225886" y="3077348"/>
                  <a:pt x="3149901" y="3145689"/>
                </a:cubicBezTo>
                <a:cubicBezTo>
                  <a:pt x="2987266" y="3247333"/>
                  <a:pt x="1796029" y="4146474"/>
                  <a:pt x="297808" y="3098777"/>
                </a:cubicBezTo>
                <a:cubicBezTo>
                  <a:pt x="177029" y="2997135"/>
                  <a:pt x="65861" y="3063139"/>
                  <a:pt x="18020" y="3134657"/>
                </a:cubicBezTo>
                <a:cubicBezTo>
                  <a:pt x="4124" y="3161552"/>
                  <a:pt x="-1298" y="3188690"/>
                  <a:pt x="257" y="3215218"/>
                </a:cubicBezTo>
                <a:cubicBezTo>
                  <a:pt x="4919" y="3294803"/>
                  <a:pt x="72375" y="3368892"/>
                  <a:pt x="162256" y="3414392"/>
                </a:cubicBezTo>
                <a:cubicBezTo>
                  <a:pt x="657258" y="3766720"/>
                  <a:pt x="1165233" y="3915518"/>
                  <a:pt x="1650124" y="392560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solidFill>
                <a:schemeClr val="tx1"/>
              </a:solidFill>
              <a:cs typeface="B Nazanin" panose="00000700000000000000" pitchFamily="2" charset="-78"/>
            </a:endParaRPr>
          </a:p>
        </p:txBody>
      </p:sp>
      <p:sp>
        <p:nvSpPr>
          <p:cNvPr id="29" name="Donut 15">
            <a:extLst>
              <a:ext uri="{FF2B5EF4-FFF2-40B4-BE49-F238E27FC236}">
                <a16:creationId xmlns:a16="http://schemas.microsoft.com/office/drawing/2014/main" id="{3DF46610-DACB-4655-9E27-6303C15CF9D1}"/>
              </a:ext>
            </a:extLst>
          </p:cNvPr>
          <p:cNvSpPr/>
          <p:nvPr/>
        </p:nvSpPr>
        <p:spPr>
          <a:xfrm>
            <a:off x="6781332" y="1905484"/>
            <a:ext cx="344733" cy="346182"/>
          </a:xfrm>
          <a:custGeom>
            <a:avLst/>
            <a:gdLst/>
            <a:ahLst/>
            <a:cxnLst/>
            <a:rect l="l" t="t" r="r" b="b"/>
            <a:pathLst>
              <a:path w="3821708" h="379511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solidFill>
                <a:schemeClr val="tx1"/>
              </a:solidFill>
              <a:cs typeface="B Nazanin" panose="00000700000000000000" pitchFamily="2" charset="-78"/>
            </a:endParaRPr>
          </a:p>
        </p:txBody>
      </p:sp>
      <p:sp>
        <p:nvSpPr>
          <p:cNvPr id="30" name="Rectangle 1">
            <a:extLst>
              <a:ext uri="{FF2B5EF4-FFF2-40B4-BE49-F238E27FC236}">
                <a16:creationId xmlns:a16="http://schemas.microsoft.com/office/drawing/2014/main" id="{D883F40A-F0E2-4360-B804-5E0397A9798F}"/>
              </a:ext>
            </a:extLst>
          </p:cNvPr>
          <p:cNvSpPr>
            <a:spLocks noChangeAspect="1"/>
          </p:cNvSpPr>
          <p:nvPr/>
        </p:nvSpPr>
        <p:spPr>
          <a:xfrm>
            <a:off x="6784782" y="4645996"/>
            <a:ext cx="352355" cy="351677"/>
          </a:xfrm>
          <a:custGeom>
            <a:avLst/>
            <a:gdLst/>
            <a:ahLst/>
            <a:cxnLst/>
            <a:rect l="l" t="t" r="r" b="b"/>
            <a:pathLst>
              <a:path w="4020621" h="4012920">
                <a:moveTo>
                  <a:pt x="780213" y="3724888"/>
                </a:moveTo>
                <a:lnTo>
                  <a:pt x="2868445" y="3724888"/>
                </a:lnTo>
                <a:lnTo>
                  <a:pt x="2868445" y="4012920"/>
                </a:lnTo>
                <a:lnTo>
                  <a:pt x="780213" y="4012920"/>
                </a:lnTo>
                <a:close/>
                <a:moveTo>
                  <a:pt x="4020621" y="2152587"/>
                </a:moveTo>
                <a:lnTo>
                  <a:pt x="4020621" y="3448731"/>
                </a:lnTo>
                <a:lnTo>
                  <a:pt x="3903908" y="3386593"/>
                </a:lnTo>
                <a:lnTo>
                  <a:pt x="3903908" y="2214725"/>
                </a:lnTo>
                <a:close/>
                <a:moveTo>
                  <a:pt x="1582587" y="1544569"/>
                </a:moveTo>
                <a:cubicBezTo>
                  <a:pt x="1525677" y="1652847"/>
                  <a:pt x="1434945" y="1739939"/>
                  <a:pt x="1324158" y="1792547"/>
                </a:cubicBezTo>
                <a:lnTo>
                  <a:pt x="1790243" y="1792547"/>
                </a:lnTo>
                <a:cubicBezTo>
                  <a:pt x="1708293" y="1721838"/>
                  <a:pt x="1638004" y="1638154"/>
                  <a:pt x="1582587" y="1544569"/>
                </a:cubicBezTo>
                <a:close/>
                <a:moveTo>
                  <a:pt x="1238323" y="1312673"/>
                </a:moveTo>
                <a:cubicBezTo>
                  <a:pt x="1173622" y="1312673"/>
                  <a:pt x="1121172" y="1365123"/>
                  <a:pt x="1121172" y="1429824"/>
                </a:cubicBezTo>
                <a:cubicBezTo>
                  <a:pt x="1121172" y="1494525"/>
                  <a:pt x="1173622" y="1546975"/>
                  <a:pt x="1238323" y="1546975"/>
                </a:cubicBezTo>
                <a:cubicBezTo>
                  <a:pt x="1303024" y="1546975"/>
                  <a:pt x="1355474" y="1494525"/>
                  <a:pt x="1355474" y="1429824"/>
                </a:cubicBezTo>
                <a:cubicBezTo>
                  <a:pt x="1355474" y="1365123"/>
                  <a:pt x="1303024" y="1312673"/>
                  <a:pt x="1238323" y="1312673"/>
                </a:cubicBezTo>
                <a:close/>
                <a:moveTo>
                  <a:pt x="870057" y="1312673"/>
                </a:moveTo>
                <a:cubicBezTo>
                  <a:pt x="805356" y="1312673"/>
                  <a:pt x="752906" y="1365123"/>
                  <a:pt x="752906" y="1429824"/>
                </a:cubicBezTo>
                <a:cubicBezTo>
                  <a:pt x="752906" y="1494525"/>
                  <a:pt x="805356" y="1546975"/>
                  <a:pt x="870057" y="1546975"/>
                </a:cubicBezTo>
                <a:cubicBezTo>
                  <a:pt x="934758" y="1546975"/>
                  <a:pt x="987208" y="1494525"/>
                  <a:pt x="987208" y="1429824"/>
                </a:cubicBezTo>
                <a:cubicBezTo>
                  <a:pt x="987208" y="1365123"/>
                  <a:pt x="934758" y="1312673"/>
                  <a:pt x="870057" y="1312673"/>
                </a:cubicBezTo>
                <a:close/>
                <a:moveTo>
                  <a:pt x="2775838" y="1127627"/>
                </a:moveTo>
                <a:cubicBezTo>
                  <a:pt x="2666578" y="1127627"/>
                  <a:pt x="2578006" y="1216199"/>
                  <a:pt x="2578006" y="1325459"/>
                </a:cubicBezTo>
                <a:cubicBezTo>
                  <a:pt x="2578006" y="1434719"/>
                  <a:pt x="2666578" y="1523291"/>
                  <a:pt x="2775838" y="1523291"/>
                </a:cubicBezTo>
                <a:cubicBezTo>
                  <a:pt x="2885098" y="1523291"/>
                  <a:pt x="2973670" y="1434719"/>
                  <a:pt x="2973670" y="1325459"/>
                </a:cubicBezTo>
                <a:cubicBezTo>
                  <a:pt x="2973670" y="1216199"/>
                  <a:pt x="2885098" y="1127627"/>
                  <a:pt x="2775838" y="1127627"/>
                </a:cubicBezTo>
                <a:close/>
                <a:moveTo>
                  <a:pt x="2153949" y="1127627"/>
                </a:moveTo>
                <a:cubicBezTo>
                  <a:pt x="2044689" y="1127627"/>
                  <a:pt x="1956117" y="1216199"/>
                  <a:pt x="1956117" y="1325459"/>
                </a:cubicBezTo>
                <a:cubicBezTo>
                  <a:pt x="1956117" y="1434719"/>
                  <a:pt x="2044689" y="1523291"/>
                  <a:pt x="2153949" y="1523291"/>
                </a:cubicBezTo>
                <a:cubicBezTo>
                  <a:pt x="2263209" y="1523291"/>
                  <a:pt x="2351781" y="1434719"/>
                  <a:pt x="2351781" y="1325459"/>
                </a:cubicBezTo>
                <a:cubicBezTo>
                  <a:pt x="2351781" y="1216199"/>
                  <a:pt x="2263209" y="1127627"/>
                  <a:pt x="2153949" y="1127627"/>
                </a:cubicBezTo>
                <a:close/>
                <a:moveTo>
                  <a:pt x="1238323" y="956510"/>
                </a:moveTo>
                <a:cubicBezTo>
                  <a:pt x="1173622" y="956510"/>
                  <a:pt x="1121172" y="1008960"/>
                  <a:pt x="1121172" y="1073661"/>
                </a:cubicBezTo>
                <a:cubicBezTo>
                  <a:pt x="1121172" y="1138362"/>
                  <a:pt x="1173622" y="1190812"/>
                  <a:pt x="1238323" y="1190812"/>
                </a:cubicBezTo>
                <a:cubicBezTo>
                  <a:pt x="1303024" y="1190812"/>
                  <a:pt x="1355474" y="1138362"/>
                  <a:pt x="1355474" y="1073661"/>
                </a:cubicBezTo>
                <a:cubicBezTo>
                  <a:pt x="1355474" y="1008960"/>
                  <a:pt x="1303024" y="956510"/>
                  <a:pt x="1238323" y="956510"/>
                </a:cubicBezTo>
                <a:close/>
                <a:moveTo>
                  <a:pt x="870057" y="956510"/>
                </a:moveTo>
                <a:cubicBezTo>
                  <a:pt x="805356" y="956510"/>
                  <a:pt x="752906" y="1008960"/>
                  <a:pt x="752906" y="1073661"/>
                </a:cubicBezTo>
                <a:cubicBezTo>
                  <a:pt x="752906" y="1138362"/>
                  <a:pt x="805356" y="1190812"/>
                  <a:pt x="870057" y="1190812"/>
                </a:cubicBezTo>
                <a:cubicBezTo>
                  <a:pt x="934758" y="1190812"/>
                  <a:pt x="987208" y="1138362"/>
                  <a:pt x="987208" y="1073661"/>
                </a:cubicBezTo>
                <a:cubicBezTo>
                  <a:pt x="987208" y="1008960"/>
                  <a:pt x="934758" y="956510"/>
                  <a:pt x="870057" y="956510"/>
                </a:cubicBezTo>
                <a:close/>
                <a:moveTo>
                  <a:pt x="2775838" y="526176"/>
                </a:moveTo>
                <a:cubicBezTo>
                  <a:pt x="2666578" y="526176"/>
                  <a:pt x="2578006" y="614748"/>
                  <a:pt x="2578006" y="724008"/>
                </a:cubicBezTo>
                <a:cubicBezTo>
                  <a:pt x="2578006" y="833268"/>
                  <a:pt x="2666578" y="921840"/>
                  <a:pt x="2775838" y="921840"/>
                </a:cubicBezTo>
                <a:cubicBezTo>
                  <a:pt x="2885098" y="921840"/>
                  <a:pt x="2973670" y="833268"/>
                  <a:pt x="2973670" y="724008"/>
                </a:cubicBezTo>
                <a:cubicBezTo>
                  <a:pt x="2973670" y="614748"/>
                  <a:pt x="2885098" y="526176"/>
                  <a:pt x="2775838" y="526176"/>
                </a:cubicBezTo>
                <a:close/>
                <a:moveTo>
                  <a:pt x="2153949" y="526176"/>
                </a:moveTo>
                <a:cubicBezTo>
                  <a:pt x="2044689" y="526176"/>
                  <a:pt x="1956117" y="614748"/>
                  <a:pt x="1956117" y="724008"/>
                </a:cubicBezTo>
                <a:cubicBezTo>
                  <a:pt x="1956117" y="833268"/>
                  <a:pt x="2044689" y="921840"/>
                  <a:pt x="2153949" y="921840"/>
                </a:cubicBezTo>
                <a:cubicBezTo>
                  <a:pt x="2263209" y="921840"/>
                  <a:pt x="2351781" y="833268"/>
                  <a:pt x="2351781" y="724008"/>
                </a:cubicBezTo>
                <a:cubicBezTo>
                  <a:pt x="2351781" y="614748"/>
                  <a:pt x="2263209" y="526176"/>
                  <a:pt x="2153949" y="526176"/>
                </a:cubicBezTo>
                <a:close/>
                <a:moveTo>
                  <a:pt x="2464893" y="0"/>
                </a:moveTo>
                <a:cubicBezTo>
                  <a:pt x="3030837" y="0"/>
                  <a:pt x="3489626" y="458789"/>
                  <a:pt x="3489626" y="1024733"/>
                </a:cubicBezTo>
                <a:cubicBezTo>
                  <a:pt x="3489626" y="1442455"/>
                  <a:pt x="3239684" y="1801800"/>
                  <a:pt x="2880320" y="1959209"/>
                </a:cubicBezTo>
                <a:lnTo>
                  <a:pt x="2880320" y="2008571"/>
                </a:lnTo>
                <a:lnTo>
                  <a:pt x="3250857" y="2008571"/>
                </a:lnTo>
                <a:lnTo>
                  <a:pt x="3250857" y="2359970"/>
                </a:lnTo>
                <a:lnTo>
                  <a:pt x="3437294" y="2359970"/>
                </a:lnTo>
                <a:lnTo>
                  <a:pt x="3437294" y="2360694"/>
                </a:lnTo>
                <a:lnTo>
                  <a:pt x="3852060" y="2233461"/>
                </a:lnTo>
                <a:lnTo>
                  <a:pt x="3852060" y="3367858"/>
                </a:lnTo>
                <a:lnTo>
                  <a:pt x="3437294" y="3240624"/>
                </a:lnTo>
                <a:lnTo>
                  <a:pt x="3437294" y="3241349"/>
                </a:lnTo>
                <a:lnTo>
                  <a:pt x="3250857" y="3241349"/>
                </a:lnTo>
                <a:lnTo>
                  <a:pt x="3250857" y="3633063"/>
                </a:lnTo>
                <a:lnTo>
                  <a:pt x="298529" y="3633063"/>
                </a:lnTo>
                <a:lnTo>
                  <a:pt x="298529" y="2431730"/>
                </a:lnTo>
                <a:lnTo>
                  <a:pt x="0" y="2008571"/>
                </a:lnTo>
                <a:lnTo>
                  <a:pt x="298529" y="2008571"/>
                </a:lnTo>
                <a:lnTo>
                  <a:pt x="792088" y="2008571"/>
                </a:lnTo>
                <a:lnTo>
                  <a:pt x="792088" y="1796817"/>
                </a:lnTo>
                <a:cubicBezTo>
                  <a:pt x="587745" y="1700755"/>
                  <a:pt x="447370" y="1492642"/>
                  <a:pt x="447370" y="1251742"/>
                </a:cubicBezTo>
                <a:cubicBezTo>
                  <a:pt x="447370" y="916605"/>
                  <a:pt x="719053" y="644923"/>
                  <a:pt x="1054190" y="644923"/>
                </a:cubicBezTo>
                <a:cubicBezTo>
                  <a:pt x="1212753" y="644923"/>
                  <a:pt x="1357112" y="705740"/>
                  <a:pt x="1463939" y="806702"/>
                </a:cubicBezTo>
                <a:cubicBezTo>
                  <a:pt x="1563407" y="345444"/>
                  <a:pt x="1973809" y="0"/>
                  <a:pt x="246489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solidFill>
                <a:schemeClr val="tx1">
                  <a:lumMod val="75000"/>
                  <a:lumOff val="25000"/>
                </a:schemeClr>
              </a:solidFill>
              <a:cs typeface="B Nazanin" panose="00000700000000000000" pitchFamily="2" charset="-78"/>
            </a:endParaRPr>
          </a:p>
        </p:txBody>
      </p:sp>
      <p:sp>
        <p:nvSpPr>
          <p:cNvPr id="31" name="Rounded Rectangle 24">
            <a:extLst>
              <a:ext uri="{FF2B5EF4-FFF2-40B4-BE49-F238E27FC236}">
                <a16:creationId xmlns:a16="http://schemas.microsoft.com/office/drawing/2014/main" id="{77F18C11-B6DB-430E-8122-3CB9C2348FF3}"/>
              </a:ext>
            </a:extLst>
          </p:cNvPr>
          <p:cNvSpPr>
            <a:spLocks noChangeAspect="1"/>
          </p:cNvSpPr>
          <p:nvPr/>
        </p:nvSpPr>
        <p:spPr>
          <a:xfrm>
            <a:off x="6788799" y="3793801"/>
            <a:ext cx="337264" cy="260957"/>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solidFill>
                <a:schemeClr val="tx1">
                  <a:lumMod val="75000"/>
                  <a:lumOff val="25000"/>
                </a:schemeClr>
              </a:solidFill>
              <a:cs typeface="B Nazanin" panose="00000700000000000000" pitchFamily="2" charset="-78"/>
            </a:endParaRPr>
          </a:p>
        </p:txBody>
      </p:sp>
      <p:sp>
        <p:nvSpPr>
          <p:cNvPr id="32" name="Freeform 35">
            <a:extLst>
              <a:ext uri="{FF2B5EF4-FFF2-40B4-BE49-F238E27FC236}">
                <a16:creationId xmlns:a16="http://schemas.microsoft.com/office/drawing/2014/main" id="{DCC16741-899C-4C47-8E8F-45E9E56D2107}"/>
              </a:ext>
            </a:extLst>
          </p:cNvPr>
          <p:cNvSpPr>
            <a:spLocks noChangeAspect="1"/>
          </p:cNvSpPr>
          <p:nvPr/>
        </p:nvSpPr>
        <p:spPr>
          <a:xfrm rot="8580000">
            <a:off x="6788325" y="2836159"/>
            <a:ext cx="331419" cy="330536"/>
          </a:xfrm>
          <a:custGeom>
            <a:avLst/>
            <a:gdLst/>
            <a:ahLst/>
            <a:cxnLst/>
            <a:rect l="l" t="t" r="r" b="b"/>
            <a:pathLst>
              <a:path w="3872365" h="3862045">
                <a:moveTo>
                  <a:pt x="1786489" y="808318"/>
                </a:moveTo>
                <a:cubicBezTo>
                  <a:pt x="1525809" y="610106"/>
                  <a:pt x="1257124" y="397966"/>
                  <a:pt x="1040385" y="230829"/>
                </a:cubicBezTo>
                <a:cubicBezTo>
                  <a:pt x="1905215" y="-194386"/>
                  <a:pt x="2650439" y="24572"/>
                  <a:pt x="3162062" y="429660"/>
                </a:cubicBezTo>
                <a:cubicBezTo>
                  <a:pt x="3007351" y="875340"/>
                  <a:pt x="2905932" y="1443216"/>
                  <a:pt x="2745609" y="1410478"/>
                </a:cubicBezTo>
                <a:cubicBezTo>
                  <a:pt x="2633182" y="1430335"/>
                  <a:pt x="2220955" y="1138671"/>
                  <a:pt x="1786489" y="808318"/>
                </a:cubicBezTo>
                <a:close/>
                <a:moveTo>
                  <a:pt x="2701004" y="2590217"/>
                </a:moveTo>
                <a:cubicBezTo>
                  <a:pt x="2682933" y="2576481"/>
                  <a:pt x="2672282" y="2559744"/>
                  <a:pt x="2670336" y="2539383"/>
                </a:cubicBezTo>
                <a:cubicBezTo>
                  <a:pt x="2587360" y="2376647"/>
                  <a:pt x="3042640" y="1246798"/>
                  <a:pt x="3299881" y="563773"/>
                </a:cubicBezTo>
                <a:cubicBezTo>
                  <a:pt x="3959368" y="1266493"/>
                  <a:pt x="3967860" y="2043171"/>
                  <a:pt x="3730056" y="2650875"/>
                </a:cubicBezTo>
                <a:cubicBezTo>
                  <a:pt x="3317547" y="2635434"/>
                  <a:pt x="2827499" y="2686366"/>
                  <a:pt x="2701004" y="2590217"/>
                </a:cubicBezTo>
                <a:close/>
                <a:moveTo>
                  <a:pt x="19691" y="2248546"/>
                </a:moveTo>
                <a:cubicBezTo>
                  <a:pt x="-100797" y="1292396"/>
                  <a:pt x="348853" y="659059"/>
                  <a:pt x="898439" y="307194"/>
                </a:cubicBezTo>
                <a:cubicBezTo>
                  <a:pt x="1269469" y="598575"/>
                  <a:pt x="1773388" y="879352"/>
                  <a:pt x="1690237" y="1020281"/>
                </a:cubicBezTo>
                <a:cubicBezTo>
                  <a:pt x="1661713" y="1200709"/>
                  <a:pt x="629275" y="1847170"/>
                  <a:pt x="19691" y="2248546"/>
                </a:cubicBezTo>
                <a:close/>
                <a:moveTo>
                  <a:pt x="1805382" y="3858278"/>
                </a:moveTo>
                <a:cubicBezTo>
                  <a:pt x="1676483" y="3404460"/>
                  <a:pt x="1433840" y="2881111"/>
                  <a:pt x="1583946" y="2815971"/>
                </a:cubicBezTo>
                <a:cubicBezTo>
                  <a:pt x="1713076" y="2686769"/>
                  <a:pt x="2928316" y="2770622"/>
                  <a:pt x="3657403" y="2804207"/>
                </a:cubicBezTo>
                <a:cubicBezTo>
                  <a:pt x="3192869" y="3648569"/>
                  <a:pt x="2456828" y="3896652"/>
                  <a:pt x="1805382" y="3858278"/>
                </a:cubicBezTo>
                <a:close/>
                <a:moveTo>
                  <a:pt x="762284" y="3480575"/>
                </a:moveTo>
                <a:cubicBezTo>
                  <a:pt x="380940" y="3198297"/>
                  <a:pt x="161300" y="2806810"/>
                  <a:pt x="58293" y="2412172"/>
                </a:cubicBezTo>
                <a:cubicBezTo>
                  <a:pt x="450067" y="2149344"/>
                  <a:pt x="872820" y="1756853"/>
                  <a:pt x="981158" y="1879484"/>
                </a:cubicBezTo>
                <a:cubicBezTo>
                  <a:pt x="1143940" y="1962367"/>
                  <a:pt x="1439720" y="3144041"/>
                  <a:pt x="1633080" y="3847823"/>
                </a:cubicBezTo>
                <a:cubicBezTo>
                  <a:pt x="1278110" y="3779994"/>
                  <a:pt x="991090" y="3649942"/>
                  <a:pt x="762284" y="348057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solidFill>
                <a:schemeClr val="tx1">
                  <a:lumMod val="75000"/>
                  <a:lumOff val="25000"/>
                </a:schemeClr>
              </a:solidFill>
              <a:cs typeface="B Nazanin" panose="00000700000000000000" pitchFamily="2" charset="-78"/>
            </a:endParaRPr>
          </a:p>
        </p:txBody>
      </p:sp>
      <p:sp>
        <p:nvSpPr>
          <p:cNvPr id="33" name="Rectangle 32">
            <a:extLst>
              <a:ext uri="{FF2B5EF4-FFF2-40B4-BE49-F238E27FC236}">
                <a16:creationId xmlns:a16="http://schemas.microsoft.com/office/drawing/2014/main" id="{E84459F8-5881-4DEB-8A81-B89DA92F1CB7}"/>
              </a:ext>
            </a:extLst>
          </p:cNvPr>
          <p:cNvSpPr/>
          <p:nvPr/>
        </p:nvSpPr>
        <p:spPr>
          <a:xfrm>
            <a:off x="4488662" y="3741945"/>
            <a:ext cx="966653" cy="557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34" name="Rectangle 33">
            <a:extLst>
              <a:ext uri="{FF2B5EF4-FFF2-40B4-BE49-F238E27FC236}">
                <a16:creationId xmlns:a16="http://schemas.microsoft.com/office/drawing/2014/main" id="{249C4E87-AE40-4F8D-B76D-0F3FE3C5E753}"/>
              </a:ext>
            </a:extLst>
          </p:cNvPr>
          <p:cNvSpPr/>
          <p:nvPr/>
        </p:nvSpPr>
        <p:spPr>
          <a:xfrm>
            <a:off x="4488662" y="3819197"/>
            <a:ext cx="966653" cy="5576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35" name="Rectangle 34">
            <a:extLst>
              <a:ext uri="{FF2B5EF4-FFF2-40B4-BE49-F238E27FC236}">
                <a16:creationId xmlns:a16="http://schemas.microsoft.com/office/drawing/2014/main" id="{DCEBC72B-82D4-4B5A-9E29-9A6C7DF9679D}"/>
              </a:ext>
            </a:extLst>
          </p:cNvPr>
          <p:cNvSpPr/>
          <p:nvPr/>
        </p:nvSpPr>
        <p:spPr>
          <a:xfrm>
            <a:off x="4488662" y="3896449"/>
            <a:ext cx="966653" cy="5576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36" name="Rectangle 35">
            <a:extLst>
              <a:ext uri="{FF2B5EF4-FFF2-40B4-BE49-F238E27FC236}">
                <a16:creationId xmlns:a16="http://schemas.microsoft.com/office/drawing/2014/main" id="{8F5405A9-7AFD-4CD6-895B-4CC9E600198B}"/>
              </a:ext>
            </a:extLst>
          </p:cNvPr>
          <p:cNvSpPr/>
          <p:nvPr/>
        </p:nvSpPr>
        <p:spPr>
          <a:xfrm>
            <a:off x="4488662" y="3973701"/>
            <a:ext cx="966653" cy="557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37" name="Rectangle 36">
            <a:extLst>
              <a:ext uri="{FF2B5EF4-FFF2-40B4-BE49-F238E27FC236}">
                <a16:creationId xmlns:a16="http://schemas.microsoft.com/office/drawing/2014/main" id="{E68A8935-BBBB-4065-80B9-2A9DD8DE3D40}"/>
              </a:ext>
            </a:extLst>
          </p:cNvPr>
          <p:cNvSpPr/>
          <p:nvPr/>
        </p:nvSpPr>
        <p:spPr>
          <a:xfrm>
            <a:off x="4488662" y="4050952"/>
            <a:ext cx="966653" cy="5576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38" name="Group 37">
            <a:extLst>
              <a:ext uri="{FF2B5EF4-FFF2-40B4-BE49-F238E27FC236}">
                <a16:creationId xmlns:a16="http://schemas.microsoft.com/office/drawing/2014/main" id="{233B169F-B6F7-48B5-B5C3-3FAAAF1B142C}"/>
              </a:ext>
            </a:extLst>
          </p:cNvPr>
          <p:cNvGrpSpPr/>
          <p:nvPr/>
        </p:nvGrpSpPr>
        <p:grpSpPr>
          <a:xfrm>
            <a:off x="1673863" y="3262299"/>
            <a:ext cx="3404656" cy="1346565"/>
            <a:chOff x="903886" y="3331350"/>
            <a:chExt cx="3297058" cy="1304009"/>
          </a:xfrm>
        </p:grpSpPr>
        <p:sp>
          <p:nvSpPr>
            <p:cNvPr id="39" name="Rectangle 34">
              <a:extLst>
                <a:ext uri="{FF2B5EF4-FFF2-40B4-BE49-F238E27FC236}">
                  <a16:creationId xmlns:a16="http://schemas.microsoft.com/office/drawing/2014/main" id="{61085DFF-D2A6-4757-BC9C-B6911BE3148F}"/>
                </a:ext>
              </a:extLst>
            </p:cNvPr>
            <p:cNvSpPr/>
            <p:nvPr/>
          </p:nvSpPr>
          <p:spPr>
            <a:xfrm>
              <a:off x="903886" y="3968006"/>
              <a:ext cx="704227" cy="36000"/>
            </a:xfrm>
            <a:custGeom>
              <a:avLst/>
              <a:gdLst/>
              <a:ahLst/>
              <a:cxnLst/>
              <a:rect l="l" t="t" r="r" b="b"/>
              <a:pathLst>
                <a:path w="704227" h="36000">
                  <a:moveTo>
                    <a:pt x="0" y="0"/>
                  </a:moveTo>
                  <a:lnTo>
                    <a:pt x="704227" y="0"/>
                  </a:lnTo>
                  <a:lnTo>
                    <a:pt x="704227" y="36000"/>
                  </a:lnTo>
                  <a:lnTo>
                    <a:pt x="0" y="3600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40" name="Group 39">
              <a:extLst>
                <a:ext uri="{FF2B5EF4-FFF2-40B4-BE49-F238E27FC236}">
                  <a16:creationId xmlns:a16="http://schemas.microsoft.com/office/drawing/2014/main" id="{3C5EDA7E-EAC2-42DC-BA31-82F98D89F64F}"/>
                </a:ext>
              </a:extLst>
            </p:cNvPr>
            <p:cNvGrpSpPr/>
            <p:nvPr/>
          </p:nvGrpSpPr>
          <p:grpSpPr>
            <a:xfrm>
              <a:off x="1475656" y="3331350"/>
              <a:ext cx="2725288" cy="1304009"/>
              <a:chOff x="1475656" y="3331350"/>
              <a:chExt cx="2725288" cy="1304009"/>
            </a:xfrm>
          </p:grpSpPr>
          <p:sp>
            <p:nvSpPr>
              <p:cNvPr id="41" name="Parallelogram 40">
                <a:extLst>
                  <a:ext uri="{FF2B5EF4-FFF2-40B4-BE49-F238E27FC236}">
                    <a16:creationId xmlns:a16="http://schemas.microsoft.com/office/drawing/2014/main" id="{3DD0C1A1-1C2E-4ABE-8BA7-25BE1B74C75A}"/>
                  </a:ext>
                </a:extLst>
              </p:cNvPr>
              <p:cNvSpPr/>
              <p:nvPr/>
            </p:nvSpPr>
            <p:spPr>
              <a:xfrm rot="10680000" flipH="1">
                <a:off x="2793780" y="4038224"/>
                <a:ext cx="1201835" cy="597135"/>
              </a:xfrm>
              <a:prstGeom prst="parallelogram">
                <a:avLst>
                  <a:gd name="adj" fmla="val 6226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2" name="Parallelogram 41">
                <a:extLst>
                  <a:ext uri="{FF2B5EF4-FFF2-40B4-BE49-F238E27FC236}">
                    <a16:creationId xmlns:a16="http://schemas.microsoft.com/office/drawing/2014/main" id="{FAA098A8-6698-44B6-8D31-46D25DF7D96F}"/>
                  </a:ext>
                </a:extLst>
              </p:cNvPr>
              <p:cNvSpPr/>
              <p:nvPr/>
            </p:nvSpPr>
            <p:spPr>
              <a:xfrm rot="10920000">
                <a:off x="2793780" y="3331350"/>
                <a:ext cx="1201835" cy="597135"/>
              </a:xfrm>
              <a:prstGeom prst="parallelogram">
                <a:avLst>
                  <a:gd name="adj" fmla="val 6226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nvGrpSpPr>
              <p:cNvPr id="43" name="Group 42">
                <a:extLst>
                  <a:ext uri="{FF2B5EF4-FFF2-40B4-BE49-F238E27FC236}">
                    <a16:creationId xmlns:a16="http://schemas.microsoft.com/office/drawing/2014/main" id="{AFF4B2DD-ACCF-4187-A0B1-2C8698891D41}"/>
                  </a:ext>
                </a:extLst>
              </p:cNvPr>
              <p:cNvGrpSpPr/>
              <p:nvPr/>
            </p:nvGrpSpPr>
            <p:grpSpPr>
              <a:xfrm>
                <a:off x="1475656" y="3862961"/>
                <a:ext cx="2152334" cy="246090"/>
                <a:chOff x="1688158" y="3440846"/>
                <a:chExt cx="1659706" cy="379529"/>
              </a:xfrm>
            </p:grpSpPr>
            <p:sp>
              <p:nvSpPr>
                <p:cNvPr id="45" name="Trapezoid 33">
                  <a:extLst>
                    <a:ext uri="{FF2B5EF4-FFF2-40B4-BE49-F238E27FC236}">
                      <a16:creationId xmlns:a16="http://schemas.microsoft.com/office/drawing/2014/main" id="{8F03E05A-CFBC-4422-8C99-19A95C4DDBD0}"/>
                    </a:ext>
                  </a:extLst>
                </p:cNvPr>
                <p:cNvSpPr/>
                <p:nvPr/>
              </p:nvSpPr>
              <p:spPr>
                <a:xfrm rot="5400000" flipH="1">
                  <a:off x="2653493" y="3090551"/>
                  <a:ext cx="308621" cy="1080120"/>
                </a:xfrm>
                <a:custGeom>
                  <a:avLst/>
                  <a:gdLst/>
                  <a:ahLst/>
                  <a:cxnLst/>
                  <a:rect l="l" t="t" r="r" b="b"/>
                  <a:pathLst>
                    <a:path w="308621" h="1080120">
                      <a:moveTo>
                        <a:pt x="308621" y="1080120"/>
                      </a:moveTo>
                      <a:lnTo>
                        <a:pt x="232649" y="0"/>
                      </a:lnTo>
                      <a:lnTo>
                        <a:pt x="75972" y="0"/>
                      </a:lnTo>
                      <a:lnTo>
                        <a:pt x="0" y="108012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6" name="Chord 45">
                  <a:extLst>
                    <a:ext uri="{FF2B5EF4-FFF2-40B4-BE49-F238E27FC236}">
                      <a16:creationId xmlns:a16="http://schemas.microsoft.com/office/drawing/2014/main" id="{4211E5DD-CA5C-4F4B-9DE5-AD3F17D00AC0}"/>
                    </a:ext>
                  </a:extLst>
                </p:cNvPr>
                <p:cNvSpPr/>
                <p:nvPr/>
              </p:nvSpPr>
              <p:spPr>
                <a:xfrm>
                  <a:off x="1688158" y="3454556"/>
                  <a:ext cx="155575" cy="352111"/>
                </a:xfrm>
                <a:prstGeom prst="chord">
                  <a:avLst>
                    <a:gd name="adj1" fmla="val 5391179"/>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7" name="Trapezoid 37">
                  <a:extLst>
                    <a:ext uri="{FF2B5EF4-FFF2-40B4-BE49-F238E27FC236}">
                      <a16:creationId xmlns:a16="http://schemas.microsoft.com/office/drawing/2014/main" id="{78B7AA01-3133-49A1-9E4E-2400AFB045CD}"/>
                    </a:ext>
                  </a:extLst>
                </p:cNvPr>
                <p:cNvSpPr/>
                <p:nvPr/>
              </p:nvSpPr>
              <p:spPr>
                <a:xfrm rot="5400000" flipH="1">
                  <a:off x="1825951" y="3378583"/>
                  <a:ext cx="379529" cy="504056"/>
                </a:xfrm>
                <a:custGeom>
                  <a:avLst/>
                  <a:gdLst/>
                  <a:ahLst/>
                  <a:cxnLst/>
                  <a:rect l="l" t="t" r="r" b="b"/>
                  <a:pathLst>
                    <a:path w="379529" h="504056">
                      <a:moveTo>
                        <a:pt x="379529" y="504056"/>
                      </a:moveTo>
                      <a:lnTo>
                        <a:pt x="344075" y="0"/>
                      </a:lnTo>
                      <a:lnTo>
                        <a:pt x="35454" y="0"/>
                      </a:lnTo>
                      <a:lnTo>
                        <a:pt x="0" y="504056"/>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
            <p:nvSpPr>
              <p:cNvPr id="44" name="Parallelogram 43">
                <a:extLst>
                  <a:ext uri="{FF2B5EF4-FFF2-40B4-BE49-F238E27FC236}">
                    <a16:creationId xmlns:a16="http://schemas.microsoft.com/office/drawing/2014/main" id="{939CEFD3-3525-43BA-AE9D-63D482D72FEB}"/>
                  </a:ext>
                </a:extLst>
              </p:cNvPr>
              <p:cNvSpPr/>
              <p:nvPr/>
            </p:nvSpPr>
            <p:spPr>
              <a:xfrm rot="10800000" flipH="1">
                <a:off x="2788579" y="3979133"/>
                <a:ext cx="1412365" cy="268133"/>
              </a:xfrm>
              <a:prstGeom prst="parallelogram">
                <a:avLst>
                  <a:gd name="adj" fmla="val 2058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grpSp>
      <p:sp>
        <p:nvSpPr>
          <p:cNvPr id="48" name="Freeform 47">
            <a:extLst>
              <a:ext uri="{FF2B5EF4-FFF2-40B4-BE49-F238E27FC236}">
                <a16:creationId xmlns:a16="http://schemas.microsoft.com/office/drawing/2014/main" id="{643D6B73-DCC6-4A78-BDBC-0C65DE1E5B09}"/>
              </a:ext>
            </a:extLst>
          </p:cNvPr>
          <p:cNvSpPr/>
          <p:nvPr/>
        </p:nvSpPr>
        <p:spPr>
          <a:xfrm>
            <a:off x="5453688" y="1781144"/>
            <a:ext cx="1204814" cy="2019981"/>
          </a:xfrm>
          <a:custGeom>
            <a:avLst/>
            <a:gdLst>
              <a:gd name="connsiteX0" fmla="*/ 0 w 1177747"/>
              <a:gd name="connsiteY0" fmla="*/ 1945843 h 1945843"/>
              <a:gd name="connsiteX1" fmla="*/ 1177747 w 1177747"/>
              <a:gd name="connsiteY1" fmla="*/ 0 h 1945843"/>
              <a:gd name="connsiteX2" fmla="*/ 1177747 w 1177747"/>
              <a:gd name="connsiteY2" fmla="*/ 563270 h 1945843"/>
              <a:gd name="connsiteX3" fmla="*/ 0 w 1177747"/>
              <a:gd name="connsiteY3" fmla="*/ 1945843 h 1945843"/>
              <a:gd name="connsiteX0" fmla="*/ 0 w 1177747"/>
              <a:gd name="connsiteY0" fmla="*/ 1945843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45843 h 2001427"/>
              <a:gd name="connsiteX0" fmla="*/ 0 w 1177747"/>
              <a:gd name="connsiteY0" fmla="*/ 1905052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05052 h 2001427"/>
              <a:gd name="connsiteX0" fmla="*/ 0 w 1177747"/>
              <a:gd name="connsiteY0" fmla="*/ 1905052 h 1967434"/>
              <a:gd name="connsiteX1" fmla="*/ 1177747 w 1177747"/>
              <a:gd name="connsiteY1" fmla="*/ 0 h 1967434"/>
              <a:gd name="connsiteX2" fmla="*/ 1177747 w 1177747"/>
              <a:gd name="connsiteY2" fmla="*/ 563270 h 1967434"/>
              <a:gd name="connsiteX3" fmla="*/ 4432 w 1177747"/>
              <a:gd name="connsiteY3" fmla="*/ 1967434 h 1967434"/>
              <a:gd name="connsiteX4" fmla="*/ 0 w 1177747"/>
              <a:gd name="connsiteY4" fmla="*/ 1905052 h 1967434"/>
              <a:gd name="connsiteX0" fmla="*/ 0 w 1181147"/>
              <a:gd name="connsiteY0" fmla="*/ 1905052 h 1967434"/>
              <a:gd name="connsiteX1" fmla="*/ 1177747 w 1181147"/>
              <a:gd name="connsiteY1" fmla="*/ 0 h 1967434"/>
              <a:gd name="connsiteX2" fmla="*/ 1181147 w 1181147"/>
              <a:gd name="connsiteY2" fmla="*/ 580267 h 1967434"/>
              <a:gd name="connsiteX3" fmla="*/ 4432 w 1181147"/>
              <a:gd name="connsiteY3" fmla="*/ 1967434 h 1967434"/>
              <a:gd name="connsiteX4" fmla="*/ 0 w 1181147"/>
              <a:gd name="connsiteY4" fmla="*/ 1905052 h 1967434"/>
              <a:gd name="connsiteX0" fmla="*/ 0 w 1181147"/>
              <a:gd name="connsiteY0" fmla="*/ 1891455 h 1953837"/>
              <a:gd name="connsiteX1" fmla="*/ 1174347 w 1181147"/>
              <a:gd name="connsiteY1" fmla="*/ 0 h 1953837"/>
              <a:gd name="connsiteX2" fmla="*/ 1181147 w 1181147"/>
              <a:gd name="connsiteY2" fmla="*/ 566670 h 1953837"/>
              <a:gd name="connsiteX3" fmla="*/ 4432 w 1181147"/>
              <a:gd name="connsiteY3" fmla="*/ 1953837 h 1953837"/>
              <a:gd name="connsiteX4" fmla="*/ 0 w 1181147"/>
              <a:gd name="connsiteY4" fmla="*/ 1891455 h 1953837"/>
              <a:gd name="connsiteX0" fmla="*/ 0 w 1184694"/>
              <a:gd name="connsiteY0" fmla="*/ 1891455 h 1953837"/>
              <a:gd name="connsiteX1" fmla="*/ 1184544 w 1184694"/>
              <a:gd name="connsiteY1" fmla="*/ 0 h 1953837"/>
              <a:gd name="connsiteX2" fmla="*/ 1181147 w 1184694"/>
              <a:gd name="connsiteY2" fmla="*/ 566670 h 1953837"/>
              <a:gd name="connsiteX3" fmla="*/ 4432 w 1184694"/>
              <a:gd name="connsiteY3" fmla="*/ 1953837 h 1953837"/>
              <a:gd name="connsiteX4" fmla="*/ 0 w 1184694"/>
              <a:gd name="connsiteY4" fmla="*/ 1891455 h 1953837"/>
              <a:gd name="connsiteX0" fmla="*/ 0 w 1184694"/>
              <a:gd name="connsiteY0" fmla="*/ 1891455 h 1953837"/>
              <a:gd name="connsiteX1" fmla="*/ 1184544 w 1184694"/>
              <a:gd name="connsiteY1" fmla="*/ 0 h 1953837"/>
              <a:gd name="connsiteX2" fmla="*/ 1181147 w 1184694"/>
              <a:gd name="connsiteY2" fmla="*/ 573468 h 1953837"/>
              <a:gd name="connsiteX3" fmla="*/ 4432 w 1184694"/>
              <a:gd name="connsiteY3" fmla="*/ 1953837 h 1953837"/>
              <a:gd name="connsiteX4" fmla="*/ 0 w 1184694"/>
              <a:gd name="connsiteY4" fmla="*/ 1891455 h 1953837"/>
              <a:gd name="connsiteX0" fmla="*/ 457 w 1180262"/>
              <a:gd name="connsiteY0" fmla="*/ 1903679 h 1953837"/>
              <a:gd name="connsiteX1" fmla="*/ 1180112 w 1180262"/>
              <a:gd name="connsiteY1" fmla="*/ 0 h 1953837"/>
              <a:gd name="connsiteX2" fmla="*/ 1176715 w 1180262"/>
              <a:gd name="connsiteY2" fmla="*/ 573468 h 1953837"/>
              <a:gd name="connsiteX3" fmla="*/ 0 w 1180262"/>
              <a:gd name="connsiteY3" fmla="*/ 1953837 h 1953837"/>
              <a:gd name="connsiteX4" fmla="*/ 457 w 1180262"/>
              <a:gd name="connsiteY4" fmla="*/ 1903679 h 1953837"/>
              <a:gd name="connsiteX0" fmla="*/ 457 w 1183065"/>
              <a:gd name="connsiteY0" fmla="*/ 1903679 h 1953837"/>
              <a:gd name="connsiteX1" fmla="*/ 1180112 w 1183065"/>
              <a:gd name="connsiteY1" fmla="*/ 0 h 1953837"/>
              <a:gd name="connsiteX2" fmla="*/ 1183065 w 1183065"/>
              <a:gd name="connsiteY2" fmla="*/ 567118 h 1953837"/>
              <a:gd name="connsiteX3" fmla="*/ 0 w 1183065"/>
              <a:gd name="connsiteY3" fmla="*/ 1953837 h 1953837"/>
              <a:gd name="connsiteX4" fmla="*/ 457 w 1183065"/>
              <a:gd name="connsiteY4" fmla="*/ 1903679 h 1953837"/>
              <a:gd name="connsiteX0" fmla="*/ 457 w 1183065"/>
              <a:gd name="connsiteY0" fmla="*/ 1903679 h 1953837"/>
              <a:gd name="connsiteX1" fmla="*/ 1180112 w 1183065"/>
              <a:gd name="connsiteY1" fmla="*/ 0 h 1953837"/>
              <a:gd name="connsiteX2" fmla="*/ 1183065 w 1183065"/>
              <a:gd name="connsiteY2" fmla="*/ 569785 h 1953837"/>
              <a:gd name="connsiteX3" fmla="*/ 0 w 1183065"/>
              <a:gd name="connsiteY3" fmla="*/ 1953837 h 1953837"/>
              <a:gd name="connsiteX4" fmla="*/ 457 w 1183065"/>
              <a:gd name="connsiteY4" fmla="*/ 1903679 h 1953837"/>
              <a:gd name="connsiteX0" fmla="*/ 457 w 1183065"/>
              <a:gd name="connsiteY0" fmla="*/ 1903679 h 1953837"/>
              <a:gd name="connsiteX1" fmla="*/ 1180112 w 1183065"/>
              <a:gd name="connsiteY1" fmla="*/ 0 h 1953837"/>
              <a:gd name="connsiteX2" fmla="*/ 1183065 w 1183065"/>
              <a:gd name="connsiteY2" fmla="*/ 572452 h 1953837"/>
              <a:gd name="connsiteX3" fmla="*/ 0 w 1183065"/>
              <a:gd name="connsiteY3" fmla="*/ 1953837 h 1953837"/>
              <a:gd name="connsiteX4" fmla="*/ 457 w 1183065"/>
              <a:gd name="connsiteY4" fmla="*/ 1903679 h 1953837"/>
              <a:gd name="connsiteX0" fmla="*/ 457 w 1183065"/>
              <a:gd name="connsiteY0" fmla="*/ 1901373 h 1953837"/>
              <a:gd name="connsiteX1" fmla="*/ 1180112 w 1183065"/>
              <a:gd name="connsiteY1" fmla="*/ 0 h 1953837"/>
              <a:gd name="connsiteX2" fmla="*/ 1183065 w 1183065"/>
              <a:gd name="connsiteY2" fmla="*/ 572452 h 1953837"/>
              <a:gd name="connsiteX3" fmla="*/ 0 w 1183065"/>
              <a:gd name="connsiteY3" fmla="*/ 1953837 h 1953837"/>
              <a:gd name="connsiteX4" fmla="*/ 457 w 1183065"/>
              <a:gd name="connsiteY4" fmla="*/ 1901373 h 1953837"/>
              <a:gd name="connsiteX0" fmla="*/ 457 w 1183065"/>
              <a:gd name="connsiteY0" fmla="*/ 1901373 h 1956143"/>
              <a:gd name="connsiteX1" fmla="*/ 1180112 w 1183065"/>
              <a:gd name="connsiteY1" fmla="*/ 0 h 1956143"/>
              <a:gd name="connsiteX2" fmla="*/ 1183065 w 1183065"/>
              <a:gd name="connsiteY2" fmla="*/ 572452 h 1956143"/>
              <a:gd name="connsiteX3" fmla="*/ 0 w 1183065"/>
              <a:gd name="connsiteY3" fmla="*/ 1956143 h 1956143"/>
              <a:gd name="connsiteX4" fmla="*/ 457 w 1183065"/>
              <a:gd name="connsiteY4" fmla="*/ 1901373 h 1956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65" h="1956143">
                <a:moveTo>
                  <a:pt x="457" y="1901373"/>
                </a:moveTo>
                <a:lnTo>
                  <a:pt x="1180112" y="0"/>
                </a:lnTo>
                <a:cubicBezTo>
                  <a:pt x="1181245" y="193422"/>
                  <a:pt x="1181932" y="379030"/>
                  <a:pt x="1183065" y="572452"/>
                </a:cubicBezTo>
                <a:lnTo>
                  <a:pt x="0" y="1956143"/>
                </a:lnTo>
                <a:cubicBezTo>
                  <a:pt x="152" y="1939424"/>
                  <a:pt x="305" y="1918092"/>
                  <a:pt x="457" y="1901373"/>
                </a:cubicBezTo>
                <a:close/>
              </a:path>
            </a:pathLst>
          </a:custGeom>
          <a:solidFill>
            <a:schemeClr val="accent4">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9" name="Freeform 48">
            <a:extLst>
              <a:ext uri="{FF2B5EF4-FFF2-40B4-BE49-F238E27FC236}">
                <a16:creationId xmlns:a16="http://schemas.microsoft.com/office/drawing/2014/main" id="{57802457-5DD1-4216-8401-316524397E6E}"/>
              </a:ext>
            </a:extLst>
          </p:cNvPr>
          <p:cNvSpPr/>
          <p:nvPr/>
        </p:nvSpPr>
        <p:spPr>
          <a:xfrm>
            <a:off x="5453785" y="2703994"/>
            <a:ext cx="1204719" cy="1171728"/>
          </a:xfrm>
          <a:custGeom>
            <a:avLst/>
            <a:gdLst>
              <a:gd name="connsiteX0" fmla="*/ 3399 w 1186340"/>
              <a:gd name="connsiteY0" fmla="*/ 1104759 h 1159147"/>
              <a:gd name="connsiteX1" fmla="*/ 1182941 w 1186340"/>
              <a:gd name="connsiteY1" fmla="*/ 0 h 1159147"/>
              <a:gd name="connsiteX2" fmla="*/ 1186340 w 1186340"/>
              <a:gd name="connsiteY2" fmla="*/ 554079 h 1159147"/>
              <a:gd name="connsiteX3" fmla="*/ 0 w 1186340"/>
              <a:gd name="connsiteY3" fmla="*/ 1159147 h 1159147"/>
              <a:gd name="connsiteX4" fmla="*/ 3399 w 1186340"/>
              <a:gd name="connsiteY4" fmla="*/ 1104759 h 1159147"/>
              <a:gd name="connsiteX0" fmla="*/ 3399 w 1187831"/>
              <a:gd name="connsiteY0" fmla="*/ 1104759 h 1159147"/>
              <a:gd name="connsiteX1" fmla="*/ 1187831 w 1187831"/>
              <a:gd name="connsiteY1" fmla="*/ 0 h 1159147"/>
              <a:gd name="connsiteX2" fmla="*/ 1186340 w 1187831"/>
              <a:gd name="connsiteY2" fmla="*/ 554079 h 1159147"/>
              <a:gd name="connsiteX3" fmla="*/ 0 w 1187831"/>
              <a:gd name="connsiteY3" fmla="*/ 1159147 h 1159147"/>
              <a:gd name="connsiteX4" fmla="*/ 3399 w 1187831"/>
              <a:gd name="connsiteY4" fmla="*/ 1104759 h 1159147"/>
              <a:gd name="connsiteX0" fmla="*/ 3399 w 1187831"/>
              <a:gd name="connsiteY0" fmla="*/ 1104759 h 1159147"/>
              <a:gd name="connsiteX1" fmla="*/ 1187831 w 1187831"/>
              <a:gd name="connsiteY1" fmla="*/ 0 h 1159147"/>
              <a:gd name="connsiteX2" fmla="*/ 1183895 w 1187831"/>
              <a:gd name="connsiteY2" fmla="*/ 566304 h 1159147"/>
              <a:gd name="connsiteX3" fmla="*/ 0 w 1187831"/>
              <a:gd name="connsiteY3" fmla="*/ 1159147 h 1159147"/>
              <a:gd name="connsiteX4" fmla="*/ 3399 w 1187831"/>
              <a:gd name="connsiteY4" fmla="*/ 1104759 h 1159147"/>
              <a:gd name="connsiteX0" fmla="*/ 13179 w 1187831"/>
              <a:gd name="connsiteY0" fmla="*/ 1080310 h 1159147"/>
              <a:gd name="connsiteX1" fmla="*/ 1187831 w 1187831"/>
              <a:gd name="connsiteY1" fmla="*/ 0 h 1159147"/>
              <a:gd name="connsiteX2" fmla="*/ 1183895 w 1187831"/>
              <a:gd name="connsiteY2" fmla="*/ 566304 h 1159147"/>
              <a:gd name="connsiteX3" fmla="*/ 0 w 1187831"/>
              <a:gd name="connsiteY3" fmla="*/ 1159147 h 1159147"/>
              <a:gd name="connsiteX4" fmla="*/ 13179 w 1187831"/>
              <a:gd name="connsiteY4" fmla="*/ 1080310 h 1159147"/>
              <a:gd name="connsiteX0" fmla="*/ 955 w 1175607"/>
              <a:gd name="connsiteY0" fmla="*/ 1080310 h 1134698"/>
              <a:gd name="connsiteX1" fmla="*/ 1175607 w 1175607"/>
              <a:gd name="connsiteY1" fmla="*/ 0 h 1134698"/>
              <a:gd name="connsiteX2" fmla="*/ 1171671 w 1175607"/>
              <a:gd name="connsiteY2" fmla="*/ 566304 h 1134698"/>
              <a:gd name="connsiteX3" fmla="*/ 0 w 1175607"/>
              <a:gd name="connsiteY3" fmla="*/ 1134698 h 1134698"/>
              <a:gd name="connsiteX4" fmla="*/ 955 w 1175607"/>
              <a:gd name="connsiteY4" fmla="*/ 1080310 h 1134698"/>
              <a:gd name="connsiteX0" fmla="*/ 10 w 1181997"/>
              <a:gd name="connsiteY0" fmla="*/ 1082755 h 1134698"/>
              <a:gd name="connsiteX1" fmla="*/ 1181997 w 1181997"/>
              <a:gd name="connsiteY1" fmla="*/ 0 h 1134698"/>
              <a:gd name="connsiteX2" fmla="*/ 1178061 w 1181997"/>
              <a:gd name="connsiteY2" fmla="*/ 566304 h 1134698"/>
              <a:gd name="connsiteX3" fmla="*/ 6390 w 1181997"/>
              <a:gd name="connsiteY3" fmla="*/ 1134698 h 1134698"/>
              <a:gd name="connsiteX4" fmla="*/ 10 w 1181997"/>
              <a:gd name="connsiteY4" fmla="*/ 1082755 h 1134698"/>
              <a:gd name="connsiteX0" fmla="*/ 32 w 1182019"/>
              <a:gd name="connsiteY0" fmla="*/ 1082755 h 1134698"/>
              <a:gd name="connsiteX1" fmla="*/ 1182019 w 1182019"/>
              <a:gd name="connsiteY1" fmla="*/ 0 h 1134698"/>
              <a:gd name="connsiteX2" fmla="*/ 1178083 w 1182019"/>
              <a:gd name="connsiteY2" fmla="*/ 566304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3193 w 1182019"/>
              <a:gd name="connsiteY2" fmla="*/ 573639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5638 w 1182019"/>
              <a:gd name="connsiteY2" fmla="*/ 573639 h 1134698"/>
              <a:gd name="connsiteX3" fmla="*/ 1522 w 1182019"/>
              <a:gd name="connsiteY3" fmla="*/ 1134698 h 1134698"/>
              <a:gd name="connsiteX4" fmla="*/ 32 w 1182019"/>
              <a:gd name="connsiteY4" fmla="*/ 1082755 h 1134698"/>
              <a:gd name="connsiteX0" fmla="*/ 32 w 1182972"/>
              <a:gd name="connsiteY0" fmla="*/ 1082755 h 1134698"/>
              <a:gd name="connsiteX1" fmla="*/ 1182019 w 1182972"/>
              <a:gd name="connsiteY1" fmla="*/ 0 h 1134698"/>
              <a:gd name="connsiteX2" fmla="*/ 1182972 w 1182972"/>
              <a:gd name="connsiteY2" fmla="*/ 573639 h 1134698"/>
              <a:gd name="connsiteX3" fmla="*/ 1522 w 1182972"/>
              <a:gd name="connsiteY3" fmla="*/ 1134698 h 1134698"/>
              <a:gd name="connsiteX4" fmla="*/ 32 w 1182972"/>
              <a:gd name="connsiteY4" fmla="*/ 1082755 h 1134698"/>
              <a:gd name="connsiteX0" fmla="*/ 32 w 1182972"/>
              <a:gd name="connsiteY0" fmla="*/ 1082755 h 1134698"/>
              <a:gd name="connsiteX1" fmla="*/ 1182019 w 1182972"/>
              <a:gd name="connsiteY1" fmla="*/ 0 h 1134698"/>
              <a:gd name="connsiteX2" fmla="*/ 1182972 w 1182972"/>
              <a:gd name="connsiteY2" fmla="*/ 578973 h 1134698"/>
              <a:gd name="connsiteX3" fmla="*/ 1522 w 1182972"/>
              <a:gd name="connsiteY3" fmla="*/ 1134698 h 1134698"/>
              <a:gd name="connsiteX4" fmla="*/ 32 w 1182972"/>
              <a:gd name="connsiteY4" fmla="*/ 1082755 h 1134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972" h="1134698">
                <a:moveTo>
                  <a:pt x="32" y="1082755"/>
                </a:moveTo>
                <a:lnTo>
                  <a:pt x="1182019" y="0"/>
                </a:lnTo>
                <a:cubicBezTo>
                  <a:pt x="1182337" y="191213"/>
                  <a:pt x="1182654" y="387760"/>
                  <a:pt x="1182972" y="578973"/>
                </a:cubicBezTo>
                <a:lnTo>
                  <a:pt x="1522" y="1134698"/>
                </a:lnTo>
                <a:cubicBezTo>
                  <a:pt x="1840" y="1116569"/>
                  <a:pt x="-286" y="1100884"/>
                  <a:pt x="32" y="108275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50" name="Freeform 49">
            <a:extLst>
              <a:ext uri="{FF2B5EF4-FFF2-40B4-BE49-F238E27FC236}">
                <a16:creationId xmlns:a16="http://schemas.microsoft.com/office/drawing/2014/main" id="{FC68CD52-4B81-4454-BCA7-8BFFCA054C31}"/>
              </a:ext>
            </a:extLst>
          </p:cNvPr>
          <p:cNvSpPr/>
          <p:nvPr/>
        </p:nvSpPr>
        <p:spPr>
          <a:xfrm>
            <a:off x="5453727" y="3626724"/>
            <a:ext cx="1204775" cy="594533"/>
          </a:xfrm>
          <a:custGeom>
            <a:avLst/>
            <a:gdLst>
              <a:gd name="connsiteX0" fmla="*/ 0 w 1182941"/>
              <a:gd name="connsiteY0" fmla="*/ 339925 h 571075"/>
              <a:gd name="connsiteX1" fmla="*/ 1182941 w 1182941"/>
              <a:gd name="connsiteY1" fmla="*/ 571075 h 571075"/>
              <a:gd name="connsiteX2" fmla="*/ 1182941 w 1182941"/>
              <a:gd name="connsiteY2" fmla="*/ 0 h 571075"/>
              <a:gd name="connsiteX3" fmla="*/ 0 w 1182941"/>
              <a:gd name="connsiteY3" fmla="*/ 339925 h 571075"/>
              <a:gd name="connsiteX0" fmla="*/ 0 w 1182941"/>
              <a:gd name="connsiteY0" fmla="*/ 259242 h 571075"/>
              <a:gd name="connsiteX1" fmla="*/ 1182941 w 1182941"/>
              <a:gd name="connsiteY1" fmla="*/ 571075 h 571075"/>
              <a:gd name="connsiteX2" fmla="*/ 1182941 w 1182941"/>
              <a:gd name="connsiteY2" fmla="*/ 0 h 571075"/>
              <a:gd name="connsiteX3" fmla="*/ 0 w 1182941"/>
              <a:gd name="connsiteY3" fmla="*/ 259242 h 571075"/>
              <a:gd name="connsiteX0" fmla="*/ 576 w 1183517"/>
              <a:gd name="connsiteY0" fmla="*/ 259242 h 571075"/>
              <a:gd name="connsiteX1" fmla="*/ 9283 w 1183517"/>
              <a:gd name="connsiteY1" fmla="*/ 305851 h 571075"/>
              <a:gd name="connsiteX2" fmla="*/ 1183517 w 1183517"/>
              <a:gd name="connsiteY2" fmla="*/ 571075 h 571075"/>
              <a:gd name="connsiteX3" fmla="*/ 1183517 w 1183517"/>
              <a:gd name="connsiteY3" fmla="*/ 0 h 571075"/>
              <a:gd name="connsiteX4" fmla="*/ 576 w 1183517"/>
              <a:gd name="connsiteY4" fmla="*/ 259242 h 571075"/>
              <a:gd name="connsiteX0" fmla="*/ 0 w 1182941"/>
              <a:gd name="connsiteY0" fmla="*/ 259242 h 571075"/>
              <a:gd name="connsiteX1" fmla="*/ 8707 w 1182941"/>
              <a:gd name="connsiteY1" fmla="*/ 305851 h 571075"/>
              <a:gd name="connsiteX2" fmla="*/ 1182941 w 1182941"/>
              <a:gd name="connsiteY2" fmla="*/ 571075 h 571075"/>
              <a:gd name="connsiteX3" fmla="*/ 1182941 w 1182941"/>
              <a:gd name="connsiteY3" fmla="*/ 0 h 571075"/>
              <a:gd name="connsiteX4" fmla="*/ 0 w 1182941"/>
              <a:gd name="connsiteY4" fmla="*/ 259242 h 571075"/>
              <a:gd name="connsiteX0" fmla="*/ 0 w 1182941"/>
              <a:gd name="connsiteY0" fmla="*/ 259242 h 571075"/>
              <a:gd name="connsiteX1" fmla="*/ 8707 w 1182941"/>
              <a:gd name="connsiteY1" fmla="*/ 305851 h 571075"/>
              <a:gd name="connsiteX2" fmla="*/ 1182941 w 1182941"/>
              <a:gd name="connsiteY2" fmla="*/ 571075 h 571075"/>
              <a:gd name="connsiteX3" fmla="*/ 1182941 w 1182941"/>
              <a:gd name="connsiteY3" fmla="*/ 0 h 571075"/>
              <a:gd name="connsiteX4" fmla="*/ 0 w 1182941"/>
              <a:gd name="connsiteY4" fmla="*/ 259242 h 571075"/>
              <a:gd name="connsiteX0" fmla="*/ 1610 w 1184551"/>
              <a:gd name="connsiteY0" fmla="*/ 259242 h 571075"/>
              <a:gd name="connsiteX1" fmla="*/ 2982 w 1184551"/>
              <a:gd name="connsiteY1" fmla="*/ 303406 h 571075"/>
              <a:gd name="connsiteX2" fmla="*/ 1184551 w 1184551"/>
              <a:gd name="connsiteY2" fmla="*/ 571075 h 571075"/>
              <a:gd name="connsiteX3" fmla="*/ 1184551 w 1184551"/>
              <a:gd name="connsiteY3" fmla="*/ 0 h 571075"/>
              <a:gd name="connsiteX4" fmla="*/ 1610 w 1184551"/>
              <a:gd name="connsiteY4" fmla="*/ 259242 h 571075"/>
              <a:gd name="connsiteX0" fmla="*/ 0 w 1182941"/>
              <a:gd name="connsiteY0" fmla="*/ 259242 h 571075"/>
              <a:gd name="connsiteX1" fmla="*/ 1372 w 1182941"/>
              <a:gd name="connsiteY1" fmla="*/ 303406 h 571075"/>
              <a:gd name="connsiteX2" fmla="*/ 1182941 w 1182941"/>
              <a:gd name="connsiteY2" fmla="*/ 571075 h 571075"/>
              <a:gd name="connsiteX3" fmla="*/ 1182941 w 1182941"/>
              <a:gd name="connsiteY3" fmla="*/ 0 h 571075"/>
              <a:gd name="connsiteX4" fmla="*/ 0 w 1182941"/>
              <a:gd name="connsiteY4" fmla="*/ 259242 h 571075"/>
              <a:gd name="connsiteX0" fmla="*/ 0 w 1182941"/>
              <a:gd name="connsiteY0" fmla="*/ 266577 h 578410"/>
              <a:gd name="connsiteX1" fmla="*/ 1372 w 1182941"/>
              <a:gd name="connsiteY1" fmla="*/ 310741 h 578410"/>
              <a:gd name="connsiteX2" fmla="*/ 1182941 w 1182941"/>
              <a:gd name="connsiteY2" fmla="*/ 578410 h 578410"/>
              <a:gd name="connsiteX3" fmla="*/ 1180496 w 1182941"/>
              <a:gd name="connsiteY3" fmla="*/ 0 h 578410"/>
              <a:gd name="connsiteX4" fmla="*/ 0 w 1182941"/>
              <a:gd name="connsiteY4" fmla="*/ 266577 h 578410"/>
              <a:gd name="connsiteX0" fmla="*/ 0 w 1182941"/>
              <a:gd name="connsiteY0" fmla="*/ 266577 h 575743"/>
              <a:gd name="connsiteX1" fmla="*/ 1372 w 1182941"/>
              <a:gd name="connsiteY1" fmla="*/ 310741 h 575743"/>
              <a:gd name="connsiteX2" fmla="*/ 1182941 w 1182941"/>
              <a:gd name="connsiteY2" fmla="*/ 575743 h 575743"/>
              <a:gd name="connsiteX3" fmla="*/ 1180496 w 1182941"/>
              <a:gd name="connsiteY3" fmla="*/ 0 h 575743"/>
              <a:gd name="connsiteX4" fmla="*/ 0 w 1182941"/>
              <a:gd name="connsiteY4" fmla="*/ 266577 h 575743"/>
              <a:gd name="connsiteX0" fmla="*/ 0 w 1182941"/>
              <a:gd name="connsiteY0" fmla="*/ 261965 h 575743"/>
              <a:gd name="connsiteX1" fmla="*/ 1372 w 1182941"/>
              <a:gd name="connsiteY1" fmla="*/ 310741 h 575743"/>
              <a:gd name="connsiteX2" fmla="*/ 1182941 w 1182941"/>
              <a:gd name="connsiteY2" fmla="*/ 575743 h 575743"/>
              <a:gd name="connsiteX3" fmla="*/ 1180496 w 1182941"/>
              <a:gd name="connsiteY3" fmla="*/ 0 h 575743"/>
              <a:gd name="connsiteX4" fmla="*/ 0 w 1182941"/>
              <a:gd name="connsiteY4" fmla="*/ 261965 h 575743"/>
              <a:gd name="connsiteX0" fmla="*/ 0 w 1182941"/>
              <a:gd name="connsiteY0" fmla="*/ 261965 h 575743"/>
              <a:gd name="connsiteX1" fmla="*/ 1372 w 1182941"/>
              <a:gd name="connsiteY1" fmla="*/ 317659 h 575743"/>
              <a:gd name="connsiteX2" fmla="*/ 1182941 w 1182941"/>
              <a:gd name="connsiteY2" fmla="*/ 575743 h 575743"/>
              <a:gd name="connsiteX3" fmla="*/ 1180496 w 1182941"/>
              <a:gd name="connsiteY3" fmla="*/ 0 h 575743"/>
              <a:gd name="connsiteX4" fmla="*/ 0 w 1182941"/>
              <a:gd name="connsiteY4" fmla="*/ 261965 h 575743"/>
              <a:gd name="connsiteX0" fmla="*/ 966 w 1181569"/>
              <a:gd name="connsiteY0" fmla="*/ 261965 h 575743"/>
              <a:gd name="connsiteX1" fmla="*/ 0 w 1181569"/>
              <a:gd name="connsiteY1" fmla="*/ 317659 h 575743"/>
              <a:gd name="connsiteX2" fmla="*/ 1181569 w 1181569"/>
              <a:gd name="connsiteY2" fmla="*/ 575743 h 575743"/>
              <a:gd name="connsiteX3" fmla="*/ 1179124 w 1181569"/>
              <a:gd name="connsiteY3" fmla="*/ 0 h 575743"/>
              <a:gd name="connsiteX4" fmla="*/ 966 w 1181569"/>
              <a:gd name="connsiteY4" fmla="*/ 261965 h 575743"/>
              <a:gd name="connsiteX0" fmla="*/ 966 w 1181569"/>
              <a:gd name="connsiteY0" fmla="*/ 261965 h 575743"/>
              <a:gd name="connsiteX1" fmla="*/ 0 w 1181569"/>
              <a:gd name="connsiteY1" fmla="*/ 317659 h 575743"/>
              <a:gd name="connsiteX2" fmla="*/ 1181569 w 1181569"/>
              <a:gd name="connsiteY2" fmla="*/ 575743 h 575743"/>
              <a:gd name="connsiteX3" fmla="*/ 1179124 w 1181569"/>
              <a:gd name="connsiteY3" fmla="*/ 0 h 575743"/>
              <a:gd name="connsiteX4" fmla="*/ 966 w 1181569"/>
              <a:gd name="connsiteY4" fmla="*/ 261965 h 575743"/>
              <a:gd name="connsiteX0" fmla="*/ 1982 w 1182585"/>
              <a:gd name="connsiteY0" fmla="*/ 261965 h 575743"/>
              <a:gd name="connsiteX1" fmla="*/ 1016 w 1182585"/>
              <a:gd name="connsiteY1" fmla="*/ 317659 h 575743"/>
              <a:gd name="connsiteX2" fmla="*/ 1182585 w 1182585"/>
              <a:gd name="connsiteY2" fmla="*/ 575743 h 575743"/>
              <a:gd name="connsiteX3" fmla="*/ 1180140 w 1182585"/>
              <a:gd name="connsiteY3" fmla="*/ 0 h 575743"/>
              <a:gd name="connsiteX4" fmla="*/ 1982 w 1182585"/>
              <a:gd name="connsiteY4" fmla="*/ 261965 h 575743"/>
              <a:gd name="connsiteX0" fmla="*/ 2423 w 1183026"/>
              <a:gd name="connsiteY0" fmla="*/ 261965 h 575743"/>
              <a:gd name="connsiteX1" fmla="*/ 1457 w 1183026"/>
              <a:gd name="connsiteY1" fmla="*/ 317659 h 575743"/>
              <a:gd name="connsiteX2" fmla="*/ 1183026 w 1183026"/>
              <a:gd name="connsiteY2" fmla="*/ 575743 h 575743"/>
              <a:gd name="connsiteX3" fmla="*/ 1180581 w 1183026"/>
              <a:gd name="connsiteY3" fmla="*/ 0 h 575743"/>
              <a:gd name="connsiteX4" fmla="*/ 2423 w 1183026"/>
              <a:gd name="connsiteY4" fmla="*/ 261965 h 575743"/>
              <a:gd name="connsiteX0" fmla="*/ 1940 w 1182543"/>
              <a:gd name="connsiteY0" fmla="*/ 261965 h 575743"/>
              <a:gd name="connsiteX1" fmla="*/ 3312 w 1182543"/>
              <a:gd name="connsiteY1" fmla="*/ 317659 h 575743"/>
              <a:gd name="connsiteX2" fmla="*/ 1182543 w 1182543"/>
              <a:gd name="connsiteY2" fmla="*/ 575743 h 575743"/>
              <a:gd name="connsiteX3" fmla="*/ 1180098 w 1182543"/>
              <a:gd name="connsiteY3" fmla="*/ 0 h 575743"/>
              <a:gd name="connsiteX4" fmla="*/ 1940 w 1182543"/>
              <a:gd name="connsiteY4" fmla="*/ 261965 h 575743"/>
              <a:gd name="connsiteX0" fmla="*/ 2423 w 1183026"/>
              <a:gd name="connsiteY0" fmla="*/ 261965 h 575743"/>
              <a:gd name="connsiteX1" fmla="*/ 1457 w 1183026"/>
              <a:gd name="connsiteY1" fmla="*/ 315354 h 575743"/>
              <a:gd name="connsiteX2" fmla="*/ 1183026 w 1183026"/>
              <a:gd name="connsiteY2" fmla="*/ 575743 h 575743"/>
              <a:gd name="connsiteX3" fmla="*/ 1180581 w 1183026"/>
              <a:gd name="connsiteY3" fmla="*/ 0 h 575743"/>
              <a:gd name="connsiteX4" fmla="*/ 2423 w 1183026"/>
              <a:gd name="connsiteY4" fmla="*/ 261965 h 57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26" h="575743">
                <a:moveTo>
                  <a:pt x="2423" y="261965"/>
                </a:moveTo>
                <a:cubicBezTo>
                  <a:pt x="-3106" y="295430"/>
                  <a:pt x="2736" y="276999"/>
                  <a:pt x="1457" y="315354"/>
                </a:cubicBezTo>
                <a:lnTo>
                  <a:pt x="1183026" y="575743"/>
                </a:lnTo>
                <a:lnTo>
                  <a:pt x="1180581" y="0"/>
                </a:lnTo>
                <a:lnTo>
                  <a:pt x="2423" y="26196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51" name="Freeform 50">
            <a:extLst>
              <a:ext uri="{FF2B5EF4-FFF2-40B4-BE49-F238E27FC236}">
                <a16:creationId xmlns:a16="http://schemas.microsoft.com/office/drawing/2014/main" id="{AD71E514-6F35-43AD-8232-E968ACC620EA}"/>
              </a:ext>
            </a:extLst>
          </p:cNvPr>
          <p:cNvSpPr/>
          <p:nvPr/>
        </p:nvSpPr>
        <p:spPr>
          <a:xfrm flipV="1">
            <a:off x="5455871" y="4050099"/>
            <a:ext cx="1202632" cy="2016763"/>
          </a:xfrm>
          <a:custGeom>
            <a:avLst/>
            <a:gdLst>
              <a:gd name="connsiteX0" fmla="*/ 0 w 1177747"/>
              <a:gd name="connsiteY0" fmla="*/ 1945843 h 1945843"/>
              <a:gd name="connsiteX1" fmla="*/ 1177747 w 1177747"/>
              <a:gd name="connsiteY1" fmla="*/ 0 h 1945843"/>
              <a:gd name="connsiteX2" fmla="*/ 1177747 w 1177747"/>
              <a:gd name="connsiteY2" fmla="*/ 563270 h 1945843"/>
              <a:gd name="connsiteX3" fmla="*/ 0 w 1177747"/>
              <a:gd name="connsiteY3" fmla="*/ 1945843 h 1945843"/>
              <a:gd name="connsiteX0" fmla="*/ 0 w 1177747"/>
              <a:gd name="connsiteY0" fmla="*/ 1945843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45843 h 2001427"/>
              <a:gd name="connsiteX0" fmla="*/ 0 w 1177747"/>
              <a:gd name="connsiteY0" fmla="*/ 1905052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05052 h 2001427"/>
              <a:gd name="connsiteX0" fmla="*/ 0 w 1177747"/>
              <a:gd name="connsiteY0" fmla="*/ 1905052 h 1967434"/>
              <a:gd name="connsiteX1" fmla="*/ 1177747 w 1177747"/>
              <a:gd name="connsiteY1" fmla="*/ 0 h 1967434"/>
              <a:gd name="connsiteX2" fmla="*/ 1177747 w 1177747"/>
              <a:gd name="connsiteY2" fmla="*/ 563270 h 1967434"/>
              <a:gd name="connsiteX3" fmla="*/ 4432 w 1177747"/>
              <a:gd name="connsiteY3" fmla="*/ 1967434 h 1967434"/>
              <a:gd name="connsiteX4" fmla="*/ 0 w 1177747"/>
              <a:gd name="connsiteY4" fmla="*/ 1905052 h 1967434"/>
              <a:gd name="connsiteX0" fmla="*/ 0 w 1181147"/>
              <a:gd name="connsiteY0" fmla="*/ 1905052 h 1967434"/>
              <a:gd name="connsiteX1" fmla="*/ 1177747 w 1181147"/>
              <a:gd name="connsiteY1" fmla="*/ 0 h 1967434"/>
              <a:gd name="connsiteX2" fmla="*/ 1181147 w 1181147"/>
              <a:gd name="connsiteY2" fmla="*/ 580267 h 1967434"/>
              <a:gd name="connsiteX3" fmla="*/ 4432 w 1181147"/>
              <a:gd name="connsiteY3" fmla="*/ 1967434 h 1967434"/>
              <a:gd name="connsiteX4" fmla="*/ 0 w 1181147"/>
              <a:gd name="connsiteY4" fmla="*/ 1905052 h 1967434"/>
              <a:gd name="connsiteX0" fmla="*/ 0 w 1181147"/>
              <a:gd name="connsiteY0" fmla="*/ 1891455 h 1953837"/>
              <a:gd name="connsiteX1" fmla="*/ 1174347 w 1181147"/>
              <a:gd name="connsiteY1" fmla="*/ 0 h 1953837"/>
              <a:gd name="connsiteX2" fmla="*/ 1181147 w 1181147"/>
              <a:gd name="connsiteY2" fmla="*/ 566670 h 1953837"/>
              <a:gd name="connsiteX3" fmla="*/ 4432 w 1181147"/>
              <a:gd name="connsiteY3" fmla="*/ 1953837 h 1953837"/>
              <a:gd name="connsiteX4" fmla="*/ 0 w 1181147"/>
              <a:gd name="connsiteY4" fmla="*/ 1891455 h 1953837"/>
              <a:gd name="connsiteX0" fmla="*/ 0 w 1184694"/>
              <a:gd name="connsiteY0" fmla="*/ 1891455 h 1953837"/>
              <a:gd name="connsiteX1" fmla="*/ 1184544 w 1184694"/>
              <a:gd name="connsiteY1" fmla="*/ 0 h 1953837"/>
              <a:gd name="connsiteX2" fmla="*/ 1181147 w 1184694"/>
              <a:gd name="connsiteY2" fmla="*/ 566670 h 1953837"/>
              <a:gd name="connsiteX3" fmla="*/ 4432 w 1184694"/>
              <a:gd name="connsiteY3" fmla="*/ 1953837 h 1953837"/>
              <a:gd name="connsiteX4" fmla="*/ 0 w 1184694"/>
              <a:gd name="connsiteY4" fmla="*/ 1891455 h 1953837"/>
              <a:gd name="connsiteX0" fmla="*/ 0 w 1184694"/>
              <a:gd name="connsiteY0" fmla="*/ 1891455 h 1953837"/>
              <a:gd name="connsiteX1" fmla="*/ 1184544 w 1184694"/>
              <a:gd name="connsiteY1" fmla="*/ 0 h 1953837"/>
              <a:gd name="connsiteX2" fmla="*/ 1181147 w 1184694"/>
              <a:gd name="connsiteY2" fmla="*/ 573468 h 1953837"/>
              <a:gd name="connsiteX3" fmla="*/ 4432 w 1184694"/>
              <a:gd name="connsiteY3" fmla="*/ 1953837 h 1953837"/>
              <a:gd name="connsiteX4" fmla="*/ 0 w 1184694"/>
              <a:gd name="connsiteY4" fmla="*/ 1891455 h 1953837"/>
              <a:gd name="connsiteX0" fmla="*/ 457 w 1180262"/>
              <a:gd name="connsiteY0" fmla="*/ 1903679 h 1953837"/>
              <a:gd name="connsiteX1" fmla="*/ 1180112 w 1180262"/>
              <a:gd name="connsiteY1" fmla="*/ 0 h 1953837"/>
              <a:gd name="connsiteX2" fmla="*/ 1176715 w 1180262"/>
              <a:gd name="connsiteY2" fmla="*/ 573468 h 1953837"/>
              <a:gd name="connsiteX3" fmla="*/ 0 w 1180262"/>
              <a:gd name="connsiteY3" fmla="*/ 1953837 h 1953837"/>
              <a:gd name="connsiteX4" fmla="*/ 457 w 1180262"/>
              <a:gd name="connsiteY4" fmla="*/ 1903679 h 1953837"/>
              <a:gd name="connsiteX0" fmla="*/ 457 w 1183065"/>
              <a:gd name="connsiteY0" fmla="*/ 1903679 h 1953837"/>
              <a:gd name="connsiteX1" fmla="*/ 1180112 w 1183065"/>
              <a:gd name="connsiteY1" fmla="*/ 0 h 1953837"/>
              <a:gd name="connsiteX2" fmla="*/ 1183065 w 1183065"/>
              <a:gd name="connsiteY2" fmla="*/ 560768 h 1953837"/>
              <a:gd name="connsiteX3" fmla="*/ 0 w 1183065"/>
              <a:gd name="connsiteY3" fmla="*/ 1953837 h 1953837"/>
              <a:gd name="connsiteX4" fmla="*/ 457 w 1183065"/>
              <a:gd name="connsiteY4" fmla="*/ 1903679 h 1953837"/>
              <a:gd name="connsiteX0" fmla="*/ 457 w 1186612"/>
              <a:gd name="connsiteY0" fmla="*/ 1903679 h 1953837"/>
              <a:gd name="connsiteX1" fmla="*/ 1186462 w 1186612"/>
              <a:gd name="connsiteY1" fmla="*/ 0 h 1953837"/>
              <a:gd name="connsiteX2" fmla="*/ 1183065 w 1186612"/>
              <a:gd name="connsiteY2" fmla="*/ 560768 h 1953837"/>
              <a:gd name="connsiteX3" fmla="*/ 0 w 1186612"/>
              <a:gd name="connsiteY3" fmla="*/ 1953837 h 1953837"/>
              <a:gd name="connsiteX4" fmla="*/ 457 w 1186612"/>
              <a:gd name="connsiteY4" fmla="*/ 1903679 h 1953837"/>
              <a:gd name="connsiteX0" fmla="*/ 457 w 1183065"/>
              <a:gd name="connsiteY0" fmla="*/ 1903679 h 1953837"/>
              <a:gd name="connsiteX1" fmla="*/ 1180112 w 1183065"/>
              <a:gd name="connsiteY1" fmla="*/ 0 h 1953837"/>
              <a:gd name="connsiteX2" fmla="*/ 1183065 w 1183065"/>
              <a:gd name="connsiteY2" fmla="*/ 560768 h 1953837"/>
              <a:gd name="connsiteX3" fmla="*/ 0 w 1183065"/>
              <a:gd name="connsiteY3" fmla="*/ 1953837 h 1953837"/>
              <a:gd name="connsiteX4" fmla="*/ 457 w 1183065"/>
              <a:gd name="connsiteY4" fmla="*/ 1903679 h 1953837"/>
              <a:gd name="connsiteX0" fmla="*/ 457 w 1183262"/>
              <a:gd name="connsiteY0" fmla="*/ 1912094 h 1962252"/>
              <a:gd name="connsiteX1" fmla="*/ 1182917 w 1183262"/>
              <a:gd name="connsiteY1" fmla="*/ 0 h 1962252"/>
              <a:gd name="connsiteX2" fmla="*/ 1183065 w 1183262"/>
              <a:gd name="connsiteY2" fmla="*/ 569183 h 1962252"/>
              <a:gd name="connsiteX3" fmla="*/ 0 w 1183262"/>
              <a:gd name="connsiteY3" fmla="*/ 1962252 h 1962252"/>
              <a:gd name="connsiteX4" fmla="*/ 457 w 1183262"/>
              <a:gd name="connsiteY4" fmla="*/ 1912094 h 1962252"/>
              <a:gd name="connsiteX0" fmla="*/ 457 w 1183262"/>
              <a:gd name="connsiteY0" fmla="*/ 1912094 h 1962252"/>
              <a:gd name="connsiteX1" fmla="*/ 1182917 w 1183262"/>
              <a:gd name="connsiteY1" fmla="*/ 0 h 1962252"/>
              <a:gd name="connsiteX2" fmla="*/ 1183065 w 1183262"/>
              <a:gd name="connsiteY2" fmla="*/ 574518 h 1962252"/>
              <a:gd name="connsiteX3" fmla="*/ 0 w 1183262"/>
              <a:gd name="connsiteY3" fmla="*/ 1962252 h 1962252"/>
              <a:gd name="connsiteX4" fmla="*/ 457 w 1183262"/>
              <a:gd name="connsiteY4" fmla="*/ 1912094 h 1962252"/>
              <a:gd name="connsiteX0" fmla="*/ 3 w 1182808"/>
              <a:gd name="connsiteY0" fmla="*/ 1912094 h 1946110"/>
              <a:gd name="connsiteX1" fmla="*/ 1182463 w 1182808"/>
              <a:gd name="connsiteY1" fmla="*/ 0 h 1946110"/>
              <a:gd name="connsiteX2" fmla="*/ 1182611 w 1182808"/>
              <a:gd name="connsiteY2" fmla="*/ 574518 h 1946110"/>
              <a:gd name="connsiteX3" fmla="*/ 6561 w 1182808"/>
              <a:gd name="connsiteY3" fmla="*/ 1946110 h 1946110"/>
              <a:gd name="connsiteX4" fmla="*/ 3 w 1182808"/>
              <a:gd name="connsiteY4" fmla="*/ 1912094 h 1946110"/>
              <a:gd name="connsiteX0" fmla="*/ 8 w 1178136"/>
              <a:gd name="connsiteY0" fmla="*/ 1895953 h 1946110"/>
              <a:gd name="connsiteX1" fmla="*/ 1177791 w 1178136"/>
              <a:gd name="connsiteY1" fmla="*/ 0 h 1946110"/>
              <a:gd name="connsiteX2" fmla="*/ 1177939 w 1178136"/>
              <a:gd name="connsiteY2" fmla="*/ 574518 h 1946110"/>
              <a:gd name="connsiteX3" fmla="*/ 1889 w 1178136"/>
              <a:gd name="connsiteY3" fmla="*/ 1946110 h 1946110"/>
              <a:gd name="connsiteX4" fmla="*/ 8 w 1178136"/>
              <a:gd name="connsiteY4" fmla="*/ 1895953 h 1946110"/>
              <a:gd name="connsiteX0" fmla="*/ 457 w 1178585"/>
              <a:gd name="connsiteY0" fmla="*/ 1895953 h 1953027"/>
              <a:gd name="connsiteX1" fmla="*/ 1178240 w 1178585"/>
              <a:gd name="connsiteY1" fmla="*/ 0 h 1953027"/>
              <a:gd name="connsiteX2" fmla="*/ 1178388 w 1178585"/>
              <a:gd name="connsiteY2" fmla="*/ 574518 h 1953027"/>
              <a:gd name="connsiteX3" fmla="*/ 0 w 1178585"/>
              <a:gd name="connsiteY3" fmla="*/ 1953027 h 1953027"/>
              <a:gd name="connsiteX4" fmla="*/ 457 w 1178585"/>
              <a:gd name="connsiteY4" fmla="*/ 1895953 h 1953027"/>
              <a:gd name="connsiteX0" fmla="*/ 457 w 1178585"/>
              <a:gd name="connsiteY0" fmla="*/ 1895953 h 1953027"/>
              <a:gd name="connsiteX1" fmla="*/ 1178240 w 1178585"/>
              <a:gd name="connsiteY1" fmla="*/ 0 h 1953027"/>
              <a:gd name="connsiteX2" fmla="*/ 1178388 w 1178585"/>
              <a:gd name="connsiteY2" fmla="*/ 574518 h 1953027"/>
              <a:gd name="connsiteX3" fmla="*/ 0 w 1178585"/>
              <a:gd name="connsiteY3" fmla="*/ 1953027 h 1953027"/>
              <a:gd name="connsiteX4" fmla="*/ 457 w 1178585"/>
              <a:gd name="connsiteY4" fmla="*/ 1895953 h 1953027"/>
              <a:gd name="connsiteX0" fmla="*/ 2795 w 1180923"/>
              <a:gd name="connsiteY0" fmla="*/ 1895953 h 1948415"/>
              <a:gd name="connsiteX1" fmla="*/ 1180578 w 1180923"/>
              <a:gd name="connsiteY1" fmla="*/ 0 h 1948415"/>
              <a:gd name="connsiteX2" fmla="*/ 1180726 w 1180923"/>
              <a:gd name="connsiteY2" fmla="*/ 574518 h 1948415"/>
              <a:gd name="connsiteX3" fmla="*/ 0 w 1180923"/>
              <a:gd name="connsiteY3" fmla="*/ 1948415 h 1948415"/>
              <a:gd name="connsiteX4" fmla="*/ 2795 w 1180923"/>
              <a:gd name="connsiteY4" fmla="*/ 1895953 h 1948415"/>
              <a:gd name="connsiteX0" fmla="*/ 2795 w 1180923"/>
              <a:gd name="connsiteY0" fmla="*/ 1895953 h 1953027"/>
              <a:gd name="connsiteX1" fmla="*/ 1180578 w 1180923"/>
              <a:gd name="connsiteY1" fmla="*/ 0 h 1953027"/>
              <a:gd name="connsiteX2" fmla="*/ 1180726 w 1180923"/>
              <a:gd name="connsiteY2" fmla="*/ 574518 h 1953027"/>
              <a:gd name="connsiteX3" fmla="*/ 0 w 1180923"/>
              <a:gd name="connsiteY3" fmla="*/ 1953027 h 1953027"/>
              <a:gd name="connsiteX4" fmla="*/ 2795 w 1180923"/>
              <a:gd name="connsiteY4" fmla="*/ 1895953 h 1953027"/>
              <a:gd name="connsiteX0" fmla="*/ 456 w 1180923"/>
              <a:gd name="connsiteY0" fmla="*/ 1895953 h 1953027"/>
              <a:gd name="connsiteX1" fmla="*/ 1180578 w 1180923"/>
              <a:gd name="connsiteY1" fmla="*/ 0 h 1953027"/>
              <a:gd name="connsiteX2" fmla="*/ 1180726 w 1180923"/>
              <a:gd name="connsiteY2" fmla="*/ 574518 h 1953027"/>
              <a:gd name="connsiteX3" fmla="*/ 0 w 1180923"/>
              <a:gd name="connsiteY3" fmla="*/ 1953027 h 1953027"/>
              <a:gd name="connsiteX4" fmla="*/ 456 w 1180923"/>
              <a:gd name="connsiteY4" fmla="*/ 1895953 h 1953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923" h="1953027">
                <a:moveTo>
                  <a:pt x="456" y="1895953"/>
                </a:moveTo>
                <a:lnTo>
                  <a:pt x="1180578" y="0"/>
                </a:lnTo>
                <a:cubicBezTo>
                  <a:pt x="1181711" y="193422"/>
                  <a:pt x="1179593" y="381096"/>
                  <a:pt x="1180726" y="574518"/>
                </a:cubicBezTo>
                <a:lnTo>
                  <a:pt x="0" y="1953027"/>
                </a:lnTo>
                <a:cubicBezTo>
                  <a:pt x="152" y="1936308"/>
                  <a:pt x="304" y="1912672"/>
                  <a:pt x="456" y="1895953"/>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52" name="Freeform 51">
            <a:extLst>
              <a:ext uri="{FF2B5EF4-FFF2-40B4-BE49-F238E27FC236}">
                <a16:creationId xmlns:a16="http://schemas.microsoft.com/office/drawing/2014/main" id="{2CAE076D-7406-4897-B4DC-790DECC79ACC}"/>
              </a:ext>
            </a:extLst>
          </p:cNvPr>
          <p:cNvSpPr/>
          <p:nvPr/>
        </p:nvSpPr>
        <p:spPr>
          <a:xfrm flipV="1">
            <a:off x="5453785" y="3973701"/>
            <a:ext cx="1204719" cy="1174482"/>
          </a:xfrm>
          <a:custGeom>
            <a:avLst/>
            <a:gdLst>
              <a:gd name="connsiteX0" fmla="*/ 3399 w 1186340"/>
              <a:gd name="connsiteY0" fmla="*/ 1104759 h 1159147"/>
              <a:gd name="connsiteX1" fmla="*/ 1182941 w 1186340"/>
              <a:gd name="connsiteY1" fmla="*/ 0 h 1159147"/>
              <a:gd name="connsiteX2" fmla="*/ 1186340 w 1186340"/>
              <a:gd name="connsiteY2" fmla="*/ 554079 h 1159147"/>
              <a:gd name="connsiteX3" fmla="*/ 0 w 1186340"/>
              <a:gd name="connsiteY3" fmla="*/ 1159147 h 1159147"/>
              <a:gd name="connsiteX4" fmla="*/ 3399 w 1186340"/>
              <a:gd name="connsiteY4" fmla="*/ 1104759 h 1159147"/>
              <a:gd name="connsiteX0" fmla="*/ 3399 w 1187831"/>
              <a:gd name="connsiteY0" fmla="*/ 1104759 h 1159147"/>
              <a:gd name="connsiteX1" fmla="*/ 1187831 w 1187831"/>
              <a:gd name="connsiteY1" fmla="*/ 0 h 1159147"/>
              <a:gd name="connsiteX2" fmla="*/ 1186340 w 1187831"/>
              <a:gd name="connsiteY2" fmla="*/ 554079 h 1159147"/>
              <a:gd name="connsiteX3" fmla="*/ 0 w 1187831"/>
              <a:gd name="connsiteY3" fmla="*/ 1159147 h 1159147"/>
              <a:gd name="connsiteX4" fmla="*/ 3399 w 1187831"/>
              <a:gd name="connsiteY4" fmla="*/ 1104759 h 1159147"/>
              <a:gd name="connsiteX0" fmla="*/ 3399 w 1187831"/>
              <a:gd name="connsiteY0" fmla="*/ 1104759 h 1159147"/>
              <a:gd name="connsiteX1" fmla="*/ 1187831 w 1187831"/>
              <a:gd name="connsiteY1" fmla="*/ 0 h 1159147"/>
              <a:gd name="connsiteX2" fmla="*/ 1183895 w 1187831"/>
              <a:gd name="connsiteY2" fmla="*/ 566304 h 1159147"/>
              <a:gd name="connsiteX3" fmla="*/ 0 w 1187831"/>
              <a:gd name="connsiteY3" fmla="*/ 1159147 h 1159147"/>
              <a:gd name="connsiteX4" fmla="*/ 3399 w 1187831"/>
              <a:gd name="connsiteY4" fmla="*/ 1104759 h 1159147"/>
              <a:gd name="connsiteX0" fmla="*/ 13179 w 1187831"/>
              <a:gd name="connsiteY0" fmla="*/ 1080310 h 1159147"/>
              <a:gd name="connsiteX1" fmla="*/ 1187831 w 1187831"/>
              <a:gd name="connsiteY1" fmla="*/ 0 h 1159147"/>
              <a:gd name="connsiteX2" fmla="*/ 1183895 w 1187831"/>
              <a:gd name="connsiteY2" fmla="*/ 566304 h 1159147"/>
              <a:gd name="connsiteX3" fmla="*/ 0 w 1187831"/>
              <a:gd name="connsiteY3" fmla="*/ 1159147 h 1159147"/>
              <a:gd name="connsiteX4" fmla="*/ 13179 w 1187831"/>
              <a:gd name="connsiteY4" fmla="*/ 1080310 h 1159147"/>
              <a:gd name="connsiteX0" fmla="*/ 955 w 1175607"/>
              <a:gd name="connsiteY0" fmla="*/ 1080310 h 1134698"/>
              <a:gd name="connsiteX1" fmla="*/ 1175607 w 1175607"/>
              <a:gd name="connsiteY1" fmla="*/ 0 h 1134698"/>
              <a:gd name="connsiteX2" fmla="*/ 1171671 w 1175607"/>
              <a:gd name="connsiteY2" fmla="*/ 566304 h 1134698"/>
              <a:gd name="connsiteX3" fmla="*/ 0 w 1175607"/>
              <a:gd name="connsiteY3" fmla="*/ 1134698 h 1134698"/>
              <a:gd name="connsiteX4" fmla="*/ 955 w 1175607"/>
              <a:gd name="connsiteY4" fmla="*/ 1080310 h 1134698"/>
              <a:gd name="connsiteX0" fmla="*/ 10 w 1181997"/>
              <a:gd name="connsiteY0" fmla="*/ 1082755 h 1134698"/>
              <a:gd name="connsiteX1" fmla="*/ 1181997 w 1181997"/>
              <a:gd name="connsiteY1" fmla="*/ 0 h 1134698"/>
              <a:gd name="connsiteX2" fmla="*/ 1178061 w 1181997"/>
              <a:gd name="connsiteY2" fmla="*/ 566304 h 1134698"/>
              <a:gd name="connsiteX3" fmla="*/ 6390 w 1181997"/>
              <a:gd name="connsiteY3" fmla="*/ 1134698 h 1134698"/>
              <a:gd name="connsiteX4" fmla="*/ 10 w 1181997"/>
              <a:gd name="connsiteY4" fmla="*/ 1082755 h 1134698"/>
              <a:gd name="connsiteX0" fmla="*/ 32 w 1182019"/>
              <a:gd name="connsiteY0" fmla="*/ 1082755 h 1134698"/>
              <a:gd name="connsiteX1" fmla="*/ 1182019 w 1182019"/>
              <a:gd name="connsiteY1" fmla="*/ 0 h 1134698"/>
              <a:gd name="connsiteX2" fmla="*/ 1178083 w 1182019"/>
              <a:gd name="connsiteY2" fmla="*/ 566304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3193 w 1182019"/>
              <a:gd name="connsiteY2" fmla="*/ 573639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5638 w 1182019"/>
              <a:gd name="connsiteY2" fmla="*/ 573639 h 1134698"/>
              <a:gd name="connsiteX3" fmla="*/ 1522 w 1182019"/>
              <a:gd name="connsiteY3" fmla="*/ 1134698 h 1134698"/>
              <a:gd name="connsiteX4" fmla="*/ 32 w 1182019"/>
              <a:gd name="connsiteY4" fmla="*/ 1082755 h 1134698"/>
              <a:gd name="connsiteX0" fmla="*/ 32 w 1182972"/>
              <a:gd name="connsiteY0" fmla="*/ 1082755 h 1134698"/>
              <a:gd name="connsiteX1" fmla="*/ 1182019 w 1182972"/>
              <a:gd name="connsiteY1" fmla="*/ 0 h 1134698"/>
              <a:gd name="connsiteX2" fmla="*/ 1182972 w 1182972"/>
              <a:gd name="connsiteY2" fmla="*/ 573639 h 1134698"/>
              <a:gd name="connsiteX3" fmla="*/ 1522 w 1182972"/>
              <a:gd name="connsiteY3" fmla="*/ 1134698 h 1134698"/>
              <a:gd name="connsiteX4" fmla="*/ 32 w 1182972"/>
              <a:gd name="connsiteY4" fmla="*/ 1082755 h 1134698"/>
              <a:gd name="connsiteX0" fmla="*/ 32 w 1182972"/>
              <a:gd name="connsiteY0" fmla="*/ 1085422 h 1137365"/>
              <a:gd name="connsiteX1" fmla="*/ 1182019 w 1182972"/>
              <a:gd name="connsiteY1" fmla="*/ 0 h 1137365"/>
              <a:gd name="connsiteX2" fmla="*/ 1182972 w 1182972"/>
              <a:gd name="connsiteY2" fmla="*/ 576306 h 1137365"/>
              <a:gd name="connsiteX3" fmla="*/ 1522 w 1182972"/>
              <a:gd name="connsiteY3" fmla="*/ 1137365 h 1137365"/>
              <a:gd name="connsiteX4" fmla="*/ 32 w 1182972"/>
              <a:gd name="connsiteY4" fmla="*/ 1085422 h 1137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972" h="1137365">
                <a:moveTo>
                  <a:pt x="32" y="1085422"/>
                </a:moveTo>
                <a:lnTo>
                  <a:pt x="1182019" y="0"/>
                </a:lnTo>
                <a:cubicBezTo>
                  <a:pt x="1182337" y="191213"/>
                  <a:pt x="1182654" y="385093"/>
                  <a:pt x="1182972" y="576306"/>
                </a:cubicBezTo>
                <a:lnTo>
                  <a:pt x="1522" y="1137365"/>
                </a:lnTo>
                <a:cubicBezTo>
                  <a:pt x="1840" y="1119236"/>
                  <a:pt x="-286" y="1103551"/>
                  <a:pt x="32" y="108542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JANUARY</a:t>
              </a:r>
              <a:endParaRPr sz="533">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FEBRUARY</a:t>
              </a:r>
              <a:endParaRPr sz="533">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MARCH</a:t>
              </a:r>
              <a:endParaRPr sz="533">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APRIL</a:t>
              </a:r>
              <a:endParaRPr sz="533">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solidFill>
                    <a:srgbClr val="E3E9ED"/>
                  </a:solidFill>
                </a:rPr>
                <a:t>PHASE 1</a:t>
              </a:r>
              <a:endParaRPr sz="533">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1</a:t>
              </a:r>
              <a:endParaRPr sz="533">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2</a:t>
              </a:r>
              <a:endParaRPr sz="533">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JANUARY</a:t>
              </a:r>
              <a:endParaRPr sz="533">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FEBRUARY</a:t>
              </a:r>
              <a:endParaRPr sz="533">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MARCH</a:t>
              </a:r>
              <a:endParaRPr sz="533">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APRIL</a:t>
              </a:r>
              <a:endParaRPr sz="533">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MAY</a:t>
              </a:r>
              <a:endParaRPr sz="533">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JUNE</a:t>
              </a:r>
              <a:endParaRPr sz="533">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1</a:t>
              </a:r>
              <a:endParaRPr sz="533">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2</a:t>
              </a:r>
              <a:endParaRPr sz="533">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8818" name="Google Shape;8818;p76"/>
          <p:cNvGrpSpPr/>
          <p:nvPr/>
        </p:nvGrpSpPr>
        <p:grpSpPr>
          <a:xfrm>
            <a:off x="2585105" y="3070099"/>
            <a:ext cx="478951" cy="437076"/>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22" name="Google Shape;8822;p76"/>
          <p:cNvGrpSpPr/>
          <p:nvPr/>
        </p:nvGrpSpPr>
        <p:grpSpPr>
          <a:xfrm>
            <a:off x="3413587" y="3049903"/>
            <a:ext cx="276776" cy="479459"/>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27" name="Google Shape;8827;p76"/>
          <p:cNvGrpSpPr/>
          <p:nvPr/>
        </p:nvGrpSpPr>
        <p:grpSpPr>
          <a:xfrm>
            <a:off x="4039949" y="3095291"/>
            <a:ext cx="483988" cy="386691"/>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32" name="Google Shape;8832;p76"/>
          <p:cNvGrpSpPr/>
          <p:nvPr/>
        </p:nvGrpSpPr>
        <p:grpSpPr>
          <a:xfrm>
            <a:off x="4726068" y="3053206"/>
            <a:ext cx="563123" cy="473657"/>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8839" name="Google Shape;8839;p76"/>
          <p:cNvGrpSpPr/>
          <p:nvPr/>
        </p:nvGrpSpPr>
        <p:grpSpPr>
          <a:xfrm>
            <a:off x="6224269" y="3052951"/>
            <a:ext cx="479459" cy="47187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8844" name="Google Shape;8844;p76"/>
          <p:cNvGrpSpPr/>
          <p:nvPr/>
        </p:nvGrpSpPr>
        <p:grpSpPr>
          <a:xfrm>
            <a:off x="8470577" y="3077636"/>
            <a:ext cx="351423" cy="423485"/>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49" name="Google Shape;8849;p76"/>
          <p:cNvGrpSpPr/>
          <p:nvPr/>
        </p:nvGrpSpPr>
        <p:grpSpPr>
          <a:xfrm>
            <a:off x="9134001" y="3060827"/>
            <a:ext cx="480475" cy="457949"/>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52" name="Google Shape;8852;p76"/>
          <p:cNvGrpSpPr/>
          <p:nvPr/>
        </p:nvGrpSpPr>
        <p:grpSpPr>
          <a:xfrm>
            <a:off x="9895697" y="3070480"/>
            <a:ext cx="456256" cy="436187"/>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55" name="Google Shape;8855;p76"/>
          <p:cNvGrpSpPr/>
          <p:nvPr/>
        </p:nvGrpSpPr>
        <p:grpSpPr>
          <a:xfrm>
            <a:off x="10626656" y="3133609"/>
            <a:ext cx="443681" cy="312088"/>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62" name="Google Shape;8862;p76"/>
          <p:cNvGrpSpPr/>
          <p:nvPr/>
        </p:nvGrpSpPr>
        <p:grpSpPr>
          <a:xfrm>
            <a:off x="7738137" y="3079668"/>
            <a:ext cx="420436" cy="419971"/>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80" name="Google Shape;8880;p76"/>
          <p:cNvGrpSpPr/>
          <p:nvPr/>
        </p:nvGrpSpPr>
        <p:grpSpPr>
          <a:xfrm>
            <a:off x="3303444" y="3658880"/>
            <a:ext cx="494573" cy="494065"/>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87" name="Google Shape;8887;p76"/>
          <p:cNvGrpSpPr/>
          <p:nvPr/>
        </p:nvGrpSpPr>
        <p:grpSpPr>
          <a:xfrm>
            <a:off x="1121665" y="3661970"/>
            <a:ext cx="495844" cy="487588"/>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93" name="Google Shape;8893;p76"/>
          <p:cNvGrpSpPr/>
          <p:nvPr/>
        </p:nvGrpSpPr>
        <p:grpSpPr>
          <a:xfrm>
            <a:off x="1908193" y="3688344"/>
            <a:ext cx="378647" cy="454773"/>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896" name="Google Shape;8896;p76"/>
          <p:cNvGrpSpPr/>
          <p:nvPr/>
        </p:nvGrpSpPr>
        <p:grpSpPr>
          <a:xfrm>
            <a:off x="2577526" y="3699230"/>
            <a:ext cx="497113" cy="456764"/>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00" name="Google Shape;8900;p76"/>
          <p:cNvGrpSpPr/>
          <p:nvPr/>
        </p:nvGrpSpPr>
        <p:grpSpPr>
          <a:xfrm>
            <a:off x="4080299" y="3659303"/>
            <a:ext cx="443639" cy="496691"/>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04" name="Google Shape;8904;p76"/>
          <p:cNvGrpSpPr/>
          <p:nvPr/>
        </p:nvGrpSpPr>
        <p:grpSpPr>
          <a:xfrm>
            <a:off x="4801180" y="3660700"/>
            <a:ext cx="449185" cy="474123"/>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07" name="Google Shape;8907;p76"/>
          <p:cNvGrpSpPr/>
          <p:nvPr/>
        </p:nvGrpSpPr>
        <p:grpSpPr>
          <a:xfrm>
            <a:off x="5476165" y="3680939"/>
            <a:ext cx="507191" cy="484157"/>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12" name="Google Shape;8912;p76"/>
          <p:cNvGrpSpPr/>
          <p:nvPr/>
        </p:nvGrpSpPr>
        <p:grpSpPr>
          <a:xfrm>
            <a:off x="6208392" y="3660912"/>
            <a:ext cx="508461" cy="491525"/>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15" name="Google Shape;8915;p76"/>
          <p:cNvGrpSpPr/>
          <p:nvPr/>
        </p:nvGrpSpPr>
        <p:grpSpPr>
          <a:xfrm>
            <a:off x="6934566" y="3721415"/>
            <a:ext cx="497580" cy="403288"/>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34" name="Google Shape;8934;p76"/>
          <p:cNvGrpSpPr/>
          <p:nvPr/>
        </p:nvGrpSpPr>
        <p:grpSpPr>
          <a:xfrm>
            <a:off x="7691959" y="3696690"/>
            <a:ext cx="379155" cy="458796"/>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8942" name="Google Shape;8942;p76"/>
          <p:cNvGrpSpPr/>
          <p:nvPr/>
        </p:nvGrpSpPr>
        <p:grpSpPr>
          <a:xfrm>
            <a:off x="9272624" y="3719383"/>
            <a:ext cx="340329" cy="436611"/>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49" name="Google Shape;8949;p76"/>
          <p:cNvGrpSpPr/>
          <p:nvPr/>
        </p:nvGrpSpPr>
        <p:grpSpPr>
          <a:xfrm>
            <a:off x="10014674" y="3720399"/>
            <a:ext cx="325721" cy="435085"/>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56" name="Google Shape;8956;p76"/>
          <p:cNvGrpSpPr/>
          <p:nvPr/>
        </p:nvGrpSpPr>
        <p:grpSpPr>
          <a:xfrm>
            <a:off x="10624665" y="3776331"/>
            <a:ext cx="443131" cy="378647"/>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8961" name="Google Shape;8961;p76"/>
          <p:cNvGrpSpPr/>
          <p:nvPr/>
        </p:nvGrpSpPr>
        <p:grpSpPr>
          <a:xfrm>
            <a:off x="4758331" y="4344492"/>
            <a:ext cx="485979" cy="349897"/>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8969" name="Google Shape;8969;p76"/>
          <p:cNvGrpSpPr/>
          <p:nvPr/>
        </p:nvGrpSpPr>
        <p:grpSpPr>
          <a:xfrm>
            <a:off x="7661501" y="4303632"/>
            <a:ext cx="486487" cy="433096"/>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73" name="Google Shape;8973;p76"/>
          <p:cNvGrpSpPr/>
          <p:nvPr/>
        </p:nvGrpSpPr>
        <p:grpSpPr>
          <a:xfrm>
            <a:off x="8278522" y="4316886"/>
            <a:ext cx="595385" cy="405193"/>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8991" name="Google Shape;8991;p76"/>
          <p:cNvGrpSpPr/>
          <p:nvPr/>
        </p:nvGrpSpPr>
        <p:grpSpPr>
          <a:xfrm>
            <a:off x="1128227" y="4276409"/>
            <a:ext cx="485979" cy="486529"/>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06" name="Google Shape;9006;p76"/>
          <p:cNvGrpSpPr/>
          <p:nvPr/>
        </p:nvGrpSpPr>
        <p:grpSpPr>
          <a:xfrm>
            <a:off x="1846567" y="4302617"/>
            <a:ext cx="493557" cy="434620"/>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16" name="Google Shape;9016;p76"/>
          <p:cNvGrpSpPr/>
          <p:nvPr/>
        </p:nvGrpSpPr>
        <p:grpSpPr>
          <a:xfrm>
            <a:off x="2578282" y="4288126"/>
            <a:ext cx="488519" cy="47264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24" name="Google Shape;9024;p76"/>
          <p:cNvGrpSpPr/>
          <p:nvPr/>
        </p:nvGrpSpPr>
        <p:grpSpPr>
          <a:xfrm>
            <a:off x="4031396" y="4287502"/>
            <a:ext cx="488011" cy="464893"/>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27" name="Google Shape;9027;p76"/>
          <p:cNvGrpSpPr/>
          <p:nvPr/>
        </p:nvGrpSpPr>
        <p:grpSpPr>
          <a:xfrm>
            <a:off x="5598189" y="4246643"/>
            <a:ext cx="278809" cy="511256"/>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9031" name="Google Shape;9031;p76"/>
          <p:cNvGrpSpPr/>
          <p:nvPr/>
        </p:nvGrpSpPr>
        <p:grpSpPr>
          <a:xfrm>
            <a:off x="9169271" y="4288009"/>
            <a:ext cx="430556" cy="463835"/>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39" name="Google Shape;9039;p76"/>
          <p:cNvGrpSpPr/>
          <p:nvPr/>
        </p:nvGrpSpPr>
        <p:grpSpPr>
          <a:xfrm>
            <a:off x="9879565" y="4297578"/>
            <a:ext cx="446179" cy="445205"/>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9043" name="Google Shape;9043;p76"/>
          <p:cNvGrpSpPr/>
          <p:nvPr/>
        </p:nvGrpSpPr>
        <p:grpSpPr>
          <a:xfrm>
            <a:off x="6929019" y="4967313"/>
            <a:ext cx="474928" cy="354175"/>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46" name="Google Shape;9046;p76"/>
          <p:cNvGrpSpPr/>
          <p:nvPr/>
        </p:nvGrpSpPr>
        <p:grpSpPr>
          <a:xfrm>
            <a:off x="9106269" y="4978659"/>
            <a:ext cx="473404" cy="330717"/>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52" name="Google Shape;9052;p76"/>
          <p:cNvGrpSpPr/>
          <p:nvPr/>
        </p:nvGrpSpPr>
        <p:grpSpPr>
          <a:xfrm>
            <a:off x="10532407" y="4952916"/>
            <a:ext cx="522815" cy="373608"/>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9059" name="Google Shape;9059;p76"/>
          <p:cNvGrpSpPr/>
          <p:nvPr/>
        </p:nvGrpSpPr>
        <p:grpSpPr>
          <a:xfrm>
            <a:off x="1852113" y="4907952"/>
            <a:ext cx="476960" cy="473531"/>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65" name="Google Shape;9065;p76"/>
          <p:cNvGrpSpPr/>
          <p:nvPr/>
        </p:nvGrpSpPr>
        <p:grpSpPr>
          <a:xfrm>
            <a:off x="2577525" y="4907952"/>
            <a:ext cx="476960" cy="473531"/>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71" name="Google Shape;9071;p76"/>
          <p:cNvGrpSpPr/>
          <p:nvPr/>
        </p:nvGrpSpPr>
        <p:grpSpPr>
          <a:xfrm>
            <a:off x="3302936" y="4907952"/>
            <a:ext cx="476960" cy="473531"/>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77" name="Google Shape;9077;p76"/>
          <p:cNvGrpSpPr/>
          <p:nvPr/>
        </p:nvGrpSpPr>
        <p:grpSpPr>
          <a:xfrm>
            <a:off x="4028390" y="4908079"/>
            <a:ext cx="474885" cy="474420"/>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81" name="Google Shape;9081;p76"/>
          <p:cNvGrpSpPr/>
          <p:nvPr/>
        </p:nvGrpSpPr>
        <p:grpSpPr>
          <a:xfrm>
            <a:off x="4752786" y="4932256"/>
            <a:ext cx="477425" cy="423993"/>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86" name="Google Shape;9086;p76"/>
          <p:cNvGrpSpPr/>
          <p:nvPr/>
        </p:nvGrpSpPr>
        <p:grpSpPr>
          <a:xfrm>
            <a:off x="5479720" y="4908079"/>
            <a:ext cx="473869" cy="472388"/>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91" name="Google Shape;9091;p76"/>
          <p:cNvGrpSpPr/>
          <p:nvPr/>
        </p:nvGrpSpPr>
        <p:grpSpPr>
          <a:xfrm>
            <a:off x="6205132" y="4907063"/>
            <a:ext cx="473912" cy="474420"/>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095" name="Google Shape;9095;p76"/>
          <p:cNvGrpSpPr/>
          <p:nvPr/>
        </p:nvGrpSpPr>
        <p:grpSpPr>
          <a:xfrm>
            <a:off x="7679622" y="4932256"/>
            <a:ext cx="423527" cy="425009"/>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9099" name="Google Shape;9099;p76"/>
          <p:cNvGrpSpPr/>
          <p:nvPr/>
        </p:nvGrpSpPr>
        <p:grpSpPr>
          <a:xfrm>
            <a:off x="9827658" y="4907825"/>
            <a:ext cx="496097" cy="473657"/>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06" name="Google Shape;9106;p76"/>
          <p:cNvGrpSpPr/>
          <p:nvPr/>
        </p:nvGrpSpPr>
        <p:grpSpPr>
          <a:xfrm>
            <a:off x="2208369" y="5500839"/>
            <a:ext cx="499612" cy="49868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09" name="Google Shape;9109;p76"/>
          <p:cNvGrpSpPr/>
          <p:nvPr/>
        </p:nvGrpSpPr>
        <p:grpSpPr>
          <a:xfrm>
            <a:off x="2943856" y="5541739"/>
            <a:ext cx="476960" cy="456256"/>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16" name="Google Shape;9116;p76"/>
          <p:cNvGrpSpPr/>
          <p:nvPr/>
        </p:nvGrpSpPr>
        <p:grpSpPr>
          <a:xfrm>
            <a:off x="3677863" y="5514007"/>
            <a:ext cx="454732" cy="453757"/>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19" name="Google Shape;9119;p76"/>
          <p:cNvGrpSpPr/>
          <p:nvPr/>
        </p:nvGrpSpPr>
        <p:grpSpPr>
          <a:xfrm>
            <a:off x="4366989" y="5507148"/>
            <a:ext cx="522772" cy="467137"/>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30" name="Google Shape;9130;p76"/>
          <p:cNvGrpSpPr/>
          <p:nvPr/>
        </p:nvGrpSpPr>
        <p:grpSpPr>
          <a:xfrm>
            <a:off x="5195710" y="5514007"/>
            <a:ext cx="310607" cy="453757"/>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35" name="Google Shape;9135;p76"/>
          <p:cNvGrpSpPr/>
          <p:nvPr/>
        </p:nvGrpSpPr>
        <p:grpSpPr>
          <a:xfrm>
            <a:off x="5845036" y="5494868"/>
            <a:ext cx="458753" cy="491525"/>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solidFill>
                <a:schemeClr val="bg1"/>
              </a:solidFill>
            </a:endParaRPr>
          </a:p>
        </p:txBody>
      </p:sp>
      <p:grpSp>
        <p:nvGrpSpPr>
          <p:cNvPr id="9149" name="Google Shape;9149;p76"/>
          <p:cNvGrpSpPr/>
          <p:nvPr/>
        </p:nvGrpSpPr>
        <p:grpSpPr>
          <a:xfrm>
            <a:off x="7254534" y="5566423"/>
            <a:ext cx="530351" cy="350405"/>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57" name="Google Shape;9157;p76"/>
          <p:cNvGrpSpPr/>
          <p:nvPr/>
        </p:nvGrpSpPr>
        <p:grpSpPr>
          <a:xfrm>
            <a:off x="7949673" y="5606265"/>
            <a:ext cx="587340" cy="386691"/>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66" name="Google Shape;9166;p76"/>
          <p:cNvGrpSpPr/>
          <p:nvPr/>
        </p:nvGrpSpPr>
        <p:grpSpPr>
          <a:xfrm>
            <a:off x="8859601" y="5513499"/>
            <a:ext cx="213267" cy="486021"/>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71" name="Google Shape;9171;p76"/>
          <p:cNvGrpSpPr/>
          <p:nvPr/>
        </p:nvGrpSpPr>
        <p:grpSpPr>
          <a:xfrm>
            <a:off x="9545720" y="5514008"/>
            <a:ext cx="285837" cy="485513"/>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grpSp>
        <p:nvGrpSpPr>
          <p:cNvPr id="9176" name="Google Shape;9176;p76"/>
          <p:cNvGrpSpPr/>
          <p:nvPr/>
        </p:nvGrpSpPr>
        <p:grpSpPr>
          <a:xfrm>
            <a:off x="10159185" y="5530646"/>
            <a:ext cx="506683" cy="468365"/>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ctr">
              <a:buClr>
                <a:schemeClr val="dk1"/>
              </a:buClr>
              <a:buSzPts val="1100"/>
            </a:pPr>
            <a:r>
              <a:rPr lang="en" sz="1467" dirty="0">
                <a:solidFill>
                  <a:schemeClr val="lt1"/>
                </a:solidFill>
              </a:rPr>
              <a:t>You can </a:t>
            </a:r>
            <a:r>
              <a:rPr lang="en" sz="1467" b="1" dirty="0">
                <a:solidFill>
                  <a:schemeClr val="hlink"/>
                </a:solidFill>
              </a:rPr>
              <a:t>resize </a:t>
            </a:r>
            <a:r>
              <a:rPr lang="en" sz="1467" dirty="0">
                <a:solidFill>
                  <a:schemeClr val="lt1"/>
                </a:solidFill>
              </a:rPr>
              <a:t>these icons without losing quality.</a:t>
            </a:r>
            <a:endParaRPr sz="1467" dirty="0">
              <a:solidFill>
                <a:schemeClr val="lt1"/>
              </a:solidFill>
            </a:endParaRPr>
          </a:p>
          <a:p>
            <a:pPr algn="ctr">
              <a:buClr>
                <a:schemeClr val="dk1"/>
              </a:buClr>
              <a:buSzPts val="1100"/>
            </a:pPr>
            <a:r>
              <a:rPr lang="en" sz="1467" dirty="0">
                <a:solidFill>
                  <a:schemeClr val="lt1"/>
                </a:solidFill>
              </a:rPr>
              <a:t>You can </a:t>
            </a:r>
            <a:r>
              <a:rPr lang="en" sz="1467" b="1" dirty="0">
                <a:solidFill>
                  <a:schemeClr val="hlink"/>
                </a:solidFill>
              </a:rPr>
              <a:t>change the stroke and fill color</a:t>
            </a:r>
            <a:r>
              <a:rPr lang="en" sz="1467" dirty="0">
                <a:solidFill>
                  <a:schemeClr val="lt1"/>
                </a:solidFill>
              </a:rPr>
              <a:t>; just select the icon and click on the </a:t>
            </a:r>
            <a:r>
              <a:rPr lang="en" sz="1467" b="1" dirty="0">
                <a:solidFill>
                  <a:schemeClr val="hlink"/>
                </a:solidFill>
              </a:rPr>
              <a:t>paint bucket/pen</a:t>
            </a:r>
            <a:r>
              <a:rPr lang="en" sz="1467" dirty="0">
                <a:solidFill>
                  <a:schemeClr val="lt1"/>
                </a:solidFill>
              </a:rPr>
              <a:t>.</a:t>
            </a:r>
            <a:endParaRPr sz="1467" dirty="0">
              <a:solidFill>
                <a:schemeClr val="lt1"/>
              </a:solidFill>
            </a:endParaRPr>
          </a:p>
          <a:p>
            <a:pPr algn="ctr"/>
            <a:r>
              <a:rPr lang="en" sz="1467" dirty="0">
                <a:solidFill>
                  <a:schemeClr val="lt1"/>
                </a:solidFill>
              </a:rPr>
              <a:t>In Google Slides, you can also use </a:t>
            </a:r>
            <a:r>
              <a:rPr lang="en" sz="1467" b="1" dirty="0">
                <a:solidFill>
                  <a:schemeClr val="hlink"/>
                </a:solidFill>
                <a:uFill>
                  <a:noFill/>
                </a:uFill>
                <a:hlinkClick r:id="rId3"/>
              </a:rPr>
              <a:t>Flaticon’s extension</a:t>
            </a:r>
            <a:r>
              <a:rPr lang="en" sz="1467" dirty="0">
                <a:solidFill>
                  <a:schemeClr val="lt1"/>
                </a:solidFill>
              </a:rPr>
              <a:t>, allowing you to customize and add even more icons.</a:t>
            </a:r>
            <a:br>
              <a:rPr lang="en" sz="1467" dirty="0">
                <a:solidFill>
                  <a:srgbClr val="435D74"/>
                </a:solidFill>
              </a:rPr>
            </a:br>
            <a:endParaRPr sz="1467" dirty="0">
              <a:solidFill>
                <a:srgbClr val="435D74"/>
              </a:solidFill>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473621" y="5498668"/>
            <a:ext cx="498903" cy="499017"/>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endParaRPr sz="2400">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199" name="Google Shape;9199;p77"/>
          <p:cNvGrpSpPr/>
          <p:nvPr/>
        </p:nvGrpSpPr>
        <p:grpSpPr>
          <a:xfrm>
            <a:off x="3316586" y="5466320"/>
            <a:ext cx="265033" cy="465296"/>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04" name="Google Shape;9204;p77"/>
          <p:cNvGrpSpPr/>
          <p:nvPr/>
        </p:nvGrpSpPr>
        <p:grpSpPr>
          <a:xfrm>
            <a:off x="3747945" y="5457232"/>
            <a:ext cx="470860" cy="482497"/>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12" name="Google Shape;9212;p77"/>
          <p:cNvGrpSpPr/>
          <p:nvPr/>
        </p:nvGrpSpPr>
        <p:grpSpPr>
          <a:xfrm>
            <a:off x="8367514" y="5468868"/>
            <a:ext cx="279177" cy="489037"/>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15" name="Google Shape;9215;p77"/>
          <p:cNvGrpSpPr/>
          <p:nvPr/>
        </p:nvGrpSpPr>
        <p:grpSpPr>
          <a:xfrm>
            <a:off x="8934915" y="5469377"/>
            <a:ext cx="373723" cy="488528"/>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18" name="Google Shape;9218;p77"/>
          <p:cNvGrpSpPr/>
          <p:nvPr/>
        </p:nvGrpSpPr>
        <p:grpSpPr>
          <a:xfrm>
            <a:off x="3479429" y="4858612"/>
            <a:ext cx="498169" cy="463129"/>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222" name="Google Shape;9222;p77"/>
          <p:cNvGrpSpPr/>
          <p:nvPr/>
        </p:nvGrpSpPr>
        <p:grpSpPr>
          <a:xfrm>
            <a:off x="1221503" y="4834742"/>
            <a:ext cx="295869" cy="507727"/>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229" name="Google Shape;9229;p77"/>
          <p:cNvGrpSpPr/>
          <p:nvPr/>
        </p:nvGrpSpPr>
        <p:grpSpPr>
          <a:xfrm>
            <a:off x="4684014" y="4846846"/>
            <a:ext cx="482964" cy="481477"/>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34" name="Google Shape;9234;p77"/>
          <p:cNvGrpSpPr/>
          <p:nvPr/>
        </p:nvGrpSpPr>
        <p:grpSpPr>
          <a:xfrm>
            <a:off x="5267089" y="4852410"/>
            <a:ext cx="493073" cy="471709"/>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39" name="Google Shape;9239;p77"/>
          <p:cNvGrpSpPr/>
          <p:nvPr/>
        </p:nvGrpSpPr>
        <p:grpSpPr>
          <a:xfrm>
            <a:off x="2349212" y="4841282"/>
            <a:ext cx="410632" cy="495621"/>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50" name="Google Shape;9250;p77"/>
          <p:cNvGrpSpPr/>
          <p:nvPr/>
        </p:nvGrpSpPr>
        <p:grpSpPr>
          <a:xfrm>
            <a:off x="7164457" y="4837247"/>
            <a:ext cx="308527" cy="470860"/>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261" name="Google Shape;9261;p77"/>
          <p:cNvGrpSpPr/>
          <p:nvPr/>
        </p:nvGrpSpPr>
        <p:grpSpPr>
          <a:xfrm>
            <a:off x="7778367" y="4837927"/>
            <a:ext cx="313580" cy="469671"/>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65" name="Google Shape;9265;p77"/>
          <p:cNvGrpSpPr/>
          <p:nvPr/>
        </p:nvGrpSpPr>
        <p:grpSpPr>
          <a:xfrm>
            <a:off x="6589963" y="4837758"/>
            <a:ext cx="318635" cy="470349"/>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73" name="Google Shape;9273;p77"/>
          <p:cNvGrpSpPr/>
          <p:nvPr/>
        </p:nvGrpSpPr>
        <p:grpSpPr>
          <a:xfrm>
            <a:off x="8355367" y="4835718"/>
            <a:ext cx="346964" cy="471369"/>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279" name="Google Shape;9279;p77"/>
          <p:cNvGrpSpPr/>
          <p:nvPr/>
        </p:nvGrpSpPr>
        <p:grpSpPr>
          <a:xfrm>
            <a:off x="9579151" y="4838139"/>
            <a:ext cx="269579" cy="470349"/>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82" name="Google Shape;9282;p77"/>
          <p:cNvGrpSpPr/>
          <p:nvPr/>
        </p:nvGrpSpPr>
        <p:grpSpPr>
          <a:xfrm>
            <a:off x="10095499" y="4837247"/>
            <a:ext cx="389396" cy="470349"/>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89" name="Google Shape;9289;p77"/>
          <p:cNvGrpSpPr/>
          <p:nvPr/>
        </p:nvGrpSpPr>
        <p:grpSpPr>
          <a:xfrm>
            <a:off x="2899413" y="4233488"/>
            <a:ext cx="485513" cy="479907"/>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92" name="Google Shape;9292;p77"/>
          <p:cNvGrpSpPr/>
          <p:nvPr/>
        </p:nvGrpSpPr>
        <p:grpSpPr>
          <a:xfrm>
            <a:off x="2309246" y="4232852"/>
            <a:ext cx="491161" cy="482072"/>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95" name="Google Shape;9295;p77"/>
          <p:cNvGrpSpPr/>
          <p:nvPr/>
        </p:nvGrpSpPr>
        <p:grpSpPr>
          <a:xfrm>
            <a:off x="5320690" y="4230897"/>
            <a:ext cx="372745" cy="484536"/>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299" name="Google Shape;9299;p77"/>
          <p:cNvGrpSpPr/>
          <p:nvPr/>
        </p:nvGrpSpPr>
        <p:grpSpPr>
          <a:xfrm>
            <a:off x="4663796" y="4315165"/>
            <a:ext cx="506240" cy="316808"/>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04" name="Google Shape;9304;p77"/>
          <p:cNvGrpSpPr/>
          <p:nvPr/>
        </p:nvGrpSpPr>
        <p:grpSpPr>
          <a:xfrm>
            <a:off x="3483463" y="4248100"/>
            <a:ext cx="501695" cy="450643"/>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07" name="Google Shape;9307;p77"/>
          <p:cNvGrpSpPr/>
          <p:nvPr/>
        </p:nvGrpSpPr>
        <p:grpSpPr>
          <a:xfrm>
            <a:off x="4095885" y="4244576"/>
            <a:ext cx="458203" cy="456673"/>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13" name="Google Shape;9313;p77"/>
          <p:cNvGrpSpPr/>
          <p:nvPr/>
        </p:nvGrpSpPr>
        <p:grpSpPr>
          <a:xfrm>
            <a:off x="1196188" y="4238500"/>
            <a:ext cx="343949" cy="470349"/>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22" name="Google Shape;9322;p77"/>
          <p:cNvGrpSpPr/>
          <p:nvPr/>
        </p:nvGrpSpPr>
        <p:grpSpPr>
          <a:xfrm>
            <a:off x="1778244" y="4217773"/>
            <a:ext cx="361617" cy="510784"/>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34" name="Google Shape;9334;p77"/>
          <p:cNvGrpSpPr/>
          <p:nvPr/>
        </p:nvGrpSpPr>
        <p:grpSpPr>
          <a:xfrm>
            <a:off x="8885860" y="4221299"/>
            <a:ext cx="470817" cy="469331"/>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40" name="Google Shape;9340;p77"/>
          <p:cNvGrpSpPr/>
          <p:nvPr/>
        </p:nvGrpSpPr>
        <p:grpSpPr>
          <a:xfrm>
            <a:off x="1132988" y="2371077"/>
            <a:ext cx="532531" cy="500591"/>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43" name="Google Shape;9343;p77"/>
          <p:cNvGrpSpPr/>
          <p:nvPr/>
        </p:nvGrpSpPr>
        <p:grpSpPr>
          <a:xfrm>
            <a:off x="1712284" y="2377022"/>
            <a:ext cx="505985" cy="488061"/>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46" name="Google Shape;9346;p77"/>
          <p:cNvGrpSpPr/>
          <p:nvPr/>
        </p:nvGrpSpPr>
        <p:grpSpPr>
          <a:xfrm>
            <a:off x="4050356" y="2384752"/>
            <a:ext cx="493625" cy="473237"/>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51" name="Google Shape;9351;p77"/>
          <p:cNvGrpSpPr/>
          <p:nvPr/>
        </p:nvGrpSpPr>
        <p:grpSpPr>
          <a:xfrm>
            <a:off x="5310071" y="2387641"/>
            <a:ext cx="406088" cy="467335"/>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54" name="Google Shape;9354;p77"/>
          <p:cNvGrpSpPr/>
          <p:nvPr/>
        </p:nvGrpSpPr>
        <p:grpSpPr>
          <a:xfrm>
            <a:off x="3423788" y="2417499"/>
            <a:ext cx="533083" cy="408636"/>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58" name="Google Shape;9358;p77"/>
          <p:cNvGrpSpPr/>
          <p:nvPr/>
        </p:nvGrpSpPr>
        <p:grpSpPr>
          <a:xfrm>
            <a:off x="2949445" y="2372478"/>
            <a:ext cx="432931" cy="497151"/>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62" name="Google Shape;9362;p77"/>
          <p:cNvGrpSpPr/>
          <p:nvPr/>
        </p:nvGrpSpPr>
        <p:grpSpPr>
          <a:xfrm>
            <a:off x="2407869" y="2372478"/>
            <a:ext cx="379796" cy="498169"/>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368" name="Google Shape;9368;p77"/>
          <p:cNvGrpSpPr/>
          <p:nvPr/>
        </p:nvGrpSpPr>
        <p:grpSpPr>
          <a:xfrm>
            <a:off x="8875749" y="2464518"/>
            <a:ext cx="491587" cy="327724"/>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79" name="Google Shape;9379;p77"/>
          <p:cNvGrpSpPr/>
          <p:nvPr/>
        </p:nvGrpSpPr>
        <p:grpSpPr>
          <a:xfrm>
            <a:off x="6492868" y="2441624"/>
            <a:ext cx="502205" cy="375421"/>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84" name="Google Shape;9384;p77"/>
          <p:cNvGrpSpPr/>
          <p:nvPr/>
        </p:nvGrpSpPr>
        <p:grpSpPr>
          <a:xfrm>
            <a:off x="7074966" y="2441751"/>
            <a:ext cx="490567" cy="375592"/>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388" name="Google Shape;9388;p77"/>
          <p:cNvGrpSpPr/>
          <p:nvPr/>
        </p:nvGrpSpPr>
        <p:grpSpPr>
          <a:xfrm>
            <a:off x="8261331" y="2402803"/>
            <a:ext cx="491077" cy="451661"/>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392" name="Google Shape;9392;p77"/>
          <p:cNvGrpSpPr/>
          <p:nvPr/>
        </p:nvGrpSpPr>
        <p:grpSpPr>
          <a:xfrm>
            <a:off x="10056041" y="2441114"/>
            <a:ext cx="492096" cy="373383"/>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02" name="Google Shape;9402;p77"/>
          <p:cNvGrpSpPr/>
          <p:nvPr/>
        </p:nvGrpSpPr>
        <p:grpSpPr>
          <a:xfrm>
            <a:off x="10680570" y="4223338"/>
            <a:ext cx="371727" cy="468820"/>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408" name="Google Shape;9408;p77"/>
          <p:cNvGrpSpPr/>
          <p:nvPr/>
        </p:nvGrpSpPr>
        <p:grpSpPr>
          <a:xfrm>
            <a:off x="9522534" y="4224272"/>
            <a:ext cx="374743" cy="468013"/>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12" name="Google Shape;9412;p77"/>
          <p:cNvGrpSpPr/>
          <p:nvPr/>
        </p:nvGrpSpPr>
        <p:grpSpPr>
          <a:xfrm>
            <a:off x="7085584" y="4225377"/>
            <a:ext cx="485003" cy="470817"/>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15" name="Google Shape;9415;p77"/>
          <p:cNvGrpSpPr/>
          <p:nvPr/>
        </p:nvGrpSpPr>
        <p:grpSpPr>
          <a:xfrm>
            <a:off x="7773313" y="4225376"/>
            <a:ext cx="294340" cy="469797"/>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20" name="Google Shape;9420;p77"/>
          <p:cNvGrpSpPr/>
          <p:nvPr/>
        </p:nvGrpSpPr>
        <p:grpSpPr>
          <a:xfrm>
            <a:off x="6509560" y="4225121"/>
            <a:ext cx="477952" cy="469755"/>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425" name="Google Shape;9425;p77"/>
          <p:cNvGrpSpPr/>
          <p:nvPr/>
        </p:nvGrpSpPr>
        <p:grpSpPr>
          <a:xfrm>
            <a:off x="4059953" y="3005627"/>
            <a:ext cx="533592" cy="432421"/>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29" name="Google Shape;9429;p77"/>
          <p:cNvGrpSpPr/>
          <p:nvPr/>
        </p:nvGrpSpPr>
        <p:grpSpPr>
          <a:xfrm>
            <a:off x="8271439" y="4223975"/>
            <a:ext cx="468820" cy="467164"/>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35" name="Google Shape;9435;p77"/>
          <p:cNvGrpSpPr/>
          <p:nvPr/>
        </p:nvGrpSpPr>
        <p:grpSpPr>
          <a:xfrm>
            <a:off x="6504506" y="3057190"/>
            <a:ext cx="489548" cy="383364"/>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41" name="Google Shape;9441;p77"/>
          <p:cNvGrpSpPr/>
          <p:nvPr/>
        </p:nvGrpSpPr>
        <p:grpSpPr>
          <a:xfrm>
            <a:off x="1767626" y="3608920"/>
            <a:ext cx="387441" cy="49664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445" name="Google Shape;9445;p77"/>
          <p:cNvGrpSpPr/>
          <p:nvPr/>
        </p:nvGrpSpPr>
        <p:grpSpPr>
          <a:xfrm>
            <a:off x="4680447" y="3615332"/>
            <a:ext cx="480968" cy="481605"/>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51" name="Google Shape;9451;p77"/>
          <p:cNvGrpSpPr/>
          <p:nvPr/>
        </p:nvGrpSpPr>
        <p:grpSpPr>
          <a:xfrm>
            <a:off x="4115085" y="3594733"/>
            <a:ext cx="426857" cy="52344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465" name="Google Shape;9465;p77"/>
          <p:cNvGrpSpPr/>
          <p:nvPr/>
        </p:nvGrpSpPr>
        <p:grpSpPr>
          <a:xfrm>
            <a:off x="1148151" y="3606329"/>
            <a:ext cx="445079" cy="497703"/>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471" name="Google Shape;9471;p77"/>
          <p:cNvGrpSpPr/>
          <p:nvPr/>
        </p:nvGrpSpPr>
        <p:grpSpPr>
          <a:xfrm>
            <a:off x="1730206" y="1764642"/>
            <a:ext cx="465805" cy="482964"/>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476" name="Google Shape;9476;p77"/>
          <p:cNvGrpSpPr/>
          <p:nvPr/>
        </p:nvGrpSpPr>
        <p:grpSpPr>
          <a:xfrm>
            <a:off x="1136514" y="1773221"/>
            <a:ext cx="470860" cy="469331"/>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80" name="Google Shape;9480;p77"/>
          <p:cNvGrpSpPr/>
          <p:nvPr/>
        </p:nvGrpSpPr>
        <p:grpSpPr>
          <a:xfrm>
            <a:off x="2326957" y="1779296"/>
            <a:ext cx="457692" cy="456673"/>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486" name="Google Shape;9486;p77"/>
          <p:cNvGrpSpPr/>
          <p:nvPr/>
        </p:nvGrpSpPr>
        <p:grpSpPr>
          <a:xfrm>
            <a:off x="4056938" y="1797517"/>
            <a:ext cx="548713" cy="420783"/>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497" name="Google Shape;9497;p77"/>
          <p:cNvGrpSpPr/>
          <p:nvPr/>
        </p:nvGrpSpPr>
        <p:grpSpPr>
          <a:xfrm>
            <a:off x="3505719" y="1818244"/>
            <a:ext cx="467335" cy="379329"/>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03" name="Google Shape;9503;p77"/>
          <p:cNvGrpSpPr/>
          <p:nvPr/>
        </p:nvGrpSpPr>
        <p:grpSpPr>
          <a:xfrm>
            <a:off x="7073437" y="1762178"/>
            <a:ext cx="490524" cy="486957"/>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06" name="Google Shape;9506;p77"/>
          <p:cNvGrpSpPr/>
          <p:nvPr/>
        </p:nvGrpSpPr>
        <p:grpSpPr>
          <a:xfrm>
            <a:off x="9466894" y="1758824"/>
            <a:ext cx="491077" cy="489377"/>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521" name="Google Shape;9521;p77"/>
          <p:cNvGrpSpPr/>
          <p:nvPr/>
        </p:nvGrpSpPr>
        <p:grpSpPr>
          <a:xfrm>
            <a:off x="8865642" y="1758695"/>
            <a:ext cx="520383" cy="489420"/>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34" name="Google Shape;9534;p77"/>
          <p:cNvGrpSpPr/>
          <p:nvPr/>
        </p:nvGrpSpPr>
        <p:grpSpPr>
          <a:xfrm>
            <a:off x="7662585" y="1816671"/>
            <a:ext cx="516348" cy="373808"/>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37" name="Google Shape;9537;p77"/>
          <p:cNvGrpSpPr/>
          <p:nvPr/>
        </p:nvGrpSpPr>
        <p:grpSpPr>
          <a:xfrm>
            <a:off x="8262307" y="1792462"/>
            <a:ext cx="492096" cy="423289"/>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41" name="Google Shape;9541;p77"/>
          <p:cNvGrpSpPr/>
          <p:nvPr/>
        </p:nvGrpSpPr>
        <p:grpSpPr>
          <a:xfrm>
            <a:off x="6587456" y="1759587"/>
            <a:ext cx="328744" cy="489548"/>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46" name="Google Shape;9546;p77"/>
          <p:cNvGrpSpPr/>
          <p:nvPr/>
        </p:nvGrpSpPr>
        <p:grpSpPr>
          <a:xfrm>
            <a:off x="10619875" y="1758526"/>
            <a:ext cx="507811" cy="490100"/>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551" name="Google Shape;9551;p77"/>
          <p:cNvGrpSpPr/>
          <p:nvPr/>
        </p:nvGrpSpPr>
        <p:grpSpPr>
          <a:xfrm>
            <a:off x="10676533" y="3628372"/>
            <a:ext cx="380307" cy="474129"/>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54" name="Google Shape;9554;p77"/>
          <p:cNvGrpSpPr/>
          <p:nvPr/>
        </p:nvGrpSpPr>
        <p:grpSpPr>
          <a:xfrm>
            <a:off x="8292166" y="3629051"/>
            <a:ext cx="424308" cy="47396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58" name="Google Shape;9558;p77"/>
          <p:cNvGrpSpPr/>
          <p:nvPr/>
        </p:nvGrpSpPr>
        <p:grpSpPr>
          <a:xfrm>
            <a:off x="6625895" y="3629136"/>
            <a:ext cx="246812" cy="473875"/>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567" name="Google Shape;9567;p77"/>
          <p:cNvGrpSpPr/>
          <p:nvPr/>
        </p:nvGrpSpPr>
        <p:grpSpPr>
          <a:xfrm>
            <a:off x="8913679" y="3629136"/>
            <a:ext cx="415219" cy="473875"/>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71" name="Google Shape;9571;p77"/>
          <p:cNvGrpSpPr/>
          <p:nvPr/>
        </p:nvGrpSpPr>
        <p:grpSpPr>
          <a:xfrm>
            <a:off x="7079001" y="3629560"/>
            <a:ext cx="479439" cy="474469"/>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75" name="Google Shape;9575;p77"/>
          <p:cNvGrpSpPr/>
          <p:nvPr/>
        </p:nvGrpSpPr>
        <p:grpSpPr>
          <a:xfrm>
            <a:off x="2932754" y="2986897"/>
            <a:ext cx="416239" cy="47124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78" name="Google Shape;9578;p77"/>
          <p:cNvGrpSpPr/>
          <p:nvPr/>
        </p:nvGrpSpPr>
        <p:grpSpPr>
          <a:xfrm>
            <a:off x="2334517" y="2992970"/>
            <a:ext cx="426857" cy="457692"/>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81" name="Google Shape;9581;p77"/>
          <p:cNvGrpSpPr/>
          <p:nvPr/>
        </p:nvGrpSpPr>
        <p:grpSpPr>
          <a:xfrm>
            <a:off x="1730716" y="2992970"/>
            <a:ext cx="451152" cy="457183"/>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587" name="Google Shape;9587;p77"/>
          <p:cNvGrpSpPr/>
          <p:nvPr/>
        </p:nvGrpSpPr>
        <p:grpSpPr>
          <a:xfrm>
            <a:off x="5298944" y="2997346"/>
            <a:ext cx="426857" cy="45132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90" name="Google Shape;9590;p77"/>
          <p:cNvGrpSpPr/>
          <p:nvPr/>
        </p:nvGrpSpPr>
        <p:grpSpPr>
          <a:xfrm>
            <a:off x="3497650" y="3000063"/>
            <a:ext cx="473365" cy="443507"/>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95" name="Google Shape;9595;p77"/>
          <p:cNvGrpSpPr/>
          <p:nvPr/>
        </p:nvGrpSpPr>
        <p:grpSpPr>
          <a:xfrm>
            <a:off x="8876259" y="3004098"/>
            <a:ext cx="500676" cy="490567"/>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599" name="Google Shape;9599;p77"/>
          <p:cNvGrpSpPr/>
          <p:nvPr/>
        </p:nvGrpSpPr>
        <p:grpSpPr>
          <a:xfrm>
            <a:off x="9468423" y="3014207"/>
            <a:ext cx="490567" cy="46984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602" name="Google Shape;9602;p77"/>
          <p:cNvGrpSpPr/>
          <p:nvPr/>
        </p:nvGrpSpPr>
        <p:grpSpPr>
          <a:xfrm>
            <a:off x="7675199" y="3004609"/>
            <a:ext cx="490567" cy="489548"/>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612" name="Google Shape;9612;p77"/>
          <p:cNvGrpSpPr/>
          <p:nvPr/>
        </p:nvGrpSpPr>
        <p:grpSpPr>
          <a:xfrm>
            <a:off x="10619876" y="3004098"/>
            <a:ext cx="498169" cy="490567"/>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615" name="Google Shape;9615;p77"/>
          <p:cNvGrpSpPr/>
          <p:nvPr/>
        </p:nvGrpSpPr>
        <p:grpSpPr>
          <a:xfrm>
            <a:off x="8258782" y="3008983"/>
            <a:ext cx="493116" cy="480628"/>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rPr>
              <a:t>آیکون های آموزشی</a:t>
            </a:r>
            <a:endParaRPr sz="3200" dirty="0">
              <a:solidFill>
                <a:srgbClr val="FFFFFF"/>
              </a:solidFill>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rPr>
              <a:t>نمادهای پزشکی</a:t>
            </a:r>
            <a:endParaRPr sz="32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632" name="Google Shape;9632;p78"/>
          <p:cNvGrpSpPr/>
          <p:nvPr/>
        </p:nvGrpSpPr>
        <p:grpSpPr>
          <a:xfrm>
            <a:off x="4163010" y="1779125"/>
            <a:ext cx="393133" cy="465912"/>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638" name="Google Shape;9638;p78"/>
          <p:cNvGrpSpPr/>
          <p:nvPr/>
        </p:nvGrpSpPr>
        <p:grpSpPr>
          <a:xfrm>
            <a:off x="1214297" y="1778616"/>
            <a:ext cx="335547" cy="466888"/>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656" name="Google Shape;9656;p78"/>
          <p:cNvGrpSpPr/>
          <p:nvPr/>
        </p:nvGrpSpPr>
        <p:grpSpPr>
          <a:xfrm>
            <a:off x="1744841" y="1778107"/>
            <a:ext cx="466888" cy="466931"/>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661" name="Google Shape;9661;p78"/>
          <p:cNvGrpSpPr/>
          <p:nvPr/>
        </p:nvGrpSpPr>
        <p:grpSpPr>
          <a:xfrm>
            <a:off x="2342562" y="1780653"/>
            <a:ext cx="461329" cy="461329"/>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679" name="Google Shape;9679;p78"/>
          <p:cNvGrpSpPr/>
          <p:nvPr/>
        </p:nvGrpSpPr>
        <p:grpSpPr>
          <a:xfrm>
            <a:off x="2955942" y="1781671"/>
            <a:ext cx="424961" cy="460820"/>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685" name="Google Shape;9685;p78"/>
          <p:cNvGrpSpPr/>
          <p:nvPr/>
        </p:nvGrpSpPr>
        <p:grpSpPr>
          <a:xfrm>
            <a:off x="3510716" y="1767498"/>
            <a:ext cx="505336" cy="488149"/>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692" name="Google Shape;9692;p78"/>
          <p:cNvGrpSpPr/>
          <p:nvPr/>
        </p:nvGrpSpPr>
        <p:grpSpPr>
          <a:xfrm>
            <a:off x="8900342" y="1789226"/>
            <a:ext cx="437097" cy="476012"/>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702" name="Google Shape;9702;p78"/>
          <p:cNvGrpSpPr/>
          <p:nvPr/>
        </p:nvGrpSpPr>
        <p:grpSpPr>
          <a:xfrm>
            <a:off x="10693546" y="1789735"/>
            <a:ext cx="401196" cy="475503"/>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708" name="Google Shape;9708;p78"/>
          <p:cNvGrpSpPr/>
          <p:nvPr/>
        </p:nvGrpSpPr>
        <p:grpSpPr>
          <a:xfrm>
            <a:off x="7169818" y="1789226"/>
            <a:ext cx="343143" cy="475503"/>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726" name="Google Shape;9726;p78"/>
          <p:cNvGrpSpPr/>
          <p:nvPr/>
        </p:nvGrpSpPr>
        <p:grpSpPr>
          <a:xfrm>
            <a:off x="6507424" y="1815494"/>
            <a:ext cx="474993" cy="423476"/>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732" name="Google Shape;9732;p78"/>
          <p:cNvGrpSpPr/>
          <p:nvPr/>
        </p:nvGrpSpPr>
        <p:grpSpPr>
          <a:xfrm>
            <a:off x="7695311" y="1788717"/>
            <a:ext cx="476479" cy="47652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737" name="Google Shape;9737;p78"/>
          <p:cNvGrpSpPr/>
          <p:nvPr/>
        </p:nvGrpSpPr>
        <p:grpSpPr>
          <a:xfrm>
            <a:off x="9495559" y="1812480"/>
            <a:ext cx="428483" cy="428483"/>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742" name="Google Shape;9742;p78"/>
          <p:cNvGrpSpPr/>
          <p:nvPr/>
        </p:nvGrpSpPr>
        <p:grpSpPr>
          <a:xfrm>
            <a:off x="10083689" y="1787485"/>
            <a:ext cx="436079" cy="480256"/>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747" name="Google Shape;9747;p78"/>
          <p:cNvGrpSpPr/>
          <p:nvPr/>
        </p:nvGrpSpPr>
        <p:grpSpPr>
          <a:xfrm>
            <a:off x="8294972" y="1765898"/>
            <a:ext cx="482181" cy="482911"/>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765" name="Google Shape;9765;p78"/>
          <p:cNvGrpSpPr/>
          <p:nvPr/>
        </p:nvGrpSpPr>
        <p:grpSpPr>
          <a:xfrm>
            <a:off x="8894783" y="2446740"/>
            <a:ext cx="443676" cy="375777"/>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769" name="Google Shape;9769;p78"/>
          <p:cNvGrpSpPr/>
          <p:nvPr/>
        </p:nvGrpSpPr>
        <p:grpSpPr>
          <a:xfrm>
            <a:off x="2935741" y="2403113"/>
            <a:ext cx="466379" cy="465912"/>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774" name="Google Shape;9774;p78"/>
          <p:cNvGrpSpPr/>
          <p:nvPr/>
        </p:nvGrpSpPr>
        <p:grpSpPr>
          <a:xfrm>
            <a:off x="4125623" y="2403114"/>
            <a:ext cx="466931" cy="467397"/>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789" name="Google Shape;9789;p78"/>
          <p:cNvGrpSpPr/>
          <p:nvPr/>
        </p:nvGrpSpPr>
        <p:grpSpPr>
          <a:xfrm>
            <a:off x="5305914" y="2403113"/>
            <a:ext cx="460353" cy="466464"/>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07" name="Google Shape;9807;p78"/>
          <p:cNvGrpSpPr/>
          <p:nvPr/>
        </p:nvGrpSpPr>
        <p:grpSpPr>
          <a:xfrm>
            <a:off x="4721348" y="1779125"/>
            <a:ext cx="466888" cy="465912"/>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21" name="Google Shape;9821;p78"/>
          <p:cNvGrpSpPr/>
          <p:nvPr/>
        </p:nvGrpSpPr>
        <p:grpSpPr>
          <a:xfrm>
            <a:off x="4768836" y="2402095"/>
            <a:ext cx="379001" cy="468925"/>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25" name="Google Shape;9825;p78"/>
          <p:cNvGrpSpPr/>
          <p:nvPr/>
        </p:nvGrpSpPr>
        <p:grpSpPr>
          <a:xfrm>
            <a:off x="3629453" y="3621217"/>
            <a:ext cx="318360" cy="495788"/>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830" name="Google Shape;9830;p78"/>
          <p:cNvGrpSpPr/>
          <p:nvPr/>
        </p:nvGrpSpPr>
        <p:grpSpPr>
          <a:xfrm>
            <a:off x="8288490" y="2394542"/>
            <a:ext cx="481529" cy="481529"/>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35" name="Google Shape;9835;p78"/>
          <p:cNvGrpSpPr/>
          <p:nvPr/>
        </p:nvGrpSpPr>
        <p:grpSpPr>
          <a:xfrm>
            <a:off x="1719081" y="3669297"/>
            <a:ext cx="544208" cy="399711"/>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38" name="Google Shape;9838;p78"/>
          <p:cNvGrpSpPr/>
          <p:nvPr/>
        </p:nvGrpSpPr>
        <p:grpSpPr>
          <a:xfrm>
            <a:off x="10637954" y="2393523"/>
            <a:ext cx="481529" cy="481063"/>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849" name="Google Shape;9849;p78"/>
          <p:cNvGrpSpPr/>
          <p:nvPr/>
        </p:nvGrpSpPr>
        <p:grpSpPr>
          <a:xfrm>
            <a:off x="1139015" y="3646084"/>
            <a:ext cx="503299" cy="447664"/>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55" name="Google Shape;9855;p78"/>
          <p:cNvGrpSpPr/>
          <p:nvPr/>
        </p:nvGrpSpPr>
        <p:grpSpPr>
          <a:xfrm>
            <a:off x="2332971" y="3627369"/>
            <a:ext cx="515903" cy="484584"/>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63" name="Google Shape;9863;p78"/>
          <p:cNvGrpSpPr/>
          <p:nvPr/>
        </p:nvGrpSpPr>
        <p:grpSpPr>
          <a:xfrm>
            <a:off x="9465217" y="2393523"/>
            <a:ext cx="479535" cy="48208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9878" name="Google Shape;9878;p78"/>
          <p:cNvGrpSpPr/>
          <p:nvPr/>
        </p:nvGrpSpPr>
        <p:grpSpPr>
          <a:xfrm>
            <a:off x="7136972" y="2421319"/>
            <a:ext cx="436121" cy="430011"/>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82" name="Google Shape;9882;p78"/>
          <p:cNvGrpSpPr/>
          <p:nvPr/>
        </p:nvGrpSpPr>
        <p:grpSpPr>
          <a:xfrm>
            <a:off x="10051862" y="2394542"/>
            <a:ext cx="481529" cy="48203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89" name="Google Shape;9889;p78"/>
          <p:cNvGrpSpPr/>
          <p:nvPr/>
        </p:nvGrpSpPr>
        <p:grpSpPr>
          <a:xfrm>
            <a:off x="6528133" y="2395561"/>
            <a:ext cx="477540" cy="477497"/>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893" name="Google Shape;9893;p78"/>
          <p:cNvGrpSpPr/>
          <p:nvPr/>
        </p:nvGrpSpPr>
        <p:grpSpPr>
          <a:xfrm>
            <a:off x="5398383" y="3737026"/>
            <a:ext cx="377984" cy="264805"/>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00" name="Google Shape;9900;p78"/>
          <p:cNvGrpSpPr/>
          <p:nvPr/>
        </p:nvGrpSpPr>
        <p:grpSpPr>
          <a:xfrm>
            <a:off x="5405471" y="3007921"/>
            <a:ext cx="291583" cy="465403"/>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03" name="Google Shape;9903;p78"/>
          <p:cNvGrpSpPr/>
          <p:nvPr/>
        </p:nvGrpSpPr>
        <p:grpSpPr>
          <a:xfrm>
            <a:off x="2913504" y="3004399"/>
            <a:ext cx="510344" cy="475460"/>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08" name="Google Shape;9908;p78"/>
          <p:cNvGrpSpPr/>
          <p:nvPr/>
        </p:nvGrpSpPr>
        <p:grpSpPr>
          <a:xfrm>
            <a:off x="3542543" y="3020058"/>
            <a:ext cx="443676" cy="443124"/>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16" name="Google Shape;9916;p78"/>
          <p:cNvGrpSpPr/>
          <p:nvPr/>
        </p:nvGrpSpPr>
        <p:grpSpPr>
          <a:xfrm>
            <a:off x="2308698" y="2997822"/>
            <a:ext cx="532580" cy="487597"/>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20" name="Google Shape;9920;p78"/>
          <p:cNvGrpSpPr/>
          <p:nvPr/>
        </p:nvGrpSpPr>
        <p:grpSpPr>
          <a:xfrm>
            <a:off x="4129655" y="3012420"/>
            <a:ext cx="459844" cy="457849"/>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30" name="Google Shape;9930;p78"/>
          <p:cNvGrpSpPr/>
          <p:nvPr/>
        </p:nvGrpSpPr>
        <p:grpSpPr>
          <a:xfrm>
            <a:off x="1704399" y="3020058"/>
            <a:ext cx="547772" cy="443124"/>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39" name="Google Shape;9939;p78"/>
          <p:cNvGrpSpPr/>
          <p:nvPr/>
        </p:nvGrpSpPr>
        <p:grpSpPr>
          <a:xfrm>
            <a:off x="3548612" y="2454335"/>
            <a:ext cx="430011" cy="364659"/>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42" name="Google Shape;9942;p78"/>
          <p:cNvGrpSpPr/>
          <p:nvPr/>
        </p:nvGrpSpPr>
        <p:grpSpPr>
          <a:xfrm>
            <a:off x="1161253" y="3020058"/>
            <a:ext cx="442657" cy="442657"/>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59" name="Google Shape;9959;p78"/>
          <p:cNvGrpSpPr/>
          <p:nvPr/>
        </p:nvGrpSpPr>
        <p:grpSpPr>
          <a:xfrm>
            <a:off x="8859944" y="3042804"/>
            <a:ext cx="495193" cy="371872"/>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65" name="Google Shape;9965;p78"/>
          <p:cNvGrpSpPr/>
          <p:nvPr/>
        </p:nvGrpSpPr>
        <p:grpSpPr>
          <a:xfrm>
            <a:off x="7185010" y="2987212"/>
            <a:ext cx="347132" cy="483056"/>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86" name="Google Shape;9986;p78"/>
          <p:cNvGrpSpPr/>
          <p:nvPr/>
        </p:nvGrpSpPr>
        <p:grpSpPr>
          <a:xfrm>
            <a:off x="4756189" y="3642010"/>
            <a:ext cx="464384" cy="453775"/>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92" name="Google Shape;9992;p78"/>
          <p:cNvGrpSpPr/>
          <p:nvPr/>
        </p:nvGrpSpPr>
        <p:grpSpPr>
          <a:xfrm>
            <a:off x="1161253" y="2402096"/>
            <a:ext cx="443167" cy="46676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9997" name="Google Shape;9997;p78"/>
          <p:cNvGrpSpPr/>
          <p:nvPr/>
        </p:nvGrpSpPr>
        <p:grpSpPr>
          <a:xfrm>
            <a:off x="10622805" y="2987722"/>
            <a:ext cx="474484" cy="482548"/>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09" name="Google Shape;10009;p78"/>
          <p:cNvGrpSpPr/>
          <p:nvPr/>
        </p:nvGrpSpPr>
        <p:grpSpPr>
          <a:xfrm>
            <a:off x="10039215" y="2987212"/>
            <a:ext cx="474484" cy="483056"/>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22" name="Google Shape;10022;p78"/>
          <p:cNvGrpSpPr/>
          <p:nvPr/>
        </p:nvGrpSpPr>
        <p:grpSpPr>
          <a:xfrm>
            <a:off x="7644259" y="3009958"/>
            <a:ext cx="595768" cy="43607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26" name="Google Shape;10026;p78"/>
          <p:cNvGrpSpPr/>
          <p:nvPr/>
        </p:nvGrpSpPr>
        <p:grpSpPr>
          <a:xfrm>
            <a:off x="6502373" y="2991753"/>
            <a:ext cx="543699" cy="475503"/>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35" name="Google Shape;10035;p78"/>
          <p:cNvGrpSpPr/>
          <p:nvPr/>
        </p:nvGrpSpPr>
        <p:grpSpPr>
          <a:xfrm>
            <a:off x="9427830" y="2982162"/>
            <a:ext cx="531095" cy="494684"/>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0041" name="Google Shape;10041;p78"/>
          <p:cNvGrpSpPr/>
          <p:nvPr/>
        </p:nvGrpSpPr>
        <p:grpSpPr>
          <a:xfrm>
            <a:off x="7091013" y="3743815"/>
            <a:ext cx="494684" cy="294383"/>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50" name="Google Shape;10050;p78"/>
          <p:cNvGrpSpPr/>
          <p:nvPr/>
        </p:nvGrpSpPr>
        <p:grpSpPr>
          <a:xfrm>
            <a:off x="9431905" y="3642010"/>
            <a:ext cx="495193" cy="495745"/>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54" name="Google Shape;10054;p78"/>
          <p:cNvGrpSpPr/>
          <p:nvPr/>
        </p:nvGrpSpPr>
        <p:grpSpPr>
          <a:xfrm>
            <a:off x="8251104" y="3708212"/>
            <a:ext cx="495193" cy="363809"/>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57" name="Google Shape;10057;p78"/>
          <p:cNvGrpSpPr/>
          <p:nvPr/>
        </p:nvGrpSpPr>
        <p:grpSpPr>
          <a:xfrm>
            <a:off x="10028606" y="3642519"/>
            <a:ext cx="479535" cy="494684"/>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63" name="Google Shape;10063;p78"/>
          <p:cNvGrpSpPr/>
          <p:nvPr/>
        </p:nvGrpSpPr>
        <p:grpSpPr>
          <a:xfrm>
            <a:off x="7710461" y="3643029"/>
            <a:ext cx="402215" cy="494684"/>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67" name="Google Shape;10067;p78"/>
          <p:cNvGrpSpPr/>
          <p:nvPr/>
        </p:nvGrpSpPr>
        <p:grpSpPr>
          <a:xfrm>
            <a:off x="4718804" y="3004399"/>
            <a:ext cx="473465" cy="473975"/>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70" name="Google Shape;10070;p78"/>
          <p:cNvGrpSpPr/>
          <p:nvPr/>
        </p:nvGrpSpPr>
        <p:grpSpPr>
          <a:xfrm>
            <a:off x="8840719" y="3657669"/>
            <a:ext cx="495703" cy="465912"/>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78" name="Google Shape;10078;p78"/>
          <p:cNvGrpSpPr/>
          <p:nvPr/>
        </p:nvGrpSpPr>
        <p:grpSpPr>
          <a:xfrm>
            <a:off x="2895299" y="4259973"/>
            <a:ext cx="544208" cy="458316"/>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83" name="Google Shape;10083;p78"/>
          <p:cNvGrpSpPr/>
          <p:nvPr/>
        </p:nvGrpSpPr>
        <p:grpSpPr>
          <a:xfrm>
            <a:off x="6521597" y="3667811"/>
            <a:ext cx="446179" cy="446179"/>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092" name="Google Shape;10092;p78"/>
          <p:cNvGrpSpPr/>
          <p:nvPr/>
        </p:nvGrpSpPr>
        <p:grpSpPr>
          <a:xfrm>
            <a:off x="10634899" y="3667811"/>
            <a:ext cx="446221" cy="446179"/>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02" name="Google Shape;10102;p78"/>
          <p:cNvGrpSpPr/>
          <p:nvPr/>
        </p:nvGrpSpPr>
        <p:grpSpPr>
          <a:xfrm>
            <a:off x="4122610" y="4266509"/>
            <a:ext cx="472956" cy="443676"/>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09" name="Google Shape;10109;p78"/>
          <p:cNvGrpSpPr/>
          <p:nvPr/>
        </p:nvGrpSpPr>
        <p:grpSpPr>
          <a:xfrm>
            <a:off x="5317541" y="4274614"/>
            <a:ext cx="471939" cy="425173"/>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15" name="Google Shape;10115;p78"/>
          <p:cNvGrpSpPr/>
          <p:nvPr/>
        </p:nvGrpSpPr>
        <p:grpSpPr>
          <a:xfrm>
            <a:off x="4721349" y="4257427"/>
            <a:ext cx="464343" cy="461584"/>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20" name="Google Shape;10120;p78"/>
          <p:cNvGrpSpPr/>
          <p:nvPr/>
        </p:nvGrpSpPr>
        <p:grpSpPr>
          <a:xfrm>
            <a:off x="1752904" y="4245289"/>
            <a:ext cx="446221" cy="487131"/>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26" name="Google Shape;10126;p78"/>
          <p:cNvGrpSpPr/>
          <p:nvPr/>
        </p:nvGrpSpPr>
        <p:grpSpPr>
          <a:xfrm>
            <a:off x="2331444" y="4264513"/>
            <a:ext cx="479025" cy="447707"/>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0132" name="Google Shape;10132;p78"/>
          <p:cNvGrpSpPr/>
          <p:nvPr/>
        </p:nvGrpSpPr>
        <p:grpSpPr>
          <a:xfrm>
            <a:off x="3521324" y="4244780"/>
            <a:ext cx="487131" cy="486621"/>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43" name="Google Shape;10143;p78"/>
          <p:cNvGrpSpPr/>
          <p:nvPr/>
        </p:nvGrpSpPr>
        <p:grpSpPr>
          <a:xfrm>
            <a:off x="6515019" y="4255899"/>
            <a:ext cx="467397" cy="466931"/>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57" name="Google Shape;10157;p78"/>
          <p:cNvGrpSpPr/>
          <p:nvPr/>
        </p:nvGrpSpPr>
        <p:grpSpPr>
          <a:xfrm>
            <a:off x="7109218" y="4319596"/>
            <a:ext cx="462857" cy="339579"/>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64" name="Google Shape;10164;p78"/>
          <p:cNvGrpSpPr/>
          <p:nvPr/>
        </p:nvGrpSpPr>
        <p:grpSpPr>
          <a:xfrm>
            <a:off x="7702398" y="4314037"/>
            <a:ext cx="461839" cy="352691"/>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71" name="Google Shape;10171;p78"/>
          <p:cNvGrpSpPr/>
          <p:nvPr/>
        </p:nvGrpSpPr>
        <p:grpSpPr>
          <a:xfrm>
            <a:off x="9477354" y="4296341"/>
            <a:ext cx="459844" cy="387065"/>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76" name="Google Shape;10176;p78"/>
          <p:cNvGrpSpPr/>
          <p:nvPr/>
        </p:nvGrpSpPr>
        <p:grpSpPr>
          <a:xfrm>
            <a:off x="10069006" y="4288745"/>
            <a:ext cx="459844" cy="401748"/>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88" name="Google Shape;10188;p78"/>
          <p:cNvGrpSpPr/>
          <p:nvPr/>
        </p:nvGrpSpPr>
        <p:grpSpPr>
          <a:xfrm>
            <a:off x="8942780" y="4284204"/>
            <a:ext cx="348193" cy="411339"/>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93" name="Google Shape;10193;p78"/>
          <p:cNvGrpSpPr/>
          <p:nvPr/>
        </p:nvGrpSpPr>
        <p:grpSpPr>
          <a:xfrm>
            <a:off x="1131971" y="5497850"/>
            <a:ext cx="503765" cy="432557"/>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196" name="Google Shape;10196;p78"/>
          <p:cNvGrpSpPr/>
          <p:nvPr/>
        </p:nvGrpSpPr>
        <p:grpSpPr>
          <a:xfrm>
            <a:off x="2339040" y="5483125"/>
            <a:ext cx="468585" cy="461287"/>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02" name="Google Shape;10202;p78"/>
          <p:cNvGrpSpPr/>
          <p:nvPr/>
        </p:nvGrpSpPr>
        <p:grpSpPr>
          <a:xfrm>
            <a:off x="5328151" y="5489235"/>
            <a:ext cx="448683" cy="446731"/>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0207" name="Google Shape;10207;p78"/>
          <p:cNvGrpSpPr/>
          <p:nvPr/>
        </p:nvGrpSpPr>
        <p:grpSpPr>
          <a:xfrm>
            <a:off x="2905442" y="5481682"/>
            <a:ext cx="530033" cy="464893"/>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10" name="Google Shape;10210;p78"/>
          <p:cNvGrpSpPr/>
          <p:nvPr/>
        </p:nvGrpSpPr>
        <p:grpSpPr>
          <a:xfrm>
            <a:off x="4778935" y="5494329"/>
            <a:ext cx="356765" cy="439220"/>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15" name="Google Shape;10215;p78"/>
          <p:cNvGrpSpPr/>
          <p:nvPr/>
        </p:nvGrpSpPr>
        <p:grpSpPr>
          <a:xfrm>
            <a:off x="4110474" y="5495305"/>
            <a:ext cx="501261" cy="437097"/>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27" name="Google Shape;10227;p78"/>
          <p:cNvGrpSpPr/>
          <p:nvPr/>
        </p:nvGrpSpPr>
        <p:grpSpPr>
          <a:xfrm>
            <a:off x="3665355" y="5489235"/>
            <a:ext cx="201108" cy="449235"/>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32" name="Google Shape;10232;p78"/>
          <p:cNvGrpSpPr/>
          <p:nvPr/>
        </p:nvGrpSpPr>
        <p:grpSpPr>
          <a:xfrm>
            <a:off x="9503622" y="5473576"/>
            <a:ext cx="331005" cy="482589"/>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42" name="Google Shape;10242;p78"/>
          <p:cNvGrpSpPr/>
          <p:nvPr/>
        </p:nvGrpSpPr>
        <p:grpSpPr>
          <a:xfrm>
            <a:off x="10087211" y="5473576"/>
            <a:ext cx="331007" cy="482589"/>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51" name="Google Shape;10251;p78"/>
          <p:cNvGrpSpPr/>
          <p:nvPr/>
        </p:nvGrpSpPr>
        <p:grpSpPr>
          <a:xfrm>
            <a:off x="8352145" y="5473576"/>
            <a:ext cx="300664" cy="48208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54" name="Google Shape;10254;p78"/>
          <p:cNvGrpSpPr/>
          <p:nvPr/>
        </p:nvGrpSpPr>
        <p:grpSpPr>
          <a:xfrm>
            <a:off x="10572771" y="5480153"/>
            <a:ext cx="527021" cy="468416"/>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59" name="Google Shape;10259;p78"/>
          <p:cNvGrpSpPr/>
          <p:nvPr/>
        </p:nvGrpSpPr>
        <p:grpSpPr>
          <a:xfrm>
            <a:off x="8794003" y="5532703"/>
            <a:ext cx="568420" cy="443768"/>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70" name="Google Shape;10270;p78"/>
          <p:cNvGrpSpPr/>
          <p:nvPr/>
        </p:nvGrpSpPr>
        <p:grpSpPr>
          <a:xfrm>
            <a:off x="7143550" y="5497850"/>
            <a:ext cx="383033" cy="435061"/>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76" name="Google Shape;10276;p78"/>
          <p:cNvGrpSpPr/>
          <p:nvPr/>
        </p:nvGrpSpPr>
        <p:grpSpPr>
          <a:xfrm>
            <a:off x="7698833" y="5493733"/>
            <a:ext cx="442148" cy="442232"/>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79" name="Google Shape;10279;p78"/>
          <p:cNvGrpSpPr/>
          <p:nvPr/>
        </p:nvGrpSpPr>
        <p:grpSpPr>
          <a:xfrm>
            <a:off x="6520580" y="5484186"/>
            <a:ext cx="461329" cy="461372"/>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287" name="Google Shape;10287;p78"/>
          <p:cNvGrpSpPr/>
          <p:nvPr/>
        </p:nvGrpSpPr>
        <p:grpSpPr>
          <a:xfrm>
            <a:off x="2887746" y="4849080"/>
            <a:ext cx="563389" cy="457297"/>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0307" name="Google Shape;10307;p78"/>
          <p:cNvGrpSpPr/>
          <p:nvPr/>
        </p:nvGrpSpPr>
        <p:grpSpPr>
          <a:xfrm>
            <a:off x="1204707" y="4842500"/>
            <a:ext cx="352733" cy="470963"/>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312" name="Google Shape;10312;p78"/>
          <p:cNvGrpSpPr/>
          <p:nvPr/>
        </p:nvGrpSpPr>
        <p:grpSpPr>
          <a:xfrm>
            <a:off x="1133457" y="4238245"/>
            <a:ext cx="492689" cy="50088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318" name="Google Shape;10318;p78"/>
          <p:cNvGrpSpPr/>
          <p:nvPr/>
        </p:nvGrpSpPr>
        <p:grpSpPr>
          <a:xfrm>
            <a:off x="3481945" y="4856166"/>
            <a:ext cx="568439" cy="443167"/>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0330" name="Google Shape;10330;p78"/>
          <p:cNvGrpSpPr/>
          <p:nvPr/>
        </p:nvGrpSpPr>
        <p:grpSpPr>
          <a:xfrm>
            <a:off x="5359979" y="4841524"/>
            <a:ext cx="391605" cy="471939"/>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333" name="Google Shape;10333;p78"/>
          <p:cNvGrpSpPr/>
          <p:nvPr/>
        </p:nvGrpSpPr>
        <p:grpSpPr>
          <a:xfrm>
            <a:off x="10675340" y="4287726"/>
            <a:ext cx="431539" cy="404252"/>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340" name="Google Shape;10340;p78"/>
          <p:cNvGrpSpPr/>
          <p:nvPr/>
        </p:nvGrpSpPr>
        <p:grpSpPr>
          <a:xfrm>
            <a:off x="1732195" y="4843009"/>
            <a:ext cx="490653" cy="468416"/>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0344" name="Google Shape;10344;p78"/>
          <p:cNvGrpSpPr/>
          <p:nvPr/>
        </p:nvGrpSpPr>
        <p:grpSpPr>
          <a:xfrm>
            <a:off x="10067012" y="4877894"/>
            <a:ext cx="495193" cy="401705"/>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0364" name="Google Shape;10364;p78"/>
          <p:cNvGrpSpPr/>
          <p:nvPr/>
        </p:nvGrpSpPr>
        <p:grpSpPr>
          <a:xfrm>
            <a:off x="8879633" y="4845047"/>
            <a:ext cx="490144" cy="467397"/>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367" name="Google Shape;10367;p78"/>
          <p:cNvGrpSpPr/>
          <p:nvPr/>
        </p:nvGrpSpPr>
        <p:grpSpPr>
          <a:xfrm>
            <a:off x="8292522" y="4856675"/>
            <a:ext cx="475503" cy="445669"/>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372" name="Google Shape;10372;p78"/>
          <p:cNvGrpSpPr/>
          <p:nvPr/>
        </p:nvGrpSpPr>
        <p:grpSpPr>
          <a:xfrm>
            <a:off x="7704901" y="4870297"/>
            <a:ext cx="465403" cy="417407"/>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378" name="Google Shape;10378;p78"/>
          <p:cNvGrpSpPr/>
          <p:nvPr/>
        </p:nvGrpSpPr>
        <p:grpSpPr>
          <a:xfrm>
            <a:off x="7141046" y="4880397"/>
            <a:ext cx="398692" cy="397207"/>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383" name="Google Shape;10383;p78"/>
          <p:cNvGrpSpPr/>
          <p:nvPr/>
        </p:nvGrpSpPr>
        <p:grpSpPr>
          <a:xfrm>
            <a:off x="10715273" y="4844029"/>
            <a:ext cx="389568" cy="471980"/>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rPr>
              <a:t>نمادهای کسب و کار</a:t>
            </a:r>
            <a:endParaRPr sz="3200" dirty="0">
              <a:solidFill>
                <a:srgbClr val="FFFFFF"/>
              </a:solidFill>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rPr>
              <a:t>نمادهای کار تیمی</a:t>
            </a:r>
            <a:endParaRPr sz="3200" dirty="0">
              <a:solidFill>
                <a:srgbClr val="FFFFFF"/>
              </a:solidFill>
            </a:endParaRPr>
          </a:p>
        </p:txBody>
      </p:sp>
      <p:grpSp>
        <p:nvGrpSpPr>
          <p:cNvPr id="10388" name="Google Shape;10388;p78"/>
          <p:cNvGrpSpPr/>
          <p:nvPr/>
        </p:nvGrpSpPr>
        <p:grpSpPr>
          <a:xfrm>
            <a:off x="6499870" y="4846066"/>
            <a:ext cx="460820" cy="467780"/>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06" name="Google Shape;10406;p78"/>
          <p:cNvGrpSpPr/>
          <p:nvPr/>
        </p:nvGrpSpPr>
        <p:grpSpPr>
          <a:xfrm>
            <a:off x="4127660" y="4841525"/>
            <a:ext cx="470453" cy="472956"/>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25" name="Google Shape;10425;p79"/>
          <p:cNvGrpSpPr/>
          <p:nvPr/>
        </p:nvGrpSpPr>
        <p:grpSpPr>
          <a:xfrm>
            <a:off x="2876617" y="5444128"/>
            <a:ext cx="463247" cy="484493"/>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29" name="Google Shape;10429;p79"/>
          <p:cNvGrpSpPr/>
          <p:nvPr/>
        </p:nvGrpSpPr>
        <p:grpSpPr>
          <a:xfrm>
            <a:off x="5347951" y="4784509"/>
            <a:ext cx="458220" cy="48428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35" name="Google Shape;10435;p79"/>
          <p:cNvGrpSpPr/>
          <p:nvPr/>
        </p:nvGrpSpPr>
        <p:grpSpPr>
          <a:xfrm>
            <a:off x="2952057" y="4846813"/>
            <a:ext cx="490871" cy="414924"/>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38" name="Google Shape;10438;p79"/>
          <p:cNvGrpSpPr/>
          <p:nvPr/>
        </p:nvGrpSpPr>
        <p:grpSpPr>
          <a:xfrm>
            <a:off x="2396551" y="4809093"/>
            <a:ext cx="490407" cy="490364"/>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44" name="Google Shape;10444;p79"/>
          <p:cNvGrpSpPr/>
          <p:nvPr/>
        </p:nvGrpSpPr>
        <p:grpSpPr>
          <a:xfrm>
            <a:off x="3575180" y="4830719"/>
            <a:ext cx="434059" cy="436551"/>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52" name="Google Shape;10452;p79"/>
          <p:cNvGrpSpPr/>
          <p:nvPr/>
        </p:nvGrpSpPr>
        <p:grpSpPr>
          <a:xfrm>
            <a:off x="8325237" y="5450803"/>
            <a:ext cx="365672" cy="467765"/>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61" name="Google Shape;10461;p79"/>
          <p:cNvGrpSpPr/>
          <p:nvPr/>
        </p:nvGrpSpPr>
        <p:grpSpPr>
          <a:xfrm>
            <a:off x="4747468" y="4783918"/>
            <a:ext cx="469793" cy="484873"/>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65" name="Google Shape;10465;p79"/>
          <p:cNvGrpSpPr/>
          <p:nvPr/>
        </p:nvGrpSpPr>
        <p:grpSpPr>
          <a:xfrm>
            <a:off x="7720742" y="5447804"/>
            <a:ext cx="372684" cy="474777"/>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73" name="Google Shape;10473;p79"/>
          <p:cNvGrpSpPr/>
          <p:nvPr/>
        </p:nvGrpSpPr>
        <p:grpSpPr>
          <a:xfrm>
            <a:off x="7121778" y="5447803"/>
            <a:ext cx="371669" cy="475284"/>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0482" name="Google Shape;10482;p79"/>
          <p:cNvGrpSpPr/>
          <p:nvPr/>
        </p:nvGrpSpPr>
        <p:grpSpPr>
          <a:xfrm>
            <a:off x="4138195" y="4787569"/>
            <a:ext cx="480311" cy="483268"/>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86" name="Google Shape;10486;p79"/>
          <p:cNvGrpSpPr/>
          <p:nvPr/>
        </p:nvGrpSpPr>
        <p:grpSpPr>
          <a:xfrm>
            <a:off x="1185791" y="4834437"/>
            <a:ext cx="468780" cy="452940"/>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92" name="Google Shape;10492;p79"/>
          <p:cNvGrpSpPr/>
          <p:nvPr/>
        </p:nvGrpSpPr>
        <p:grpSpPr>
          <a:xfrm>
            <a:off x="6528812" y="5447297"/>
            <a:ext cx="371712" cy="473764"/>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499" name="Google Shape;10499;p79"/>
          <p:cNvGrpSpPr/>
          <p:nvPr/>
        </p:nvGrpSpPr>
        <p:grpSpPr>
          <a:xfrm>
            <a:off x="10131251" y="5454308"/>
            <a:ext cx="347044" cy="461219"/>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07" name="Google Shape;10507;p79"/>
          <p:cNvGrpSpPr/>
          <p:nvPr/>
        </p:nvGrpSpPr>
        <p:grpSpPr>
          <a:xfrm>
            <a:off x="2356092" y="4246329"/>
            <a:ext cx="381765" cy="464217"/>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15" name="Google Shape;10515;p79"/>
          <p:cNvGrpSpPr/>
          <p:nvPr/>
        </p:nvGrpSpPr>
        <p:grpSpPr>
          <a:xfrm>
            <a:off x="9533259" y="5454308"/>
            <a:ext cx="347044" cy="461219"/>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22" name="Google Shape;10522;p79"/>
          <p:cNvGrpSpPr/>
          <p:nvPr/>
        </p:nvGrpSpPr>
        <p:grpSpPr>
          <a:xfrm>
            <a:off x="8926735" y="5445269"/>
            <a:ext cx="360139" cy="480311"/>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27" name="Google Shape;10527;p79"/>
          <p:cNvGrpSpPr/>
          <p:nvPr/>
        </p:nvGrpSpPr>
        <p:grpSpPr>
          <a:xfrm>
            <a:off x="10730215" y="5442735"/>
            <a:ext cx="369684" cy="483352"/>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32" name="Google Shape;10532;p79"/>
          <p:cNvGrpSpPr/>
          <p:nvPr/>
        </p:nvGrpSpPr>
        <p:grpSpPr>
          <a:xfrm>
            <a:off x="8330771" y="4812091"/>
            <a:ext cx="369684" cy="474820"/>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38" name="Google Shape;10538;p79"/>
          <p:cNvGrpSpPr/>
          <p:nvPr/>
        </p:nvGrpSpPr>
        <p:grpSpPr>
          <a:xfrm>
            <a:off x="7734300" y="4814119"/>
            <a:ext cx="370192" cy="472792"/>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46" name="Google Shape;10546;p79"/>
          <p:cNvGrpSpPr/>
          <p:nvPr/>
        </p:nvGrpSpPr>
        <p:grpSpPr>
          <a:xfrm>
            <a:off x="2941497" y="4247131"/>
            <a:ext cx="410911" cy="463415"/>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52" name="Google Shape;10552;p79"/>
          <p:cNvGrpSpPr/>
          <p:nvPr/>
        </p:nvGrpSpPr>
        <p:grpSpPr>
          <a:xfrm>
            <a:off x="7137871" y="4813612"/>
            <a:ext cx="370656" cy="473299"/>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59" name="Google Shape;10559;p79"/>
          <p:cNvGrpSpPr/>
          <p:nvPr/>
        </p:nvGrpSpPr>
        <p:grpSpPr>
          <a:xfrm>
            <a:off x="6528305" y="4814119"/>
            <a:ext cx="371712" cy="472792"/>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66" name="Google Shape;10566;p79"/>
          <p:cNvGrpSpPr/>
          <p:nvPr/>
        </p:nvGrpSpPr>
        <p:grpSpPr>
          <a:xfrm>
            <a:off x="10123183" y="4816611"/>
            <a:ext cx="365165" cy="468272"/>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71" name="Google Shape;10571;p79"/>
          <p:cNvGrpSpPr/>
          <p:nvPr/>
        </p:nvGrpSpPr>
        <p:grpSpPr>
          <a:xfrm>
            <a:off x="9527725" y="4816611"/>
            <a:ext cx="365672" cy="467259"/>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78" name="Google Shape;10578;p79"/>
          <p:cNvGrpSpPr/>
          <p:nvPr/>
        </p:nvGrpSpPr>
        <p:grpSpPr>
          <a:xfrm>
            <a:off x="10738747" y="4815597"/>
            <a:ext cx="355112" cy="471779"/>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p>
          </p:txBody>
        </p:sp>
      </p:grpSp>
      <p:grpSp>
        <p:nvGrpSpPr>
          <p:cNvPr id="10583" name="Google Shape;10583;p79"/>
          <p:cNvGrpSpPr/>
          <p:nvPr/>
        </p:nvGrpSpPr>
        <p:grpSpPr>
          <a:xfrm>
            <a:off x="8936281" y="4809599"/>
            <a:ext cx="360139" cy="482339"/>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89" name="Google Shape;10589;p79"/>
          <p:cNvGrpSpPr/>
          <p:nvPr/>
        </p:nvGrpSpPr>
        <p:grpSpPr>
          <a:xfrm>
            <a:off x="4689181" y="4351103"/>
            <a:ext cx="522472" cy="359896"/>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594" name="Google Shape;10594;p79"/>
          <p:cNvGrpSpPr/>
          <p:nvPr/>
        </p:nvGrpSpPr>
        <p:grpSpPr>
          <a:xfrm>
            <a:off x="1747540" y="4246837"/>
            <a:ext cx="408419" cy="463204"/>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00" name="Google Shape;10600;p79"/>
          <p:cNvGrpSpPr/>
          <p:nvPr/>
        </p:nvGrpSpPr>
        <p:grpSpPr>
          <a:xfrm>
            <a:off x="4159571" y="4246329"/>
            <a:ext cx="359124" cy="464724"/>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08" name="Google Shape;10608;p79"/>
          <p:cNvGrpSpPr/>
          <p:nvPr/>
        </p:nvGrpSpPr>
        <p:grpSpPr>
          <a:xfrm>
            <a:off x="5289618" y="4242063"/>
            <a:ext cx="490913" cy="473004"/>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14" name="Google Shape;10614;p79"/>
          <p:cNvGrpSpPr/>
          <p:nvPr/>
        </p:nvGrpSpPr>
        <p:grpSpPr>
          <a:xfrm>
            <a:off x="1161673" y="4246329"/>
            <a:ext cx="380244" cy="462697"/>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19" name="Google Shape;10619;p79"/>
          <p:cNvGrpSpPr/>
          <p:nvPr/>
        </p:nvGrpSpPr>
        <p:grpSpPr>
          <a:xfrm>
            <a:off x="3553554" y="4246328"/>
            <a:ext cx="375725" cy="466245"/>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25" name="Google Shape;10625;p79"/>
          <p:cNvGrpSpPr/>
          <p:nvPr/>
        </p:nvGrpSpPr>
        <p:grpSpPr>
          <a:xfrm>
            <a:off x="9541793" y="4229728"/>
            <a:ext cx="352620" cy="470765"/>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31" name="Google Shape;10631;p79"/>
          <p:cNvGrpSpPr/>
          <p:nvPr/>
        </p:nvGrpSpPr>
        <p:grpSpPr>
          <a:xfrm>
            <a:off x="8938310" y="4228716"/>
            <a:ext cx="353084" cy="470257"/>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37" name="Google Shape;10637;p79"/>
          <p:cNvGrpSpPr/>
          <p:nvPr/>
        </p:nvGrpSpPr>
        <p:grpSpPr>
          <a:xfrm>
            <a:off x="8336305" y="4228716"/>
            <a:ext cx="353591" cy="470257"/>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41" name="Google Shape;10641;p79"/>
          <p:cNvGrpSpPr/>
          <p:nvPr/>
        </p:nvGrpSpPr>
        <p:grpSpPr>
          <a:xfrm>
            <a:off x="7734807" y="4229729"/>
            <a:ext cx="353084" cy="469244"/>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46" name="Google Shape;10646;p79"/>
          <p:cNvGrpSpPr/>
          <p:nvPr/>
        </p:nvGrpSpPr>
        <p:grpSpPr>
          <a:xfrm>
            <a:off x="7132337" y="4228716"/>
            <a:ext cx="354563" cy="470257"/>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53" name="Google Shape;10653;p79"/>
          <p:cNvGrpSpPr/>
          <p:nvPr/>
        </p:nvGrpSpPr>
        <p:grpSpPr>
          <a:xfrm>
            <a:off x="6542879" y="4228715"/>
            <a:ext cx="353127" cy="472285"/>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56" name="Google Shape;10656;p79"/>
          <p:cNvGrpSpPr/>
          <p:nvPr/>
        </p:nvGrpSpPr>
        <p:grpSpPr>
          <a:xfrm>
            <a:off x="10731229" y="4212115"/>
            <a:ext cx="368671" cy="492899"/>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63" name="Google Shape;10663;p79"/>
          <p:cNvGrpSpPr/>
          <p:nvPr/>
        </p:nvGrpSpPr>
        <p:grpSpPr>
          <a:xfrm>
            <a:off x="10101050" y="4206074"/>
            <a:ext cx="393845" cy="502445"/>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70" name="Google Shape;10670;p79"/>
          <p:cNvGrpSpPr/>
          <p:nvPr/>
        </p:nvGrpSpPr>
        <p:grpSpPr>
          <a:xfrm>
            <a:off x="1152083" y="3612138"/>
            <a:ext cx="352112" cy="463711"/>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81" name="Google Shape;10681;p79"/>
          <p:cNvGrpSpPr/>
          <p:nvPr/>
        </p:nvGrpSpPr>
        <p:grpSpPr>
          <a:xfrm>
            <a:off x="5304698" y="3612348"/>
            <a:ext cx="465273" cy="462021"/>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690" name="Google Shape;10690;p79"/>
          <p:cNvGrpSpPr/>
          <p:nvPr/>
        </p:nvGrpSpPr>
        <p:grpSpPr>
          <a:xfrm>
            <a:off x="4741674" y="3613151"/>
            <a:ext cx="463247" cy="460712"/>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14" name="Google Shape;10714;p79"/>
          <p:cNvGrpSpPr/>
          <p:nvPr/>
        </p:nvGrpSpPr>
        <p:grpSpPr>
          <a:xfrm>
            <a:off x="2986229" y="3612138"/>
            <a:ext cx="290737" cy="464724"/>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20" name="Google Shape;10720;p79"/>
          <p:cNvGrpSpPr/>
          <p:nvPr/>
        </p:nvGrpSpPr>
        <p:grpSpPr>
          <a:xfrm>
            <a:off x="3588740" y="3612137"/>
            <a:ext cx="286725" cy="465232"/>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24" name="Google Shape;10724;p79"/>
          <p:cNvGrpSpPr/>
          <p:nvPr/>
        </p:nvGrpSpPr>
        <p:grpSpPr>
          <a:xfrm>
            <a:off x="2360612" y="3612137"/>
            <a:ext cx="339525" cy="465104"/>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33" name="Google Shape;10733;p79"/>
          <p:cNvGrpSpPr/>
          <p:nvPr/>
        </p:nvGrpSpPr>
        <p:grpSpPr>
          <a:xfrm>
            <a:off x="1756622" y="3612645"/>
            <a:ext cx="344509" cy="464724"/>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42" name="Google Shape;10742;p79"/>
          <p:cNvGrpSpPr/>
          <p:nvPr/>
        </p:nvGrpSpPr>
        <p:grpSpPr>
          <a:xfrm>
            <a:off x="4161556" y="3612645"/>
            <a:ext cx="344552" cy="464724"/>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51" name="Google Shape;10751;p79"/>
          <p:cNvGrpSpPr/>
          <p:nvPr/>
        </p:nvGrpSpPr>
        <p:grpSpPr>
          <a:xfrm>
            <a:off x="6533332" y="3608928"/>
            <a:ext cx="361659" cy="4624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62" name="Google Shape;10762;p79"/>
          <p:cNvGrpSpPr/>
          <p:nvPr/>
        </p:nvGrpSpPr>
        <p:grpSpPr>
          <a:xfrm>
            <a:off x="9550367" y="3607618"/>
            <a:ext cx="346031" cy="461725"/>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69" name="Google Shape;10769;p79"/>
          <p:cNvGrpSpPr/>
          <p:nvPr/>
        </p:nvGrpSpPr>
        <p:grpSpPr>
          <a:xfrm>
            <a:off x="8946335" y="3608590"/>
            <a:ext cx="348100" cy="463753"/>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76" name="Google Shape;10776;p79"/>
          <p:cNvGrpSpPr/>
          <p:nvPr/>
        </p:nvGrpSpPr>
        <p:grpSpPr>
          <a:xfrm>
            <a:off x="7742876" y="3607618"/>
            <a:ext cx="348057" cy="464217"/>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82" name="Google Shape;10782;p79"/>
          <p:cNvGrpSpPr/>
          <p:nvPr/>
        </p:nvGrpSpPr>
        <p:grpSpPr>
          <a:xfrm>
            <a:off x="7140871" y="3608125"/>
            <a:ext cx="349579" cy="462191"/>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88" name="Google Shape;10788;p79"/>
          <p:cNvGrpSpPr/>
          <p:nvPr/>
        </p:nvGrpSpPr>
        <p:grpSpPr>
          <a:xfrm>
            <a:off x="10741282" y="3608589"/>
            <a:ext cx="347044" cy="461219"/>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793" name="Google Shape;10793;p79"/>
          <p:cNvGrpSpPr/>
          <p:nvPr/>
        </p:nvGrpSpPr>
        <p:grpSpPr>
          <a:xfrm>
            <a:off x="10145825" y="3624683"/>
            <a:ext cx="353084" cy="470807"/>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00" name="Google Shape;10800;p79"/>
          <p:cNvGrpSpPr/>
          <p:nvPr/>
        </p:nvGrpSpPr>
        <p:grpSpPr>
          <a:xfrm>
            <a:off x="8331277" y="3592497"/>
            <a:ext cx="361152" cy="480860"/>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06" name="Google Shape;10806;p79"/>
          <p:cNvGrpSpPr/>
          <p:nvPr/>
        </p:nvGrpSpPr>
        <p:grpSpPr>
          <a:xfrm>
            <a:off x="4101238" y="3027198"/>
            <a:ext cx="484324" cy="400900"/>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18" name="Google Shape;10818;p79"/>
          <p:cNvGrpSpPr/>
          <p:nvPr/>
        </p:nvGrpSpPr>
        <p:grpSpPr>
          <a:xfrm>
            <a:off x="3510807" y="3008613"/>
            <a:ext cx="484324" cy="438113"/>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27" name="Google Shape;10827;p79"/>
          <p:cNvGrpSpPr/>
          <p:nvPr/>
        </p:nvGrpSpPr>
        <p:grpSpPr>
          <a:xfrm>
            <a:off x="2918856" y="2994547"/>
            <a:ext cx="487872" cy="466752"/>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0838" name="Google Shape;10838;p79"/>
          <p:cNvGrpSpPr/>
          <p:nvPr/>
        </p:nvGrpSpPr>
        <p:grpSpPr>
          <a:xfrm>
            <a:off x="5282565" y="3081223"/>
            <a:ext cx="485887" cy="294581"/>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0844" name="Google Shape;10844;p79"/>
          <p:cNvGrpSpPr/>
          <p:nvPr/>
        </p:nvGrpSpPr>
        <p:grpSpPr>
          <a:xfrm>
            <a:off x="1738502" y="2991969"/>
            <a:ext cx="484367" cy="472835"/>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53" name="Google Shape;10853;p79"/>
          <p:cNvGrpSpPr/>
          <p:nvPr/>
        </p:nvGrpSpPr>
        <p:grpSpPr>
          <a:xfrm>
            <a:off x="1148071" y="2986014"/>
            <a:ext cx="482845" cy="484831"/>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59" name="Google Shape;10859;p79"/>
          <p:cNvGrpSpPr/>
          <p:nvPr/>
        </p:nvGrpSpPr>
        <p:grpSpPr>
          <a:xfrm>
            <a:off x="10125718" y="2986480"/>
            <a:ext cx="372684" cy="474313"/>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66" name="Google Shape;10866;p79"/>
          <p:cNvGrpSpPr/>
          <p:nvPr/>
        </p:nvGrpSpPr>
        <p:grpSpPr>
          <a:xfrm>
            <a:off x="9527725" y="2986986"/>
            <a:ext cx="371712" cy="474313"/>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77" name="Google Shape;10877;p79"/>
          <p:cNvGrpSpPr/>
          <p:nvPr/>
        </p:nvGrpSpPr>
        <p:grpSpPr>
          <a:xfrm>
            <a:off x="8931255" y="2985507"/>
            <a:ext cx="370192" cy="477312"/>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84" name="Google Shape;10884;p79"/>
          <p:cNvGrpSpPr/>
          <p:nvPr/>
        </p:nvGrpSpPr>
        <p:grpSpPr>
          <a:xfrm>
            <a:off x="6530334" y="2986986"/>
            <a:ext cx="372684" cy="476340"/>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893" name="Google Shape;10893;p79"/>
          <p:cNvGrpSpPr/>
          <p:nvPr/>
        </p:nvGrpSpPr>
        <p:grpSpPr>
          <a:xfrm>
            <a:off x="7749422" y="2987492"/>
            <a:ext cx="353084" cy="471272"/>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01" name="Google Shape;10901;p79"/>
          <p:cNvGrpSpPr/>
          <p:nvPr/>
        </p:nvGrpSpPr>
        <p:grpSpPr>
          <a:xfrm>
            <a:off x="10739761" y="2987999"/>
            <a:ext cx="352577" cy="471272"/>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08" name="Google Shape;10908;p79"/>
          <p:cNvGrpSpPr/>
          <p:nvPr/>
        </p:nvGrpSpPr>
        <p:grpSpPr>
          <a:xfrm>
            <a:off x="7141884" y="2983987"/>
            <a:ext cx="361616" cy="481832"/>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14" name="Google Shape;10914;p79"/>
          <p:cNvGrpSpPr/>
          <p:nvPr/>
        </p:nvGrpSpPr>
        <p:grpSpPr>
          <a:xfrm>
            <a:off x="8340317" y="2982466"/>
            <a:ext cx="361659" cy="481325"/>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21" name="Google Shape;10921;p79"/>
          <p:cNvGrpSpPr/>
          <p:nvPr/>
        </p:nvGrpSpPr>
        <p:grpSpPr>
          <a:xfrm>
            <a:off x="2913830" y="2376533"/>
            <a:ext cx="488885" cy="489308"/>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30" name="Google Shape;10930;p79"/>
          <p:cNvGrpSpPr/>
          <p:nvPr/>
        </p:nvGrpSpPr>
        <p:grpSpPr>
          <a:xfrm>
            <a:off x="2316344" y="2417295"/>
            <a:ext cx="494419" cy="409812"/>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35" name="Google Shape;10935;p79"/>
          <p:cNvGrpSpPr/>
          <p:nvPr/>
        </p:nvGrpSpPr>
        <p:grpSpPr>
          <a:xfrm>
            <a:off x="1131977" y="2418815"/>
            <a:ext cx="492392" cy="40580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41" name="Google Shape;10941;p79"/>
          <p:cNvGrpSpPr/>
          <p:nvPr/>
        </p:nvGrpSpPr>
        <p:grpSpPr>
          <a:xfrm>
            <a:off x="4098703" y="2411169"/>
            <a:ext cx="507472" cy="418472"/>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47" name="Google Shape;10947;p79"/>
          <p:cNvGrpSpPr/>
          <p:nvPr/>
        </p:nvGrpSpPr>
        <p:grpSpPr>
          <a:xfrm>
            <a:off x="4696695" y="2400609"/>
            <a:ext cx="489351" cy="441704"/>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55" name="Google Shape;10955;p79"/>
          <p:cNvGrpSpPr/>
          <p:nvPr/>
        </p:nvGrpSpPr>
        <p:grpSpPr>
          <a:xfrm>
            <a:off x="3507766" y="2402088"/>
            <a:ext cx="490913" cy="440605"/>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64" name="Google Shape;10964;p79"/>
          <p:cNvGrpSpPr/>
          <p:nvPr/>
        </p:nvGrpSpPr>
        <p:grpSpPr>
          <a:xfrm>
            <a:off x="1724941" y="2388021"/>
            <a:ext cx="492392" cy="467259"/>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73" name="Google Shape;10973;p79"/>
          <p:cNvGrpSpPr/>
          <p:nvPr/>
        </p:nvGrpSpPr>
        <p:grpSpPr>
          <a:xfrm>
            <a:off x="5289618" y="2400103"/>
            <a:ext cx="490913" cy="442421"/>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77" name="Google Shape;10977;p79"/>
          <p:cNvGrpSpPr/>
          <p:nvPr/>
        </p:nvGrpSpPr>
        <p:grpSpPr>
          <a:xfrm>
            <a:off x="10730215" y="2391529"/>
            <a:ext cx="372176" cy="475833"/>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82" name="Google Shape;10982;p79"/>
          <p:cNvGrpSpPr/>
          <p:nvPr/>
        </p:nvGrpSpPr>
        <p:grpSpPr>
          <a:xfrm>
            <a:off x="10128210" y="2390345"/>
            <a:ext cx="372725" cy="477523"/>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89" name="Google Shape;10989;p79"/>
          <p:cNvGrpSpPr/>
          <p:nvPr/>
        </p:nvGrpSpPr>
        <p:grpSpPr>
          <a:xfrm>
            <a:off x="9529754" y="2391528"/>
            <a:ext cx="372684" cy="476848"/>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0997" name="Google Shape;10997;p79"/>
          <p:cNvGrpSpPr/>
          <p:nvPr/>
        </p:nvGrpSpPr>
        <p:grpSpPr>
          <a:xfrm>
            <a:off x="8930242" y="2390557"/>
            <a:ext cx="373740" cy="478791"/>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05" name="Google Shape;11005;p79"/>
          <p:cNvGrpSpPr/>
          <p:nvPr/>
        </p:nvGrpSpPr>
        <p:grpSpPr>
          <a:xfrm>
            <a:off x="8331786" y="2390050"/>
            <a:ext cx="373697" cy="478325"/>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12" name="Google Shape;11012;p79"/>
          <p:cNvGrpSpPr/>
          <p:nvPr/>
        </p:nvGrpSpPr>
        <p:grpSpPr>
          <a:xfrm>
            <a:off x="7735313" y="2391528"/>
            <a:ext cx="372219" cy="477059"/>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26" name="Google Shape;11026;p79"/>
          <p:cNvGrpSpPr/>
          <p:nvPr/>
        </p:nvGrpSpPr>
        <p:grpSpPr>
          <a:xfrm>
            <a:off x="7136858" y="2391528"/>
            <a:ext cx="371205" cy="477819"/>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31" name="Google Shape;11031;p79"/>
          <p:cNvGrpSpPr/>
          <p:nvPr/>
        </p:nvGrpSpPr>
        <p:grpSpPr>
          <a:xfrm>
            <a:off x="6530333" y="2390556"/>
            <a:ext cx="372176" cy="477819"/>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046" name="Google Shape;11046;p79"/>
          <p:cNvGrpSpPr/>
          <p:nvPr/>
        </p:nvGrpSpPr>
        <p:grpSpPr>
          <a:xfrm>
            <a:off x="2356600" y="1783526"/>
            <a:ext cx="432537" cy="463711"/>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56" name="Google Shape;11056;p79"/>
          <p:cNvGrpSpPr/>
          <p:nvPr/>
        </p:nvGrpSpPr>
        <p:grpSpPr>
          <a:xfrm>
            <a:off x="5342925" y="1783103"/>
            <a:ext cx="427511" cy="464133"/>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62" name="Google Shape;11062;p79"/>
          <p:cNvGrpSpPr/>
          <p:nvPr/>
        </p:nvGrpSpPr>
        <p:grpSpPr>
          <a:xfrm>
            <a:off x="4707234" y="1777796"/>
            <a:ext cx="490900" cy="459459"/>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67" name="Google Shape;11067;p79"/>
          <p:cNvGrpSpPr/>
          <p:nvPr/>
        </p:nvGrpSpPr>
        <p:grpSpPr>
          <a:xfrm>
            <a:off x="4170131" y="1783780"/>
            <a:ext cx="386285" cy="463457"/>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73" name="Google Shape;11073;p79"/>
          <p:cNvGrpSpPr/>
          <p:nvPr/>
        </p:nvGrpSpPr>
        <p:grpSpPr>
          <a:xfrm>
            <a:off x="3550512" y="1783526"/>
            <a:ext cx="430552" cy="464724"/>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84" name="Google Shape;11084;p79"/>
          <p:cNvGrpSpPr/>
          <p:nvPr/>
        </p:nvGrpSpPr>
        <p:grpSpPr>
          <a:xfrm>
            <a:off x="2976681" y="1783145"/>
            <a:ext cx="399379" cy="464091"/>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096" name="Google Shape;11096;p79"/>
          <p:cNvGrpSpPr/>
          <p:nvPr/>
        </p:nvGrpSpPr>
        <p:grpSpPr>
          <a:xfrm>
            <a:off x="1775208" y="1783949"/>
            <a:ext cx="402379" cy="464809"/>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01" name="Google Shape;11101;p79"/>
          <p:cNvGrpSpPr/>
          <p:nvPr/>
        </p:nvGrpSpPr>
        <p:grpSpPr>
          <a:xfrm>
            <a:off x="9525699" y="1766420"/>
            <a:ext cx="376232" cy="474313"/>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08" name="Google Shape;11108;p79"/>
          <p:cNvGrpSpPr/>
          <p:nvPr/>
        </p:nvGrpSpPr>
        <p:grpSpPr>
          <a:xfrm>
            <a:off x="8913683" y="1766419"/>
            <a:ext cx="386243" cy="472792"/>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13" name="Google Shape;11113;p79"/>
          <p:cNvGrpSpPr/>
          <p:nvPr/>
        </p:nvGrpSpPr>
        <p:grpSpPr>
          <a:xfrm>
            <a:off x="8267917" y="1766926"/>
            <a:ext cx="429539" cy="473807"/>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19" name="Google Shape;11119;p79"/>
          <p:cNvGrpSpPr/>
          <p:nvPr/>
        </p:nvGrpSpPr>
        <p:grpSpPr>
          <a:xfrm>
            <a:off x="7052842" y="1766419"/>
            <a:ext cx="443140" cy="473299"/>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26" name="Google Shape;11126;p79"/>
          <p:cNvGrpSpPr/>
          <p:nvPr/>
        </p:nvGrpSpPr>
        <p:grpSpPr>
          <a:xfrm>
            <a:off x="7664393" y="1765911"/>
            <a:ext cx="431059" cy="474820"/>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34" name="Google Shape;11134;p79"/>
          <p:cNvGrpSpPr/>
          <p:nvPr/>
        </p:nvGrpSpPr>
        <p:grpSpPr>
          <a:xfrm>
            <a:off x="10730215" y="1767516"/>
            <a:ext cx="371205" cy="47368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39" name="Google Shape;11139;p79"/>
          <p:cNvGrpSpPr/>
          <p:nvPr/>
        </p:nvGrpSpPr>
        <p:grpSpPr>
          <a:xfrm>
            <a:off x="6537852" y="1766420"/>
            <a:ext cx="357139" cy="474313"/>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45" name="Google Shape;11145;p79"/>
          <p:cNvGrpSpPr/>
          <p:nvPr/>
        </p:nvGrpSpPr>
        <p:grpSpPr>
          <a:xfrm>
            <a:off x="10151358" y="1767939"/>
            <a:ext cx="352577" cy="470765"/>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rPr>
              <a:t>نمادهای راهنما و پشتیبانی</a:t>
            </a:r>
            <a:endParaRPr sz="3200" dirty="0">
              <a:solidFill>
                <a:srgbClr val="FFFFFF"/>
              </a:solidFill>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rPr>
              <a:t>نمادهای آواتار</a:t>
            </a:r>
            <a:endParaRPr sz="32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88" name="Google Shape;11188;p80"/>
          <p:cNvGrpSpPr/>
          <p:nvPr/>
        </p:nvGrpSpPr>
        <p:grpSpPr>
          <a:xfrm>
            <a:off x="3698946" y="2372321"/>
            <a:ext cx="155591" cy="498915"/>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91" name="Google Shape;11191;p80"/>
          <p:cNvGrpSpPr/>
          <p:nvPr/>
        </p:nvGrpSpPr>
        <p:grpSpPr>
          <a:xfrm>
            <a:off x="5356580" y="1765950"/>
            <a:ext cx="420123" cy="479196"/>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94" name="Google Shape;11194;p80"/>
          <p:cNvGrpSpPr/>
          <p:nvPr/>
        </p:nvGrpSpPr>
        <p:grpSpPr>
          <a:xfrm>
            <a:off x="5284869" y="2432412"/>
            <a:ext cx="498872" cy="378733"/>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198" name="Google Shape;11198;p80"/>
          <p:cNvGrpSpPr/>
          <p:nvPr/>
        </p:nvGrpSpPr>
        <p:grpSpPr>
          <a:xfrm>
            <a:off x="2370048" y="2452555"/>
            <a:ext cx="501925" cy="338363"/>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04" name="Google Shape;11204;p80"/>
          <p:cNvGrpSpPr/>
          <p:nvPr/>
        </p:nvGrpSpPr>
        <p:grpSpPr>
          <a:xfrm>
            <a:off x="1746500" y="2509168"/>
            <a:ext cx="498872" cy="22624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217" name="Google Shape;11217;p80"/>
          <p:cNvGrpSpPr/>
          <p:nvPr/>
        </p:nvGrpSpPr>
        <p:grpSpPr>
          <a:xfrm>
            <a:off x="3129934" y="2372152"/>
            <a:ext cx="151519" cy="497557"/>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221" name="Google Shape;11221;p80"/>
          <p:cNvGrpSpPr/>
          <p:nvPr/>
        </p:nvGrpSpPr>
        <p:grpSpPr>
          <a:xfrm>
            <a:off x="4146804" y="1765907"/>
            <a:ext cx="440817" cy="47783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230" name="Google Shape;11230;p80"/>
          <p:cNvGrpSpPr/>
          <p:nvPr/>
        </p:nvGrpSpPr>
        <p:grpSpPr>
          <a:xfrm>
            <a:off x="4647433" y="2432412"/>
            <a:ext cx="498363" cy="378733"/>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35" name="Google Shape;11235;p80"/>
          <p:cNvGrpSpPr/>
          <p:nvPr/>
        </p:nvGrpSpPr>
        <p:grpSpPr>
          <a:xfrm>
            <a:off x="3556078" y="1766458"/>
            <a:ext cx="440308" cy="478687"/>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54" name="Google Shape;11254;p80"/>
          <p:cNvGrpSpPr/>
          <p:nvPr/>
        </p:nvGrpSpPr>
        <p:grpSpPr>
          <a:xfrm>
            <a:off x="4756737" y="1765949"/>
            <a:ext cx="426696" cy="479704"/>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61" name="Google Shape;11261;p80"/>
          <p:cNvGrpSpPr/>
          <p:nvPr/>
        </p:nvGrpSpPr>
        <p:grpSpPr>
          <a:xfrm>
            <a:off x="1746501" y="1765950"/>
            <a:ext cx="478687" cy="478177"/>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71" name="Google Shape;11271;p80"/>
          <p:cNvGrpSpPr/>
          <p:nvPr/>
        </p:nvGrpSpPr>
        <p:grpSpPr>
          <a:xfrm>
            <a:off x="2959289" y="1766458"/>
            <a:ext cx="440817" cy="478687"/>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74" name="Google Shape;11274;p80"/>
          <p:cNvGrpSpPr/>
          <p:nvPr/>
        </p:nvGrpSpPr>
        <p:grpSpPr>
          <a:xfrm>
            <a:off x="7124725" y="1778545"/>
            <a:ext cx="326235" cy="468127"/>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78" name="Google Shape;11278;p80"/>
          <p:cNvGrpSpPr/>
          <p:nvPr/>
        </p:nvGrpSpPr>
        <p:grpSpPr>
          <a:xfrm>
            <a:off x="6509787" y="1778545"/>
            <a:ext cx="328228" cy="468127"/>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84" name="Google Shape;11284;p80"/>
          <p:cNvGrpSpPr/>
          <p:nvPr/>
        </p:nvGrpSpPr>
        <p:grpSpPr>
          <a:xfrm>
            <a:off x="8364273" y="1778078"/>
            <a:ext cx="315124" cy="468593"/>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288" name="Google Shape;11288;p80"/>
          <p:cNvGrpSpPr/>
          <p:nvPr/>
        </p:nvGrpSpPr>
        <p:grpSpPr>
          <a:xfrm>
            <a:off x="9626041" y="1777059"/>
            <a:ext cx="255500" cy="469612"/>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p>
          </p:txBody>
        </p:sp>
      </p:grpSp>
      <p:grpSp>
        <p:nvGrpSpPr>
          <p:cNvPr id="11291" name="Google Shape;11291;p80"/>
          <p:cNvGrpSpPr/>
          <p:nvPr/>
        </p:nvGrpSpPr>
        <p:grpSpPr>
          <a:xfrm>
            <a:off x="10265745" y="1777569"/>
            <a:ext cx="206563" cy="469103"/>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299" name="Google Shape;11299;p80"/>
          <p:cNvGrpSpPr/>
          <p:nvPr/>
        </p:nvGrpSpPr>
        <p:grpSpPr>
          <a:xfrm>
            <a:off x="10882253" y="1778078"/>
            <a:ext cx="204528" cy="468085"/>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04" name="Google Shape;11304;p80"/>
          <p:cNvGrpSpPr/>
          <p:nvPr/>
        </p:nvGrpSpPr>
        <p:grpSpPr>
          <a:xfrm>
            <a:off x="8995921" y="1777908"/>
            <a:ext cx="284295" cy="469739"/>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09" name="Google Shape;11309;p80"/>
          <p:cNvGrpSpPr/>
          <p:nvPr/>
        </p:nvGrpSpPr>
        <p:grpSpPr>
          <a:xfrm>
            <a:off x="7693781" y="2442887"/>
            <a:ext cx="467576" cy="389463"/>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14" name="Google Shape;11314;p80"/>
          <p:cNvGrpSpPr/>
          <p:nvPr/>
        </p:nvGrpSpPr>
        <p:grpSpPr>
          <a:xfrm>
            <a:off x="7102504" y="2406545"/>
            <a:ext cx="467109" cy="46163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320" name="Google Shape;11320;p80"/>
          <p:cNvGrpSpPr/>
          <p:nvPr/>
        </p:nvGrpSpPr>
        <p:grpSpPr>
          <a:xfrm>
            <a:off x="6511780" y="2422829"/>
            <a:ext cx="467067" cy="430724"/>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27" name="Google Shape;11327;p80"/>
          <p:cNvGrpSpPr/>
          <p:nvPr/>
        </p:nvGrpSpPr>
        <p:grpSpPr>
          <a:xfrm>
            <a:off x="10065290" y="2404636"/>
            <a:ext cx="444380" cy="46660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35" name="Google Shape;11335;p80"/>
          <p:cNvGrpSpPr/>
          <p:nvPr/>
        </p:nvGrpSpPr>
        <p:grpSpPr>
          <a:xfrm>
            <a:off x="8285523" y="2404636"/>
            <a:ext cx="462020" cy="467067"/>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38" name="Google Shape;11338;p80"/>
          <p:cNvGrpSpPr/>
          <p:nvPr/>
        </p:nvGrpSpPr>
        <p:grpSpPr>
          <a:xfrm>
            <a:off x="9474565" y="2404127"/>
            <a:ext cx="444380" cy="467576"/>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348" name="Google Shape;11348;p80"/>
          <p:cNvGrpSpPr/>
          <p:nvPr/>
        </p:nvGrpSpPr>
        <p:grpSpPr>
          <a:xfrm>
            <a:off x="4821875" y="2995870"/>
            <a:ext cx="271191" cy="469103"/>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51" name="Google Shape;11351;p80"/>
          <p:cNvGrpSpPr/>
          <p:nvPr/>
        </p:nvGrpSpPr>
        <p:grpSpPr>
          <a:xfrm>
            <a:off x="1170916" y="2995361"/>
            <a:ext cx="363595" cy="469103"/>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56" name="Google Shape;11356;p80"/>
          <p:cNvGrpSpPr/>
          <p:nvPr/>
        </p:nvGrpSpPr>
        <p:grpSpPr>
          <a:xfrm>
            <a:off x="3032992" y="2995870"/>
            <a:ext cx="340865" cy="468593"/>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60" name="Google Shape;11360;p80"/>
          <p:cNvGrpSpPr/>
          <p:nvPr/>
        </p:nvGrpSpPr>
        <p:grpSpPr>
          <a:xfrm>
            <a:off x="3611631" y="2994386"/>
            <a:ext cx="328736" cy="470077"/>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63" name="Google Shape;11363;p80"/>
          <p:cNvGrpSpPr/>
          <p:nvPr/>
        </p:nvGrpSpPr>
        <p:grpSpPr>
          <a:xfrm>
            <a:off x="2447314" y="2995869"/>
            <a:ext cx="345911" cy="467619"/>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71" name="Google Shape;11371;p80"/>
          <p:cNvGrpSpPr/>
          <p:nvPr/>
        </p:nvGrpSpPr>
        <p:grpSpPr>
          <a:xfrm>
            <a:off x="4200321" y="2995870"/>
            <a:ext cx="283319" cy="468593"/>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74" name="Google Shape;11374;p80"/>
          <p:cNvGrpSpPr/>
          <p:nvPr/>
        </p:nvGrpSpPr>
        <p:grpSpPr>
          <a:xfrm>
            <a:off x="1822747" y="2995572"/>
            <a:ext cx="359015" cy="46940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390" name="Google Shape;11390;p80"/>
          <p:cNvGrpSpPr/>
          <p:nvPr/>
        </p:nvGrpSpPr>
        <p:grpSpPr>
          <a:xfrm>
            <a:off x="6510254" y="2999940"/>
            <a:ext cx="366097" cy="467576"/>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93" name="Google Shape;11393;p80"/>
          <p:cNvGrpSpPr/>
          <p:nvPr/>
        </p:nvGrpSpPr>
        <p:grpSpPr>
          <a:xfrm>
            <a:off x="8836853" y="3024579"/>
            <a:ext cx="474657" cy="417663"/>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397" name="Google Shape;11397;p80"/>
          <p:cNvGrpSpPr/>
          <p:nvPr/>
        </p:nvGrpSpPr>
        <p:grpSpPr>
          <a:xfrm>
            <a:off x="8244602" y="3048920"/>
            <a:ext cx="468593" cy="370635"/>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05" name="Google Shape;11405;p80"/>
          <p:cNvGrpSpPr/>
          <p:nvPr/>
        </p:nvGrpSpPr>
        <p:grpSpPr>
          <a:xfrm>
            <a:off x="7647303" y="3005878"/>
            <a:ext cx="471139" cy="455065"/>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12" name="Google Shape;11412;p80"/>
          <p:cNvGrpSpPr/>
          <p:nvPr/>
        </p:nvGrpSpPr>
        <p:grpSpPr>
          <a:xfrm>
            <a:off x="6991647" y="3028698"/>
            <a:ext cx="540340" cy="367332"/>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30" name="Google Shape;11430;p80"/>
          <p:cNvGrpSpPr/>
          <p:nvPr/>
        </p:nvGrpSpPr>
        <p:grpSpPr>
          <a:xfrm>
            <a:off x="10619671" y="3060498"/>
            <a:ext cx="482757" cy="344893"/>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40" name="Google Shape;11440;p80"/>
          <p:cNvGrpSpPr/>
          <p:nvPr/>
        </p:nvGrpSpPr>
        <p:grpSpPr>
          <a:xfrm>
            <a:off x="10032466" y="3041329"/>
            <a:ext cx="467109" cy="385264"/>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46" name="Google Shape;11446;p80"/>
          <p:cNvGrpSpPr/>
          <p:nvPr/>
        </p:nvGrpSpPr>
        <p:grpSpPr>
          <a:xfrm>
            <a:off x="5296999" y="3625016"/>
            <a:ext cx="473640" cy="475633"/>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52" name="Google Shape;11452;p80"/>
          <p:cNvGrpSpPr/>
          <p:nvPr/>
        </p:nvGrpSpPr>
        <p:grpSpPr>
          <a:xfrm>
            <a:off x="4703730" y="3657795"/>
            <a:ext cx="474657" cy="410539"/>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63" name="Google Shape;11463;p80"/>
          <p:cNvGrpSpPr/>
          <p:nvPr/>
        </p:nvGrpSpPr>
        <p:grpSpPr>
          <a:xfrm>
            <a:off x="4110461" y="3660679"/>
            <a:ext cx="475167" cy="403117"/>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66" name="Google Shape;11466;p80"/>
          <p:cNvGrpSpPr/>
          <p:nvPr/>
        </p:nvGrpSpPr>
        <p:grpSpPr>
          <a:xfrm>
            <a:off x="3518718" y="3625990"/>
            <a:ext cx="474149" cy="474149"/>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69" name="Google Shape;11469;p80"/>
          <p:cNvGrpSpPr/>
          <p:nvPr/>
        </p:nvGrpSpPr>
        <p:grpSpPr>
          <a:xfrm>
            <a:off x="2925958" y="3684554"/>
            <a:ext cx="474657" cy="357021"/>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490" name="Google Shape;11490;p80"/>
          <p:cNvGrpSpPr/>
          <p:nvPr/>
        </p:nvGrpSpPr>
        <p:grpSpPr>
          <a:xfrm>
            <a:off x="2333197" y="3625482"/>
            <a:ext cx="474657" cy="474149"/>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02" name="Google Shape;11502;p80"/>
          <p:cNvGrpSpPr/>
          <p:nvPr/>
        </p:nvGrpSpPr>
        <p:grpSpPr>
          <a:xfrm>
            <a:off x="1740436" y="3625015"/>
            <a:ext cx="476693" cy="476651"/>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08" name="Google Shape;11508;p80"/>
          <p:cNvGrpSpPr/>
          <p:nvPr/>
        </p:nvGrpSpPr>
        <p:grpSpPr>
          <a:xfrm>
            <a:off x="1138600" y="3625694"/>
            <a:ext cx="485472" cy="471053"/>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16" name="Google Shape;11516;p80"/>
          <p:cNvGrpSpPr/>
          <p:nvPr/>
        </p:nvGrpSpPr>
        <p:grpSpPr>
          <a:xfrm>
            <a:off x="9422065" y="3649525"/>
            <a:ext cx="469612" cy="446584"/>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525" name="Google Shape;11525;p80"/>
          <p:cNvGrpSpPr/>
          <p:nvPr/>
        </p:nvGrpSpPr>
        <p:grpSpPr>
          <a:xfrm>
            <a:off x="10055197" y="3639137"/>
            <a:ext cx="424660" cy="469612"/>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28" name="Google Shape;11528;p80"/>
          <p:cNvGrpSpPr/>
          <p:nvPr/>
        </p:nvGrpSpPr>
        <p:grpSpPr>
          <a:xfrm>
            <a:off x="10670687" y="3638120"/>
            <a:ext cx="409012" cy="468593"/>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35" name="Google Shape;11535;p80"/>
          <p:cNvGrpSpPr/>
          <p:nvPr/>
        </p:nvGrpSpPr>
        <p:grpSpPr>
          <a:xfrm>
            <a:off x="7583693" y="3613395"/>
            <a:ext cx="492851" cy="492808"/>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46" name="Google Shape;11546;p80"/>
          <p:cNvGrpSpPr/>
          <p:nvPr/>
        </p:nvGrpSpPr>
        <p:grpSpPr>
          <a:xfrm>
            <a:off x="6509278" y="3639137"/>
            <a:ext cx="208556" cy="466049"/>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54" name="Google Shape;11554;p80"/>
          <p:cNvGrpSpPr/>
          <p:nvPr/>
        </p:nvGrpSpPr>
        <p:grpSpPr>
          <a:xfrm>
            <a:off x="6973758" y="3614753"/>
            <a:ext cx="494844" cy="489924"/>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64" name="Google Shape;11564;p80"/>
          <p:cNvGrpSpPr/>
          <p:nvPr/>
        </p:nvGrpSpPr>
        <p:grpSpPr>
          <a:xfrm>
            <a:off x="7664477" y="4345505"/>
            <a:ext cx="470120" cy="243415"/>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71" name="Google Shape;11571;p80"/>
          <p:cNvGrpSpPr/>
          <p:nvPr/>
        </p:nvGrpSpPr>
        <p:grpSpPr>
          <a:xfrm>
            <a:off x="1149711" y="5465762"/>
            <a:ext cx="454939" cy="479068"/>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75" name="Google Shape;11575;p80"/>
          <p:cNvGrpSpPr/>
          <p:nvPr/>
        </p:nvGrpSpPr>
        <p:grpSpPr>
          <a:xfrm>
            <a:off x="1862610" y="5482554"/>
            <a:ext cx="402481" cy="443828"/>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91" name="Google Shape;11591;p80"/>
          <p:cNvGrpSpPr/>
          <p:nvPr/>
        </p:nvGrpSpPr>
        <p:grpSpPr>
          <a:xfrm>
            <a:off x="2487175" y="5469408"/>
            <a:ext cx="528175" cy="474149"/>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598" name="Google Shape;11598;p80"/>
          <p:cNvGrpSpPr/>
          <p:nvPr/>
        </p:nvGrpSpPr>
        <p:grpSpPr>
          <a:xfrm>
            <a:off x="3215764" y="5504733"/>
            <a:ext cx="445864" cy="399937"/>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06" name="Google Shape;11606;p80"/>
          <p:cNvGrpSpPr/>
          <p:nvPr/>
        </p:nvGrpSpPr>
        <p:grpSpPr>
          <a:xfrm>
            <a:off x="3871117" y="5471443"/>
            <a:ext cx="510025" cy="467576"/>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22" name="Google Shape;11622;p80"/>
          <p:cNvGrpSpPr/>
          <p:nvPr/>
        </p:nvGrpSpPr>
        <p:grpSpPr>
          <a:xfrm>
            <a:off x="5244456" y="5520423"/>
            <a:ext cx="511509" cy="36859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29" name="Google Shape;11629;p80"/>
          <p:cNvGrpSpPr/>
          <p:nvPr/>
        </p:nvGrpSpPr>
        <p:grpSpPr>
          <a:xfrm>
            <a:off x="4588088" y="5502741"/>
            <a:ext cx="449425" cy="403457"/>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43" name="Google Shape;11643;p80"/>
          <p:cNvGrpSpPr/>
          <p:nvPr/>
        </p:nvGrpSpPr>
        <p:grpSpPr>
          <a:xfrm>
            <a:off x="4709794" y="4249580"/>
            <a:ext cx="452437" cy="448365"/>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650" name="Google Shape;11650;p80"/>
          <p:cNvGrpSpPr/>
          <p:nvPr/>
        </p:nvGrpSpPr>
        <p:grpSpPr>
          <a:xfrm>
            <a:off x="2511941" y="4844334"/>
            <a:ext cx="217164" cy="468593"/>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53" name="Google Shape;11653;p80"/>
          <p:cNvGrpSpPr/>
          <p:nvPr/>
        </p:nvGrpSpPr>
        <p:grpSpPr>
          <a:xfrm>
            <a:off x="1252209" y="4845012"/>
            <a:ext cx="256009" cy="468424"/>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56" name="Google Shape;11656;p80"/>
          <p:cNvGrpSpPr/>
          <p:nvPr/>
        </p:nvGrpSpPr>
        <p:grpSpPr>
          <a:xfrm>
            <a:off x="3074890" y="4845861"/>
            <a:ext cx="258553" cy="465540"/>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664" name="Google Shape;11664;p80"/>
          <p:cNvGrpSpPr/>
          <p:nvPr/>
        </p:nvGrpSpPr>
        <p:grpSpPr>
          <a:xfrm>
            <a:off x="1765202" y="4842298"/>
            <a:ext cx="475124" cy="475676"/>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690" name="Google Shape;11690;p80"/>
          <p:cNvGrpSpPr/>
          <p:nvPr/>
        </p:nvGrpSpPr>
        <p:grpSpPr>
          <a:xfrm>
            <a:off x="1145683" y="4237961"/>
            <a:ext cx="409012" cy="468593"/>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697" name="Google Shape;11697;p80"/>
          <p:cNvGrpSpPr/>
          <p:nvPr/>
        </p:nvGrpSpPr>
        <p:grpSpPr>
          <a:xfrm>
            <a:off x="5289916" y="4882204"/>
            <a:ext cx="486277" cy="393873"/>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706" name="Google Shape;11706;p80"/>
          <p:cNvGrpSpPr/>
          <p:nvPr/>
        </p:nvGrpSpPr>
        <p:grpSpPr>
          <a:xfrm>
            <a:off x="7749103" y="4841335"/>
            <a:ext cx="378324" cy="411259"/>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11" name="Google Shape;11711;p80"/>
          <p:cNvGrpSpPr/>
          <p:nvPr/>
        </p:nvGrpSpPr>
        <p:grpSpPr>
          <a:xfrm>
            <a:off x="8324677" y="4930164"/>
            <a:ext cx="427163" cy="284803"/>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22" name="Google Shape;11722;p80"/>
          <p:cNvGrpSpPr/>
          <p:nvPr/>
        </p:nvGrpSpPr>
        <p:grpSpPr>
          <a:xfrm>
            <a:off x="9683853" y="4836488"/>
            <a:ext cx="476184" cy="469357"/>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31" name="Google Shape;11731;p80"/>
          <p:cNvGrpSpPr/>
          <p:nvPr/>
        </p:nvGrpSpPr>
        <p:grpSpPr>
          <a:xfrm>
            <a:off x="8983083" y="4877285"/>
            <a:ext cx="473640" cy="3912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37" name="Google Shape;11737;p80"/>
          <p:cNvGrpSpPr/>
          <p:nvPr/>
        </p:nvGrpSpPr>
        <p:grpSpPr>
          <a:xfrm>
            <a:off x="10276203" y="4880560"/>
            <a:ext cx="376424" cy="449557"/>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40" name="Google Shape;11740;p80"/>
          <p:cNvGrpSpPr/>
          <p:nvPr/>
        </p:nvGrpSpPr>
        <p:grpSpPr>
          <a:xfrm>
            <a:off x="4138618" y="4247587"/>
            <a:ext cx="397181" cy="450104"/>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p>
          </p:txBody>
        </p:sp>
      </p:grpSp>
      <p:grpSp>
        <p:nvGrpSpPr>
          <p:cNvPr id="11765" name="Google Shape;11765;p80"/>
          <p:cNvGrpSpPr/>
          <p:nvPr/>
        </p:nvGrpSpPr>
        <p:grpSpPr>
          <a:xfrm>
            <a:off x="3557095" y="4247545"/>
            <a:ext cx="364061" cy="4504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85" name="Google Shape;11785;p80"/>
          <p:cNvGrpSpPr/>
          <p:nvPr/>
        </p:nvGrpSpPr>
        <p:grpSpPr>
          <a:xfrm>
            <a:off x="2949960" y="4246484"/>
            <a:ext cx="376953" cy="451547"/>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789" name="Google Shape;11789;p80"/>
          <p:cNvGrpSpPr/>
          <p:nvPr/>
        </p:nvGrpSpPr>
        <p:grpSpPr>
          <a:xfrm>
            <a:off x="2358429" y="4247545"/>
            <a:ext cx="371652" cy="452097"/>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01" name="Google Shape;11801;p80"/>
          <p:cNvGrpSpPr/>
          <p:nvPr/>
        </p:nvGrpSpPr>
        <p:grpSpPr>
          <a:xfrm>
            <a:off x="7117178" y="4215231"/>
            <a:ext cx="409521" cy="502435"/>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04" name="Google Shape;11804;p80"/>
          <p:cNvGrpSpPr/>
          <p:nvPr/>
        </p:nvGrpSpPr>
        <p:grpSpPr>
          <a:xfrm>
            <a:off x="6511781" y="4215741"/>
            <a:ext cx="431233" cy="503409"/>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08" name="Google Shape;11808;p80"/>
          <p:cNvGrpSpPr/>
          <p:nvPr/>
        </p:nvGrpSpPr>
        <p:grpSpPr>
          <a:xfrm>
            <a:off x="8257747" y="4309119"/>
            <a:ext cx="470120" cy="316651"/>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14" name="Google Shape;11814;p80"/>
          <p:cNvGrpSpPr/>
          <p:nvPr/>
        </p:nvGrpSpPr>
        <p:grpSpPr>
          <a:xfrm>
            <a:off x="8849490" y="4296524"/>
            <a:ext cx="471647" cy="339339"/>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21" name="Google Shape;11821;p80"/>
          <p:cNvGrpSpPr/>
          <p:nvPr/>
        </p:nvGrpSpPr>
        <p:grpSpPr>
          <a:xfrm>
            <a:off x="9434660" y="4232108"/>
            <a:ext cx="480849" cy="469781"/>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29" name="Google Shape;11829;p80"/>
          <p:cNvGrpSpPr/>
          <p:nvPr/>
        </p:nvGrpSpPr>
        <p:grpSpPr>
          <a:xfrm>
            <a:off x="10202645" y="4231642"/>
            <a:ext cx="142911" cy="469865"/>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32" name="Google Shape;11832;p80"/>
          <p:cNvGrpSpPr/>
          <p:nvPr/>
        </p:nvGrpSpPr>
        <p:grpSpPr>
          <a:xfrm>
            <a:off x="10631291" y="4275829"/>
            <a:ext cx="470120" cy="382763"/>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rPr>
              <a:t>نمادهای فرآیند خلاق</a:t>
            </a:r>
            <a:endParaRPr sz="3200" dirty="0">
              <a:solidFill>
                <a:srgbClr val="FFFFFF"/>
              </a:solidFill>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rPr>
              <a:t>نمادهای هنرهای نمایشی</a:t>
            </a:r>
            <a:endParaRPr sz="32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58" name="Google Shape;11858;p81"/>
          <p:cNvGrpSpPr/>
          <p:nvPr/>
        </p:nvGrpSpPr>
        <p:grpSpPr>
          <a:xfrm>
            <a:off x="1850645" y="2102478"/>
            <a:ext cx="421163" cy="463317"/>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63" name="Google Shape;11863;p81"/>
          <p:cNvGrpSpPr/>
          <p:nvPr/>
        </p:nvGrpSpPr>
        <p:grpSpPr>
          <a:xfrm>
            <a:off x="6226027" y="2102478"/>
            <a:ext cx="463360" cy="462805"/>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67" name="Google Shape;11867;p81"/>
          <p:cNvGrpSpPr/>
          <p:nvPr/>
        </p:nvGrpSpPr>
        <p:grpSpPr>
          <a:xfrm>
            <a:off x="4767552" y="2721528"/>
            <a:ext cx="463360" cy="47168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71" name="Google Shape;11871;p81"/>
          <p:cNvGrpSpPr/>
          <p:nvPr/>
        </p:nvGrpSpPr>
        <p:grpSpPr>
          <a:xfrm>
            <a:off x="2563861" y="2720717"/>
            <a:ext cx="477056" cy="469931"/>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76" name="Google Shape;11876;p81"/>
          <p:cNvGrpSpPr/>
          <p:nvPr/>
        </p:nvGrpSpPr>
        <p:grpSpPr>
          <a:xfrm>
            <a:off x="9877013" y="2721187"/>
            <a:ext cx="490283" cy="470997"/>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81" name="Google Shape;11881;p81"/>
          <p:cNvGrpSpPr/>
          <p:nvPr/>
        </p:nvGrpSpPr>
        <p:grpSpPr>
          <a:xfrm>
            <a:off x="3313173" y="2721656"/>
            <a:ext cx="444032" cy="470528"/>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87" name="Google Shape;11887;p81"/>
          <p:cNvGrpSpPr/>
          <p:nvPr/>
        </p:nvGrpSpPr>
        <p:grpSpPr>
          <a:xfrm>
            <a:off x="1827264" y="2743971"/>
            <a:ext cx="487723" cy="447189"/>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94" name="Google Shape;11894;p81"/>
          <p:cNvGrpSpPr/>
          <p:nvPr/>
        </p:nvGrpSpPr>
        <p:grpSpPr>
          <a:xfrm>
            <a:off x="4032491" y="2773027"/>
            <a:ext cx="471467" cy="419669"/>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898" name="Google Shape;11898;p81"/>
          <p:cNvGrpSpPr/>
          <p:nvPr/>
        </p:nvGrpSpPr>
        <p:grpSpPr>
          <a:xfrm>
            <a:off x="1834859" y="4045688"/>
            <a:ext cx="490795" cy="298624"/>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903" name="Google Shape;11903;p81"/>
          <p:cNvGrpSpPr/>
          <p:nvPr/>
        </p:nvGrpSpPr>
        <p:grpSpPr>
          <a:xfrm>
            <a:off x="2564373" y="3948536"/>
            <a:ext cx="493824" cy="489771"/>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07" name="Google Shape;11907;p81"/>
          <p:cNvGrpSpPr/>
          <p:nvPr/>
        </p:nvGrpSpPr>
        <p:grpSpPr>
          <a:xfrm>
            <a:off x="3298411" y="3976483"/>
            <a:ext cx="489771" cy="436395"/>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912" name="Google Shape;11912;p81"/>
          <p:cNvGrpSpPr/>
          <p:nvPr/>
        </p:nvGrpSpPr>
        <p:grpSpPr>
          <a:xfrm>
            <a:off x="4029931" y="3959885"/>
            <a:ext cx="490283" cy="47232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917" name="Google Shape;11917;p81"/>
          <p:cNvGrpSpPr/>
          <p:nvPr/>
        </p:nvGrpSpPr>
        <p:grpSpPr>
          <a:xfrm>
            <a:off x="10004544" y="3950072"/>
            <a:ext cx="246912" cy="489728"/>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21" name="Google Shape;11921;p81"/>
          <p:cNvGrpSpPr/>
          <p:nvPr/>
        </p:nvGrpSpPr>
        <p:grpSpPr>
          <a:xfrm>
            <a:off x="9198358" y="3950584"/>
            <a:ext cx="396245" cy="489728"/>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927" name="Google Shape;11927;p81"/>
          <p:cNvGrpSpPr/>
          <p:nvPr/>
        </p:nvGrpSpPr>
        <p:grpSpPr>
          <a:xfrm>
            <a:off x="8417045" y="3950072"/>
            <a:ext cx="493824" cy="490752"/>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34" name="Google Shape;11934;p81"/>
          <p:cNvGrpSpPr/>
          <p:nvPr/>
        </p:nvGrpSpPr>
        <p:grpSpPr>
          <a:xfrm>
            <a:off x="6958571" y="2743501"/>
            <a:ext cx="473003" cy="448683"/>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37" name="Google Shape;11937;p81"/>
          <p:cNvGrpSpPr/>
          <p:nvPr/>
        </p:nvGrpSpPr>
        <p:grpSpPr>
          <a:xfrm>
            <a:off x="5494507" y="2904355"/>
            <a:ext cx="473515" cy="288341"/>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40" name="Google Shape;11940;p81"/>
          <p:cNvGrpSpPr/>
          <p:nvPr/>
        </p:nvGrpSpPr>
        <p:grpSpPr>
          <a:xfrm>
            <a:off x="7689067" y="2770168"/>
            <a:ext cx="473003" cy="42048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43" name="Google Shape;11943;p81"/>
          <p:cNvGrpSpPr/>
          <p:nvPr/>
        </p:nvGrpSpPr>
        <p:grpSpPr>
          <a:xfrm>
            <a:off x="8423147" y="2808056"/>
            <a:ext cx="470443" cy="385621"/>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46" name="Google Shape;11946;p81"/>
          <p:cNvGrpSpPr/>
          <p:nvPr/>
        </p:nvGrpSpPr>
        <p:grpSpPr>
          <a:xfrm>
            <a:off x="6226027" y="2816717"/>
            <a:ext cx="473003" cy="375979"/>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49" name="Google Shape;11949;p81"/>
          <p:cNvGrpSpPr/>
          <p:nvPr/>
        </p:nvGrpSpPr>
        <p:grpSpPr>
          <a:xfrm>
            <a:off x="1834859" y="3334605"/>
            <a:ext cx="471467" cy="473259"/>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55" name="Google Shape;11955;p81"/>
          <p:cNvGrpSpPr/>
          <p:nvPr/>
        </p:nvGrpSpPr>
        <p:grpSpPr>
          <a:xfrm>
            <a:off x="1101845" y="3339299"/>
            <a:ext cx="473472" cy="468053"/>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58" name="Google Shape;11958;p81"/>
          <p:cNvGrpSpPr/>
          <p:nvPr/>
        </p:nvGrpSpPr>
        <p:grpSpPr>
          <a:xfrm>
            <a:off x="9158720" y="3356195"/>
            <a:ext cx="473003" cy="367872"/>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962" name="Google Shape;11962;p81"/>
          <p:cNvGrpSpPr/>
          <p:nvPr/>
        </p:nvGrpSpPr>
        <p:grpSpPr>
          <a:xfrm>
            <a:off x="6982933" y="3334605"/>
            <a:ext cx="429312" cy="472747"/>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65" name="Google Shape;11965;p81"/>
          <p:cNvGrpSpPr/>
          <p:nvPr/>
        </p:nvGrpSpPr>
        <p:grpSpPr>
          <a:xfrm>
            <a:off x="5497067" y="3390627"/>
            <a:ext cx="473472" cy="346112"/>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70" name="Google Shape;11970;p81"/>
          <p:cNvGrpSpPr/>
          <p:nvPr/>
        </p:nvGrpSpPr>
        <p:grpSpPr>
          <a:xfrm>
            <a:off x="6229099" y="3334861"/>
            <a:ext cx="472448" cy="471979"/>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975" name="Google Shape;11975;p81"/>
          <p:cNvGrpSpPr/>
          <p:nvPr/>
        </p:nvGrpSpPr>
        <p:grpSpPr>
          <a:xfrm>
            <a:off x="2566891" y="3504589"/>
            <a:ext cx="473515" cy="302763"/>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979" name="Google Shape;11979;p81"/>
          <p:cNvGrpSpPr/>
          <p:nvPr/>
        </p:nvGrpSpPr>
        <p:grpSpPr>
          <a:xfrm>
            <a:off x="3297429" y="3471224"/>
            <a:ext cx="473472" cy="334592"/>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1986" name="Google Shape;11986;p81"/>
          <p:cNvGrpSpPr/>
          <p:nvPr/>
        </p:nvGrpSpPr>
        <p:grpSpPr>
          <a:xfrm>
            <a:off x="10621248" y="3337763"/>
            <a:ext cx="475008" cy="469077"/>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90" name="Google Shape;11990;p81"/>
          <p:cNvGrpSpPr/>
          <p:nvPr/>
        </p:nvGrpSpPr>
        <p:grpSpPr>
          <a:xfrm>
            <a:off x="1134357" y="2721613"/>
            <a:ext cx="411520" cy="471083"/>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94" name="Google Shape;11994;p81"/>
          <p:cNvGrpSpPr/>
          <p:nvPr/>
        </p:nvGrpSpPr>
        <p:grpSpPr>
          <a:xfrm>
            <a:off x="9157696" y="2721229"/>
            <a:ext cx="464341" cy="469931"/>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1998" name="Google Shape;11998;p81"/>
          <p:cNvGrpSpPr/>
          <p:nvPr/>
        </p:nvGrpSpPr>
        <p:grpSpPr>
          <a:xfrm>
            <a:off x="10616171" y="2788771"/>
            <a:ext cx="473515" cy="404437"/>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02" name="Google Shape;12002;p81"/>
          <p:cNvGrpSpPr/>
          <p:nvPr/>
        </p:nvGrpSpPr>
        <p:grpSpPr>
          <a:xfrm>
            <a:off x="4760470" y="2114083"/>
            <a:ext cx="464853" cy="441045"/>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07" name="Google Shape;12007;p81"/>
          <p:cNvGrpSpPr/>
          <p:nvPr/>
        </p:nvGrpSpPr>
        <p:grpSpPr>
          <a:xfrm>
            <a:off x="6958571" y="2102478"/>
            <a:ext cx="463829" cy="463317"/>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12" name="Google Shape;12012;p81"/>
          <p:cNvGrpSpPr/>
          <p:nvPr/>
        </p:nvGrpSpPr>
        <p:grpSpPr>
          <a:xfrm>
            <a:off x="7691627" y="2102477"/>
            <a:ext cx="465365" cy="462336"/>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2019" name="Google Shape;12019;p81"/>
          <p:cNvGrpSpPr/>
          <p:nvPr/>
        </p:nvGrpSpPr>
        <p:grpSpPr>
          <a:xfrm>
            <a:off x="9156672" y="2105037"/>
            <a:ext cx="464853" cy="457728"/>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23" name="Google Shape;12023;p81"/>
          <p:cNvGrpSpPr/>
          <p:nvPr/>
        </p:nvGrpSpPr>
        <p:grpSpPr>
          <a:xfrm>
            <a:off x="5492971" y="2108877"/>
            <a:ext cx="463872" cy="449323"/>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31" name="Google Shape;12031;p81"/>
          <p:cNvGrpSpPr/>
          <p:nvPr/>
        </p:nvGrpSpPr>
        <p:grpSpPr>
          <a:xfrm>
            <a:off x="3295382" y="2101454"/>
            <a:ext cx="463317" cy="464341"/>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37" name="Google Shape;12037;p81"/>
          <p:cNvGrpSpPr/>
          <p:nvPr/>
        </p:nvGrpSpPr>
        <p:grpSpPr>
          <a:xfrm>
            <a:off x="2571968" y="2102264"/>
            <a:ext cx="442027" cy="464043"/>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50" name="Google Shape;12050;p81"/>
          <p:cNvGrpSpPr/>
          <p:nvPr/>
        </p:nvGrpSpPr>
        <p:grpSpPr>
          <a:xfrm>
            <a:off x="8423659" y="2168099"/>
            <a:ext cx="464853" cy="334208"/>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57" name="Google Shape;12057;p81"/>
          <p:cNvGrpSpPr/>
          <p:nvPr/>
        </p:nvGrpSpPr>
        <p:grpSpPr>
          <a:xfrm>
            <a:off x="9889216" y="2110968"/>
            <a:ext cx="464853" cy="445696"/>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63" name="Google Shape;12063;p81"/>
          <p:cNvGrpSpPr/>
          <p:nvPr/>
        </p:nvGrpSpPr>
        <p:grpSpPr>
          <a:xfrm>
            <a:off x="10623296" y="2110584"/>
            <a:ext cx="463829" cy="446592"/>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070" name="Google Shape;12070;p81"/>
          <p:cNvGrpSpPr/>
          <p:nvPr/>
        </p:nvGrpSpPr>
        <p:grpSpPr>
          <a:xfrm>
            <a:off x="4026902" y="2132174"/>
            <a:ext cx="463829" cy="405205"/>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2075" name="Google Shape;12075;p81"/>
          <p:cNvGrpSpPr/>
          <p:nvPr/>
        </p:nvGrpSpPr>
        <p:grpSpPr>
          <a:xfrm>
            <a:off x="1473686" y="4570829"/>
            <a:ext cx="418645" cy="47808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2093" name="Google Shape;12093;p81"/>
          <p:cNvGrpSpPr/>
          <p:nvPr/>
        </p:nvGrpSpPr>
        <p:grpSpPr>
          <a:xfrm>
            <a:off x="3689579" y="4571725"/>
            <a:ext cx="384597" cy="47616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03" name="Google Shape;12103;p81"/>
          <p:cNvGrpSpPr/>
          <p:nvPr/>
        </p:nvGrpSpPr>
        <p:grpSpPr>
          <a:xfrm>
            <a:off x="2944875" y="4572536"/>
            <a:ext cx="406443" cy="475349"/>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07" name="Google Shape;12107;p81"/>
          <p:cNvGrpSpPr/>
          <p:nvPr/>
        </p:nvGrpSpPr>
        <p:grpSpPr>
          <a:xfrm>
            <a:off x="5177024" y="4571853"/>
            <a:ext cx="342400" cy="476032"/>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11" name="Google Shape;12111;p81"/>
          <p:cNvGrpSpPr/>
          <p:nvPr/>
        </p:nvGrpSpPr>
        <p:grpSpPr>
          <a:xfrm>
            <a:off x="8038080" y="4570829"/>
            <a:ext cx="480085" cy="480128"/>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15" name="Google Shape;12115;p81"/>
          <p:cNvGrpSpPr/>
          <p:nvPr/>
        </p:nvGrpSpPr>
        <p:grpSpPr>
          <a:xfrm>
            <a:off x="8774677" y="4572365"/>
            <a:ext cx="476544" cy="476544"/>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2125" name="Google Shape;12125;p81"/>
          <p:cNvGrpSpPr/>
          <p:nvPr/>
        </p:nvGrpSpPr>
        <p:grpSpPr>
          <a:xfrm>
            <a:off x="6575552" y="4595235"/>
            <a:ext cx="476544" cy="431317"/>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28" name="Google Shape;12128;p81"/>
          <p:cNvGrpSpPr/>
          <p:nvPr/>
        </p:nvGrpSpPr>
        <p:grpSpPr>
          <a:xfrm>
            <a:off x="9507691" y="4572365"/>
            <a:ext cx="476075" cy="476544"/>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33" name="Google Shape;12133;p81"/>
          <p:cNvGrpSpPr/>
          <p:nvPr/>
        </p:nvGrpSpPr>
        <p:grpSpPr>
          <a:xfrm>
            <a:off x="4384533" y="4571469"/>
            <a:ext cx="459776" cy="475392"/>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37" name="Google Shape;12137;p81"/>
          <p:cNvGrpSpPr/>
          <p:nvPr/>
        </p:nvGrpSpPr>
        <p:grpSpPr>
          <a:xfrm>
            <a:off x="7308053" y="4596942"/>
            <a:ext cx="478080" cy="426069"/>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accent5">
            <a:lumMod val="75000"/>
          </a:schemeClr>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2154" name="Google Shape;12154;p82"/>
          <p:cNvGrpSpPr/>
          <p:nvPr/>
        </p:nvGrpSpPr>
        <p:grpSpPr>
          <a:xfrm>
            <a:off x="4034956" y="5191136"/>
            <a:ext cx="461408" cy="460899"/>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59" name="Google Shape;12159;p82"/>
          <p:cNvGrpSpPr/>
          <p:nvPr/>
        </p:nvGrpSpPr>
        <p:grpSpPr>
          <a:xfrm>
            <a:off x="4633741" y="5191136"/>
            <a:ext cx="461408" cy="460899"/>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64" name="Google Shape;12164;p82"/>
          <p:cNvGrpSpPr/>
          <p:nvPr/>
        </p:nvGrpSpPr>
        <p:grpSpPr>
          <a:xfrm>
            <a:off x="6430608" y="5191136"/>
            <a:ext cx="461365" cy="460899"/>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68" name="Google Shape;12168;p82"/>
          <p:cNvGrpSpPr/>
          <p:nvPr/>
        </p:nvGrpSpPr>
        <p:grpSpPr>
          <a:xfrm>
            <a:off x="7629156" y="5191136"/>
            <a:ext cx="460899" cy="460899"/>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72" name="Google Shape;12172;p82"/>
          <p:cNvGrpSpPr/>
          <p:nvPr/>
        </p:nvGrpSpPr>
        <p:grpSpPr>
          <a:xfrm>
            <a:off x="5232528" y="5191136"/>
            <a:ext cx="461365" cy="460899"/>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75" name="Google Shape;12175;p82"/>
          <p:cNvGrpSpPr/>
          <p:nvPr/>
        </p:nvGrpSpPr>
        <p:grpSpPr>
          <a:xfrm>
            <a:off x="5831823" y="5191136"/>
            <a:ext cx="461365" cy="460899"/>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79" name="Google Shape;12179;p82"/>
          <p:cNvGrpSpPr/>
          <p:nvPr/>
        </p:nvGrpSpPr>
        <p:grpSpPr>
          <a:xfrm>
            <a:off x="7030413" y="5191136"/>
            <a:ext cx="460856" cy="460899"/>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83" name="Google Shape;12183;p82"/>
          <p:cNvGrpSpPr/>
          <p:nvPr/>
        </p:nvGrpSpPr>
        <p:grpSpPr>
          <a:xfrm>
            <a:off x="1708448" y="4632039"/>
            <a:ext cx="489673" cy="359807"/>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90" name="Google Shape;12190;p82"/>
          <p:cNvGrpSpPr/>
          <p:nvPr/>
        </p:nvGrpSpPr>
        <p:grpSpPr>
          <a:xfrm>
            <a:off x="2341610" y="4623467"/>
            <a:ext cx="489673" cy="376485"/>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197" name="Google Shape;12197;p82"/>
          <p:cNvGrpSpPr/>
          <p:nvPr/>
        </p:nvGrpSpPr>
        <p:grpSpPr>
          <a:xfrm>
            <a:off x="4871627" y="4596178"/>
            <a:ext cx="492219" cy="431063"/>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09" name="Google Shape;12209;p82"/>
          <p:cNvGrpSpPr/>
          <p:nvPr/>
        </p:nvGrpSpPr>
        <p:grpSpPr>
          <a:xfrm>
            <a:off x="1112207" y="4565833"/>
            <a:ext cx="416421" cy="4912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2216" name="Google Shape;12216;p82"/>
          <p:cNvGrpSpPr/>
          <p:nvPr/>
        </p:nvGrpSpPr>
        <p:grpSpPr>
          <a:xfrm>
            <a:off x="3655019" y="4582951"/>
            <a:ext cx="440147" cy="411877"/>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21" name="Google Shape;12221;p82"/>
          <p:cNvGrpSpPr/>
          <p:nvPr/>
        </p:nvGrpSpPr>
        <p:grpSpPr>
          <a:xfrm>
            <a:off x="4253149" y="4580517"/>
            <a:ext cx="461875" cy="463403"/>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36" name="Google Shape;12236;p82"/>
          <p:cNvGrpSpPr/>
          <p:nvPr/>
        </p:nvGrpSpPr>
        <p:grpSpPr>
          <a:xfrm>
            <a:off x="6138929" y="4647191"/>
            <a:ext cx="489673" cy="325981"/>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47" name="Google Shape;12247;p82"/>
          <p:cNvGrpSpPr/>
          <p:nvPr/>
        </p:nvGrpSpPr>
        <p:grpSpPr>
          <a:xfrm>
            <a:off x="5557841" y="4568379"/>
            <a:ext cx="386585" cy="446215"/>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58" name="Google Shape;12258;p82"/>
          <p:cNvGrpSpPr/>
          <p:nvPr/>
        </p:nvGrpSpPr>
        <p:grpSpPr>
          <a:xfrm>
            <a:off x="8677562" y="4569907"/>
            <a:ext cx="476049" cy="476007"/>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62" name="Google Shape;12262;p82"/>
          <p:cNvGrpSpPr/>
          <p:nvPr/>
        </p:nvGrpSpPr>
        <p:grpSpPr>
          <a:xfrm>
            <a:off x="8044442" y="4569907"/>
            <a:ext cx="476516" cy="476007"/>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65" name="Google Shape;12265;p82"/>
          <p:cNvGrpSpPr/>
          <p:nvPr/>
        </p:nvGrpSpPr>
        <p:grpSpPr>
          <a:xfrm>
            <a:off x="10576498" y="4569398"/>
            <a:ext cx="476516" cy="476516"/>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69" name="Google Shape;12269;p82"/>
          <p:cNvGrpSpPr/>
          <p:nvPr/>
        </p:nvGrpSpPr>
        <p:grpSpPr>
          <a:xfrm>
            <a:off x="9310215" y="4569907"/>
            <a:ext cx="476516" cy="476007"/>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75" name="Google Shape;12275;p82"/>
          <p:cNvGrpSpPr/>
          <p:nvPr/>
        </p:nvGrpSpPr>
        <p:grpSpPr>
          <a:xfrm>
            <a:off x="6778161" y="4569907"/>
            <a:ext cx="476007" cy="476007"/>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78" name="Google Shape;12278;p82"/>
          <p:cNvGrpSpPr/>
          <p:nvPr/>
        </p:nvGrpSpPr>
        <p:grpSpPr>
          <a:xfrm>
            <a:off x="7411279" y="4569907"/>
            <a:ext cx="476559" cy="476007"/>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81" name="Google Shape;12281;p82"/>
          <p:cNvGrpSpPr/>
          <p:nvPr/>
        </p:nvGrpSpPr>
        <p:grpSpPr>
          <a:xfrm>
            <a:off x="9942826" y="4569907"/>
            <a:ext cx="476559" cy="476007"/>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87" name="Google Shape;12287;p82"/>
          <p:cNvGrpSpPr/>
          <p:nvPr/>
        </p:nvGrpSpPr>
        <p:grpSpPr>
          <a:xfrm>
            <a:off x="4985834" y="3955843"/>
            <a:ext cx="297165" cy="460983"/>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91" name="Google Shape;12291;p82"/>
          <p:cNvGrpSpPr/>
          <p:nvPr/>
        </p:nvGrpSpPr>
        <p:grpSpPr>
          <a:xfrm>
            <a:off x="2951343" y="3979108"/>
            <a:ext cx="563461" cy="413843"/>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2295" name="Google Shape;12295;p82"/>
          <p:cNvGrpSpPr/>
          <p:nvPr/>
        </p:nvGrpSpPr>
        <p:grpSpPr>
          <a:xfrm>
            <a:off x="2415369" y="3956947"/>
            <a:ext cx="381536" cy="461917"/>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299" name="Google Shape;12299;p82"/>
          <p:cNvGrpSpPr/>
          <p:nvPr/>
        </p:nvGrpSpPr>
        <p:grpSpPr>
          <a:xfrm>
            <a:off x="7414335" y="3976172"/>
            <a:ext cx="506352" cy="450245"/>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04" name="Google Shape;12304;p82"/>
          <p:cNvGrpSpPr/>
          <p:nvPr/>
        </p:nvGrpSpPr>
        <p:grpSpPr>
          <a:xfrm>
            <a:off x="1736755" y="3982240"/>
            <a:ext cx="463912" cy="413365"/>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2311" name="Google Shape;12311;p82"/>
          <p:cNvGrpSpPr/>
          <p:nvPr/>
        </p:nvGrpSpPr>
        <p:grpSpPr>
          <a:xfrm>
            <a:off x="3637722" y="3927686"/>
            <a:ext cx="510437" cy="478135"/>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18" name="Google Shape;12318;p82"/>
          <p:cNvGrpSpPr/>
          <p:nvPr/>
        </p:nvGrpSpPr>
        <p:grpSpPr>
          <a:xfrm>
            <a:off x="1098542" y="3972608"/>
            <a:ext cx="475540" cy="447233"/>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30" name="Google Shape;12330;p82"/>
          <p:cNvGrpSpPr/>
          <p:nvPr/>
        </p:nvGrpSpPr>
        <p:grpSpPr>
          <a:xfrm>
            <a:off x="5581098" y="4003969"/>
            <a:ext cx="373429" cy="36736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44" name="Google Shape;12344;p82"/>
          <p:cNvGrpSpPr/>
          <p:nvPr/>
        </p:nvGrpSpPr>
        <p:grpSpPr>
          <a:xfrm>
            <a:off x="6189475" y="3988777"/>
            <a:ext cx="427031" cy="424527"/>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49" name="Google Shape;12349;p82"/>
          <p:cNvGrpSpPr/>
          <p:nvPr/>
        </p:nvGrpSpPr>
        <p:grpSpPr>
          <a:xfrm>
            <a:off x="6860494" y="4014452"/>
            <a:ext cx="349239" cy="374067"/>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57" name="Google Shape;12357;p82"/>
          <p:cNvGrpSpPr/>
          <p:nvPr/>
        </p:nvGrpSpPr>
        <p:grpSpPr>
          <a:xfrm>
            <a:off x="8059085" y="3957456"/>
            <a:ext cx="483095" cy="48564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64" name="Google Shape;12364;p82"/>
          <p:cNvGrpSpPr/>
          <p:nvPr/>
        </p:nvGrpSpPr>
        <p:grpSpPr>
          <a:xfrm>
            <a:off x="8729127" y="3993827"/>
            <a:ext cx="411837" cy="414893"/>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75" name="Google Shape;12375;p82"/>
          <p:cNvGrpSpPr/>
          <p:nvPr/>
        </p:nvGrpSpPr>
        <p:grpSpPr>
          <a:xfrm>
            <a:off x="9966592" y="4014580"/>
            <a:ext cx="467435" cy="373939"/>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84" name="Google Shape;12384;p82"/>
          <p:cNvGrpSpPr/>
          <p:nvPr/>
        </p:nvGrpSpPr>
        <p:grpSpPr>
          <a:xfrm>
            <a:off x="9316760" y="3934483"/>
            <a:ext cx="442683" cy="473939"/>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399" name="Google Shape;12399;p82"/>
          <p:cNvGrpSpPr/>
          <p:nvPr/>
        </p:nvGrpSpPr>
        <p:grpSpPr>
          <a:xfrm>
            <a:off x="10613378" y="3969084"/>
            <a:ext cx="440145" cy="463403"/>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p>
          </p:txBody>
        </p:sp>
      </p:grpSp>
      <p:grpSp>
        <p:nvGrpSpPr>
          <p:cNvPr id="12408" name="Google Shape;12408;p82"/>
          <p:cNvGrpSpPr/>
          <p:nvPr/>
        </p:nvGrpSpPr>
        <p:grpSpPr>
          <a:xfrm>
            <a:off x="10620975" y="3348569"/>
            <a:ext cx="472484" cy="471508"/>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12" name="Google Shape;12412;p82"/>
          <p:cNvGrpSpPr/>
          <p:nvPr/>
        </p:nvGrpSpPr>
        <p:grpSpPr>
          <a:xfrm>
            <a:off x="2389609" y="3408707"/>
            <a:ext cx="467944" cy="350724"/>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18" name="Google Shape;12418;p82"/>
          <p:cNvGrpSpPr/>
          <p:nvPr/>
        </p:nvGrpSpPr>
        <p:grpSpPr>
          <a:xfrm>
            <a:off x="1755490" y="3412733"/>
            <a:ext cx="559884" cy="410812"/>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22" name="Google Shape;12422;p82"/>
          <p:cNvGrpSpPr/>
          <p:nvPr/>
        </p:nvGrpSpPr>
        <p:grpSpPr>
          <a:xfrm>
            <a:off x="1105629" y="3365249"/>
            <a:ext cx="501811" cy="440145"/>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31" name="Google Shape;12431;p82"/>
          <p:cNvGrpSpPr/>
          <p:nvPr/>
        </p:nvGrpSpPr>
        <p:grpSpPr>
          <a:xfrm>
            <a:off x="5575538" y="3369535"/>
            <a:ext cx="429535" cy="429832"/>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34" name="Google Shape;12434;p82"/>
          <p:cNvGrpSpPr/>
          <p:nvPr/>
        </p:nvGrpSpPr>
        <p:grpSpPr>
          <a:xfrm>
            <a:off x="9988315" y="3368346"/>
            <a:ext cx="437301" cy="432421"/>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40" name="Google Shape;12440;p82"/>
          <p:cNvGrpSpPr/>
          <p:nvPr/>
        </p:nvGrpSpPr>
        <p:grpSpPr>
          <a:xfrm>
            <a:off x="9402692" y="3451657"/>
            <a:ext cx="376485" cy="264825"/>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47" name="Google Shape;12447;p82"/>
          <p:cNvGrpSpPr/>
          <p:nvPr/>
        </p:nvGrpSpPr>
        <p:grpSpPr>
          <a:xfrm>
            <a:off x="4933802" y="3361217"/>
            <a:ext cx="445705" cy="446215"/>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55" name="Google Shape;12455;p82"/>
          <p:cNvGrpSpPr/>
          <p:nvPr/>
        </p:nvGrpSpPr>
        <p:grpSpPr>
          <a:xfrm>
            <a:off x="8736171" y="3377895"/>
            <a:ext cx="442692" cy="414384"/>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62" name="Google Shape;12462;p82"/>
          <p:cNvGrpSpPr/>
          <p:nvPr/>
        </p:nvGrpSpPr>
        <p:grpSpPr>
          <a:xfrm>
            <a:off x="3724601" y="3354638"/>
            <a:ext cx="330523" cy="461365"/>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75" name="Google Shape;12475;p82"/>
          <p:cNvGrpSpPr/>
          <p:nvPr/>
        </p:nvGrpSpPr>
        <p:grpSpPr>
          <a:xfrm>
            <a:off x="4243558" y="3401110"/>
            <a:ext cx="559911" cy="366893"/>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90" name="Google Shape;12490;p82"/>
          <p:cNvGrpSpPr/>
          <p:nvPr/>
        </p:nvGrpSpPr>
        <p:grpSpPr>
          <a:xfrm>
            <a:off x="8099020" y="3376367"/>
            <a:ext cx="450245" cy="418925"/>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93" name="Google Shape;12493;p82"/>
          <p:cNvGrpSpPr/>
          <p:nvPr/>
        </p:nvGrpSpPr>
        <p:grpSpPr>
          <a:xfrm>
            <a:off x="3050017" y="3393046"/>
            <a:ext cx="416931" cy="382045"/>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497" name="Google Shape;12497;p82"/>
          <p:cNvGrpSpPr/>
          <p:nvPr/>
        </p:nvGrpSpPr>
        <p:grpSpPr>
          <a:xfrm>
            <a:off x="7458260" y="3356165"/>
            <a:ext cx="460389" cy="456824"/>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03" name="Google Shape;12503;p82"/>
          <p:cNvGrpSpPr/>
          <p:nvPr/>
        </p:nvGrpSpPr>
        <p:grpSpPr>
          <a:xfrm>
            <a:off x="6170759" y="3363721"/>
            <a:ext cx="503848" cy="441673"/>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08" name="Google Shape;12508;p82"/>
          <p:cNvGrpSpPr/>
          <p:nvPr/>
        </p:nvGrpSpPr>
        <p:grpSpPr>
          <a:xfrm>
            <a:off x="6879209" y="3380908"/>
            <a:ext cx="336083" cy="406829"/>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2516" name="Google Shape;12516;p82"/>
          <p:cNvGrpSpPr/>
          <p:nvPr/>
        </p:nvGrpSpPr>
        <p:grpSpPr>
          <a:xfrm>
            <a:off x="8173799" y="2727078"/>
            <a:ext cx="333027" cy="485132"/>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26" name="Google Shape;12526;p82"/>
          <p:cNvGrpSpPr/>
          <p:nvPr/>
        </p:nvGrpSpPr>
        <p:grpSpPr>
          <a:xfrm>
            <a:off x="3006559" y="2729073"/>
            <a:ext cx="471508" cy="472527"/>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31" name="Google Shape;12531;p82"/>
          <p:cNvGrpSpPr/>
          <p:nvPr/>
        </p:nvGrpSpPr>
        <p:grpSpPr>
          <a:xfrm>
            <a:off x="10719987" y="2768499"/>
            <a:ext cx="340115" cy="402247"/>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36" name="Google Shape;12536;p82"/>
          <p:cNvGrpSpPr/>
          <p:nvPr/>
        </p:nvGrpSpPr>
        <p:grpSpPr>
          <a:xfrm>
            <a:off x="8811460" y="2727078"/>
            <a:ext cx="332560" cy="485132"/>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45" name="Google Shape;12545;p82"/>
          <p:cNvGrpSpPr/>
          <p:nvPr/>
        </p:nvGrpSpPr>
        <p:grpSpPr>
          <a:xfrm>
            <a:off x="6914562" y="2727078"/>
            <a:ext cx="302215" cy="484623"/>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48" name="Google Shape;12548;p82"/>
          <p:cNvGrpSpPr/>
          <p:nvPr/>
        </p:nvGrpSpPr>
        <p:grpSpPr>
          <a:xfrm>
            <a:off x="4917123" y="2729073"/>
            <a:ext cx="472484" cy="472527"/>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58" name="Google Shape;12558;p82"/>
          <p:cNvGrpSpPr/>
          <p:nvPr/>
        </p:nvGrpSpPr>
        <p:grpSpPr>
          <a:xfrm>
            <a:off x="4280439" y="2729073"/>
            <a:ext cx="472484" cy="472993"/>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72" name="Google Shape;12572;p82"/>
          <p:cNvGrpSpPr/>
          <p:nvPr/>
        </p:nvGrpSpPr>
        <p:grpSpPr>
          <a:xfrm>
            <a:off x="1739300" y="2754834"/>
            <a:ext cx="455296" cy="446765"/>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76" name="Google Shape;12576;p82"/>
          <p:cNvGrpSpPr/>
          <p:nvPr/>
        </p:nvGrpSpPr>
        <p:grpSpPr>
          <a:xfrm>
            <a:off x="7422349" y="2754809"/>
            <a:ext cx="555532" cy="434129"/>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87" name="Google Shape;12587;p82"/>
          <p:cNvGrpSpPr/>
          <p:nvPr/>
        </p:nvGrpSpPr>
        <p:grpSpPr>
          <a:xfrm>
            <a:off x="10068660" y="2746770"/>
            <a:ext cx="368931" cy="444177"/>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90" name="Google Shape;12590;p82"/>
          <p:cNvGrpSpPr/>
          <p:nvPr/>
        </p:nvGrpSpPr>
        <p:grpSpPr>
          <a:xfrm>
            <a:off x="1104611" y="2735652"/>
            <a:ext cx="449779" cy="471465"/>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595" name="Google Shape;12595;p82"/>
          <p:cNvGrpSpPr/>
          <p:nvPr/>
        </p:nvGrpSpPr>
        <p:grpSpPr>
          <a:xfrm>
            <a:off x="3644257" y="2781104"/>
            <a:ext cx="436113" cy="36944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p>
        </p:txBody>
      </p:sp>
      <p:grpSp>
        <p:nvGrpSpPr>
          <p:cNvPr id="12599" name="Google Shape;12599;p82"/>
          <p:cNvGrpSpPr/>
          <p:nvPr/>
        </p:nvGrpSpPr>
        <p:grpSpPr>
          <a:xfrm>
            <a:off x="5560386" y="2729073"/>
            <a:ext cx="459837" cy="458097"/>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04" name="Google Shape;12604;p82"/>
          <p:cNvGrpSpPr/>
          <p:nvPr/>
        </p:nvGrpSpPr>
        <p:grpSpPr>
          <a:xfrm>
            <a:off x="6199575" y="2738196"/>
            <a:ext cx="459371" cy="458819"/>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31" name="Google Shape;12631;p82"/>
          <p:cNvGrpSpPr/>
          <p:nvPr/>
        </p:nvGrpSpPr>
        <p:grpSpPr>
          <a:xfrm>
            <a:off x="8078268" y="2164663"/>
            <a:ext cx="510425" cy="414384"/>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50" name="Google Shape;12650;p82"/>
          <p:cNvGrpSpPr/>
          <p:nvPr/>
        </p:nvGrpSpPr>
        <p:grpSpPr>
          <a:xfrm>
            <a:off x="8710920" y="2152525"/>
            <a:ext cx="510384" cy="438151"/>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53" name="Google Shape;12653;p82"/>
          <p:cNvGrpSpPr/>
          <p:nvPr/>
        </p:nvGrpSpPr>
        <p:grpSpPr>
          <a:xfrm>
            <a:off x="6891857" y="2116663"/>
            <a:ext cx="346140" cy="461365"/>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58" name="Google Shape;12658;p82"/>
          <p:cNvGrpSpPr/>
          <p:nvPr/>
        </p:nvGrpSpPr>
        <p:grpSpPr>
          <a:xfrm>
            <a:off x="1826175" y="2117681"/>
            <a:ext cx="336592" cy="468963"/>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76" name="Google Shape;12676;p82"/>
          <p:cNvGrpSpPr/>
          <p:nvPr/>
        </p:nvGrpSpPr>
        <p:grpSpPr>
          <a:xfrm>
            <a:off x="1106648" y="2107580"/>
            <a:ext cx="507880" cy="452792"/>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82" name="Google Shape;12682;p82"/>
          <p:cNvGrpSpPr/>
          <p:nvPr/>
        </p:nvGrpSpPr>
        <p:grpSpPr>
          <a:xfrm>
            <a:off x="2392622" y="2117173"/>
            <a:ext cx="469471" cy="469471"/>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87" name="Google Shape;12687;p82"/>
          <p:cNvGrpSpPr/>
          <p:nvPr/>
        </p:nvGrpSpPr>
        <p:grpSpPr>
          <a:xfrm>
            <a:off x="7461316" y="2102615"/>
            <a:ext cx="495232" cy="473928"/>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90" name="Google Shape;12690;p82"/>
          <p:cNvGrpSpPr/>
          <p:nvPr/>
        </p:nvGrpSpPr>
        <p:grpSpPr>
          <a:xfrm>
            <a:off x="6193506" y="2157066"/>
            <a:ext cx="479572" cy="429111"/>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696" name="Google Shape;12696;p82"/>
          <p:cNvGrpSpPr/>
          <p:nvPr/>
        </p:nvGrpSpPr>
        <p:grpSpPr>
          <a:xfrm>
            <a:off x="5583093" y="2104780"/>
            <a:ext cx="428049" cy="471763"/>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01" name="Google Shape;12701;p82"/>
          <p:cNvGrpSpPr/>
          <p:nvPr/>
        </p:nvGrpSpPr>
        <p:grpSpPr>
          <a:xfrm>
            <a:off x="3036904" y="2109576"/>
            <a:ext cx="448251" cy="447233"/>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19" name="Google Shape;12719;p82"/>
          <p:cNvGrpSpPr/>
          <p:nvPr/>
        </p:nvGrpSpPr>
        <p:grpSpPr>
          <a:xfrm>
            <a:off x="3673589" y="2130796"/>
            <a:ext cx="444177" cy="428049"/>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40" name="Google Shape;12740;p82"/>
          <p:cNvGrpSpPr/>
          <p:nvPr/>
        </p:nvGrpSpPr>
        <p:grpSpPr>
          <a:xfrm>
            <a:off x="4388065" y="2121713"/>
            <a:ext cx="282523" cy="452792"/>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2751" name="Google Shape;12751;p82"/>
          <p:cNvGrpSpPr/>
          <p:nvPr/>
        </p:nvGrpSpPr>
        <p:grpSpPr>
          <a:xfrm>
            <a:off x="4921665" y="2161140"/>
            <a:ext cx="482628" cy="419944"/>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p>
            </p:txBody>
          </p:sp>
        </p:grpSp>
      </p:grpSp>
      <p:grpSp>
        <p:nvGrpSpPr>
          <p:cNvPr id="12763" name="Google Shape;12763;p82"/>
          <p:cNvGrpSpPr/>
          <p:nvPr/>
        </p:nvGrpSpPr>
        <p:grpSpPr>
          <a:xfrm>
            <a:off x="9315753" y="2178336"/>
            <a:ext cx="666044" cy="406848"/>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72" name="Google Shape;12772;p82"/>
          <p:cNvGrpSpPr/>
          <p:nvPr/>
        </p:nvGrpSpPr>
        <p:grpSpPr>
          <a:xfrm>
            <a:off x="10678565" y="2125745"/>
            <a:ext cx="376995" cy="453811"/>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77" name="Google Shape;12777;p82"/>
          <p:cNvGrpSpPr/>
          <p:nvPr/>
        </p:nvGrpSpPr>
        <p:grpSpPr>
          <a:xfrm>
            <a:off x="10076257" y="2101513"/>
            <a:ext cx="492177" cy="480548"/>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p>
          </p:txBody>
        </p:sp>
      </p:grpSp>
      <p:grpSp>
        <p:nvGrpSpPr>
          <p:cNvPr id="12783" name="Google Shape;12783;p82"/>
          <p:cNvGrpSpPr/>
          <p:nvPr/>
        </p:nvGrpSpPr>
        <p:grpSpPr>
          <a:xfrm>
            <a:off x="8227972" y="5191136"/>
            <a:ext cx="461408" cy="460899"/>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63">
            <a:extLst>
              <a:ext uri="{FF2B5EF4-FFF2-40B4-BE49-F238E27FC236}">
                <a16:creationId xmlns:a16="http://schemas.microsoft.com/office/drawing/2014/main" id="{3B79C4F1-6B5C-48D0-BD8F-CB688162E9A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rot="20971299">
            <a:off x="1195968" y="2286619"/>
            <a:ext cx="2598070" cy="2355051"/>
          </a:xfrm>
          <a:prstGeom prst="rect">
            <a:avLst/>
          </a:prstGeom>
          <a:solidFill>
            <a:schemeClr val="bg1">
              <a:lumMod val="95000"/>
            </a:schemeClr>
          </a:solidFill>
        </p:spPr>
      </p:pic>
      <p:sp>
        <p:nvSpPr>
          <p:cNvPr id="2" name="Text Placeholder 1">
            <a:extLst>
              <a:ext uri="{FF2B5EF4-FFF2-40B4-BE49-F238E27FC236}">
                <a16:creationId xmlns:a16="http://schemas.microsoft.com/office/drawing/2014/main" id="{E2F48212-1ABC-4E04-B750-22DFEB4B0D3C}"/>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15" name="TextBox 14">
            <a:extLst>
              <a:ext uri="{FF2B5EF4-FFF2-40B4-BE49-F238E27FC236}">
                <a16:creationId xmlns:a16="http://schemas.microsoft.com/office/drawing/2014/main" id="{0CA17E4F-37CF-48F0-B72E-1E7B19771DAE}"/>
              </a:ext>
            </a:extLst>
          </p:cNvPr>
          <p:cNvSpPr txBox="1"/>
          <p:nvPr/>
        </p:nvSpPr>
        <p:spPr>
          <a:xfrm>
            <a:off x="4763082" y="2070008"/>
            <a:ext cx="6201010" cy="954107"/>
          </a:xfrm>
          <a:prstGeom prst="rect">
            <a:avLst/>
          </a:prstGeom>
          <a:noFill/>
        </p:spPr>
        <p:txBody>
          <a:bodyPr wrap="square" rtlCol="0" anchor="ctr">
            <a:spAutoFit/>
          </a:bodyPr>
          <a:lstStyle/>
          <a:p>
            <a:pPr algn="r" rtl="1"/>
            <a:r>
              <a:rPr lang="fa-IR" altLang="ko-KR" sz="2800" dirty="0">
                <a:solidFill>
                  <a:schemeClr val="bg1"/>
                </a:solidFill>
                <a:cs typeface="B Nazanin" panose="00000700000000000000" pitchFamily="2" charset="-78"/>
              </a:rPr>
              <a:t>ارائه عالی با </a:t>
            </a:r>
          </a:p>
          <a:p>
            <a:pPr algn="r" rtl="1"/>
            <a:r>
              <a:rPr lang="en-US" altLang="ko-KR" sz="2800" dirty="0">
                <a:solidFill>
                  <a:schemeClr val="bg1"/>
                </a:solidFill>
                <a:cs typeface="B Nazanin" panose="00000700000000000000" pitchFamily="2" charset="-78"/>
              </a:rPr>
              <a:t>20begir.com</a:t>
            </a:r>
            <a:endParaRPr lang="ko-KR" altLang="en-US" sz="2800" dirty="0">
              <a:solidFill>
                <a:schemeClr val="bg1"/>
              </a:solidFill>
              <a:cs typeface="B Nazanin" panose="00000700000000000000" pitchFamily="2" charset="-78"/>
            </a:endParaRPr>
          </a:p>
        </p:txBody>
      </p:sp>
      <p:sp>
        <p:nvSpPr>
          <p:cNvPr id="16" name="직사각형 16">
            <a:extLst>
              <a:ext uri="{FF2B5EF4-FFF2-40B4-BE49-F238E27FC236}">
                <a16:creationId xmlns:a16="http://schemas.microsoft.com/office/drawing/2014/main" id="{F500E50E-0ED7-4499-888E-8E26EA8786A9}"/>
              </a:ext>
            </a:extLst>
          </p:cNvPr>
          <p:cNvSpPr/>
          <p:nvPr/>
        </p:nvSpPr>
        <p:spPr>
          <a:xfrm>
            <a:off x="5053395" y="3291703"/>
            <a:ext cx="5620383" cy="738664"/>
          </a:xfrm>
          <a:prstGeom prst="rect">
            <a:avLst/>
          </a:prstGeom>
        </p:spPr>
        <p:txBody>
          <a:bodyPr wrap="square">
            <a:spAutoFit/>
          </a:bodyPr>
          <a:lstStyle/>
          <a:p>
            <a:pPr algn="r" rtl="1"/>
            <a:r>
              <a:rPr lang="fa-IR" altLang="ko-KR" sz="14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ko-KR" altLang="en-US" sz="1400"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5F52D363-4DAE-4917-87E3-404D0A0B9E54}"/>
              </a:ext>
            </a:extLst>
          </p:cNvPr>
          <p:cNvSpPr txBox="1"/>
          <p:nvPr/>
        </p:nvSpPr>
        <p:spPr>
          <a:xfrm>
            <a:off x="8759770" y="5424503"/>
            <a:ext cx="2412762" cy="307777"/>
          </a:xfrm>
          <a:prstGeom prst="rect">
            <a:avLst/>
          </a:prstGeom>
          <a:solidFill>
            <a:schemeClr val="accent4"/>
          </a:solidFill>
        </p:spPr>
        <p:txBody>
          <a:bodyPr wrap="square" rtlCol="0">
            <a:spAutoFit/>
          </a:bodyPr>
          <a:lstStyle/>
          <a:p>
            <a:pPr algn="ctr"/>
            <a:r>
              <a:rPr lang="fa-IR" altLang="ko-KR" sz="1400" b="1" dirty="0">
                <a:solidFill>
                  <a:schemeClr val="bg1"/>
                </a:solidFill>
                <a:cs typeface="B Nazanin" panose="00000700000000000000" pitchFamily="2" charset="-78"/>
              </a:rPr>
              <a:t>ارائه ساده</a:t>
            </a:r>
            <a:endParaRPr lang="ko-KR" altLang="en-US" sz="14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B04C6D71-42BF-43DE-9F37-8B49FF1B25F9}"/>
              </a:ext>
            </a:extLst>
          </p:cNvPr>
          <p:cNvSpPr txBox="1"/>
          <p:nvPr/>
        </p:nvSpPr>
        <p:spPr>
          <a:xfrm>
            <a:off x="5159908" y="4479806"/>
            <a:ext cx="5620383" cy="369332"/>
          </a:xfrm>
          <a:prstGeom prst="rect">
            <a:avLst/>
          </a:prstGeom>
          <a:noFill/>
        </p:spPr>
        <p:txBody>
          <a:bodyPr wrap="square" rtlCol="0" anchor="ctr">
            <a:spAutoFit/>
          </a:bodyPr>
          <a:lstStyle/>
          <a:p>
            <a:pPr algn="r"/>
            <a:r>
              <a:rPr lang="fa-IR" altLang="ko-KR" dirty="0">
                <a:solidFill>
                  <a:schemeClr val="bg1"/>
                </a:solidFill>
                <a:cs typeface="B Nazanin" panose="00000700000000000000" pitchFamily="2" charset="-78"/>
              </a:rPr>
              <a:t>اسلاید متنی را برای ارائه خود تمیز کنید</a:t>
            </a:r>
            <a:endParaRPr lang="ko-KR" altLang="en-US"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6964CB9F-863F-4A7D-A278-8B303E619C23}"/>
              </a:ext>
            </a:extLst>
          </p:cNvPr>
          <p:cNvSpPr txBox="1"/>
          <p:nvPr/>
        </p:nvSpPr>
        <p:spPr>
          <a:xfrm rot="21033012">
            <a:off x="1479656" y="4737788"/>
            <a:ext cx="2644467" cy="646331"/>
          </a:xfrm>
          <a:prstGeom prst="rect">
            <a:avLst/>
          </a:prstGeom>
          <a:noFill/>
        </p:spPr>
        <p:txBody>
          <a:bodyPr wrap="square" rtlCol="0" anchor="ctr">
            <a:spAutoFit/>
          </a:bodyPr>
          <a:lstStyle/>
          <a:p>
            <a:pPr algn="r"/>
            <a:r>
              <a:rPr lang="fa-IR" altLang="ko-KR" sz="1600" dirty="0">
                <a:solidFill>
                  <a:schemeClr val="bg1"/>
                </a:solidFill>
                <a:cs typeface="B Nazanin" panose="00000700000000000000" pitchFamily="2" charset="-78"/>
              </a:rPr>
              <a:t>ارائه عالی با</a:t>
            </a:r>
          </a:p>
          <a:p>
            <a:pPr algn="r"/>
            <a:r>
              <a:rPr lang="en-GB" altLang="ko-KR" sz="2000" dirty="0">
                <a:solidFill>
                  <a:schemeClr val="accent2"/>
                </a:solidFill>
                <a:cs typeface="B Nazanin" panose="00000700000000000000" pitchFamily="2" charset="-78"/>
              </a:rPr>
              <a:t>20begir.com</a:t>
            </a:r>
            <a:endParaRPr lang="ko-KR" altLang="en-US" sz="2000" dirty="0">
              <a:solidFill>
                <a:schemeClr val="accent2"/>
              </a:solidFill>
              <a:cs typeface="B Nazanin" panose="00000700000000000000" pitchFamily="2" charset="-78"/>
            </a:endParaRPr>
          </a:p>
        </p:txBody>
      </p:sp>
      <p:pic>
        <p:nvPicPr>
          <p:cNvPr id="5" name="Picture Placeholder 4">
            <a:extLst>
              <a:ext uri="{FF2B5EF4-FFF2-40B4-BE49-F238E27FC236}">
                <a16:creationId xmlns:a16="http://schemas.microsoft.com/office/drawing/2014/main" id="{94708E24-EEF3-2D90-0789-E588D97D4B6E}"/>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23456298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56">
            <a:extLst>
              <a:ext uri="{FF2B5EF4-FFF2-40B4-BE49-F238E27FC236}">
                <a16:creationId xmlns:a16="http://schemas.microsoft.com/office/drawing/2014/main" id="{53A42C63-F353-41C2-831B-E6BFF05A7218}"/>
              </a:ext>
            </a:extLst>
          </p:cNvPr>
          <p:cNvSpPr/>
          <p:nvPr/>
        </p:nvSpPr>
        <p:spPr>
          <a:xfrm>
            <a:off x="4388769" y="1794871"/>
            <a:ext cx="2484002" cy="3216063"/>
          </a:xfrm>
          <a:custGeom>
            <a:avLst/>
            <a:gdLst/>
            <a:ahLst/>
            <a:cxnLst/>
            <a:rect l="l" t="t" r="r" b="b"/>
            <a:pathLst>
              <a:path w="2484001" h="3216063">
                <a:moveTo>
                  <a:pt x="214881" y="2675904"/>
                </a:moveTo>
                <a:cubicBezTo>
                  <a:pt x="161809" y="2675904"/>
                  <a:pt x="118785" y="2718928"/>
                  <a:pt x="118785" y="2772000"/>
                </a:cubicBezTo>
                <a:cubicBezTo>
                  <a:pt x="118785" y="2825072"/>
                  <a:pt x="161809" y="2868096"/>
                  <a:pt x="214881" y="2868096"/>
                </a:cubicBezTo>
                <a:cubicBezTo>
                  <a:pt x="267953" y="2868096"/>
                  <a:pt x="310977" y="2825072"/>
                  <a:pt x="310977" y="2772000"/>
                </a:cubicBezTo>
                <a:cubicBezTo>
                  <a:pt x="310977" y="2718928"/>
                  <a:pt x="267953" y="2675904"/>
                  <a:pt x="214881" y="2675904"/>
                </a:cubicBezTo>
                <a:close/>
                <a:moveTo>
                  <a:pt x="214881" y="2257909"/>
                </a:moveTo>
                <a:cubicBezTo>
                  <a:pt x="161809" y="2257909"/>
                  <a:pt x="118785" y="2300933"/>
                  <a:pt x="118785" y="2354005"/>
                </a:cubicBezTo>
                <a:cubicBezTo>
                  <a:pt x="118785" y="2407077"/>
                  <a:pt x="161809" y="2450101"/>
                  <a:pt x="214881" y="2450101"/>
                </a:cubicBezTo>
                <a:cubicBezTo>
                  <a:pt x="267953" y="2450101"/>
                  <a:pt x="310977" y="2407077"/>
                  <a:pt x="310977" y="2354005"/>
                </a:cubicBezTo>
                <a:cubicBezTo>
                  <a:pt x="310977" y="2300933"/>
                  <a:pt x="267953" y="2257909"/>
                  <a:pt x="214881" y="2257909"/>
                </a:cubicBezTo>
                <a:close/>
                <a:moveTo>
                  <a:pt x="214881" y="1839914"/>
                </a:moveTo>
                <a:cubicBezTo>
                  <a:pt x="161809" y="1839914"/>
                  <a:pt x="118785" y="1882938"/>
                  <a:pt x="118785" y="1936010"/>
                </a:cubicBezTo>
                <a:cubicBezTo>
                  <a:pt x="118785" y="1989082"/>
                  <a:pt x="161809" y="2032106"/>
                  <a:pt x="214881" y="2032106"/>
                </a:cubicBezTo>
                <a:cubicBezTo>
                  <a:pt x="267953" y="2032106"/>
                  <a:pt x="310977" y="1989082"/>
                  <a:pt x="310977" y="1936010"/>
                </a:cubicBezTo>
                <a:cubicBezTo>
                  <a:pt x="310977" y="1882938"/>
                  <a:pt x="267953" y="1839914"/>
                  <a:pt x="214881" y="1839914"/>
                </a:cubicBezTo>
                <a:close/>
                <a:moveTo>
                  <a:pt x="214881" y="1421919"/>
                </a:moveTo>
                <a:cubicBezTo>
                  <a:pt x="161809" y="1421919"/>
                  <a:pt x="118785" y="1464943"/>
                  <a:pt x="118785" y="1518015"/>
                </a:cubicBezTo>
                <a:cubicBezTo>
                  <a:pt x="118785" y="1571087"/>
                  <a:pt x="161809" y="1614111"/>
                  <a:pt x="214881" y="1614111"/>
                </a:cubicBezTo>
                <a:cubicBezTo>
                  <a:pt x="267953" y="1614111"/>
                  <a:pt x="310977" y="1571087"/>
                  <a:pt x="310977" y="1518015"/>
                </a:cubicBezTo>
                <a:cubicBezTo>
                  <a:pt x="310977" y="1464943"/>
                  <a:pt x="267953" y="1421919"/>
                  <a:pt x="214881" y="1421919"/>
                </a:cubicBezTo>
                <a:close/>
                <a:moveTo>
                  <a:pt x="214881" y="1003924"/>
                </a:moveTo>
                <a:cubicBezTo>
                  <a:pt x="161809" y="1003924"/>
                  <a:pt x="118785" y="1046948"/>
                  <a:pt x="118785" y="1100020"/>
                </a:cubicBezTo>
                <a:cubicBezTo>
                  <a:pt x="118785" y="1153092"/>
                  <a:pt x="161809" y="1196116"/>
                  <a:pt x="214881" y="1196116"/>
                </a:cubicBezTo>
                <a:cubicBezTo>
                  <a:pt x="267953" y="1196116"/>
                  <a:pt x="310977" y="1153092"/>
                  <a:pt x="310977" y="1100020"/>
                </a:cubicBezTo>
                <a:cubicBezTo>
                  <a:pt x="310977" y="1046948"/>
                  <a:pt x="267953" y="1003924"/>
                  <a:pt x="214881" y="1003924"/>
                </a:cubicBezTo>
                <a:close/>
                <a:moveTo>
                  <a:pt x="214881" y="585929"/>
                </a:moveTo>
                <a:cubicBezTo>
                  <a:pt x="161809" y="585929"/>
                  <a:pt x="118785" y="628953"/>
                  <a:pt x="118785" y="682025"/>
                </a:cubicBezTo>
                <a:cubicBezTo>
                  <a:pt x="118785" y="735097"/>
                  <a:pt x="161809" y="778121"/>
                  <a:pt x="214881" y="778121"/>
                </a:cubicBezTo>
                <a:cubicBezTo>
                  <a:pt x="267953" y="778121"/>
                  <a:pt x="310977" y="735097"/>
                  <a:pt x="310977" y="682025"/>
                </a:cubicBezTo>
                <a:cubicBezTo>
                  <a:pt x="310977" y="628953"/>
                  <a:pt x="267953" y="585929"/>
                  <a:pt x="214881" y="585929"/>
                </a:cubicBezTo>
                <a:close/>
                <a:moveTo>
                  <a:pt x="214881" y="167934"/>
                </a:moveTo>
                <a:cubicBezTo>
                  <a:pt x="161809" y="167934"/>
                  <a:pt x="118785" y="210958"/>
                  <a:pt x="118785" y="264030"/>
                </a:cubicBezTo>
                <a:cubicBezTo>
                  <a:pt x="118785" y="317102"/>
                  <a:pt x="161809" y="360126"/>
                  <a:pt x="214881" y="360126"/>
                </a:cubicBezTo>
                <a:cubicBezTo>
                  <a:pt x="267953" y="360126"/>
                  <a:pt x="310977" y="317102"/>
                  <a:pt x="310977" y="264030"/>
                </a:cubicBezTo>
                <a:cubicBezTo>
                  <a:pt x="310977" y="210958"/>
                  <a:pt x="267953" y="167934"/>
                  <a:pt x="214881" y="167934"/>
                </a:cubicBezTo>
                <a:close/>
                <a:moveTo>
                  <a:pt x="0" y="0"/>
                </a:moveTo>
                <a:lnTo>
                  <a:pt x="2484001" y="0"/>
                </a:lnTo>
                <a:lnTo>
                  <a:pt x="2484001" y="232022"/>
                </a:lnTo>
                <a:lnTo>
                  <a:pt x="2484001" y="500040"/>
                </a:lnTo>
                <a:lnTo>
                  <a:pt x="2484001" y="732062"/>
                </a:lnTo>
                <a:lnTo>
                  <a:pt x="0" y="3216063"/>
                </a:lnTo>
                <a:lnTo>
                  <a:pt x="0" y="2984041"/>
                </a:lnTo>
                <a:lnTo>
                  <a:pt x="0" y="232022"/>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grpSp>
        <p:nvGrpSpPr>
          <p:cNvPr id="4" name="Group 3">
            <a:extLst>
              <a:ext uri="{FF2B5EF4-FFF2-40B4-BE49-F238E27FC236}">
                <a16:creationId xmlns:a16="http://schemas.microsoft.com/office/drawing/2014/main" id="{767CF4FD-57BB-4BDA-BB41-137DA1670873}"/>
              </a:ext>
            </a:extLst>
          </p:cNvPr>
          <p:cNvGrpSpPr/>
          <p:nvPr/>
        </p:nvGrpSpPr>
        <p:grpSpPr>
          <a:xfrm>
            <a:off x="1521177" y="3921537"/>
            <a:ext cx="6690809" cy="2520675"/>
            <a:chOff x="1521177" y="3921537"/>
            <a:chExt cx="6690809" cy="2520675"/>
          </a:xfrm>
        </p:grpSpPr>
        <p:sp>
          <p:nvSpPr>
            <p:cNvPr id="5" name="Freeform 55">
              <a:extLst>
                <a:ext uri="{FF2B5EF4-FFF2-40B4-BE49-F238E27FC236}">
                  <a16:creationId xmlns:a16="http://schemas.microsoft.com/office/drawing/2014/main" id="{6E9F503C-C7DB-412B-82CB-07B014941892}"/>
                </a:ext>
              </a:extLst>
            </p:cNvPr>
            <p:cNvSpPr/>
            <p:nvPr/>
          </p:nvSpPr>
          <p:spPr>
            <a:xfrm flipH="1">
              <a:off x="1521177" y="6023586"/>
              <a:ext cx="2595307" cy="418626"/>
            </a:xfrm>
            <a:custGeom>
              <a:avLst/>
              <a:gdLst>
                <a:gd name="connsiteX0" fmla="*/ 0 w 4124325"/>
                <a:gd name="connsiteY0" fmla="*/ 0 h 838200"/>
                <a:gd name="connsiteX1" fmla="*/ 0 w 4124325"/>
                <a:gd name="connsiteY1" fmla="*/ 0 h 838200"/>
                <a:gd name="connsiteX2" fmla="*/ 85725 w 4124325"/>
                <a:gd name="connsiteY2" fmla="*/ 9525 h 838200"/>
                <a:gd name="connsiteX3" fmla="*/ 123825 w 4124325"/>
                <a:gd name="connsiteY3" fmla="*/ 19050 h 838200"/>
                <a:gd name="connsiteX4" fmla="*/ 209550 w 4124325"/>
                <a:gd name="connsiteY4" fmla="*/ 28575 h 838200"/>
                <a:gd name="connsiteX5" fmla="*/ 285750 w 4124325"/>
                <a:gd name="connsiteY5" fmla="*/ 38100 h 838200"/>
                <a:gd name="connsiteX6" fmla="*/ 323850 w 4124325"/>
                <a:gd name="connsiteY6" fmla="*/ 57150 h 838200"/>
                <a:gd name="connsiteX7" fmla="*/ 323850 w 4124325"/>
                <a:gd name="connsiteY7" fmla="*/ 57150 h 838200"/>
                <a:gd name="connsiteX8" fmla="*/ 238125 w 4124325"/>
                <a:gd name="connsiteY8" fmla="*/ 352425 h 838200"/>
                <a:gd name="connsiteX9" fmla="*/ 971550 w 4124325"/>
                <a:gd name="connsiteY9" fmla="*/ 257175 h 838200"/>
                <a:gd name="connsiteX10" fmla="*/ 800100 w 4124325"/>
                <a:gd name="connsiteY10" fmla="*/ 609600 h 838200"/>
                <a:gd name="connsiteX11" fmla="*/ 2524125 w 4124325"/>
                <a:gd name="connsiteY11" fmla="*/ 495300 h 838200"/>
                <a:gd name="connsiteX12" fmla="*/ 2190750 w 4124325"/>
                <a:gd name="connsiteY12" fmla="*/ 838200 h 838200"/>
                <a:gd name="connsiteX13" fmla="*/ 4124325 w 4124325"/>
                <a:gd name="connsiteY13" fmla="*/ 704850 h 838200"/>
                <a:gd name="connsiteX0" fmla="*/ 0 w 4124325"/>
                <a:gd name="connsiteY0" fmla="*/ 0 h 838200"/>
                <a:gd name="connsiteX1" fmla="*/ 0 w 4124325"/>
                <a:gd name="connsiteY1" fmla="*/ 0 h 838200"/>
                <a:gd name="connsiteX2" fmla="*/ 85725 w 4124325"/>
                <a:gd name="connsiteY2" fmla="*/ 9525 h 838200"/>
                <a:gd name="connsiteX3" fmla="*/ 123825 w 4124325"/>
                <a:gd name="connsiteY3" fmla="*/ 19050 h 838200"/>
                <a:gd name="connsiteX4" fmla="*/ 285750 w 4124325"/>
                <a:gd name="connsiteY4" fmla="*/ 38100 h 838200"/>
                <a:gd name="connsiteX5" fmla="*/ 323850 w 4124325"/>
                <a:gd name="connsiteY5" fmla="*/ 57150 h 838200"/>
                <a:gd name="connsiteX6" fmla="*/ 323850 w 4124325"/>
                <a:gd name="connsiteY6" fmla="*/ 57150 h 838200"/>
                <a:gd name="connsiteX7" fmla="*/ 238125 w 4124325"/>
                <a:gd name="connsiteY7" fmla="*/ 352425 h 838200"/>
                <a:gd name="connsiteX8" fmla="*/ 971550 w 4124325"/>
                <a:gd name="connsiteY8" fmla="*/ 257175 h 838200"/>
                <a:gd name="connsiteX9" fmla="*/ 800100 w 4124325"/>
                <a:gd name="connsiteY9" fmla="*/ 609600 h 838200"/>
                <a:gd name="connsiteX10" fmla="*/ 2524125 w 4124325"/>
                <a:gd name="connsiteY10" fmla="*/ 495300 h 838200"/>
                <a:gd name="connsiteX11" fmla="*/ 2190750 w 4124325"/>
                <a:gd name="connsiteY11" fmla="*/ 838200 h 838200"/>
                <a:gd name="connsiteX12" fmla="*/ 4124325 w 4124325"/>
                <a:gd name="connsiteY12" fmla="*/ 704850 h 838200"/>
                <a:gd name="connsiteX0" fmla="*/ 0 w 4124325"/>
                <a:gd name="connsiteY0" fmla="*/ 0 h 838200"/>
                <a:gd name="connsiteX1" fmla="*/ 0 w 4124325"/>
                <a:gd name="connsiteY1" fmla="*/ 0 h 838200"/>
                <a:gd name="connsiteX2" fmla="*/ 85725 w 4124325"/>
                <a:gd name="connsiteY2" fmla="*/ 9525 h 838200"/>
                <a:gd name="connsiteX3" fmla="*/ 285750 w 4124325"/>
                <a:gd name="connsiteY3" fmla="*/ 38100 h 838200"/>
                <a:gd name="connsiteX4" fmla="*/ 323850 w 4124325"/>
                <a:gd name="connsiteY4" fmla="*/ 57150 h 838200"/>
                <a:gd name="connsiteX5" fmla="*/ 323850 w 4124325"/>
                <a:gd name="connsiteY5" fmla="*/ 57150 h 838200"/>
                <a:gd name="connsiteX6" fmla="*/ 238125 w 4124325"/>
                <a:gd name="connsiteY6" fmla="*/ 352425 h 838200"/>
                <a:gd name="connsiteX7" fmla="*/ 971550 w 4124325"/>
                <a:gd name="connsiteY7" fmla="*/ 257175 h 838200"/>
                <a:gd name="connsiteX8" fmla="*/ 800100 w 4124325"/>
                <a:gd name="connsiteY8" fmla="*/ 609600 h 838200"/>
                <a:gd name="connsiteX9" fmla="*/ 2524125 w 4124325"/>
                <a:gd name="connsiteY9" fmla="*/ 495300 h 838200"/>
                <a:gd name="connsiteX10" fmla="*/ 2190750 w 4124325"/>
                <a:gd name="connsiteY10" fmla="*/ 838200 h 838200"/>
                <a:gd name="connsiteX11" fmla="*/ 4124325 w 4124325"/>
                <a:gd name="connsiteY11" fmla="*/ 704850 h 838200"/>
                <a:gd name="connsiteX0" fmla="*/ 0 w 4124325"/>
                <a:gd name="connsiteY0" fmla="*/ 0 h 838200"/>
                <a:gd name="connsiteX1" fmla="*/ 0 w 4124325"/>
                <a:gd name="connsiteY1" fmla="*/ 0 h 838200"/>
                <a:gd name="connsiteX2" fmla="*/ 285750 w 4124325"/>
                <a:gd name="connsiteY2" fmla="*/ 38100 h 838200"/>
                <a:gd name="connsiteX3" fmla="*/ 323850 w 4124325"/>
                <a:gd name="connsiteY3" fmla="*/ 57150 h 838200"/>
                <a:gd name="connsiteX4" fmla="*/ 323850 w 4124325"/>
                <a:gd name="connsiteY4" fmla="*/ 57150 h 838200"/>
                <a:gd name="connsiteX5" fmla="*/ 238125 w 4124325"/>
                <a:gd name="connsiteY5" fmla="*/ 352425 h 838200"/>
                <a:gd name="connsiteX6" fmla="*/ 971550 w 4124325"/>
                <a:gd name="connsiteY6" fmla="*/ 257175 h 838200"/>
                <a:gd name="connsiteX7" fmla="*/ 800100 w 4124325"/>
                <a:gd name="connsiteY7" fmla="*/ 609600 h 838200"/>
                <a:gd name="connsiteX8" fmla="*/ 2524125 w 4124325"/>
                <a:gd name="connsiteY8" fmla="*/ 495300 h 838200"/>
                <a:gd name="connsiteX9" fmla="*/ 2190750 w 4124325"/>
                <a:gd name="connsiteY9" fmla="*/ 838200 h 838200"/>
                <a:gd name="connsiteX10" fmla="*/ 4124325 w 4124325"/>
                <a:gd name="connsiteY10" fmla="*/ 704850 h 838200"/>
                <a:gd name="connsiteX0" fmla="*/ 0 w 4124325"/>
                <a:gd name="connsiteY0" fmla="*/ 0 h 838200"/>
                <a:gd name="connsiteX1" fmla="*/ 0 w 4124325"/>
                <a:gd name="connsiteY1" fmla="*/ 0 h 838200"/>
                <a:gd name="connsiteX2" fmla="*/ 323850 w 4124325"/>
                <a:gd name="connsiteY2" fmla="*/ 57150 h 838200"/>
                <a:gd name="connsiteX3" fmla="*/ 323850 w 4124325"/>
                <a:gd name="connsiteY3" fmla="*/ 57150 h 838200"/>
                <a:gd name="connsiteX4" fmla="*/ 238125 w 4124325"/>
                <a:gd name="connsiteY4" fmla="*/ 352425 h 838200"/>
                <a:gd name="connsiteX5" fmla="*/ 971550 w 4124325"/>
                <a:gd name="connsiteY5" fmla="*/ 257175 h 838200"/>
                <a:gd name="connsiteX6" fmla="*/ 800100 w 4124325"/>
                <a:gd name="connsiteY6" fmla="*/ 609600 h 838200"/>
                <a:gd name="connsiteX7" fmla="*/ 2524125 w 4124325"/>
                <a:gd name="connsiteY7" fmla="*/ 495300 h 838200"/>
                <a:gd name="connsiteX8" fmla="*/ 2190750 w 4124325"/>
                <a:gd name="connsiteY8" fmla="*/ 838200 h 838200"/>
                <a:gd name="connsiteX9" fmla="*/ 4124325 w 4124325"/>
                <a:gd name="connsiteY9" fmla="*/ 704850 h 838200"/>
                <a:gd name="connsiteX0" fmla="*/ 0 w 4124325"/>
                <a:gd name="connsiteY0" fmla="*/ 19050 h 857250"/>
                <a:gd name="connsiteX1" fmla="*/ 0 w 4124325"/>
                <a:gd name="connsiteY1" fmla="*/ 19050 h 857250"/>
                <a:gd name="connsiteX2" fmla="*/ 323850 w 4124325"/>
                <a:gd name="connsiteY2" fmla="*/ 76200 h 857250"/>
                <a:gd name="connsiteX3" fmla="*/ 400050 w 4124325"/>
                <a:gd name="connsiteY3" fmla="*/ 0 h 857250"/>
                <a:gd name="connsiteX4" fmla="*/ 238125 w 4124325"/>
                <a:gd name="connsiteY4" fmla="*/ 371475 h 857250"/>
                <a:gd name="connsiteX5" fmla="*/ 971550 w 4124325"/>
                <a:gd name="connsiteY5" fmla="*/ 276225 h 857250"/>
                <a:gd name="connsiteX6" fmla="*/ 800100 w 4124325"/>
                <a:gd name="connsiteY6" fmla="*/ 628650 h 857250"/>
                <a:gd name="connsiteX7" fmla="*/ 2524125 w 4124325"/>
                <a:gd name="connsiteY7" fmla="*/ 514350 h 857250"/>
                <a:gd name="connsiteX8" fmla="*/ 2190750 w 4124325"/>
                <a:gd name="connsiteY8" fmla="*/ 857250 h 857250"/>
                <a:gd name="connsiteX9" fmla="*/ 4124325 w 4124325"/>
                <a:gd name="connsiteY9" fmla="*/ 723900 h 85725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800100 w 4124325"/>
                <a:gd name="connsiteY5" fmla="*/ 609600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284758 w 4124325"/>
                <a:gd name="connsiteY6" fmla="*/ 437570 h 838200"/>
                <a:gd name="connsiteX7" fmla="*/ 2524125 w 4124325"/>
                <a:gd name="connsiteY7" fmla="*/ 495300 h 838200"/>
                <a:gd name="connsiteX8" fmla="*/ 2190750 w 4124325"/>
                <a:gd name="connsiteY8" fmla="*/ 838200 h 838200"/>
                <a:gd name="connsiteX9" fmla="*/ 4124325 w 4124325"/>
                <a:gd name="connsiteY9"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200"/>
                <a:gd name="connsiteX1" fmla="*/ 0 w 4124325"/>
                <a:gd name="connsiteY1" fmla="*/ 0 h 838200"/>
                <a:gd name="connsiteX2" fmla="*/ 323850 w 4124325"/>
                <a:gd name="connsiteY2" fmla="*/ 57150 h 838200"/>
                <a:gd name="connsiteX3" fmla="*/ 238125 w 4124325"/>
                <a:gd name="connsiteY3" fmla="*/ 352425 h 838200"/>
                <a:gd name="connsiteX4" fmla="*/ 971550 w 4124325"/>
                <a:gd name="connsiteY4" fmla="*/ 257175 h 838200"/>
                <a:gd name="connsiteX5" fmla="*/ 704684 w 4124325"/>
                <a:gd name="connsiteY5" fmla="*/ 629478 h 838200"/>
                <a:gd name="connsiteX6" fmla="*/ 2524125 w 4124325"/>
                <a:gd name="connsiteY6" fmla="*/ 495300 h 838200"/>
                <a:gd name="connsiteX7" fmla="*/ 2190750 w 4124325"/>
                <a:gd name="connsiteY7" fmla="*/ 838200 h 838200"/>
                <a:gd name="connsiteX8" fmla="*/ 4124325 w 4124325"/>
                <a:gd name="connsiteY8" fmla="*/ 704850 h 838200"/>
                <a:gd name="connsiteX0" fmla="*/ 0 w 4124325"/>
                <a:gd name="connsiteY0" fmla="*/ 0 h 838698"/>
                <a:gd name="connsiteX1" fmla="*/ 0 w 4124325"/>
                <a:gd name="connsiteY1" fmla="*/ 0 h 838698"/>
                <a:gd name="connsiteX2" fmla="*/ 323850 w 4124325"/>
                <a:gd name="connsiteY2" fmla="*/ 57150 h 838698"/>
                <a:gd name="connsiteX3" fmla="*/ 238125 w 4124325"/>
                <a:gd name="connsiteY3" fmla="*/ 352425 h 838698"/>
                <a:gd name="connsiteX4" fmla="*/ 971550 w 4124325"/>
                <a:gd name="connsiteY4" fmla="*/ 257175 h 838698"/>
                <a:gd name="connsiteX5" fmla="*/ 704684 w 4124325"/>
                <a:gd name="connsiteY5" fmla="*/ 629478 h 838698"/>
                <a:gd name="connsiteX6" fmla="*/ 2524125 w 4124325"/>
                <a:gd name="connsiteY6" fmla="*/ 495300 h 838698"/>
                <a:gd name="connsiteX7" fmla="*/ 2190750 w 4124325"/>
                <a:gd name="connsiteY7" fmla="*/ 838200 h 838698"/>
                <a:gd name="connsiteX8" fmla="*/ 4124325 w 4124325"/>
                <a:gd name="connsiteY8" fmla="*/ 704850 h 838698"/>
                <a:gd name="connsiteX0" fmla="*/ 0 w 5281240"/>
                <a:gd name="connsiteY0" fmla="*/ 0 h 838698"/>
                <a:gd name="connsiteX1" fmla="*/ 0 w 5281240"/>
                <a:gd name="connsiteY1" fmla="*/ 0 h 838698"/>
                <a:gd name="connsiteX2" fmla="*/ 323850 w 5281240"/>
                <a:gd name="connsiteY2" fmla="*/ 57150 h 838698"/>
                <a:gd name="connsiteX3" fmla="*/ 238125 w 5281240"/>
                <a:gd name="connsiteY3" fmla="*/ 352425 h 838698"/>
                <a:gd name="connsiteX4" fmla="*/ 971550 w 5281240"/>
                <a:gd name="connsiteY4" fmla="*/ 257175 h 838698"/>
                <a:gd name="connsiteX5" fmla="*/ 704684 w 5281240"/>
                <a:gd name="connsiteY5" fmla="*/ 629478 h 838698"/>
                <a:gd name="connsiteX6" fmla="*/ 2524125 w 5281240"/>
                <a:gd name="connsiteY6" fmla="*/ 495300 h 838698"/>
                <a:gd name="connsiteX7" fmla="*/ 2190750 w 5281240"/>
                <a:gd name="connsiteY7" fmla="*/ 838200 h 838698"/>
                <a:gd name="connsiteX8" fmla="*/ 5281240 w 5281240"/>
                <a:gd name="connsiteY8" fmla="*/ 617385 h 838698"/>
                <a:gd name="connsiteX0" fmla="*/ 0 w 4638777"/>
                <a:gd name="connsiteY0" fmla="*/ 0 h 838698"/>
                <a:gd name="connsiteX1" fmla="*/ 0 w 4638777"/>
                <a:gd name="connsiteY1" fmla="*/ 0 h 838698"/>
                <a:gd name="connsiteX2" fmla="*/ 323850 w 4638777"/>
                <a:gd name="connsiteY2" fmla="*/ 57150 h 838698"/>
                <a:gd name="connsiteX3" fmla="*/ 238125 w 4638777"/>
                <a:gd name="connsiteY3" fmla="*/ 352425 h 838698"/>
                <a:gd name="connsiteX4" fmla="*/ 971550 w 4638777"/>
                <a:gd name="connsiteY4" fmla="*/ 257175 h 838698"/>
                <a:gd name="connsiteX5" fmla="*/ 704684 w 4638777"/>
                <a:gd name="connsiteY5" fmla="*/ 629478 h 838698"/>
                <a:gd name="connsiteX6" fmla="*/ 2524125 w 4638777"/>
                <a:gd name="connsiteY6" fmla="*/ 495300 h 838698"/>
                <a:gd name="connsiteX7" fmla="*/ 2190750 w 4638777"/>
                <a:gd name="connsiteY7" fmla="*/ 838200 h 838698"/>
                <a:gd name="connsiteX8" fmla="*/ 4638777 w 4638777"/>
                <a:gd name="connsiteY8" fmla="*/ 655550 h 838698"/>
                <a:gd name="connsiteX0" fmla="*/ 0 w 4519249"/>
                <a:gd name="connsiteY0" fmla="*/ 0 h 838698"/>
                <a:gd name="connsiteX1" fmla="*/ 0 w 4519249"/>
                <a:gd name="connsiteY1" fmla="*/ 0 h 838698"/>
                <a:gd name="connsiteX2" fmla="*/ 323850 w 4519249"/>
                <a:gd name="connsiteY2" fmla="*/ 57150 h 838698"/>
                <a:gd name="connsiteX3" fmla="*/ 238125 w 4519249"/>
                <a:gd name="connsiteY3" fmla="*/ 352425 h 838698"/>
                <a:gd name="connsiteX4" fmla="*/ 971550 w 4519249"/>
                <a:gd name="connsiteY4" fmla="*/ 257175 h 838698"/>
                <a:gd name="connsiteX5" fmla="*/ 704684 w 4519249"/>
                <a:gd name="connsiteY5" fmla="*/ 629478 h 838698"/>
                <a:gd name="connsiteX6" fmla="*/ 2524125 w 4519249"/>
                <a:gd name="connsiteY6" fmla="*/ 495300 h 838698"/>
                <a:gd name="connsiteX7" fmla="*/ 2190750 w 4519249"/>
                <a:gd name="connsiteY7" fmla="*/ 838200 h 838698"/>
                <a:gd name="connsiteX8" fmla="*/ 4519249 w 4519249"/>
                <a:gd name="connsiteY8" fmla="*/ 655550 h 838698"/>
                <a:gd name="connsiteX0" fmla="*/ 0 w 4071019"/>
                <a:gd name="connsiteY0" fmla="*/ 0 h 838698"/>
                <a:gd name="connsiteX1" fmla="*/ 0 w 4071019"/>
                <a:gd name="connsiteY1" fmla="*/ 0 h 838698"/>
                <a:gd name="connsiteX2" fmla="*/ 323850 w 4071019"/>
                <a:gd name="connsiteY2" fmla="*/ 57150 h 838698"/>
                <a:gd name="connsiteX3" fmla="*/ 238125 w 4071019"/>
                <a:gd name="connsiteY3" fmla="*/ 352425 h 838698"/>
                <a:gd name="connsiteX4" fmla="*/ 971550 w 4071019"/>
                <a:gd name="connsiteY4" fmla="*/ 257175 h 838698"/>
                <a:gd name="connsiteX5" fmla="*/ 704684 w 4071019"/>
                <a:gd name="connsiteY5" fmla="*/ 629478 h 838698"/>
                <a:gd name="connsiteX6" fmla="*/ 2524125 w 4071019"/>
                <a:gd name="connsiteY6" fmla="*/ 495300 h 838698"/>
                <a:gd name="connsiteX7" fmla="*/ 2190750 w 4071019"/>
                <a:gd name="connsiteY7" fmla="*/ 838200 h 838698"/>
                <a:gd name="connsiteX8" fmla="*/ 4071019 w 4071019"/>
                <a:gd name="connsiteY8" fmla="*/ 693716 h 83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1019" h="838698">
                  <a:moveTo>
                    <a:pt x="0" y="0"/>
                  </a:moveTo>
                  <a:lnTo>
                    <a:pt x="0" y="0"/>
                  </a:lnTo>
                  <a:cubicBezTo>
                    <a:pt x="107950" y="19050"/>
                    <a:pt x="386654" y="-32693"/>
                    <a:pt x="323850" y="57150"/>
                  </a:cubicBezTo>
                  <a:cubicBezTo>
                    <a:pt x="233116" y="186948"/>
                    <a:pt x="70540" y="342942"/>
                    <a:pt x="238125" y="352425"/>
                  </a:cubicBezTo>
                  <a:cubicBezTo>
                    <a:pt x="482600" y="320675"/>
                    <a:pt x="985493" y="129899"/>
                    <a:pt x="971550" y="257175"/>
                  </a:cubicBezTo>
                  <a:cubicBezTo>
                    <a:pt x="942229" y="426333"/>
                    <a:pt x="475587" y="595492"/>
                    <a:pt x="704684" y="629478"/>
                  </a:cubicBezTo>
                  <a:cubicBezTo>
                    <a:pt x="963446" y="669165"/>
                    <a:pt x="2681964" y="361122"/>
                    <a:pt x="2524125" y="495300"/>
                  </a:cubicBezTo>
                  <a:cubicBezTo>
                    <a:pt x="2413000" y="609600"/>
                    <a:pt x="1912261" y="851121"/>
                    <a:pt x="2190750" y="838200"/>
                  </a:cubicBezTo>
                  <a:lnTo>
                    <a:pt x="4071019" y="693716"/>
                  </a:lnTo>
                </a:path>
              </a:pathLst>
            </a:custGeom>
            <a:ln w="3492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1">
                <a:ea typeface="+mj-ea"/>
                <a:cs typeface="B Nazanin" panose="00000700000000000000" pitchFamily="2" charset="-78"/>
              </a:endParaRPr>
            </a:p>
          </p:txBody>
        </p:sp>
        <p:grpSp>
          <p:nvGrpSpPr>
            <p:cNvPr id="6" name="Group 5">
              <a:extLst>
                <a:ext uri="{FF2B5EF4-FFF2-40B4-BE49-F238E27FC236}">
                  <a16:creationId xmlns:a16="http://schemas.microsoft.com/office/drawing/2014/main" id="{58DAC3E2-30C7-406F-AC84-0286F3959AB3}"/>
                </a:ext>
              </a:extLst>
            </p:cNvPr>
            <p:cNvGrpSpPr/>
            <p:nvPr/>
          </p:nvGrpSpPr>
          <p:grpSpPr>
            <a:xfrm rot="2700000">
              <a:off x="5397067" y="1924558"/>
              <a:ext cx="817939" cy="4811898"/>
              <a:chOff x="6010272" y="2713784"/>
              <a:chExt cx="715173" cy="4207334"/>
            </a:xfrm>
          </p:grpSpPr>
          <p:grpSp>
            <p:nvGrpSpPr>
              <p:cNvPr id="7" name="Group 6">
                <a:extLst>
                  <a:ext uri="{FF2B5EF4-FFF2-40B4-BE49-F238E27FC236}">
                    <a16:creationId xmlns:a16="http://schemas.microsoft.com/office/drawing/2014/main" id="{F4A3FA5E-B9CF-45B6-B04C-591C5EAC8AF0}"/>
                  </a:ext>
                </a:extLst>
              </p:cNvPr>
              <p:cNvGrpSpPr/>
              <p:nvPr/>
            </p:nvGrpSpPr>
            <p:grpSpPr>
              <a:xfrm>
                <a:off x="6010272" y="6136593"/>
                <a:ext cx="709526" cy="784525"/>
                <a:chOff x="2193351" y="5121188"/>
                <a:chExt cx="896767" cy="906320"/>
              </a:xfrm>
            </p:grpSpPr>
            <p:sp>
              <p:nvSpPr>
                <p:cNvPr id="19" name="Rectangle 8">
                  <a:extLst>
                    <a:ext uri="{FF2B5EF4-FFF2-40B4-BE49-F238E27FC236}">
                      <a16:creationId xmlns:a16="http://schemas.microsoft.com/office/drawing/2014/main" id="{60315477-6D82-499E-AABD-CE43825690AB}"/>
                    </a:ext>
                  </a:extLst>
                </p:cNvPr>
                <p:cNvSpPr/>
                <p:nvPr/>
              </p:nvSpPr>
              <p:spPr>
                <a:xfrm>
                  <a:off x="2193351" y="5127408"/>
                  <a:ext cx="896767" cy="900100"/>
                </a:xfrm>
                <a:custGeom>
                  <a:avLst/>
                  <a:gdLst/>
                  <a:ahLst/>
                  <a:cxnLst/>
                  <a:rect l="l" t="t" r="r" b="b"/>
                  <a:pathLst>
                    <a:path w="1802378" h="1800199">
                      <a:moveTo>
                        <a:pt x="0" y="0"/>
                      </a:moveTo>
                      <a:lnTo>
                        <a:pt x="1802378" y="0"/>
                      </a:lnTo>
                      <a:lnTo>
                        <a:pt x="1802378" y="289727"/>
                      </a:lnTo>
                      <a:lnTo>
                        <a:pt x="1801366" y="289727"/>
                      </a:lnTo>
                      <a:lnTo>
                        <a:pt x="901188" y="1800199"/>
                      </a:lnTo>
                      <a:lnTo>
                        <a:pt x="1012" y="289727"/>
                      </a:lnTo>
                      <a:lnTo>
                        <a:pt x="0" y="289727"/>
                      </a:lnTo>
                      <a:lnTo>
                        <a:pt x="0" y="288030"/>
                      </a:lnTo>
                      <a:close/>
                    </a:path>
                  </a:pathLst>
                </a:custGeom>
                <a:gradFill>
                  <a:gsLst>
                    <a:gs pos="0">
                      <a:schemeClr val="accent6">
                        <a:lumMod val="55000"/>
                        <a:lumOff val="45000"/>
                      </a:schemeClr>
                    </a:gs>
                    <a:gs pos="100000">
                      <a:schemeClr val="accent6">
                        <a:lumMod val="55000"/>
                        <a:lumOff val="4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20" name="Rectangle 8">
                  <a:extLst>
                    <a:ext uri="{FF2B5EF4-FFF2-40B4-BE49-F238E27FC236}">
                      <a16:creationId xmlns:a16="http://schemas.microsoft.com/office/drawing/2014/main" id="{BACE5549-35FA-4739-9AED-1B06547AFFE2}"/>
                    </a:ext>
                  </a:extLst>
                </p:cNvPr>
                <p:cNvSpPr/>
                <p:nvPr/>
              </p:nvSpPr>
              <p:spPr>
                <a:xfrm>
                  <a:off x="2195737" y="5121188"/>
                  <a:ext cx="679522" cy="893666"/>
                </a:xfrm>
                <a:custGeom>
                  <a:avLst/>
                  <a:gdLst/>
                  <a:ahLst/>
                  <a:cxnLst/>
                  <a:rect l="l" t="t" r="r" b="b"/>
                  <a:pathLst>
                    <a:path w="1359043" h="1787331">
                      <a:moveTo>
                        <a:pt x="0" y="0"/>
                      </a:moveTo>
                      <a:lnTo>
                        <a:pt x="1359043" y="0"/>
                      </a:lnTo>
                      <a:lnTo>
                        <a:pt x="1359043" y="212596"/>
                      </a:lnTo>
                      <a:lnTo>
                        <a:pt x="893519" y="1787331"/>
                      </a:lnTo>
                      <a:lnTo>
                        <a:pt x="1012" y="289727"/>
                      </a:lnTo>
                      <a:lnTo>
                        <a:pt x="0" y="289727"/>
                      </a:lnTo>
                      <a:lnTo>
                        <a:pt x="0" y="288030"/>
                      </a:lnTo>
                      <a:close/>
                    </a:path>
                  </a:pathLst>
                </a:custGeom>
                <a:gradFill>
                  <a:gsLst>
                    <a:gs pos="0">
                      <a:schemeClr val="accent6">
                        <a:lumMod val="45000"/>
                        <a:lumOff val="55000"/>
                      </a:schemeClr>
                    </a:gs>
                    <a:gs pos="100000">
                      <a:schemeClr val="accent6">
                        <a:lumMod val="45000"/>
                        <a:lumOff val="5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21" name="Rectangle 8">
                  <a:extLst>
                    <a:ext uri="{FF2B5EF4-FFF2-40B4-BE49-F238E27FC236}">
                      <a16:creationId xmlns:a16="http://schemas.microsoft.com/office/drawing/2014/main" id="{351979AA-3E1F-4AD4-A079-471CC6A42C28}"/>
                    </a:ext>
                  </a:extLst>
                </p:cNvPr>
                <p:cNvSpPr/>
                <p:nvPr/>
              </p:nvSpPr>
              <p:spPr>
                <a:xfrm>
                  <a:off x="2195737" y="5121188"/>
                  <a:ext cx="450922" cy="894945"/>
                </a:xfrm>
                <a:custGeom>
                  <a:avLst/>
                  <a:gdLst/>
                  <a:ahLst/>
                  <a:cxnLst/>
                  <a:rect l="l" t="t" r="r" b="b"/>
                  <a:pathLst>
                    <a:path w="901843" h="1789890">
                      <a:moveTo>
                        <a:pt x="0" y="0"/>
                      </a:moveTo>
                      <a:lnTo>
                        <a:pt x="897414" y="0"/>
                      </a:lnTo>
                      <a:lnTo>
                        <a:pt x="901843" y="212596"/>
                      </a:lnTo>
                      <a:lnTo>
                        <a:pt x="895045" y="1789890"/>
                      </a:lnTo>
                      <a:lnTo>
                        <a:pt x="1012" y="289727"/>
                      </a:lnTo>
                      <a:lnTo>
                        <a:pt x="0" y="289727"/>
                      </a:lnTo>
                      <a:lnTo>
                        <a:pt x="0" y="288030"/>
                      </a:lnTo>
                      <a:close/>
                    </a:path>
                  </a:pathLst>
                </a:custGeom>
                <a:gradFill>
                  <a:gsLst>
                    <a:gs pos="0">
                      <a:schemeClr val="accent6">
                        <a:lumMod val="30000"/>
                        <a:lumOff val="70000"/>
                      </a:schemeClr>
                    </a:gs>
                    <a:gs pos="100000">
                      <a:schemeClr val="accent6">
                        <a:lumMod val="30000"/>
                        <a:lumOff val="70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22" name="Rectangle 8">
                  <a:extLst>
                    <a:ext uri="{FF2B5EF4-FFF2-40B4-BE49-F238E27FC236}">
                      <a16:creationId xmlns:a16="http://schemas.microsoft.com/office/drawing/2014/main" id="{63E24784-723C-48C7-84C3-424A29D9A4C9}"/>
                    </a:ext>
                  </a:extLst>
                </p:cNvPr>
                <p:cNvSpPr/>
                <p:nvPr/>
              </p:nvSpPr>
              <p:spPr>
                <a:xfrm>
                  <a:off x="2195736" y="5121188"/>
                  <a:ext cx="448123" cy="895953"/>
                </a:xfrm>
                <a:custGeom>
                  <a:avLst/>
                  <a:gdLst/>
                  <a:ahLst/>
                  <a:cxnLst/>
                  <a:rect l="l" t="t" r="r" b="b"/>
                  <a:pathLst>
                    <a:path w="896246" h="1791906">
                      <a:moveTo>
                        <a:pt x="0" y="0"/>
                      </a:moveTo>
                      <a:lnTo>
                        <a:pt x="440115" y="0"/>
                      </a:lnTo>
                      <a:lnTo>
                        <a:pt x="452263" y="212596"/>
                      </a:lnTo>
                      <a:lnTo>
                        <a:pt x="896246" y="1791906"/>
                      </a:lnTo>
                      <a:lnTo>
                        <a:pt x="1012" y="289727"/>
                      </a:lnTo>
                      <a:lnTo>
                        <a:pt x="0" y="289727"/>
                      </a:lnTo>
                      <a:lnTo>
                        <a:pt x="0" y="288030"/>
                      </a:lnTo>
                      <a:close/>
                    </a:path>
                  </a:pathLst>
                </a:custGeom>
                <a:gradFill>
                  <a:gsLst>
                    <a:gs pos="0">
                      <a:schemeClr val="accent6">
                        <a:lumMod val="20000"/>
                        <a:lumOff val="80000"/>
                      </a:schemeClr>
                    </a:gs>
                    <a:gs pos="100000">
                      <a:schemeClr val="accent6">
                        <a:lumMod val="20000"/>
                        <a:lumOff val="80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23" name="Rectangle 8">
                  <a:extLst>
                    <a:ext uri="{FF2B5EF4-FFF2-40B4-BE49-F238E27FC236}">
                      <a16:creationId xmlns:a16="http://schemas.microsoft.com/office/drawing/2014/main" id="{1EE0F6F9-6339-46EF-9DC5-DA4E360D5E2C}"/>
                    </a:ext>
                  </a:extLst>
                </p:cNvPr>
                <p:cNvSpPr/>
                <p:nvPr/>
              </p:nvSpPr>
              <p:spPr>
                <a:xfrm>
                  <a:off x="2542419" y="5815404"/>
                  <a:ext cx="203587" cy="204540"/>
                </a:xfrm>
                <a:custGeom>
                  <a:avLst/>
                  <a:gdLst/>
                  <a:ahLst/>
                  <a:cxnLst/>
                  <a:rect l="l" t="t" r="r" b="b"/>
                  <a:pathLst>
                    <a:path w="1791810" h="1800199">
                      <a:moveTo>
                        <a:pt x="229620" y="140779"/>
                      </a:moveTo>
                      <a:cubicBezTo>
                        <a:pt x="334730" y="140779"/>
                        <a:pt x="422984" y="212958"/>
                        <a:pt x="445844" y="310765"/>
                      </a:cubicBezTo>
                      <a:lnTo>
                        <a:pt x="454300" y="310765"/>
                      </a:lnTo>
                      <a:lnTo>
                        <a:pt x="462757" y="310765"/>
                      </a:lnTo>
                      <a:cubicBezTo>
                        <a:pt x="485617" y="212958"/>
                        <a:pt x="573869" y="140779"/>
                        <a:pt x="678980" y="140779"/>
                      </a:cubicBezTo>
                      <a:cubicBezTo>
                        <a:pt x="784090" y="140779"/>
                        <a:pt x="872344" y="212958"/>
                        <a:pt x="895204" y="310765"/>
                      </a:cubicBezTo>
                      <a:lnTo>
                        <a:pt x="903659" y="310765"/>
                      </a:lnTo>
                      <a:lnTo>
                        <a:pt x="903660" y="310765"/>
                      </a:lnTo>
                      <a:lnTo>
                        <a:pt x="912116" y="310765"/>
                      </a:lnTo>
                      <a:cubicBezTo>
                        <a:pt x="934976" y="212958"/>
                        <a:pt x="1023228" y="140779"/>
                        <a:pt x="1128339" y="140779"/>
                      </a:cubicBezTo>
                      <a:cubicBezTo>
                        <a:pt x="1233450" y="140779"/>
                        <a:pt x="1321703" y="212958"/>
                        <a:pt x="1344563" y="310765"/>
                      </a:cubicBezTo>
                      <a:lnTo>
                        <a:pt x="1353019" y="310765"/>
                      </a:lnTo>
                      <a:lnTo>
                        <a:pt x="1361476" y="310765"/>
                      </a:lnTo>
                      <a:cubicBezTo>
                        <a:pt x="1384336" y="212958"/>
                        <a:pt x="1472588" y="140779"/>
                        <a:pt x="1577699" y="140779"/>
                      </a:cubicBezTo>
                      <a:cubicBezTo>
                        <a:pt x="1680932" y="140779"/>
                        <a:pt x="1767904" y="210402"/>
                        <a:pt x="1791810" y="305762"/>
                      </a:cubicBezTo>
                      <a:lnTo>
                        <a:pt x="901188" y="1800199"/>
                      </a:lnTo>
                      <a:lnTo>
                        <a:pt x="13460" y="310615"/>
                      </a:lnTo>
                      <a:cubicBezTo>
                        <a:pt x="36351" y="212881"/>
                        <a:pt x="124565" y="140779"/>
                        <a:pt x="229620" y="140779"/>
                      </a:cubicBezTo>
                      <a:close/>
                      <a:moveTo>
                        <a:pt x="0" y="0"/>
                      </a:moveTo>
                      <a:lnTo>
                        <a:pt x="1" y="0"/>
                      </a:lnTo>
                      <a:lnTo>
                        <a:pt x="4940" y="0"/>
                      </a:lnTo>
                      <a:lnTo>
                        <a:pt x="4940" y="296318"/>
                      </a:lnTo>
                      <a:lnTo>
                        <a:pt x="1012" y="289727"/>
                      </a:lnTo>
                      <a:lnTo>
                        <a:pt x="1" y="289727"/>
                      </a:lnTo>
                      <a:lnTo>
                        <a:pt x="0" y="289727"/>
                      </a:lnTo>
                      <a:lnTo>
                        <a:pt x="0" y="288030"/>
                      </a:lnTo>
                      <a:close/>
                    </a:path>
                  </a:pathLst>
                </a:custGeom>
                <a:gradFill>
                  <a:gsLst>
                    <a:gs pos="15000">
                      <a:schemeClr val="accent6">
                        <a:lumMod val="50000"/>
                      </a:schemeClr>
                    </a:gs>
                    <a:gs pos="100000">
                      <a:schemeClr val="accent6">
                        <a:lumMod val="60000"/>
                        <a:lumOff val="40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grpSp>
          <p:grpSp>
            <p:nvGrpSpPr>
              <p:cNvPr id="8" name="Group 7">
                <a:extLst>
                  <a:ext uri="{FF2B5EF4-FFF2-40B4-BE49-F238E27FC236}">
                    <a16:creationId xmlns:a16="http://schemas.microsoft.com/office/drawing/2014/main" id="{D0C63B24-CFA6-4441-B0A8-65323CF457FC}"/>
                  </a:ext>
                </a:extLst>
              </p:cNvPr>
              <p:cNvGrpSpPr/>
              <p:nvPr/>
            </p:nvGrpSpPr>
            <p:grpSpPr>
              <a:xfrm>
                <a:off x="6012160" y="2852936"/>
                <a:ext cx="707640" cy="3348900"/>
                <a:chOff x="6012160" y="2852936"/>
                <a:chExt cx="707640" cy="3348900"/>
              </a:xfrm>
            </p:grpSpPr>
            <p:grpSp>
              <p:nvGrpSpPr>
                <p:cNvPr id="11" name="Group 10">
                  <a:extLst>
                    <a:ext uri="{FF2B5EF4-FFF2-40B4-BE49-F238E27FC236}">
                      <a16:creationId xmlns:a16="http://schemas.microsoft.com/office/drawing/2014/main" id="{E17C75E5-CE08-46D4-8EDD-6DCB6A60B251}"/>
                    </a:ext>
                  </a:extLst>
                </p:cNvPr>
                <p:cNvGrpSpPr/>
                <p:nvPr/>
              </p:nvGrpSpPr>
              <p:grpSpPr>
                <a:xfrm>
                  <a:off x="6012160" y="5074485"/>
                  <a:ext cx="707640" cy="1127351"/>
                  <a:chOff x="6012160" y="5074485"/>
                  <a:chExt cx="707640" cy="1127351"/>
                </a:xfrm>
              </p:grpSpPr>
              <p:sp>
                <p:nvSpPr>
                  <p:cNvPr id="16" name="Rectangle 2">
                    <a:extLst>
                      <a:ext uri="{FF2B5EF4-FFF2-40B4-BE49-F238E27FC236}">
                        <a16:creationId xmlns:a16="http://schemas.microsoft.com/office/drawing/2014/main" id="{EE5C985F-3C08-4E51-B4E9-A0EBAE5BB26A}"/>
                      </a:ext>
                    </a:extLst>
                  </p:cNvPr>
                  <p:cNvSpPr/>
                  <p:nvPr/>
                </p:nvSpPr>
                <p:spPr>
                  <a:xfrm>
                    <a:off x="6012160" y="5074486"/>
                    <a:ext cx="237600" cy="1121963"/>
                  </a:xfrm>
                  <a:custGeom>
                    <a:avLst/>
                    <a:gdLst/>
                    <a:ahLst/>
                    <a:cxnLst/>
                    <a:rect l="l" t="t" r="r" b="b"/>
                    <a:pathLst>
                      <a:path w="571061" h="4392488">
                        <a:moveTo>
                          <a:pt x="0" y="0"/>
                        </a:moveTo>
                        <a:lnTo>
                          <a:pt x="571061" y="0"/>
                        </a:lnTo>
                        <a:lnTo>
                          <a:pt x="571061" y="4392488"/>
                        </a:lnTo>
                        <a:lnTo>
                          <a:pt x="560315" y="4392488"/>
                        </a:lnTo>
                        <a:cubicBezTo>
                          <a:pt x="531263" y="4268191"/>
                          <a:pt x="419108" y="4176464"/>
                          <a:pt x="285530" y="4176464"/>
                        </a:cubicBezTo>
                        <a:cubicBezTo>
                          <a:pt x="151952" y="4176464"/>
                          <a:pt x="39798" y="4268191"/>
                          <a:pt x="10747" y="4392488"/>
                        </a:cubicBezTo>
                        <a:lnTo>
                          <a:pt x="0" y="439248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17" name="Rectangle 2">
                    <a:extLst>
                      <a:ext uri="{FF2B5EF4-FFF2-40B4-BE49-F238E27FC236}">
                        <a16:creationId xmlns:a16="http://schemas.microsoft.com/office/drawing/2014/main" id="{D9482157-AFC2-4C58-AF06-A125D70797B8}"/>
                      </a:ext>
                    </a:extLst>
                  </p:cNvPr>
                  <p:cNvSpPr/>
                  <p:nvPr/>
                </p:nvSpPr>
                <p:spPr>
                  <a:xfrm>
                    <a:off x="6249871" y="5074485"/>
                    <a:ext cx="237600" cy="1121963"/>
                  </a:xfrm>
                  <a:custGeom>
                    <a:avLst/>
                    <a:gdLst/>
                    <a:ahLst/>
                    <a:cxnLst/>
                    <a:rect l="l" t="t" r="r" b="b"/>
                    <a:pathLst>
                      <a:path w="571061" h="4392488">
                        <a:moveTo>
                          <a:pt x="0" y="0"/>
                        </a:moveTo>
                        <a:lnTo>
                          <a:pt x="571061" y="0"/>
                        </a:lnTo>
                        <a:lnTo>
                          <a:pt x="571061" y="4392488"/>
                        </a:lnTo>
                        <a:lnTo>
                          <a:pt x="560315" y="4392488"/>
                        </a:lnTo>
                        <a:cubicBezTo>
                          <a:pt x="531263" y="4268191"/>
                          <a:pt x="419108" y="4176464"/>
                          <a:pt x="285530" y="4176464"/>
                        </a:cubicBezTo>
                        <a:cubicBezTo>
                          <a:pt x="151952" y="4176464"/>
                          <a:pt x="39798" y="4268191"/>
                          <a:pt x="10747" y="4392488"/>
                        </a:cubicBezTo>
                        <a:lnTo>
                          <a:pt x="0" y="439248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sp>
                <p:nvSpPr>
                  <p:cNvPr id="18" name="Rectangle 2">
                    <a:extLst>
                      <a:ext uri="{FF2B5EF4-FFF2-40B4-BE49-F238E27FC236}">
                        <a16:creationId xmlns:a16="http://schemas.microsoft.com/office/drawing/2014/main" id="{9D65716A-ED71-4E38-A03A-FC8F3777B396}"/>
                      </a:ext>
                    </a:extLst>
                  </p:cNvPr>
                  <p:cNvSpPr/>
                  <p:nvPr/>
                </p:nvSpPr>
                <p:spPr>
                  <a:xfrm>
                    <a:off x="6482200" y="5079873"/>
                    <a:ext cx="237600" cy="1121963"/>
                  </a:xfrm>
                  <a:custGeom>
                    <a:avLst/>
                    <a:gdLst/>
                    <a:ahLst/>
                    <a:cxnLst/>
                    <a:rect l="l" t="t" r="r" b="b"/>
                    <a:pathLst>
                      <a:path w="571061" h="4392488">
                        <a:moveTo>
                          <a:pt x="0" y="0"/>
                        </a:moveTo>
                        <a:lnTo>
                          <a:pt x="571061" y="0"/>
                        </a:lnTo>
                        <a:lnTo>
                          <a:pt x="571061" y="4392488"/>
                        </a:lnTo>
                        <a:lnTo>
                          <a:pt x="560315" y="4392488"/>
                        </a:lnTo>
                        <a:cubicBezTo>
                          <a:pt x="531263" y="4268191"/>
                          <a:pt x="419108" y="4176464"/>
                          <a:pt x="285530" y="4176464"/>
                        </a:cubicBezTo>
                        <a:cubicBezTo>
                          <a:pt x="151952" y="4176464"/>
                          <a:pt x="39798" y="4268191"/>
                          <a:pt x="10747" y="4392488"/>
                        </a:cubicBezTo>
                        <a:lnTo>
                          <a:pt x="0" y="439248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700000000000000" pitchFamily="2" charset="-78"/>
                    </a:endParaRPr>
                  </a:p>
                </p:txBody>
              </p:sp>
            </p:grpSp>
            <p:grpSp>
              <p:nvGrpSpPr>
                <p:cNvPr id="12" name="Group 11">
                  <a:extLst>
                    <a:ext uri="{FF2B5EF4-FFF2-40B4-BE49-F238E27FC236}">
                      <a16:creationId xmlns:a16="http://schemas.microsoft.com/office/drawing/2014/main" id="{B39A9241-39E2-4272-B389-B34C14914D78}"/>
                    </a:ext>
                  </a:extLst>
                </p:cNvPr>
                <p:cNvGrpSpPr/>
                <p:nvPr/>
              </p:nvGrpSpPr>
              <p:grpSpPr>
                <a:xfrm>
                  <a:off x="6012160" y="2852936"/>
                  <a:ext cx="707640" cy="2237706"/>
                  <a:chOff x="6012160" y="2852936"/>
                  <a:chExt cx="707640" cy="2237706"/>
                </a:xfrm>
              </p:grpSpPr>
              <p:sp>
                <p:nvSpPr>
                  <p:cNvPr id="13" name="Rectangle 12">
                    <a:extLst>
                      <a:ext uri="{FF2B5EF4-FFF2-40B4-BE49-F238E27FC236}">
                        <a16:creationId xmlns:a16="http://schemas.microsoft.com/office/drawing/2014/main" id="{09099238-A69E-4AAB-B6D4-DC2D521D72F9}"/>
                      </a:ext>
                    </a:extLst>
                  </p:cNvPr>
                  <p:cNvSpPr/>
                  <p:nvPr/>
                </p:nvSpPr>
                <p:spPr>
                  <a:xfrm>
                    <a:off x="6482200" y="2858320"/>
                    <a:ext cx="237600" cy="2232322"/>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14" name="Rectangle 13">
                    <a:extLst>
                      <a:ext uri="{FF2B5EF4-FFF2-40B4-BE49-F238E27FC236}">
                        <a16:creationId xmlns:a16="http://schemas.microsoft.com/office/drawing/2014/main" id="{132AA088-2BD3-4D3D-9F5A-F17EAEA60043}"/>
                      </a:ext>
                    </a:extLst>
                  </p:cNvPr>
                  <p:cNvSpPr/>
                  <p:nvPr/>
                </p:nvSpPr>
                <p:spPr>
                  <a:xfrm>
                    <a:off x="6250133" y="2852936"/>
                    <a:ext cx="237600" cy="2232322"/>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15" name="Rectangle 14">
                    <a:extLst>
                      <a:ext uri="{FF2B5EF4-FFF2-40B4-BE49-F238E27FC236}">
                        <a16:creationId xmlns:a16="http://schemas.microsoft.com/office/drawing/2014/main" id="{A31FA620-5E20-4512-A102-15A956E44C9A}"/>
                      </a:ext>
                    </a:extLst>
                  </p:cNvPr>
                  <p:cNvSpPr/>
                  <p:nvPr/>
                </p:nvSpPr>
                <p:spPr>
                  <a:xfrm>
                    <a:off x="6012160" y="2852936"/>
                    <a:ext cx="237600" cy="2232322"/>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ea typeface="+mj-ea"/>
                      <a:cs typeface="B Nazanin" panose="00000700000000000000" pitchFamily="2" charset="-78"/>
                    </a:endParaRPr>
                  </a:p>
                </p:txBody>
              </p:sp>
            </p:grpSp>
          </p:grpSp>
          <p:sp>
            <p:nvSpPr>
              <p:cNvPr id="9" name="Hexagon 1">
                <a:extLst>
                  <a:ext uri="{FF2B5EF4-FFF2-40B4-BE49-F238E27FC236}">
                    <a16:creationId xmlns:a16="http://schemas.microsoft.com/office/drawing/2014/main" id="{E754CEF8-F9C6-4025-8427-503266392BE6}"/>
                  </a:ext>
                </a:extLst>
              </p:cNvPr>
              <p:cNvSpPr/>
              <p:nvPr/>
            </p:nvSpPr>
            <p:spPr>
              <a:xfrm rot="10800000" flipH="1" flipV="1">
                <a:off x="6012421" y="2713784"/>
                <a:ext cx="713024" cy="278304"/>
              </a:xfrm>
              <a:custGeom>
                <a:avLst/>
                <a:gdLst>
                  <a:gd name="connsiteX0" fmla="*/ 0 w 713024"/>
                  <a:gd name="connsiteY0" fmla="*/ 277692 h 555383"/>
                  <a:gd name="connsiteX1" fmla="*/ 138846 w 713024"/>
                  <a:gd name="connsiteY1" fmla="*/ 0 h 555383"/>
                  <a:gd name="connsiteX2" fmla="*/ 574178 w 713024"/>
                  <a:gd name="connsiteY2" fmla="*/ 0 h 555383"/>
                  <a:gd name="connsiteX3" fmla="*/ 713024 w 713024"/>
                  <a:gd name="connsiteY3" fmla="*/ 277692 h 555383"/>
                  <a:gd name="connsiteX4" fmla="*/ 574178 w 713024"/>
                  <a:gd name="connsiteY4" fmla="*/ 555383 h 555383"/>
                  <a:gd name="connsiteX5" fmla="*/ 138846 w 713024"/>
                  <a:gd name="connsiteY5" fmla="*/ 555383 h 555383"/>
                  <a:gd name="connsiteX6" fmla="*/ 0 w 713024"/>
                  <a:gd name="connsiteY6" fmla="*/ 277692 h 555383"/>
                  <a:gd name="connsiteX0" fmla="*/ 0 w 713024"/>
                  <a:gd name="connsiteY0" fmla="*/ 277692 h 555383"/>
                  <a:gd name="connsiteX1" fmla="*/ 138846 w 713024"/>
                  <a:gd name="connsiteY1" fmla="*/ 0 h 555383"/>
                  <a:gd name="connsiteX2" fmla="*/ 574178 w 713024"/>
                  <a:gd name="connsiteY2" fmla="*/ 0 h 555383"/>
                  <a:gd name="connsiteX3" fmla="*/ 713024 w 713024"/>
                  <a:gd name="connsiteY3" fmla="*/ 277692 h 555383"/>
                  <a:gd name="connsiteX4" fmla="*/ 574178 w 713024"/>
                  <a:gd name="connsiteY4" fmla="*/ 555383 h 555383"/>
                  <a:gd name="connsiteX5" fmla="*/ 231715 w 713024"/>
                  <a:gd name="connsiteY5" fmla="*/ 555383 h 555383"/>
                  <a:gd name="connsiteX6" fmla="*/ 0 w 713024"/>
                  <a:gd name="connsiteY6" fmla="*/ 277692 h 555383"/>
                  <a:gd name="connsiteX0" fmla="*/ 0 w 713024"/>
                  <a:gd name="connsiteY0" fmla="*/ 277692 h 555383"/>
                  <a:gd name="connsiteX1" fmla="*/ 138846 w 713024"/>
                  <a:gd name="connsiteY1" fmla="*/ 0 h 555383"/>
                  <a:gd name="connsiteX2" fmla="*/ 574178 w 713024"/>
                  <a:gd name="connsiteY2" fmla="*/ 0 h 555383"/>
                  <a:gd name="connsiteX3" fmla="*/ 713024 w 713024"/>
                  <a:gd name="connsiteY3" fmla="*/ 277692 h 555383"/>
                  <a:gd name="connsiteX4" fmla="*/ 490834 w 713024"/>
                  <a:gd name="connsiteY4" fmla="*/ 553001 h 555383"/>
                  <a:gd name="connsiteX5" fmla="*/ 231715 w 713024"/>
                  <a:gd name="connsiteY5" fmla="*/ 555383 h 555383"/>
                  <a:gd name="connsiteX6" fmla="*/ 0 w 713024"/>
                  <a:gd name="connsiteY6" fmla="*/ 277692 h 555383"/>
                  <a:gd name="connsiteX0" fmla="*/ 0 w 713024"/>
                  <a:gd name="connsiteY0" fmla="*/ 277692 h 555383"/>
                  <a:gd name="connsiteX1" fmla="*/ 217427 w 713024"/>
                  <a:gd name="connsiteY1" fmla="*/ 0 h 555383"/>
                  <a:gd name="connsiteX2" fmla="*/ 574178 w 713024"/>
                  <a:gd name="connsiteY2" fmla="*/ 0 h 555383"/>
                  <a:gd name="connsiteX3" fmla="*/ 713024 w 713024"/>
                  <a:gd name="connsiteY3" fmla="*/ 277692 h 555383"/>
                  <a:gd name="connsiteX4" fmla="*/ 490834 w 713024"/>
                  <a:gd name="connsiteY4" fmla="*/ 553001 h 555383"/>
                  <a:gd name="connsiteX5" fmla="*/ 231715 w 713024"/>
                  <a:gd name="connsiteY5" fmla="*/ 555383 h 555383"/>
                  <a:gd name="connsiteX6" fmla="*/ 0 w 713024"/>
                  <a:gd name="connsiteY6" fmla="*/ 277692 h 555383"/>
                  <a:gd name="connsiteX0" fmla="*/ 0 w 713024"/>
                  <a:gd name="connsiteY0" fmla="*/ 277692 h 555383"/>
                  <a:gd name="connsiteX1" fmla="*/ 217427 w 713024"/>
                  <a:gd name="connsiteY1" fmla="*/ 0 h 555383"/>
                  <a:gd name="connsiteX2" fmla="*/ 478928 w 713024"/>
                  <a:gd name="connsiteY2" fmla="*/ 7144 h 555383"/>
                  <a:gd name="connsiteX3" fmla="*/ 713024 w 713024"/>
                  <a:gd name="connsiteY3" fmla="*/ 277692 h 555383"/>
                  <a:gd name="connsiteX4" fmla="*/ 490834 w 713024"/>
                  <a:gd name="connsiteY4" fmla="*/ 553001 h 555383"/>
                  <a:gd name="connsiteX5" fmla="*/ 231715 w 713024"/>
                  <a:gd name="connsiteY5" fmla="*/ 555383 h 555383"/>
                  <a:gd name="connsiteX6" fmla="*/ 0 w 713024"/>
                  <a:gd name="connsiteY6" fmla="*/ 277692 h 555383"/>
                  <a:gd name="connsiteX0" fmla="*/ 0 w 713024"/>
                  <a:gd name="connsiteY0" fmla="*/ 277692 h 555383"/>
                  <a:gd name="connsiteX1" fmla="*/ 217427 w 713024"/>
                  <a:gd name="connsiteY1" fmla="*/ 0 h 555383"/>
                  <a:gd name="connsiteX2" fmla="*/ 486072 w 713024"/>
                  <a:gd name="connsiteY2" fmla="*/ 0 h 555383"/>
                  <a:gd name="connsiteX3" fmla="*/ 713024 w 713024"/>
                  <a:gd name="connsiteY3" fmla="*/ 277692 h 555383"/>
                  <a:gd name="connsiteX4" fmla="*/ 490834 w 713024"/>
                  <a:gd name="connsiteY4" fmla="*/ 553001 h 555383"/>
                  <a:gd name="connsiteX5" fmla="*/ 231715 w 713024"/>
                  <a:gd name="connsiteY5" fmla="*/ 555383 h 555383"/>
                  <a:gd name="connsiteX6" fmla="*/ 0 w 713024"/>
                  <a:gd name="connsiteY6" fmla="*/ 277692 h 555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3024" h="555383">
                    <a:moveTo>
                      <a:pt x="0" y="277692"/>
                    </a:moveTo>
                    <a:lnTo>
                      <a:pt x="217427" y="0"/>
                    </a:lnTo>
                    <a:lnTo>
                      <a:pt x="486072" y="0"/>
                    </a:lnTo>
                    <a:lnTo>
                      <a:pt x="713024" y="277692"/>
                    </a:lnTo>
                    <a:lnTo>
                      <a:pt x="490834" y="553001"/>
                    </a:lnTo>
                    <a:lnTo>
                      <a:pt x="231715" y="555383"/>
                    </a:lnTo>
                    <a:lnTo>
                      <a:pt x="0" y="277692"/>
                    </a:lnTo>
                    <a:close/>
                  </a:path>
                </a:pathLst>
              </a:custGeom>
              <a:blipFill dpi="0" rotWithShape="1">
                <a:blip r:embed="rId2"/>
                <a:srcRect/>
                <a:tile tx="0" ty="0" sx="1000" sy="9000" flip="none" algn="tl"/>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10" name="Oval 9">
                <a:extLst>
                  <a:ext uri="{FF2B5EF4-FFF2-40B4-BE49-F238E27FC236}">
                    <a16:creationId xmlns:a16="http://schemas.microsoft.com/office/drawing/2014/main" id="{0B02EB5C-4BBD-471F-B760-0199148DE77A}"/>
                  </a:ext>
                </a:extLst>
              </p:cNvPr>
              <p:cNvSpPr/>
              <p:nvPr/>
            </p:nvSpPr>
            <p:spPr>
              <a:xfrm>
                <a:off x="6270232" y="2798936"/>
                <a:ext cx="197403" cy="108000"/>
              </a:xfrm>
              <a:prstGeom prst="ellipse">
                <a:avLst/>
              </a:pr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grpSp>
      </p:grpSp>
      <p:sp>
        <p:nvSpPr>
          <p:cNvPr id="24" name="Rectangle 56">
            <a:extLst>
              <a:ext uri="{FF2B5EF4-FFF2-40B4-BE49-F238E27FC236}">
                <a16:creationId xmlns:a16="http://schemas.microsoft.com/office/drawing/2014/main" id="{E198698F-2F5E-4218-9AAA-F4565A3CF802}"/>
              </a:ext>
            </a:extLst>
          </p:cNvPr>
          <p:cNvSpPr/>
          <p:nvPr/>
        </p:nvSpPr>
        <p:spPr>
          <a:xfrm rot="10800000">
            <a:off x="5301793" y="3099058"/>
            <a:ext cx="2484002" cy="2984042"/>
          </a:xfrm>
          <a:custGeom>
            <a:avLst/>
            <a:gdLst/>
            <a:ahLst/>
            <a:cxnLst/>
            <a:rect l="l" t="t" r="r" b="b"/>
            <a:pathLst>
              <a:path w="2484001" h="2984041">
                <a:moveTo>
                  <a:pt x="198155" y="398133"/>
                </a:moveTo>
                <a:cubicBezTo>
                  <a:pt x="251227" y="398133"/>
                  <a:pt x="294251" y="355109"/>
                  <a:pt x="294251" y="302037"/>
                </a:cubicBezTo>
                <a:cubicBezTo>
                  <a:pt x="294251" y="248965"/>
                  <a:pt x="251227" y="205941"/>
                  <a:pt x="198155" y="205941"/>
                </a:cubicBezTo>
                <a:cubicBezTo>
                  <a:pt x="145083" y="205941"/>
                  <a:pt x="102059" y="248965"/>
                  <a:pt x="102059" y="302037"/>
                </a:cubicBezTo>
                <a:cubicBezTo>
                  <a:pt x="102059" y="355109"/>
                  <a:pt x="145083" y="398133"/>
                  <a:pt x="198155" y="398133"/>
                </a:cubicBezTo>
                <a:close/>
                <a:moveTo>
                  <a:pt x="198155" y="816128"/>
                </a:moveTo>
                <a:cubicBezTo>
                  <a:pt x="251227" y="816128"/>
                  <a:pt x="294251" y="773104"/>
                  <a:pt x="294251" y="720032"/>
                </a:cubicBezTo>
                <a:cubicBezTo>
                  <a:pt x="294251" y="666960"/>
                  <a:pt x="251227" y="623936"/>
                  <a:pt x="198155" y="623936"/>
                </a:cubicBezTo>
                <a:cubicBezTo>
                  <a:pt x="145083" y="623936"/>
                  <a:pt x="102059" y="666960"/>
                  <a:pt x="102059" y="720032"/>
                </a:cubicBezTo>
                <a:cubicBezTo>
                  <a:pt x="102059" y="773104"/>
                  <a:pt x="145083" y="816128"/>
                  <a:pt x="198155" y="816128"/>
                </a:cubicBezTo>
                <a:close/>
                <a:moveTo>
                  <a:pt x="198155" y="1234123"/>
                </a:moveTo>
                <a:cubicBezTo>
                  <a:pt x="251227" y="1234123"/>
                  <a:pt x="294251" y="1191099"/>
                  <a:pt x="294251" y="1138027"/>
                </a:cubicBezTo>
                <a:cubicBezTo>
                  <a:pt x="294251" y="1084955"/>
                  <a:pt x="251227" y="1041931"/>
                  <a:pt x="198155" y="1041931"/>
                </a:cubicBezTo>
                <a:cubicBezTo>
                  <a:pt x="145083" y="1041931"/>
                  <a:pt x="102059" y="1084955"/>
                  <a:pt x="102059" y="1138027"/>
                </a:cubicBezTo>
                <a:cubicBezTo>
                  <a:pt x="102059" y="1191099"/>
                  <a:pt x="145083" y="1234123"/>
                  <a:pt x="198155" y="1234123"/>
                </a:cubicBezTo>
                <a:close/>
                <a:moveTo>
                  <a:pt x="198155" y="1652118"/>
                </a:moveTo>
                <a:cubicBezTo>
                  <a:pt x="251227" y="1652118"/>
                  <a:pt x="294251" y="1609094"/>
                  <a:pt x="294251" y="1556022"/>
                </a:cubicBezTo>
                <a:cubicBezTo>
                  <a:pt x="294251" y="1502950"/>
                  <a:pt x="251227" y="1459926"/>
                  <a:pt x="198155" y="1459926"/>
                </a:cubicBezTo>
                <a:cubicBezTo>
                  <a:pt x="145083" y="1459926"/>
                  <a:pt x="102059" y="1502950"/>
                  <a:pt x="102059" y="1556022"/>
                </a:cubicBezTo>
                <a:cubicBezTo>
                  <a:pt x="102059" y="1609094"/>
                  <a:pt x="145083" y="1652118"/>
                  <a:pt x="198155" y="1652118"/>
                </a:cubicBezTo>
                <a:close/>
                <a:moveTo>
                  <a:pt x="198155" y="2070113"/>
                </a:moveTo>
                <a:cubicBezTo>
                  <a:pt x="251227" y="2070113"/>
                  <a:pt x="294251" y="2027089"/>
                  <a:pt x="294251" y="1974017"/>
                </a:cubicBezTo>
                <a:cubicBezTo>
                  <a:pt x="294251" y="1920945"/>
                  <a:pt x="251227" y="1877921"/>
                  <a:pt x="198155" y="1877921"/>
                </a:cubicBezTo>
                <a:cubicBezTo>
                  <a:pt x="145083" y="1877921"/>
                  <a:pt x="102059" y="1920945"/>
                  <a:pt x="102059" y="1974017"/>
                </a:cubicBezTo>
                <a:cubicBezTo>
                  <a:pt x="102059" y="2027089"/>
                  <a:pt x="145083" y="2070113"/>
                  <a:pt x="198155" y="2070113"/>
                </a:cubicBezTo>
                <a:close/>
                <a:moveTo>
                  <a:pt x="198155" y="2488108"/>
                </a:moveTo>
                <a:cubicBezTo>
                  <a:pt x="251227" y="2488108"/>
                  <a:pt x="294251" y="2445084"/>
                  <a:pt x="294251" y="2392012"/>
                </a:cubicBezTo>
                <a:cubicBezTo>
                  <a:pt x="294251" y="2338940"/>
                  <a:pt x="251227" y="2295916"/>
                  <a:pt x="198155" y="2295916"/>
                </a:cubicBezTo>
                <a:cubicBezTo>
                  <a:pt x="145083" y="2295916"/>
                  <a:pt x="102059" y="2338940"/>
                  <a:pt x="102059" y="2392012"/>
                </a:cubicBezTo>
                <a:cubicBezTo>
                  <a:pt x="102059" y="2445084"/>
                  <a:pt x="145083" y="2488108"/>
                  <a:pt x="198155" y="2488108"/>
                </a:cubicBezTo>
                <a:close/>
                <a:moveTo>
                  <a:pt x="0" y="2984041"/>
                </a:moveTo>
                <a:lnTo>
                  <a:pt x="0" y="0"/>
                </a:lnTo>
                <a:lnTo>
                  <a:pt x="2484001" y="0"/>
                </a:lnTo>
                <a:lnTo>
                  <a:pt x="2484001" y="500040"/>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25" name="Rectangle 56">
            <a:extLst>
              <a:ext uri="{FF2B5EF4-FFF2-40B4-BE49-F238E27FC236}">
                <a16:creationId xmlns:a16="http://schemas.microsoft.com/office/drawing/2014/main" id="{58B90DE3-6B76-409F-9B38-75B75D4B4136}"/>
              </a:ext>
            </a:extLst>
          </p:cNvPr>
          <p:cNvSpPr/>
          <p:nvPr/>
        </p:nvSpPr>
        <p:spPr>
          <a:xfrm>
            <a:off x="4864656" y="1928218"/>
            <a:ext cx="1838581" cy="2359781"/>
          </a:xfrm>
          <a:custGeom>
            <a:avLst/>
            <a:gdLst/>
            <a:ahLst/>
            <a:cxnLst/>
            <a:rect l="l" t="t" r="r" b="b"/>
            <a:pathLst>
              <a:path w="2484001" h="3216063">
                <a:moveTo>
                  <a:pt x="0" y="0"/>
                </a:moveTo>
                <a:lnTo>
                  <a:pt x="2484001" y="0"/>
                </a:lnTo>
                <a:lnTo>
                  <a:pt x="2484001" y="232022"/>
                </a:lnTo>
                <a:lnTo>
                  <a:pt x="2484001" y="500040"/>
                </a:lnTo>
                <a:lnTo>
                  <a:pt x="2484001" y="732062"/>
                </a:lnTo>
                <a:lnTo>
                  <a:pt x="0" y="3216063"/>
                </a:lnTo>
                <a:lnTo>
                  <a:pt x="0" y="2984041"/>
                </a:lnTo>
                <a:lnTo>
                  <a:pt x="0" y="232022"/>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26" name="Rectangle 56">
            <a:extLst>
              <a:ext uri="{FF2B5EF4-FFF2-40B4-BE49-F238E27FC236}">
                <a16:creationId xmlns:a16="http://schemas.microsoft.com/office/drawing/2014/main" id="{76A7CCD9-F665-4CA4-96D5-4784A9893C65}"/>
              </a:ext>
            </a:extLst>
          </p:cNvPr>
          <p:cNvSpPr/>
          <p:nvPr/>
        </p:nvSpPr>
        <p:spPr>
          <a:xfrm rot="10800000">
            <a:off x="5493946" y="3829236"/>
            <a:ext cx="1768867" cy="2124949"/>
          </a:xfrm>
          <a:custGeom>
            <a:avLst/>
            <a:gdLst/>
            <a:ahLst/>
            <a:cxnLst/>
            <a:rect l="l" t="t" r="r" b="b"/>
            <a:pathLst>
              <a:path w="2484001" h="2984041">
                <a:moveTo>
                  <a:pt x="0" y="0"/>
                </a:moveTo>
                <a:lnTo>
                  <a:pt x="2484001" y="0"/>
                </a:lnTo>
                <a:lnTo>
                  <a:pt x="2484001" y="500040"/>
                </a:lnTo>
                <a:lnTo>
                  <a:pt x="0" y="298404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27" name="Rectangle 56">
            <a:extLst>
              <a:ext uri="{FF2B5EF4-FFF2-40B4-BE49-F238E27FC236}">
                <a16:creationId xmlns:a16="http://schemas.microsoft.com/office/drawing/2014/main" id="{43817861-7C95-4913-9E0A-9FF3855BA999}"/>
              </a:ext>
            </a:extLst>
          </p:cNvPr>
          <p:cNvSpPr/>
          <p:nvPr/>
        </p:nvSpPr>
        <p:spPr>
          <a:xfrm rot="10800000">
            <a:off x="5491483" y="3846854"/>
            <a:ext cx="1768867" cy="2124949"/>
          </a:xfrm>
          <a:custGeom>
            <a:avLst/>
            <a:gdLst/>
            <a:ahLst/>
            <a:cxnLst/>
            <a:rect l="l" t="t" r="r" b="b"/>
            <a:pathLst>
              <a:path w="2484001" h="2984041">
                <a:moveTo>
                  <a:pt x="0" y="0"/>
                </a:moveTo>
                <a:lnTo>
                  <a:pt x="2484001" y="0"/>
                </a:lnTo>
                <a:lnTo>
                  <a:pt x="2484001" y="500040"/>
                </a:lnTo>
                <a:lnTo>
                  <a:pt x="0" y="298404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ea typeface="+mj-ea"/>
              <a:cs typeface="B Nazanin" panose="00000700000000000000" pitchFamily="2" charset="-78"/>
            </a:endParaRPr>
          </a:p>
        </p:txBody>
      </p:sp>
      <p:sp>
        <p:nvSpPr>
          <p:cNvPr id="28" name="TextBox 27">
            <a:extLst>
              <a:ext uri="{FF2B5EF4-FFF2-40B4-BE49-F238E27FC236}">
                <a16:creationId xmlns:a16="http://schemas.microsoft.com/office/drawing/2014/main" id="{0A1064FB-62A0-4150-96D9-32F176A45AC4}"/>
              </a:ext>
            </a:extLst>
          </p:cNvPr>
          <p:cNvSpPr txBox="1"/>
          <p:nvPr/>
        </p:nvSpPr>
        <p:spPr>
          <a:xfrm>
            <a:off x="4936804" y="2004864"/>
            <a:ext cx="1597467" cy="276999"/>
          </a:xfrm>
          <a:prstGeom prst="rect">
            <a:avLst/>
          </a:prstGeom>
          <a:noFill/>
        </p:spPr>
        <p:txBody>
          <a:bodyPr wrap="square" rtlCol="0">
            <a:spAutoFit/>
          </a:bodyPr>
          <a:lstStyle/>
          <a:p>
            <a:r>
              <a:rPr lang="fa-IR" altLang="ko-KR" sz="1200" b="1" dirty="0">
                <a:solidFill>
                  <a:schemeClr val="accent1"/>
                </a:solidFill>
                <a:ea typeface="+mj-ea"/>
                <a:cs typeface="B Nazanin" panose="00000700000000000000" pitchFamily="2" charset="-78"/>
              </a:rPr>
              <a:t>متن شما در اینجا</a:t>
            </a:r>
            <a:endParaRPr lang="ko-KR" altLang="en-US" sz="1200" b="1" dirty="0">
              <a:solidFill>
                <a:schemeClr val="accent1"/>
              </a:solidFill>
              <a:ea typeface="+mj-ea"/>
              <a:cs typeface="B Nazanin" panose="00000700000000000000" pitchFamily="2" charset="-78"/>
            </a:endParaRPr>
          </a:p>
        </p:txBody>
      </p:sp>
      <p:sp>
        <p:nvSpPr>
          <p:cNvPr id="29" name="TextBox 28">
            <a:extLst>
              <a:ext uri="{FF2B5EF4-FFF2-40B4-BE49-F238E27FC236}">
                <a16:creationId xmlns:a16="http://schemas.microsoft.com/office/drawing/2014/main" id="{7740AE90-578D-4D93-9308-2D24CA4D28DB}"/>
              </a:ext>
            </a:extLst>
          </p:cNvPr>
          <p:cNvSpPr txBox="1"/>
          <p:nvPr/>
        </p:nvSpPr>
        <p:spPr>
          <a:xfrm>
            <a:off x="4936804" y="2380171"/>
            <a:ext cx="1597467" cy="276999"/>
          </a:xfrm>
          <a:prstGeom prst="rect">
            <a:avLst/>
          </a:prstGeom>
          <a:noFill/>
        </p:spPr>
        <p:txBody>
          <a:bodyPr wrap="square" rtlCol="0">
            <a:spAutoFit/>
          </a:bodyPr>
          <a:lstStyle/>
          <a:p>
            <a:r>
              <a:rPr lang="fa-IR" altLang="ko-KR" sz="1200" b="1" dirty="0">
                <a:solidFill>
                  <a:schemeClr val="accent2"/>
                </a:solidFill>
                <a:ea typeface="+mj-ea"/>
                <a:cs typeface="B Nazanin" panose="00000700000000000000" pitchFamily="2" charset="-78"/>
              </a:rPr>
              <a:t>متن شما در اینجا</a:t>
            </a:r>
            <a:endParaRPr lang="ko-KR" altLang="en-US" sz="1200" b="1" dirty="0">
              <a:solidFill>
                <a:schemeClr val="accent2"/>
              </a:solidFill>
              <a:ea typeface="+mj-ea"/>
              <a:cs typeface="B Nazanin" panose="00000700000000000000" pitchFamily="2" charset="-78"/>
            </a:endParaRPr>
          </a:p>
        </p:txBody>
      </p:sp>
      <p:sp>
        <p:nvSpPr>
          <p:cNvPr id="30" name="TextBox 29">
            <a:extLst>
              <a:ext uri="{FF2B5EF4-FFF2-40B4-BE49-F238E27FC236}">
                <a16:creationId xmlns:a16="http://schemas.microsoft.com/office/drawing/2014/main" id="{BA16541D-3A94-49DC-AE8B-F24ECF40EA76}"/>
              </a:ext>
            </a:extLst>
          </p:cNvPr>
          <p:cNvSpPr txBox="1"/>
          <p:nvPr/>
        </p:nvSpPr>
        <p:spPr>
          <a:xfrm>
            <a:off x="4936804" y="2755478"/>
            <a:ext cx="1597467" cy="276999"/>
          </a:xfrm>
          <a:prstGeom prst="rect">
            <a:avLst/>
          </a:prstGeom>
          <a:noFill/>
        </p:spPr>
        <p:txBody>
          <a:bodyPr wrap="square" rtlCol="0">
            <a:spAutoFit/>
          </a:bodyPr>
          <a:lstStyle/>
          <a:p>
            <a:r>
              <a:rPr lang="fa-IR" altLang="ko-KR" sz="1200" b="1" dirty="0">
                <a:solidFill>
                  <a:schemeClr val="accent3"/>
                </a:solidFill>
                <a:ea typeface="+mj-ea"/>
                <a:cs typeface="B Nazanin" panose="00000700000000000000" pitchFamily="2" charset="-78"/>
              </a:rPr>
              <a:t>متن شما در اینجا</a:t>
            </a:r>
            <a:endParaRPr lang="ko-KR" altLang="en-US" sz="1200" b="1" dirty="0">
              <a:solidFill>
                <a:schemeClr val="accent3"/>
              </a:solidFill>
              <a:ea typeface="+mj-ea"/>
              <a:cs typeface="B Nazanin" panose="00000700000000000000" pitchFamily="2" charset="-78"/>
            </a:endParaRPr>
          </a:p>
        </p:txBody>
      </p:sp>
      <p:sp>
        <p:nvSpPr>
          <p:cNvPr id="31" name="TextBox 30">
            <a:extLst>
              <a:ext uri="{FF2B5EF4-FFF2-40B4-BE49-F238E27FC236}">
                <a16:creationId xmlns:a16="http://schemas.microsoft.com/office/drawing/2014/main" id="{A7206016-3254-4C6D-A4C3-E86852FD08E9}"/>
              </a:ext>
            </a:extLst>
          </p:cNvPr>
          <p:cNvSpPr txBox="1"/>
          <p:nvPr/>
        </p:nvSpPr>
        <p:spPr>
          <a:xfrm>
            <a:off x="5630772" y="4948859"/>
            <a:ext cx="1597467" cy="276999"/>
          </a:xfrm>
          <a:prstGeom prst="rect">
            <a:avLst/>
          </a:prstGeom>
          <a:noFill/>
        </p:spPr>
        <p:txBody>
          <a:bodyPr wrap="square" rtlCol="0">
            <a:spAutoFit/>
          </a:bodyPr>
          <a:lstStyle/>
          <a:p>
            <a:pPr algn="r"/>
            <a:r>
              <a:rPr lang="fa-IR" altLang="ko-KR" sz="1200" b="1" dirty="0">
                <a:solidFill>
                  <a:schemeClr val="accent4"/>
                </a:solidFill>
                <a:ea typeface="+mj-ea"/>
                <a:cs typeface="B Nazanin" panose="00000700000000000000" pitchFamily="2" charset="-78"/>
              </a:rPr>
              <a:t>متن شما در اینجا</a:t>
            </a:r>
            <a:endParaRPr lang="ko-KR" altLang="en-US" sz="1200" b="1" dirty="0">
              <a:solidFill>
                <a:schemeClr val="accent4"/>
              </a:solidFill>
              <a:ea typeface="+mj-ea"/>
              <a:cs typeface="B Nazanin" panose="00000700000000000000" pitchFamily="2" charset="-78"/>
            </a:endParaRPr>
          </a:p>
        </p:txBody>
      </p:sp>
      <p:sp>
        <p:nvSpPr>
          <p:cNvPr id="32" name="TextBox 31">
            <a:extLst>
              <a:ext uri="{FF2B5EF4-FFF2-40B4-BE49-F238E27FC236}">
                <a16:creationId xmlns:a16="http://schemas.microsoft.com/office/drawing/2014/main" id="{73B27FCA-7E38-43BF-B106-ABD6979357F0}"/>
              </a:ext>
            </a:extLst>
          </p:cNvPr>
          <p:cNvSpPr txBox="1"/>
          <p:nvPr/>
        </p:nvSpPr>
        <p:spPr>
          <a:xfrm>
            <a:off x="5630772" y="5324166"/>
            <a:ext cx="1597467" cy="276999"/>
          </a:xfrm>
          <a:prstGeom prst="rect">
            <a:avLst/>
          </a:prstGeom>
          <a:noFill/>
        </p:spPr>
        <p:txBody>
          <a:bodyPr wrap="square" rtlCol="0">
            <a:spAutoFit/>
          </a:bodyPr>
          <a:lstStyle/>
          <a:p>
            <a:pPr algn="r"/>
            <a:r>
              <a:rPr lang="fa-IR" altLang="ko-KR" sz="1200" b="1" dirty="0">
                <a:solidFill>
                  <a:schemeClr val="accent5"/>
                </a:solidFill>
                <a:ea typeface="+mj-ea"/>
                <a:cs typeface="B Nazanin" panose="00000700000000000000" pitchFamily="2" charset="-78"/>
              </a:rPr>
              <a:t>متن شما در اینجا</a:t>
            </a:r>
            <a:endParaRPr lang="ko-KR" altLang="en-US" sz="1200" b="1" dirty="0">
              <a:solidFill>
                <a:schemeClr val="accent5"/>
              </a:solidFill>
              <a:ea typeface="+mj-ea"/>
              <a:cs typeface="B Nazanin" panose="00000700000000000000" pitchFamily="2" charset="-78"/>
            </a:endParaRPr>
          </a:p>
        </p:txBody>
      </p:sp>
      <p:sp>
        <p:nvSpPr>
          <p:cNvPr id="33" name="TextBox 32">
            <a:extLst>
              <a:ext uri="{FF2B5EF4-FFF2-40B4-BE49-F238E27FC236}">
                <a16:creationId xmlns:a16="http://schemas.microsoft.com/office/drawing/2014/main" id="{28E36DCD-63C4-45EC-962C-564E23130254}"/>
              </a:ext>
            </a:extLst>
          </p:cNvPr>
          <p:cNvSpPr txBox="1"/>
          <p:nvPr/>
        </p:nvSpPr>
        <p:spPr>
          <a:xfrm>
            <a:off x="5630772" y="5699473"/>
            <a:ext cx="1597467" cy="276999"/>
          </a:xfrm>
          <a:prstGeom prst="rect">
            <a:avLst/>
          </a:prstGeom>
          <a:noFill/>
        </p:spPr>
        <p:txBody>
          <a:bodyPr wrap="square" rtlCol="0">
            <a:spAutoFit/>
          </a:bodyPr>
          <a:lstStyle/>
          <a:p>
            <a:pPr algn="r"/>
            <a:r>
              <a:rPr lang="fa-IR" altLang="ko-KR" sz="1200" b="1" dirty="0">
                <a:solidFill>
                  <a:schemeClr val="accent6"/>
                </a:solidFill>
                <a:ea typeface="+mj-ea"/>
                <a:cs typeface="B Nazanin" panose="00000700000000000000" pitchFamily="2" charset="-78"/>
              </a:rPr>
              <a:t>متن شما در اینجا</a:t>
            </a:r>
            <a:endParaRPr lang="ko-KR" altLang="en-US" sz="1200" b="1" dirty="0">
              <a:solidFill>
                <a:schemeClr val="accent6"/>
              </a:solidFill>
              <a:ea typeface="+mj-ea"/>
              <a:cs typeface="B Nazanin" panose="00000700000000000000" pitchFamily="2" charset="-78"/>
            </a:endParaRPr>
          </a:p>
        </p:txBody>
      </p:sp>
      <p:grpSp>
        <p:nvGrpSpPr>
          <p:cNvPr id="34" name="Group 33">
            <a:extLst>
              <a:ext uri="{FF2B5EF4-FFF2-40B4-BE49-F238E27FC236}">
                <a16:creationId xmlns:a16="http://schemas.microsoft.com/office/drawing/2014/main" id="{156D551A-DF6C-45D5-B6D0-13A3D2666EC9}"/>
              </a:ext>
            </a:extLst>
          </p:cNvPr>
          <p:cNvGrpSpPr/>
          <p:nvPr/>
        </p:nvGrpSpPr>
        <p:grpSpPr>
          <a:xfrm>
            <a:off x="8171443" y="5139501"/>
            <a:ext cx="3096000" cy="923331"/>
            <a:chOff x="2551705" y="4283314"/>
            <a:chExt cx="2319429" cy="923329"/>
          </a:xfrm>
        </p:grpSpPr>
        <p:sp>
          <p:nvSpPr>
            <p:cNvPr id="35" name="TextBox 34">
              <a:extLst>
                <a:ext uri="{FF2B5EF4-FFF2-40B4-BE49-F238E27FC236}">
                  <a16:creationId xmlns:a16="http://schemas.microsoft.com/office/drawing/2014/main" id="{58784042-8C62-41C3-9832-EBAE37A20FB5}"/>
                </a:ext>
              </a:extLst>
            </p:cNvPr>
            <p:cNvSpPr txBox="1"/>
            <p:nvPr/>
          </p:nvSpPr>
          <p:spPr>
            <a:xfrm>
              <a:off x="2551705" y="4560313"/>
              <a:ext cx="2319429" cy="646330"/>
            </a:xfrm>
            <a:prstGeom prst="rect">
              <a:avLst/>
            </a:prstGeom>
            <a:noFill/>
          </p:spPr>
          <p:txBody>
            <a:bodyPr wrap="square" rtlCol="0">
              <a:spAutoFit/>
            </a:bodyPr>
            <a:lstStyle/>
            <a:p>
              <a:pPr algn="l"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30C3C126-833A-42D2-A608-E0D3CA76B452}"/>
                </a:ext>
              </a:extLst>
            </p:cNvPr>
            <p:cNvSpPr txBox="1"/>
            <p:nvPr/>
          </p:nvSpPr>
          <p:spPr>
            <a:xfrm>
              <a:off x="2551705" y="4283314"/>
              <a:ext cx="2319429" cy="307776"/>
            </a:xfrm>
            <a:prstGeom prst="rect">
              <a:avLst/>
            </a:prstGeom>
            <a:noFill/>
          </p:spPr>
          <p:txBody>
            <a:bodyPr wrap="square" rtlCol="0">
              <a:spAutoFit/>
            </a:bodyPr>
            <a:lstStyle/>
            <a:p>
              <a:pPr algn="r" rtl="1"/>
              <a:r>
                <a:rPr lang="fa-IR" altLang="ko-KR" sz="1400" b="1" dirty="0">
                  <a:solidFill>
                    <a:schemeClr val="accent6"/>
                  </a:solidFill>
                  <a:ea typeface="+mj-ea"/>
                  <a:cs typeface="B Nazanin" panose="00000700000000000000" pitchFamily="2" charset="-78"/>
                </a:rPr>
                <a:t>متن شما در اینجا</a:t>
              </a:r>
              <a:endParaRPr lang="ko-KR" altLang="en-US" sz="1400" b="1" dirty="0">
                <a:solidFill>
                  <a:schemeClr val="accent6"/>
                </a:solidFill>
                <a:ea typeface="+mj-ea"/>
                <a:cs typeface="B Nazanin" panose="00000700000000000000" pitchFamily="2" charset="-78"/>
              </a:endParaRPr>
            </a:p>
          </p:txBody>
        </p:sp>
      </p:grpSp>
      <p:grpSp>
        <p:nvGrpSpPr>
          <p:cNvPr id="37" name="Group 36">
            <a:extLst>
              <a:ext uri="{FF2B5EF4-FFF2-40B4-BE49-F238E27FC236}">
                <a16:creationId xmlns:a16="http://schemas.microsoft.com/office/drawing/2014/main" id="{4C7D4E99-1251-414A-9B5C-8E10D6B850DC}"/>
              </a:ext>
            </a:extLst>
          </p:cNvPr>
          <p:cNvGrpSpPr/>
          <p:nvPr/>
        </p:nvGrpSpPr>
        <p:grpSpPr>
          <a:xfrm>
            <a:off x="882890" y="1751783"/>
            <a:ext cx="3095999" cy="923331"/>
            <a:chOff x="2571742" y="4283314"/>
            <a:chExt cx="2205963" cy="923329"/>
          </a:xfrm>
        </p:grpSpPr>
        <p:sp>
          <p:nvSpPr>
            <p:cNvPr id="38" name="TextBox 37">
              <a:extLst>
                <a:ext uri="{FF2B5EF4-FFF2-40B4-BE49-F238E27FC236}">
                  <a16:creationId xmlns:a16="http://schemas.microsoft.com/office/drawing/2014/main" id="{5DF2410B-E342-4FD3-BA7D-1D51D11B2584}"/>
                </a:ext>
              </a:extLst>
            </p:cNvPr>
            <p:cNvSpPr txBox="1"/>
            <p:nvPr/>
          </p:nvSpPr>
          <p:spPr>
            <a:xfrm>
              <a:off x="2571742" y="4560313"/>
              <a:ext cx="2205963" cy="6463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7ABF688E-A17D-47F5-B3ED-ADB74A6626D4}"/>
                </a:ext>
              </a:extLst>
            </p:cNvPr>
            <p:cNvSpPr txBox="1"/>
            <p:nvPr/>
          </p:nvSpPr>
          <p:spPr>
            <a:xfrm>
              <a:off x="2571742" y="4283314"/>
              <a:ext cx="2205963" cy="307776"/>
            </a:xfrm>
            <a:prstGeom prst="rect">
              <a:avLst/>
            </a:prstGeom>
            <a:noFill/>
          </p:spPr>
          <p:txBody>
            <a:bodyPr wrap="square" rtlCol="0">
              <a:spAutoFit/>
            </a:bodyPr>
            <a:lstStyle/>
            <a:p>
              <a:pPr algn="r"/>
              <a:r>
                <a:rPr lang="fa-IR" altLang="ko-KR" sz="1400" b="1" dirty="0">
                  <a:solidFill>
                    <a:schemeClr val="accent1"/>
                  </a:solidFill>
                  <a:ea typeface="+mj-ea"/>
                  <a:cs typeface="B Nazanin" panose="00000700000000000000" pitchFamily="2" charset="-78"/>
                </a:rPr>
                <a:t>متن شما در اینجا</a:t>
              </a:r>
              <a:endParaRPr lang="ko-KR" altLang="en-US" sz="1400" b="1" dirty="0">
                <a:solidFill>
                  <a:schemeClr val="accent1"/>
                </a:solidFill>
                <a:ea typeface="+mj-ea"/>
                <a:cs typeface="B Nazanin" panose="00000700000000000000" pitchFamily="2" charset="-78"/>
              </a:endParaRPr>
            </a:p>
          </p:txBody>
        </p:sp>
      </p:grpSp>
      <p:grpSp>
        <p:nvGrpSpPr>
          <p:cNvPr id="40" name="Group 39">
            <a:extLst>
              <a:ext uri="{FF2B5EF4-FFF2-40B4-BE49-F238E27FC236}">
                <a16:creationId xmlns:a16="http://schemas.microsoft.com/office/drawing/2014/main" id="{017084CC-8519-4275-B213-40C49694106F}"/>
              </a:ext>
            </a:extLst>
          </p:cNvPr>
          <p:cNvGrpSpPr/>
          <p:nvPr/>
        </p:nvGrpSpPr>
        <p:grpSpPr>
          <a:xfrm>
            <a:off x="882885" y="4145589"/>
            <a:ext cx="3096002" cy="923331"/>
            <a:chOff x="2551706" y="4283314"/>
            <a:chExt cx="2205964" cy="923329"/>
          </a:xfrm>
        </p:grpSpPr>
        <p:sp>
          <p:nvSpPr>
            <p:cNvPr id="41" name="TextBox 40">
              <a:extLst>
                <a:ext uri="{FF2B5EF4-FFF2-40B4-BE49-F238E27FC236}">
                  <a16:creationId xmlns:a16="http://schemas.microsoft.com/office/drawing/2014/main" id="{1A7EEE1A-F165-4D95-A46D-C7117A687BA8}"/>
                </a:ext>
              </a:extLst>
            </p:cNvPr>
            <p:cNvSpPr txBox="1"/>
            <p:nvPr/>
          </p:nvSpPr>
          <p:spPr>
            <a:xfrm>
              <a:off x="2551706" y="4560313"/>
              <a:ext cx="2205964" cy="6463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F92F758A-9EFA-4AC7-9C94-C886B301B9DC}"/>
                </a:ext>
              </a:extLst>
            </p:cNvPr>
            <p:cNvSpPr txBox="1"/>
            <p:nvPr/>
          </p:nvSpPr>
          <p:spPr>
            <a:xfrm>
              <a:off x="2551706" y="4283314"/>
              <a:ext cx="2205964" cy="307776"/>
            </a:xfrm>
            <a:prstGeom prst="rect">
              <a:avLst/>
            </a:prstGeom>
            <a:noFill/>
          </p:spPr>
          <p:txBody>
            <a:bodyPr wrap="square" rtlCol="0">
              <a:spAutoFit/>
            </a:bodyPr>
            <a:lstStyle/>
            <a:p>
              <a:pPr algn="r"/>
              <a:r>
                <a:rPr lang="fa-IR" altLang="ko-KR" sz="1400" b="1" dirty="0">
                  <a:solidFill>
                    <a:schemeClr val="accent3"/>
                  </a:solidFill>
                  <a:ea typeface="+mj-ea"/>
                  <a:cs typeface="B Nazanin" panose="00000700000000000000" pitchFamily="2" charset="-78"/>
                </a:rPr>
                <a:t>متن شما در اینجا</a:t>
              </a:r>
              <a:endParaRPr lang="ko-KR" altLang="en-US" sz="1400" b="1" dirty="0">
                <a:solidFill>
                  <a:schemeClr val="accent3"/>
                </a:solidFill>
                <a:ea typeface="+mj-ea"/>
                <a:cs typeface="B Nazanin" panose="00000700000000000000" pitchFamily="2" charset="-78"/>
              </a:endParaRPr>
            </a:p>
          </p:txBody>
        </p:sp>
      </p:grpSp>
      <p:grpSp>
        <p:nvGrpSpPr>
          <p:cNvPr id="43" name="Group 42">
            <a:extLst>
              <a:ext uri="{FF2B5EF4-FFF2-40B4-BE49-F238E27FC236}">
                <a16:creationId xmlns:a16="http://schemas.microsoft.com/office/drawing/2014/main" id="{7B7BE0D0-B68F-4DC7-BED2-09B97DEBEC0F}"/>
              </a:ext>
            </a:extLst>
          </p:cNvPr>
          <p:cNvGrpSpPr/>
          <p:nvPr/>
        </p:nvGrpSpPr>
        <p:grpSpPr>
          <a:xfrm>
            <a:off x="882884" y="2948687"/>
            <a:ext cx="3096002" cy="923331"/>
            <a:chOff x="2551705" y="4283314"/>
            <a:chExt cx="2205965" cy="923329"/>
          </a:xfrm>
        </p:grpSpPr>
        <p:sp>
          <p:nvSpPr>
            <p:cNvPr id="44" name="TextBox 43">
              <a:extLst>
                <a:ext uri="{FF2B5EF4-FFF2-40B4-BE49-F238E27FC236}">
                  <a16:creationId xmlns:a16="http://schemas.microsoft.com/office/drawing/2014/main" id="{4E81CF91-EE42-4210-98DC-CEE2E7554ADF}"/>
                </a:ext>
              </a:extLst>
            </p:cNvPr>
            <p:cNvSpPr txBox="1"/>
            <p:nvPr/>
          </p:nvSpPr>
          <p:spPr>
            <a:xfrm>
              <a:off x="2551705" y="4560313"/>
              <a:ext cx="2205964" cy="6463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045EF796-3C98-4158-9FD1-10DA8206AC23}"/>
                </a:ext>
              </a:extLst>
            </p:cNvPr>
            <p:cNvSpPr txBox="1"/>
            <p:nvPr/>
          </p:nvSpPr>
          <p:spPr>
            <a:xfrm>
              <a:off x="2551706" y="4283314"/>
              <a:ext cx="2205964" cy="307776"/>
            </a:xfrm>
            <a:prstGeom prst="rect">
              <a:avLst/>
            </a:prstGeom>
            <a:noFill/>
          </p:spPr>
          <p:txBody>
            <a:bodyPr wrap="square" rtlCol="0">
              <a:spAutoFit/>
            </a:bodyPr>
            <a:lstStyle/>
            <a:p>
              <a:pPr algn="r"/>
              <a:r>
                <a:rPr lang="fa-IR" altLang="ko-KR" sz="1400" b="1" dirty="0">
                  <a:solidFill>
                    <a:schemeClr val="accent2"/>
                  </a:solidFill>
                  <a:ea typeface="+mj-ea"/>
                  <a:cs typeface="B Nazanin" panose="00000700000000000000" pitchFamily="2" charset="-78"/>
                </a:rPr>
                <a:t>متن شما در اینجا</a:t>
              </a:r>
              <a:endParaRPr lang="ko-KR" altLang="en-US" sz="1400" b="1" dirty="0">
                <a:solidFill>
                  <a:schemeClr val="accent2"/>
                </a:solidFill>
                <a:ea typeface="+mj-ea"/>
                <a:cs typeface="B Nazanin" panose="00000700000000000000" pitchFamily="2" charset="-78"/>
              </a:endParaRPr>
            </a:p>
          </p:txBody>
        </p:sp>
      </p:grpSp>
      <p:grpSp>
        <p:nvGrpSpPr>
          <p:cNvPr id="46" name="Group 45">
            <a:extLst>
              <a:ext uri="{FF2B5EF4-FFF2-40B4-BE49-F238E27FC236}">
                <a16:creationId xmlns:a16="http://schemas.microsoft.com/office/drawing/2014/main" id="{AA3B87A8-A090-4211-A84B-3792BE9053D1}"/>
              </a:ext>
            </a:extLst>
          </p:cNvPr>
          <p:cNvGrpSpPr/>
          <p:nvPr/>
        </p:nvGrpSpPr>
        <p:grpSpPr>
          <a:xfrm>
            <a:off x="8171443" y="3942599"/>
            <a:ext cx="3096000" cy="923331"/>
            <a:chOff x="2551705" y="4283314"/>
            <a:chExt cx="2319429" cy="923329"/>
          </a:xfrm>
        </p:grpSpPr>
        <p:sp>
          <p:nvSpPr>
            <p:cNvPr id="47" name="TextBox 46">
              <a:extLst>
                <a:ext uri="{FF2B5EF4-FFF2-40B4-BE49-F238E27FC236}">
                  <a16:creationId xmlns:a16="http://schemas.microsoft.com/office/drawing/2014/main" id="{5A87B7A0-C44B-478E-B44F-241BEA4C6663}"/>
                </a:ext>
              </a:extLst>
            </p:cNvPr>
            <p:cNvSpPr txBox="1"/>
            <p:nvPr/>
          </p:nvSpPr>
          <p:spPr>
            <a:xfrm>
              <a:off x="2551705" y="4560313"/>
              <a:ext cx="2319429" cy="64633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48" name="TextBox 47">
              <a:extLst>
                <a:ext uri="{FF2B5EF4-FFF2-40B4-BE49-F238E27FC236}">
                  <a16:creationId xmlns:a16="http://schemas.microsoft.com/office/drawing/2014/main" id="{ADD2A336-4578-4BEA-A1D6-34C0D7C91D0B}"/>
                </a:ext>
              </a:extLst>
            </p:cNvPr>
            <p:cNvSpPr txBox="1"/>
            <p:nvPr/>
          </p:nvSpPr>
          <p:spPr>
            <a:xfrm>
              <a:off x="2551705" y="4283314"/>
              <a:ext cx="2319429" cy="307776"/>
            </a:xfrm>
            <a:prstGeom prst="rect">
              <a:avLst/>
            </a:prstGeom>
            <a:noFill/>
          </p:spPr>
          <p:txBody>
            <a:bodyPr wrap="square" rtlCol="0">
              <a:spAutoFit/>
            </a:bodyPr>
            <a:lstStyle/>
            <a:p>
              <a:pPr algn="r" rtl="1"/>
              <a:r>
                <a:rPr lang="fa-IR" altLang="ko-KR" sz="1400" b="1" dirty="0">
                  <a:solidFill>
                    <a:schemeClr val="accent5"/>
                  </a:solidFill>
                  <a:ea typeface="+mj-ea"/>
                  <a:cs typeface="B Nazanin" panose="00000700000000000000" pitchFamily="2" charset="-78"/>
                </a:rPr>
                <a:t>متن شما در اینجا</a:t>
              </a:r>
              <a:endParaRPr lang="ko-KR" altLang="en-US" sz="1400" b="1" dirty="0">
                <a:solidFill>
                  <a:schemeClr val="accent5"/>
                </a:solidFill>
                <a:ea typeface="+mj-ea"/>
                <a:cs typeface="B Nazanin" panose="00000700000000000000" pitchFamily="2" charset="-78"/>
              </a:endParaRPr>
            </a:p>
          </p:txBody>
        </p:sp>
      </p:grpSp>
      <p:grpSp>
        <p:nvGrpSpPr>
          <p:cNvPr id="49" name="Group 48">
            <a:extLst>
              <a:ext uri="{FF2B5EF4-FFF2-40B4-BE49-F238E27FC236}">
                <a16:creationId xmlns:a16="http://schemas.microsoft.com/office/drawing/2014/main" id="{63682ED4-DD3F-4E5C-BB5A-3C9FE9D9976E}"/>
              </a:ext>
            </a:extLst>
          </p:cNvPr>
          <p:cNvGrpSpPr/>
          <p:nvPr/>
        </p:nvGrpSpPr>
        <p:grpSpPr>
          <a:xfrm>
            <a:off x="8171441" y="2745697"/>
            <a:ext cx="3096003" cy="923331"/>
            <a:chOff x="2551703" y="4283314"/>
            <a:chExt cx="2339318" cy="923329"/>
          </a:xfrm>
        </p:grpSpPr>
        <p:sp>
          <p:nvSpPr>
            <p:cNvPr id="50" name="TextBox 49">
              <a:extLst>
                <a:ext uri="{FF2B5EF4-FFF2-40B4-BE49-F238E27FC236}">
                  <a16:creationId xmlns:a16="http://schemas.microsoft.com/office/drawing/2014/main" id="{5732797F-8FBD-4D57-A58A-081A9D3CA5E7}"/>
                </a:ext>
              </a:extLst>
            </p:cNvPr>
            <p:cNvSpPr txBox="1"/>
            <p:nvPr/>
          </p:nvSpPr>
          <p:spPr>
            <a:xfrm>
              <a:off x="2551703" y="4560313"/>
              <a:ext cx="2339316" cy="6463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1" name="TextBox 50">
              <a:extLst>
                <a:ext uri="{FF2B5EF4-FFF2-40B4-BE49-F238E27FC236}">
                  <a16:creationId xmlns:a16="http://schemas.microsoft.com/office/drawing/2014/main" id="{3F9D0144-0315-4520-BF00-30C9838479BB}"/>
                </a:ext>
              </a:extLst>
            </p:cNvPr>
            <p:cNvSpPr txBox="1"/>
            <p:nvPr/>
          </p:nvSpPr>
          <p:spPr>
            <a:xfrm>
              <a:off x="2551705" y="4283314"/>
              <a:ext cx="2339316" cy="307776"/>
            </a:xfrm>
            <a:prstGeom prst="rect">
              <a:avLst/>
            </a:prstGeom>
            <a:noFill/>
          </p:spPr>
          <p:txBody>
            <a:bodyPr wrap="square" rtlCol="0">
              <a:spAutoFit/>
            </a:bodyPr>
            <a:lstStyle/>
            <a:p>
              <a:pPr algn="r" rtl="1"/>
              <a:r>
                <a:rPr lang="fa-IR" altLang="ko-KR" sz="1400" b="1" dirty="0">
                  <a:solidFill>
                    <a:schemeClr val="accent4"/>
                  </a:solidFill>
                  <a:ea typeface="+mj-ea"/>
                  <a:cs typeface="B Nazanin" panose="00000700000000000000" pitchFamily="2" charset="-78"/>
                </a:rPr>
                <a:t>متن شما در اینجا</a:t>
              </a:r>
              <a:endParaRPr lang="ko-KR" altLang="en-US" sz="1400" b="1" dirty="0">
                <a:solidFill>
                  <a:schemeClr val="accent4"/>
                </a:solidFill>
                <a:ea typeface="+mj-ea"/>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BF876B8E-04AF-4723-8287-6799CCCE9613}"/>
              </a:ext>
            </a:extLst>
          </p:cNvPr>
          <p:cNvSpPr/>
          <p:nvPr/>
        </p:nvSpPr>
        <p:spPr>
          <a:xfrm rot="16200000" flipH="1">
            <a:off x="2783253" y="918282"/>
            <a:ext cx="634878" cy="477316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4" name="Rectangle 3">
            <a:extLst>
              <a:ext uri="{FF2B5EF4-FFF2-40B4-BE49-F238E27FC236}">
                <a16:creationId xmlns:a16="http://schemas.microsoft.com/office/drawing/2014/main" id="{44B430DA-5631-40E0-9EF0-BD4D2473F898}"/>
              </a:ext>
            </a:extLst>
          </p:cNvPr>
          <p:cNvSpPr/>
          <p:nvPr/>
        </p:nvSpPr>
        <p:spPr>
          <a:xfrm rot="16200000" flipH="1">
            <a:off x="3595852" y="3000254"/>
            <a:ext cx="634878" cy="31715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5" name="Rectangle 15">
            <a:extLst>
              <a:ext uri="{FF2B5EF4-FFF2-40B4-BE49-F238E27FC236}">
                <a16:creationId xmlns:a16="http://schemas.microsoft.com/office/drawing/2014/main" id="{44DA5043-08ED-4590-865D-A0910424165A}"/>
              </a:ext>
            </a:extLst>
          </p:cNvPr>
          <p:cNvSpPr/>
          <p:nvPr/>
        </p:nvSpPr>
        <p:spPr>
          <a:xfrm rot="5400000">
            <a:off x="6074730" y="2973398"/>
            <a:ext cx="935168" cy="369483"/>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42154"/>
              <a:gd name="connsiteY0" fmla="*/ 3403 h 364194"/>
              <a:gd name="connsiteX1" fmla="*/ 1042154 w 1042154"/>
              <a:gd name="connsiteY1" fmla="*/ 0 h 364194"/>
              <a:gd name="connsiteX2" fmla="*/ 944648 w 1042154"/>
              <a:gd name="connsiteY2" fmla="*/ 356952 h 364194"/>
              <a:gd name="connsiteX3" fmla="*/ 0 w 1042154"/>
              <a:gd name="connsiteY3" fmla="*/ 364194 h 364194"/>
              <a:gd name="connsiteX4" fmla="*/ 344336 w 1042154"/>
              <a:gd name="connsiteY4" fmla="*/ 3403 h 364194"/>
              <a:gd name="connsiteX0" fmla="*/ 350274 w 1042154"/>
              <a:gd name="connsiteY0" fmla="*/ 0 h 366729"/>
              <a:gd name="connsiteX1" fmla="*/ 1042154 w 1042154"/>
              <a:gd name="connsiteY1" fmla="*/ 2535 h 366729"/>
              <a:gd name="connsiteX2" fmla="*/ 944648 w 1042154"/>
              <a:gd name="connsiteY2" fmla="*/ 359487 h 366729"/>
              <a:gd name="connsiteX3" fmla="*/ 0 w 1042154"/>
              <a:gd name="connsiteY3" fmla="*/ 366729 h 366729"/>
              <a:gd name="connsiteX4" fmla="*/ 350274 w 1042154"/>
              <a:gd name="connsiteY4" fmla="*/ 0 h 366729"/>
              <a:gd name="connsiteX0" fmla="*/ 350274 w 1054029"/>
              <a:gd name="connsiteY0" fmla="*/ 9340 h 376069"/>
              <a:gd name="connsiteX1" fmla="*/ 1054029 w 1054029"/>
              <a:gd name="connsiteY1" fmla="*/ 0 h 376069"/>
              <a:gd name="connsiteX2" fmla="*/ 944648 w 1054029"/>
              <a:gd name="connsiteY2" fmla="*/ 368827 h 376069"/>
              <a:gd name="connsiteX3" fmla="*/ 0 w 1054029"/>
              <a:gd name="connsiteY3" fmla="*/ 376069 h 376069"/>
              <a:gd name="connsiteX4" fmla="*/ 350274 w 1054029"/>
              <a:gd name="connsiteY4" fmla="*/ 9340 h 376069"/>
              <a:gd name="connsiteX0" fmla="*/ 350274 w 944648"/>
              <a:gd name="connsiteY0" fmla="*/ 0 h 366729"/>
              <a:gd name="connsiteX1" fmla="*/ 875899 w 944648"/>
              <a:gd name="connsiteY1" fmla="*/ 79725 h 366729"/>
              <a:gd name="connsiteX2" fmla="*/ 944648 w 944648"/>
              <a:gd name="connsiteY2" fmla="*/ 359487 h 366729"/>
              <a:gd name="connsiteX3" fmla="*/ 0 w 944648"/>
              <a:gd name="connsiteY3" fmla="*/ 366729 h 366729"/>
              <a:gd name="connsiteX4" fmla="*/ 350274 w 944648"/>
              <a:gd name="connsiteY4" fmla="*/ 0 h 366729"/>
              <a:gd name="connsiteX0" fmla="*/ 350274 w 1042153"/>
              <a:gd name="connsiteY0" fmla="*/ 0 h 366729"/>
              <a:gd name="connsiteX1" fmla="*/ 1042153 w 1042153"/>
              <a:gd name="connsiteY1" fmla="*/ 2535 h 366729"/>
              <a:gd name="connsiteX2" fmla="*/ 944648 w 1042153"/>
              <a:gd name="connsiteY2" fmla="*/ 359487 h 366729"/>
              <a:gd name="connsiteX3" fmla="*/ 0 w 1042153"/>
              <a:gd name="connsiteY3" fmla="*/ 366729 h 366729"/>
              <a:gd name="connsiteX4" fmla="*/ 350274 w 1042153"/>
              <a:gd name="connsiteY4" fmla="*/ 0 h 366729"/>
              <a:gd name="connsiteX0" fmla="*/ 350274 w 1042153"/>
              <a:gd name="connsiteY0" fmla="*/ 0 h 373135"/>
              <a:gd name="connsiteX1" fmla="*/ 1042153 w 1042153"/>
              <a:gd name="connsiteY1" fmla="*/ 2535 h 373135"/>
              <a:gd name="connsiteX2" fmla="*/ 937824 w 1042153"/>
              <a:gd name="connsiteY2" fmla="*/ 373135 h 373135"/>
              <a:gd name="connsiteX3" fmla="*/ 0 w 1042153"/>
              <a:gd name="connsiteY3" fmla="*/ 366729 h 373135"/>
              <a:gd name="connsiteX4" fmla="*/ 350274 w 1042153"/>
              <a:gd name="connsiteY4" fmla="*/ 0 h 373135"/>
              <a:gd name="connsiteX0" fmla="*/ 350274 w 1042153"/>
              <a:gd name="connsiteY0" fmla="*/ 0 h 379959"/>
              <a:gd name="connsiteX1" fmla="*/ 1042153 w 1042153"/>
              <a:gd name="connsiteY1" fmla="*/ 2535 h 379959"/>
              <a:gd name="connsiteX2" fmla="*/ 931000 w 1042153"/>
              <a:gd name="connsiteY2" fmla="*/ 379959 h 379959"/>
              <a:gd name="connsiteX3" fmla="*/ 0 w 1042153"/>
              <a:gd name="connsiteY3" fmla="*/ 366729 h 379959"/>
              <a:gd name="connsiteX4" fmla="*/ 350274 w 1042153"/>
              <a:gd name="connsiteY4" fmla="*/ 0 h 379959"/>
              <a:gd name="connsiteX0" fmla="*/ 329281 w 1021160"/>
              <a:gd name="connsiteY0" fmla="*/ 0 h 379959"/>
              <a:gd name="connsiteX1" fmla="*/ 1021160 w 1021160"/>
              <a:gd name="connsiteY1" fmla="*/ 2535 h 379959"/>
              <a:gd name="connsiteX2" fmla="*/ 910007 w 1021160"/>
              <a:gd name="connsiteY2" fmla="*/ 379959 h 379959"/>
              <a:gd name="connsiteX3" fmla="*/ 0 w 1021160"/>
              <a:gd name="connsiteY3" fmla="*/ 363975 h 379959"/>
              <a:gd name="connsiteX4" fmla="*/ 329281 w 1021160"/>
              <a:gd name="connsiteY4" fmla="*/ 0 h 379959"/>
              <a:gd name="connsiteX0" fmla="*/ 329278 w 1021157"/>
              <a:gd name="connsiteY0" fmla="*/ 0 h 379959"/>
              <a:gd name="connsiteX1" fmla="*/ 1021157 w 1021157"/>
              <a:gd name="connsiteY1" fmla="*/ 2535 h 379959"/>
              <a:gd name="connsiteX2" fmla="*/ 910004 w 1021157"/>
              <a:gd name="connsiteY2" fmla="*/ 379959 h 379959"/>
              <a:gd name="connsiteX3" fmla="*/ 0 w 1021157"/>
              <a:gd name="connsiteY3" fmla="*/ 363975 h 379959"/>
              <a:gd name="connsiteX4" fmla="*/ 329278 w 1021157"/>
              <a:gd name="connsiteY4" fmla="*/ 0 h 379959"/>
              <a:gd name="connsiteX0" fmla="*/ 329278 w 1021157"/>
              <a:gd name="connsiteY0" fmla="*/ 0 h 363975"/>
              <a:gd name="connsiteX1" fmla="*/ 1021157 w 1021157"/>
              <a:gd name="connsiteY1" fmla="*/ 2535 h 363975"/>
              <a:gd name="connsiteX2" fmla="*/ 921999 w 1021157"/>
              <a:gd name="connsiteY2" fmla="*/ 349662 h 363975"/>
              <a:gd name="connsiteX3" fmla="*/ 0 w 1021157"/>
              <a:gd name="connsiteY3" fmla="*/ 363975 h 363975"/>
              <a:gd name="connsiteX4" fmla="*/ 329278 w 1021157"/>
              <a:gd name="connsiteY4" fmla="*/ 0 h 363975"/>
              <a:gd name="connsiteX0" fmla="*/ 329278 w 1021157"/>
              <a:gd name="connsiteY0" fmla="*/ 0 h 366188"/>
              <a:gd name="connsiteX1" fmla="*/ 1021157 w 1021157"/>
              <a:gd name="connsiteY1" fmla="*/ 2535 h 366188"/>
              <a:gd name="connsiteX2" fmla="*/ 916002 w 1021157"/>
              <a:gd name="connsiteY2" fmla="*/ 366188 h 366188"/>
              <a:gd name="connsiteX3" fmla="*/ 0 w 1021157"/>
              <a:gd name="connsiteY3" fmla="*/ 363975 h 366188"/>
              <a:gd name="connsiteX4" fmla="*/ 329278 w 1021157"/>
              <a:gd name="connsiteY4" fmla="*/ 0 h 366188"/>
              <a:gd name="connsiteX0" fmla="*/ 311284 w 1003163"/>
              <a:gd name="connsiteY0" fmla="*/ 0 h 369483"/>
              <a:gd name="connsiteX1" fmla="*/ 1003163 w 1003163"/>
              <a:gd name="connsiteY1" fmla="*/ 2535 h 369483"/>
              <a:gd name="connsiteX2" fmla="*/ 898008 w 1003163"/>
              <a:gd name="connsiteY2" fmla="*/ 366188 h 369483"/>
              <a:gd name="connsiteX3" fmla="*/ 0 w 1003163"/>
              <a:gd name="connsiteY3" fmla="*/ 369483 h 369483"/>
              <a:gd name="connsiteX4" fmla="*/ 311284 w 1003163"/>
              <a:gd name="connsiteY4" fmla="*/ 0 h 369483"/>
              <a:gd name="connsiteX0" fmla="*/ 326274 w 1018153"/>
              <a:gd name="connsiteY0" fmla="*/ 0 h 369483"/>
              <a:gd name="connsiteX1" fmla="*/ 1018153 w 1018153"/>
              <a:gd name="connsiteY1" fmla="*/ 2535 h 369483"/>
              <a:gd name="connsiteX2" fmla="*/ 912998 w 1018153"/>
              <a:gd name="connsiteY2" fmla="*/ 366188 h 369483"/>
              <a:gd name="connsiteX3" fmla="*/ 0 w 1018153"/>
              <a:gd name="connsiteY3" fmla="*/ 369483 h 369483"/>
              <a:gd name="connsiteX4" fmla="*/ 326274 w 1018153"/>
              <a:gd name="connsiteY4" fmla="*/ 0 h 369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153" h="369483">
                <a:moveTo>
                  <a:pt x="326274" y="0"/>
                </a:moveTo>
                <a:lnTo>
                  <a:pt x="1018153" y="2535"/>
                </a:lnTo>
                <a:lnTo>
                  <a:pt x="912998" y="366188"/>
                </a:lnTo>
                <a:lnTo>
                  <a:pt x="0" y="369483"/>
                </a:lnTo>
                <a:lnTo>
                  <a:pt x="326274" y="0"/>
                </a:lnTo>
                <a:close/>
              </a:path>
            </a:pathLst>
          </a:custGeom>
          <a:gradFill flip="none" rotWithShape="1">
            <a:gsLst>
              <a:gs pos="0">
                <a:schemeClr val="accent3">
                  <a:lumMod val="100000"/>
                </a:schemeClr>
              </a:gs>
              <a:gs pos="68000">
                <a:schemeClr val="accent3">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6" name="Rectangle 15">
            <a:extLst>
              <a:ext uri="{FF2B5EF4-FFF2-40B4-BE49-F238E27FC236}">
                <a16:creationId xmlns:a16="http://schemas.microsoft.com/office/drawing/2014/main" id="{C564B9D4-A6EB-4C45-B7C3-38FE339B143C}"/>
              </a:ext>
            </a:extLst>
          </p:cNvPr>
          <p:cNvSpPr/>
          <p:nvPr/>
        </p:nvSpPr>
        <p:spPr>
          <a:xfrm rot="16200000" flipH="1">
            <a:off x="5194682" y="2967155"/>
            <a:ext cx="950386" cy="380380"/>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42154"/>
              <a:gd name="connsiteY0" fmla="*/ 3403 h 364194"/>
              <a:gd name="connsiteX1" fmla="*/ 1042154 w 1042154"/>
              <a:gd name="connsiteY1" fmla="*/ 0 h 364194"/>
              <a:gd name="connsiteX2" fmla="*/ 944648 w 1042154"/>
              <a:gd name="connsiteY2" fmla="*/ 356952 h 364194"/>
              <a:gd name="connsiteX3" fmla="*/ 0 w 1042154"/>
              <a:gd name="connsiteY3" fmla="*/ 364194 h 364194"/>
              <a:gd name="connsiteX4" fmla="*/ 344336 w 1042154"/>
              <a:gd name="connsiteY4" fmla="*/ 3403 h 364194"/>
              <a:gd name="connsiteX0" fmla="*/ 350274 w 1042154"/>
              <a:gd name="connsiteY0" fmla="*/ 0 h 366729"/>
              <a:gd name="connsiteX1" fmla="*/ 1042154 w 1042154"/>
              <a:gd name="connsiteY1" fmla="*/ 2535 h 366729"/>
              <a:gd name="connsiteX2" fmla="*/ 944648 w 1042154"/>
              <a:gd name="connsiteY2" fmla="*/ 359487 h 366729"/>
              <a:gd name="connsiteX3" fmla="*/ 0 w 1042154"/>
              <a:gd name="connsiteY3" fmla="*/ 366729 h 366729"/>
              <a:gd name="connsiteX4" fmla="*/ 350274 w 1042154"/>
              <a:gd name="connsiteY4" fmla="*/ 0 h 366729"/>
              <a:gd name="connsiteX0" fmla="*/ 350274 w 1054029"/>
              <a:gd name="connsiteY0" fmla="*/ 9340 h 376069"/>
              <a:gd name="connsiteX1" fmla="*/ 1054029 w 1054029"/>
              <a:gd name="connsiteY1" fmla="*/ 0 h 376069"/>
              <a:gd name="connsiteX2" fmla="*/ 944648 w 1054029"/>
              <a:gd name="connsiteY2" fmla="*/ 368827 h 376069"/>
              <a:gd name="connsiteX3" fmla="*/ 0 w 1054029"/>
              <a:gd name="connsiteY3" fmla="*/ 376069 h 376069"/>
              <a:gd name="connsiteX4" fmla="*/ 350274 w 1054029"/>
              <a:gd name="connsiteY4" fmla="*/ 9340 h 376069"/>
              <a:gd name="connsiteX0" fmla="*/ 350274 w 944648"/>
              <a:gd name="connsiteY0" fmla="*/ 0 h 366729"/>
              <a:gd name="connsiteX1" fmla="*/ 875899 w 944648"/>
              <a:gd name="connsiteY1" fmla="*/ 79725 h 366729"/>
              <a:gd name="connsiteX2" fmla="*/ 944648 w 944648"/>
              <a:gd name="connsiteY2" fmla="*/ 359487 h 366729"/>
              <a:gd name="connsiteX3" fmla="*/ 0 w 944648"/>
              <a:gd name="connsiteY3" fmla="*/ 366729 h 366729"/>
              <a:gd name="connsiteX4" fmla="*/ 350274 w 944648"/>
              <a:gd name="connsiteY4" fmla="*/ 0 h 366729"/>
              <a:gd name="connsiteX0" fmla="*/ 350274 w 1042153"/>
              <a:gd name="connsiteY0" fmla="*/ 0 h 366729"/>
              <a:gd name="connsiteX1" fmla="*/ 1042153 w 1042153"/>
              <a:gd name="connsiteY1" fmla="*/ 2535 h 366729"/>
              <a:gd name="connsiteX2" fmla="*/ 944648 w 1042153"/>
              <a:gd name="connsiteY2" fmla="*/ 359487 h 366729"/>
              <a:gd name="connsiteX3" fmla="*/ 0 w 1042153"/>
              <a:gd name="connsiteY3" fmla="*/ 366729 h 366729"/>
              <a:gd name="connsiteX4" fmla="*/ 350274 w 1042153"/>
              <a:gd name="connsiteY4" fmla="*/ 0 h 366729"/>
              <a:gd name="connsiteX0" fmla="*/ 350274 w 1042153"/>
              <a:gd name="connsiteY0" fmla="*/ 0 h 373135"/>
              <a:gd name="connsiteX1" fmla="*/ 1042153 w 1042153"/>
              <a:gd name="connsiteY1" fmla="*/ 2535 h 373135"/>
              <a:gd name="connsiteX2" fmla="*/ 937824 w 1042153"/>
              <a:gd name="connsiteY2" fmla="*/ 373135 h 373135"/>
              <a:gd name="connsiteX3" fmla="*/ 0 w 1042153"/>
              <a:gd name="connsiteY3" fmla="*/ 366729 h 373135"/>
              <a:gd name="connsiteX4" fmla="*/ 350274 w 1042153"/>
              <a:gd name="connsiteY4" fmla="*/ 0 h 373135"/>
              <a:gd name="connsiteX0" fmla="*/ 350274 w 1042153"/>
              <a:gd name="connsiteY0" fmla="*/ 0 h 379959"/>
              <a:gd name="connsiteX1" fmla="*/ 1042153 w 1042153"/>
              <a:gd name="connsiteY1" fmla="*/ 2535 h 379959"/>
              <a:gd name="connsiteX2" fmla="*/ 931000 w 1042153"/>
              <a:gd name="connsiteY2" fmla="*/ 379959 h 379959"/>
              <a:gd name="connsiteX3" fmla="*/ 0 w 1042153"/>
              <a:gd name="connsiteY3" fmla="*/ 366729 h 379959"/>
              <a:gd name="connsiteX4" fmla="*/ 350274 w 1042153"/>
              <a:gd name="connsiteY4" fmla="*/ 0 h 379959"/>
              <a:gd name="connsiteX0" fmla="*/ 342842 w 1034721"/>
              <a:gd name="connsiteY0" fmla="*/ 0 h 380380"/>
              <a:gd name="connsiteX1" fmla="*/ 1034721 w 1034721"/>
              <a:gd name="connsiteY1" fmla="*/ 2535 h 380380"/>
              <a:gd name="connsiteX2" fmla="*/ 923568 w 1034721"/>
              <a:gd name="connsiteY2" fmla="*/ 379959 h 380380"/>
              <a:gd name="connsiteX3" fmla="*/ 0 w 1034721"/>
              <a:gd name="connsiteY3" fmla="*/ 380380 h 380380"/>
              <a:gd name="connsiteX4" fmla="*/ 342842 w 1034721"/>
              <a:gd name="connsiteY4" fmla="*/ 0 h 380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721" h="380380">
                <a:moveTo>
                  <a:pt x="342842" y="0"/>
                </a:moveTo>
                <a:lnTo>
                  <a:pt x="1034721" y="2535"/>
                </a:lnTo>
                <a:lnTo>
                  <a:pt x="923568" y="379959"/>
                </a:lnTo>
                <a:lnTo>
                  <a:pt x="0" y="380380"/>
                </a:lnTo>
                <a:lnTo>
                  <a:pt x="342842" y="0"/>
                </a:lnTo>
                <a:close/>
              </a:path>
            </a:pathLst>
          </a:custGeom>
          <a:gradFill flip="none" rotWithShape="1">
            <a:gsLst>
              <a:gs pos="0">
                <a:schemeClr val="accent3">
                  <a:lumMod val="80000"/>
                  <a:lumOff val="20000"/>
                </a:schemeClr>
              </a:gs>
              <a:gs pos="68000">
                <a:schemeClr val="accent3">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7" name="Rectangle 6">
            <a:extLst>
              <a:ext uri="{FF2B5EF4-FFF2-40B4-BE49-F238E27FC236}">
                <a16:creationId xmlns:a16="http://schemas.microsoft.com/office/drawing/2014/main" id="{58A494CD-D8D4-4776-9DE2-C21EDE492DC3}"/>
              </a:ext>
            </a:extLst>
          </p:cNvPr>
          <p:cNvSpPr/>
          <p:nvPr/>
        </p:nvSpPr>
        <p:spPr>
          <a:xfrm rot="16200000" flipH="1">
            <a:off x="5684785" y="2857943"/>
            <a:ext cx="847396" cy="504056"/>
          </a:xfrm>
          <a:prstGeom prst="rect">
            <a:avLst/>
          </a:prstGeom>
          <a:gradFill>
            <a:gsLst>
              <a:gs pos="0">
                <a:schemeClr val="accent3"/>
              </a:gs>
              <a:gs pos="68000">
                <a:schemeClr val="accent3">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8" name="Rectangle 15">
            <a:extLst>
              <a:ext uri="{FF2B5EF4-FFF2-40B4-BE49-F238E27FC236}">
                <a16:creationId xmlns:a16="http://schemas.microsoft.com/office/drawing/2014/main" id="{5B5AD645-A7BC-49C2-925F-3B9F6DD23C80}"/>
              </a:ext>
            </a:extLst>
          </p:cNvPr>
          <p:cNvSpPr/>
          <p:nvPr/>
        </p:nvSpPr>
        <p:spPr>
          <a:xfrm rot="5400000">
            <a:off x="6065904" y="4551210"/>
            <a:ext cx="954910" cy="372239"/>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045638"/>
              <a:gd name="connsiteY0" fmla="*/ 0 h 371362"/>
              <a:gd name="connsiteX1" fmla="*/ 697819 w 1045638"/>
              <a:gd name="connsiteY1" fmla="*/ 2534 h 371362"/>
              <a:gd name="connsiteX2" fmla="*/ 1045638 w 1045638"/>
              <a:gd name="connsiteY2" fmla="*/ 371362 h 371362"/>
              <a:gd name="connsiteX3" fmla="*/ 100990 w 1045638"/>
              <a:gd name="connsiteY3" fmla="*/ 366729 h 371362"/>
              <a:gd name="connsiteX4" fmla="*/ 0 w 1045638"/>
              <a:gd name="connsiteY4" fmla="*/ 0 h 371362"/>
              <a:gd name="connsiteX0" fmla="*/ 0 w 1045638"/>
              <a:gd name="connsiteY0" fmla="*/ 0 h 371362"/>
              <a:gd name="connsiteX1" fmla="*/ 697819 w 1045638"/>
              <a:gd name="connsiteY1" fmla="*/ 2534 h 371362"/>
              <a:gd name="connsiteX2" fmla="*/ 1045638 w 1045638"/>
              <a:gd name="connsiteY2" fmla="*/ 371362 h 371362"/>
              <a:gd name="connsiteX3" fmla="*/ 115983 w 1045638"/>
              <a:gd name="connsiteY3" fmla="*/ 361221 h 371362"/>
              <a:gd name="connsiteX4" fmla="*/ 0 w 1045638"/>
              <a:gd name="connsiteY4" fmla="*/ 0 h 371362"/>
              <a:gd name="connsiteX0" fmla="*/ 0 w 1030645"/>
              <a:gd name="connsiteY0" fmla="*/ 0 h 376871"/>
              <a:gd name="connsiteX1" fmla="*/ 682826 w 1030645"/>
              <a:gd name="connsiteY1" fmla="*/ 8043 h 376871"/>
              <a:gd name="connsiteX2" fmla="*/ 1030645 w 1030645"/>
              <a:gd name="connsiteY2" fmla="*/ 376871 h 376871"/>
              <a:gd name="connsiteX3" fmla="*/ 100990 w 1030645"/>
              <a:gd name="connsiteY3" fmla="*/ 366730 h 376871"/>
              <a:gd name="connsiteX4" fmla="*/ 0 w 1030645"/>
              <a:gd name="connsiteY4" fmla="*/ 0 h 376871"/>
              <a:gd name="connsiteX0" fmla="*/ 0 w 1045638"/>
              <a:gd name="connsiteY0" fmla="*/ 0 h 382380"/>
              <a:gd name="connsiteX1" fmla="*/ 697819 w 1045638"/>
              <a:gd name="connsiteY1" fmla="*/ 13552 h 382380"/>
              <a:gd name="connsiteX2" fmla="*/ 1045638 w 1045638"/>
              <a:gd name="connsiteY2" fmla="*/ 382380 h 382380"/>
              <a:gd name="connsiteX3" fmla="*/ 115983 w 1045638"/>
              <a:gd name="connsiteY3" fmla="*/ 372239 h 382380"/>
              <a:gd name="connsiteX4" fmla="*/ 0 w 1045638"/>
              <a:gd name="connsiteY4" fmla="*/ 0 h 382380"/>
              <a:gd name="connsiteX0" fmla="*/ 0 w 1045638"/>
              <a:gd name="connsiteY0" fmla="*/ 0 h 382380"/>
              <a:gd name="connsiteX1" fmla="*/ 697819 w 1045638"/>
              <a:gd name="connsiteY1" fmla="*/ 13552 h 382380"/>
              <a:gd name="connsiteX2" fmla="*/ 1045638 w 1045638"/>
              <a:gd name="connsiteY2" fmla="*/ 382380 h 382380"/>
              <a:gd name="connsiteX3" fmla="*/ 115983 w 1045638"/>
              <a:gd name="connsiteY3" fmla="*/ 372239 h 382380"/>
              <a:gd name="connsiteX4" fmla="*/ 0 w 1045638"/>
              <a:gd name="connsiteY4" fmla="*/ 0 h 382380"/>
              <a:gd name="connsiteX0" fmla="*/ 0 w 1045638"/>
              <a:gd name="connsiteY0" fmla="*/ 0 h 382380"/>
              <a:gd name="connsiteX1" fmla="*/ 697819 w 1045638"/>
              <a:gd name="connsiteY1" fmla="*/ 13552 h 382380"/>
              <a:gd name="connsiteX2" fmla="*/ 1045638 w 1045638"/>
              <a:gd name="connsiteY2" fmla="*/ 382380 h 382380"/>
              <a:gd name="connsiteX3" fmla="*/ 112985 w 1045638"/>
              <a:gd name="connsiteY3" fmla="*/ 372239 h 382380"/>
              <a:gd name="connsiteX4" fmla="*/ 0 w 1045638"/>
              <a:gd name="connsiteY4" fmla="*/ 0 h 382380"/>
              <a:gd name="connsiteX0" fmla="*/ 0 w 1027646"/>
              <a:gd name="connsiteY0" fmla="*/ 0 h 372239"/>
              <a:gd name="connsiteX1" fmla="*/ 697819 w 1027646"/>
              <a:gd name="connsiteY1" fmla="*/ 13552 h 372239"/>
              <a:gd name="connsiteX2" fmla="*/ 1027646 w 1027646"/>
              <a:gd name="connsiteY2" fmla="*/ 365855 h 372239"/>
              <a:gd name="connsiteX3" fmla="*/ 112985 w 1027646"/>
              <a:gd name="connsiteY3" fmla="*/ 372239 h 372239"/>
              <a:gd name="connsiteX4" fmla="*/ 0 w 1027646"/>
              <a:gd name="connsiteY4" fmla="*/ 0 h 372239"/>
              <a:gd name="connsiteX0" fmla="*/ 0 w 1030647"/>
              <a:gd name="connsiteY0" fmla="*/ 0 h 372239"/>
              <a:gd name="connsiteX1" fmla="*/ 697819 w 1030647"/>
              <a:gd name="connsiteY1" fmla="*/ 13552 h 372239"/>
              <a:gd name="connsiteX2" fmla="*/ 1030647 w 1030647"/>
              <a:gd name="connsiteY2" fmla="*/ 371363 h 372239"/>
              <a:gd name="connsiteX3" fmla="*/ 112985 w 1030647"/>
              <a:gd name="connsiteY3" fmla="*/ 372239 h 372239"/>
              <a:gd name="connsiteX4" fmla="*/ 0 w 1030647"/>
              <a:gd name="connsiteY4" fmla="*/ 0 h 372239"/>
              <a:gd name="connsiteX0" fmla="*/ 0 w 1039647"/>
              <a:gd name="connsiteY0" fmla="*/ 0 h 372239"/>
              <a:gd name="connsiteX1" fmla="*/ 697819 w 1039647"/>
              <a:gd name="connsiteY1" fmla="*/ 13552 h 372239"/>
              <a:gd name="connsiteX2" fmla="*/ 1039646 w 1039647"/>
              <a:gd name="connsiteY2" fmla="*/ 371363 h 372239"/>
              <a:gd name="connsiteX3" fmla="*/ 112985 w 1039647"/>
              <a:gd name="connsiteY3" fmla="*/ 372239 h 372239"/>
              <a:gd name="connsiteX4" fmla="*/ 0 w 1039647"/>
              <a:gd name="connsiteY4" fmla="*/ 0 h 372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647" h="372239">
                <a:moveTo>
                  <a:pt x="0" y="0"/>
                </a:moveTo>
                <a:lnTo>
                  <a:pt x="697819" y="13552"/>
                </a:lnTo>
                <a:lnTo>
                  <a:pt x="1039646" y="371363"/>
                </a:lnTo>
                <a:lnTo>
                  <a:pt x="112985" y="372239"/>
                </a:lnTo>
                <a:lnTo>
                  <a:pt x="0" y="0"/>
                </a:lnTo>
                <a:close/>
              </a:path>
            </a:pathLst>
          </a:custGeom>
          <a:gradFill flip="none" rotWithShape="1">
            <a:gsLst>
              <a:gs pos="0">
                <a:schemeClr val="accent1">
                  <a:lumMod val="80000"/>
                  <a:lumOff val="20000"/>
                </a:schemeClr>
              </a:gs>
              <a:gs pos="68000">
                <a:schemeClr val="accent1">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9" name="Rectangle 15">
            <a:extLst>
              <a:ext uri="{FF2B5EF4-FFF2-40B4-BE49-F238E27FC236}">
                <a16:creationId xmlns:a16="http://schemas.microsoft.com/office/drawing/2014/main" id="{BFC5AB72-57B6-44E7-8A3E-8E01B8DEFD49}"/>
              </a:ext>
            </a:extLst>
          </p:cNvPr>
          <p:cNvSpPr/>
          <p:nvPr/>
        </p:nvSpPr>
        <p:spPr>
          <a:xfrm rot="16200000" flipH="1">
            <a:off x="5205045" y="4548630"/>
            <a:ext cx="932332" cy="376866"/>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045638"/>
              <a:gd name="connsiteY0" fmla="*/ 0 h 371362"/>
              <a:gd name="connsiteX1" fmla="*/ 697819 w 1045638"/>
              <a:gd name="connsiteY1" fmla="*/ 2534 h 371362"/>
              <a:gd name="connsiteX2" fmla="*/ 1045638 w 1045638"/>
              <a:gd name="connsiteY2" fmla="*/ 371362 h 371362"/>
              <a:gd name="connsiteX3" fmla="*/ 100990 w 1045638"/>
              <a:gd name="connsiteY3" fmla="*/ 366729 h 371362"/>
              <a:gd name="connsiteX4" fmla="*/ 0 w 1045638"/>
              <a:gd name="connsiteY4" fmla="*/ 0 h 371362"/>
              <a:gd name="connsiteX0" fmla="*/ 0 w 1027064"/>
              <a:gd name="connsiteY0" fmla="*/ 0 h 371362"/>
              <a:gd name="connsiteX1" fmla="*/ 697819 w 1027064"/>
              <a:gd name="connsiteY1" fmla="*/ 2534 h 371362"/>
              <a:gd name="connsiteX2" fmla="*/ 1027064 w 1027064"/>
              <a:gd name="connsiteY2" fmla="*/ 371362 h 371362"/>
              <a:gd name="connsiteX3" fmla="*/ 100990 w 1027064"/>
              <a:gd name="connsiteY3" fmla="*/ 366729 h 371362"/>
              <a:gd name="connsiteX4" fmla="*/ 0 w 1027064"/>
              <a:gd name="connsiteY4" fmla="*/ 0 h 371362"/>
              <a:gd name="connsiteX0" fmla="*/ 0 w 1027064"/>
              <a:gd name="connsiteY0" fmla="*/ 0 h 371362"/>
              <a:gd name="connsiteX1" fmla="*/ 700818 w 1027064"/>
              <a:gd name="connsiteY1" fmla="*/ 2534 h 371362"/>
              <a:gd name="connsiteX2" fmla="*/ 1027064 w 1027064"/>
              <a:gd name="connsiteY2" fmla="*/ 371362 h 371362"/>
              <a:gd name="connsiteX3" fmla="*/ 100990 w 1027064"/>
              <a:gd name="connsiteY3" fmla="*/ 366729 h 371362"/>
              <a:gd name="connsiteX4" fmla="*/ 0 w 1027064"/>
              <a:gd name="connsiteY4" fmla="*/ 0 h 371362"/>
              <a:gd name="connsiteX0" fmla="*/ 0 w 1021066"/>
              <a:gd name="connsiteY0" fmla="*/ 220 h 368828"/>
              <a:gd name="connsiteX1" fmla="*/ 694820 w 1021066"/>
              <a:gd name="connsiteY1" fmla="*/ 0 h 368828"/>
              <a:gd name="connsiteX2" fmla="*/ 1021066 w 1021066"/>
              <a:gd name="connsiteY2" fmla="*/ 368828 h 368828"/>
              <a:gd name="connsiteX3" fmla="*/ 94992 w 1021066"/>
              <a:gd name="connsiteY3" fmla="*/ 364195 h 368828"/>
              <a:gd name="connsiteX4" fmla="*/ 0 w 1021066"/>
              <a:gd name="connsiteY4" fmla="*/ 220 h 368828"/>
              <a:gd name="connsiteX0" fmla="*/ 0 w 1012067"/>
              <a:gd name="connsiteY0" fmla="*/ 0 h 371360"/>
              <a:gd name="connsiteX1" fmla="*/ 685821 w 1012067"/>
              <a:gd name="connsiteY1" fmla="*/ 2532 h 371360"/>
              <a:gd name="connsiteX2" fmla="*/ 1012067 w 1012067"/>
              <a:gd name="connsiteY2" fmla="*/ 371360 h 371360"/>
              <a:gd name="connsiteX3" fmla="*/ 85993 w 1012067"/>
              <a:gd name="connsiteY3" fmla="*/ 366727 h 371360"/>
              <a:gd name="connsiteX4" fmla="*/ 0 w 1012067"/>
              <a:gd name="connsiteY4" fmla="*/ 0 h 371360"/>
              <a:gd name="connsiteX0" fmla="*/ 0 w 1012067"/>
              <a:gd name="connsiteY0" fmla="*/ 220 h 371580"/>
              <a:gd name="connsiteX1" fmla="*/ 685824 w 1012067"/>
              <a:gd name="connsiteY1" fmla="*/ 0 h 371580"/>
              <a:gd name="connsiteX2" fmla="*/ 1012067 w 1012067"/>
              <a:gd name="connsiteY2" fmla="*/ 371580 h 371580"/>
              <a:gd name="connsiteX3" fmla="*/ 85993 w 1012067"/>
              <a:gd name="connsiteY3" fmla="*/ 366947 h 371580"/>
              <a:gd name="connsiteX4" fmla="*/ 0 w 1012067"/>
              <a:gd name="connsiteY4" fmla="*/ 220 h 371580"/>
              <a:gd name="connsiteX0" fmla="*/ 0 w 1015064"/>
              <a:gd name="connsiteY0" fmla="*/ 0 h 376866"/>
              <a:gd name="connsiteX1" fmla="*/ 688821 w 1015064"/>
              <a:gd name="connsiteY1" fmla="*/ 5286 h 376866"/>
              <a:gd name="connsiteX2" fmla="*/ 1015064 w 1015064"/>
              <a:gd name="connsiteY2" fmla="*/ 376866 h 376866"/>
              <a:gd name="connsiteX3" fmla="*/ 88990 w 1015064"/>
              <a:gd name="connsiteY3" fmla="*/ 372233 h 376866"/>
              <a:gd name="connsiteX4" fmla="*/ 0 w 1015064"/>
              <a:gd name="connsiteY4" fmla="*/ 0 h 376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064" h="376866">
                <a:moveTo>
                  <a:pt x="0" y="0"/>
                </a:moveTo>
                <a:lnTo>
                  <a:pt x="688821" y="5286"/>
                </a:lnTo>
                <a:lnTo>
                  <a:pt x="1015064" y="376866"/>
                </a:lnTo>
                <a:lnTo>
                  <a:pt x="88990" y="372233"/>
                </a:lnTo>
                <a:lnTo>
                  <a:pt x="0" y="0"/>
                </a:lnTo>
                <a:close/>
              </a:path>
            </a:pathLst>
          </a:custGeom>
          <a:gradFill flip="none" rotWithShape="1">
            <a:gsLst>
              <a:gs pos="0">
                <a:schemeClr val="accent1">
                  <a:lumMod val="80000"/>
                  <a:lumOff val="20000"/>
                </a:schemeClr>
              </a:gs>
              <a:gs pos="68000">
                <a:schemeClr val="accent1">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0" name="Rectangle 9">
            <a:extLst>
              <a:ext uri="{FF2B5EF4-FFF2-40B4-BE49-F238E27FC236}">
                <a16:creationId xmlns:a16="http://schemas.microsoft.com/office/drawing/2014/main" id="{95F89D26-F309-4FF3-B63E-73ED76021445}"/>
              </a:ext>
            </a:extLst>
          </p:cNvPr>
          <p:cNvSpPr/>
          <p:nvPr/>
        </p:nvSpPr>
        <p:spPr>
          <a:xfrm rot="16200000" flipH="1">
            <a:off x="5684785" y="4541543"/>
            <a:ext cx="847397" cy="504056"/>
          </a:xfrm>
          <a:prstGeom prst="rect">
            <a:avLst/>
          </a:prstGeom>
          <a:gradFill>
            <a:gsLst>
              <a:gs pos="0">
                <a:schemeClr val="accent1"/>
              </a:gs>
              <a:gs pos="68000">
                <a:schemeClr val="accent1"/>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1" name="Rectangle 15">
            <a:extLst>
              <a:ext uri="{FF2B5EF4-FFF2-40B4-BE49-F238E27FC236}">
                <a16:creationId xmlns:a16="http://schemas.microsoft.com/office/drawing/2014/main" id="{8521E655-A3B3-4D34-9D7B-2E9A61551B37}"/>
              </a:ext>
            </a:extLst>
          </p:cNvPr>
          <p:cNvSpPr/>
          <p:nvPr/>
        </p:nvSpPr>
        <p:spPr>
          <a:xfrm rot="5400000">
            <a:off x="5964640" y="2235721"/>
            <a:ext cx="1156190" cy="370132"/>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0968 w 1258787"/>
              <a:gd name="connsiteY0" fmla="*/ 9340 h 380703"/>
              <a:gd name="connsiteX1" fmla="*/ 1258787 w 1258787"/>
              <a:gd name="connsiteY1" fmla="*/ 0 h 380703"/>
              <a:gd name="connsiteX2" fmla="*/ 894085 w 1258787"/>
              <a:gd name="connsiteY2" fmla="*/ 380703 h 380703"/>
              <a:gd name="connsiteX3" fmla="*/ 0 w 1258787"/>
              <a:gd name="connsiteY3" fmla="*/ 370132 h 380703"/>
              <a:gd name="connsiteX4" fmla="*/ 560968 w 1258787"/>
              <a:gd name="connsiteY4" fmla="*/ 9340 h 380703"/>
              <a:gd name="connsiteX0" fmla="*/ 560968 w 1258787"/>
              <a:gd name="connsiteY0" fmla="*/ 9340 h 370132"/>
              <a:gd name="connsiteX1" fmla="*/ 1258787 w 1258787"/>
              <a:gd name="connsiteY1" fmla="*/ 0 h 370132"/>
              <a:gd name="connsiteX2" fmla="*/ 924074 w 1258787"/>
              <a:gd name="connsiteY2" fmla="*/ 369686 h 370132"/>
              <a:gd name="connsiteX3" fmla="*/ 0 w 1258787"/>
              <a:gd name="connsiteY3" fmla="*/ 370132 h 370132"/>
              <a:gd name="connsiteX4" fmla="*/ 560968 w 1258787"/>
              <a:gd name="connsiteY4" fmla="*/ 9340 h 370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787" h="370132">
                <a:moveTo>
                  <a:pt x="560968" y="9340"/>
                </a:moveTo>
                <a:lnTo>
                  <a:pt x="1258787" y="0"/>
                </a:lnTo>
                <a:lnTo>
                  <a:pt x="924074" y="369686"/>
                </a:lnTo>
                <a:lnTo>
                  <a:pt x="0" y="370132"/>
                </a:lnTo>
                <a:lnTo>
                  <a:pt x="560968" y="9340"/>
                </a:lnTo>
                <a:close/>
              </a:path>
            </a:pathLst>
          </a:custGeom>
          <a:gradFill flip="none" rotWithShape="1">
            <a:gsLst>
              <a:gs pos="0">
                <a:schemeClr val="accent4">
                  <a:lumMod val="80000"/>
                  <a:lumOff val="20000"/>
                </a:schemeClr>
              </a:gs>
              <a:gs pos="68000">
                <a:schemeClr val="accent4">
                  <a:lumMod val="9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2" name="Rectangle 15">
            <a:extLst>
              <a:ext uri="{FF2B5EF4-FFF2-40B4-BE49-F238E27FC236}">
                <a16:creationId xmlns:a16="http://schemas.microsoft.com/office/drawing/2014/main" id="{0C38E617-CA9D-4DB1-B0B6-27C154A136FE}"/>
              </a:ext>
            </a:extLst>
          </p:cNvPr>
          <p:cNvSpPr/>
          <p:nvPr/>
        </p:nvSpPr>
        <p:spPr>
          <a:xfrm rot="16200000" flipH="1">
            <a:off x="5096855" y="2227016"/>
            <a:ext cx="1150803" cy="381599"/>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4115"/>
              <a:gd name="connsiteX1" fmla="*/ 1267786 w 1267786"/>
              <a:gd name="connsiteY1" fmla="*/ 0 h 384115"/>
              <a:gd name="connsiteX2" fmla="*/ 929089 w 1267786"/>
              <a:gd name="connsiteY2" fmla="*/ 384115 h 384115"/>
              <a:gd name="connsiteX3" fmla="*/ 0 w 1267786"/>
              <a:gd name="connsiteY3" fmla="*/ 370132 h 384115"/>
              <a:gd name="connsiteX4" fmla="*/ 569967 w 1267786"/>
              <a:gd name="connsiteY4" fmla="*/ 9340 h 384115"/>
              <a:gd name="connsiteX0" fmla="*/ 555105 w 1252924"/>
              <a:gd name="connsiteY0" fmla="*/ 9340 h 384115"/>
              <a:gd name="connsiteX1" fmla="*/ 1252924 w 1252924"/>
              <a:gd name="connsiteY1" fmla="*/ 0 h 384115"/>
              <a:gd name="connsiteX2" fmla="*/ 914227 w 1252924"/>
              <a:gd name="connsiteY2" fmla="*/ 384115 h 384115"/>
              <a:gd name="connsiteX3" fmla="*/ 0 w 1252924"/>
              <a:gd name="connsiteY3" fmla="*/ 380370 h 384115"/>
              <a:gd name="connsiteX4" fmla="*/ 555105 w 1252924"/>
              <a:gd name="connsiteY4" fmla="*/ 9340 h 384115"/>
              <a:gd name="connsiteX0" fmla="*/ 555105 w 1252924"/>
              <a:gd name="connsiteY0" fmla="*/ 2516 h 384115"/>
              <a:gd name="connsiteX1" fmla="*/ 1252924 w 1252924"/>
              <a:gd name="connsiteY1" fmla="*/ 0 h 384115"/>
              <a:gd name="connsiteX2" fmla="*/ 914227 w 1252924"/>
              <a:gd name="connsiteY2" fmla="*/ 384115 h 384115"/>
              <a:gd name="connsiteX3" fmla="*/ 0 w 1252924"/>
              <a:gd name="connsiteY3" fmla="*/ 380370 h 384115"/>
              <a:gd name="connsiteX4" fmla="*/ 555105 w 1252924"/>
              <a:gd name="connsiteY4" fmla="*/ 2516 h 384115"/>
              <a:gd name="connsiteX0" fmla="*/ 555105 w 1249926"/>
              <a:gd name="connsiteY0" fmla="*/ 0 h 381599"/>
              <a:gd name="connsiteX1" fmla="*/ 1249926 w 1249926"/>
              <a:gd name="connsiteY1" fmla="*/ 2993 h 381599"/>
              <a:gd name="connsiteX2" fmla="*/ 914227 w 1249926"/>
              <a:gd name="connsiteY2" fmla="*/ 381599 h 381599"/>
              <a:gd name="connsiteX3" fmla="*/ 0 w 1249926"/>
              <a:gd name="connsiteY3" fmla="*/ 377854 h 381599"/>
              <a:gd name="connsiteX4" fmla="*/ 555105 w 1249926"/>
              <a:gd name="connsiteY4" fmla="*/ 0 h 381599"/>
              <a:gd name="connsiteX0" fmla="*/ 546109 w 1240930"/>
              <a:gd name="connsiteY0" fmla="*/ 0 h 381599"/>
              <a:gd name="connsiteX1" fmla="*/ 1240930 w 1240930"/>
              <a:gd name="connsiteY1" fmla="*/ 2993 h 381599"/>
              <a:gd name="connsiteX2" fmla="*/ 905231 w 1240930"/>
              <a:gd name="connsiteY2" fmla="*/ 381599 h 381599"/>
              <a:gd name="connsiteX3" fmla="*/ 0 w 1240930"/>
              <a:gd name="connsiteY3" fmla="*/ 369592 h 381599"/>
              <a:gd name="connsiteX4" fmla="*/ 546109 w 1240930"/>
              <a:gd name="connsiteY4" fmla="*/ 0 h 381599"/>
              <a:gd name="connsiteX0" fmla="*/ 558101 w 1252922"/>
              <a:gd name="connsiteY0" fmla="*/ 0 h 381599"/>
              <a:gd name="connsiteX1" fmla="*/ 1252922 w 1252922"/>
              <a:gd name="connsiteY1" fmla="*/ 2993 h 381599"/>
              <a:gd name="connsiteX2" fmla="*/ 917223 w 1252922"/>
              <a:gd name="connsiteY2" fmla="*/ 381599 h 381599"/>
              <a:gd name="connsiteX3" fmla="*/ 0 w 1252922"/>
              <a:gd name="connsiteY3" fmla="*/ 375103 h 381599"/>
              <a:gd name="connsiteX4" fmla="*/ 558101 w 1252922"/>
              <a:gd name="connsiteY4" fmla="*/ 0 h 381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922" h="381599">
                <a:moveTo>
                  <a:pt x="558101" y="0"/>
                </a:moveTo>
                <a:lnTo>
                  <a:pt x="1252922" y="2993"/>
                </a:lnTo>
                <a:lnTo>
                  <a:pt x="917223" y="381599"/>
                </a:lnTo>
                <a:lnTo>
                  <a:pt x="0" y="375103"/>
                </a:lnTo>
                <a:lnTo>
                  <a:pt x="558101" y="0"/>
                </a:lnTo>
                <a:close/>
              </a:path>
            </a:pathLst>
          </a:custGeom>
          <a:gradFill flip="none" rotWithShape="1">
            <a:gsLst>
              <a:gs pos="0">
                <a:schemeClr val="accent4">
                  <a:lumMod val="80000"/>
                  <a:lumOff val="20000"/>
                </a:schemeClr>
              </a:gs>
              <a:gs pos="68000">
                <a:schemeClr val="accent4">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3" name="Rectangle 12">
            <a:extLst>
              <a:ext uri="{FF2B5EF4-FFF2-40B4-BE49-F238E27FC236}">
                <a16:creationId xmlns:a16="http://schemas.microsoft.com/office/drawing/2014/main" id="{9EBBC134-FD89-4A27-AB23-51D06688CD6A}"/>
              </a:ext>
            </a:extLst>
          </p:cNvPr>
          <p:cNvSpPr/>
          <p:nvPr/>
        </p:nvSpPr>
        <p:spPr>
          <a:xfrm rot="5400000">
            <a:off x="7962660" y="1109151"/>
            <a:ext cx="634879" cy="31235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4" name="Rectangle 13">
            <a:extLst>
              <a:ext uri="{FF2B5EF4-FFF2-40B4-BE49-F238E27FC236}">
                <a16:creationId xmlns:a16="http://schemas.microsoft.com/office/drawing/2014/main" id="{4B8B4750-38B3-412A-AC88-C3382D6DAA3A}"/>
              </a:ext>
            </a:extLst>
          </p:cNvPr>
          <p:cNvSpPr/>
          <p:nvPr/>
        </p:nvSpPr>
        <p:spPr>
          <a:xfrm rot="5400000">
            <a:off x="5684785" y="2011976"/>
            <a:ext cx="847397" cy="504056"/>
          </a:xfrm>
          <a:prstGeom prst="rect">
            <a:avLst/>
          </a:prstGeom>
          <a:gradFill>
            <a:gsLst>
              <a:gs pos="0">
                <a:schemeClr val="accent4"/>
              </a:gs>
              <a:gs pos="68000">
                <a:schemeClr val="accent4">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5" name="Rectangle 14">
            <a:extLst>
              <a:ext uri="{FF2B5EF4-FFF2-40B4-BE49-F238E27FC236}">
                <a16:creationId xmlns:a16="http://schemas.microsoft.com/office/drawing/2014/main" id="{7B4E1CC8-E0AD-46D5-A3C2-2FD3FC49A4A7}"/>
              </a:ext>
            </a:extLst>
          </p:cNvPr>
          <p:cNvSpPr/>
          <p:nvPr/>
        </p:nvSpPr>
        <p:spPr>
          <a:xfrm rot="5400000">
            <a:off x="8226800" y="2117008"/>
            <a:ext cx="634878" cy="36518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6" name="Rectangle 15">
            <a:extLst>
              <a:ext uri="{FF2B5EF4-FFF2-40B4-BE49-F238E27FC236}">
                <a16:creationId xmlns:a16="http://schemas.microsoft.com/office/drawing/2014/main" id="{E9901891-2790-4516-9ACF-E05EE2AA11CA}"/>
              </a:ext>
            </a:extLst>
          </p:cNvPr>
          <p:cNvSpPr/>
          <p:nvPr/>
        </p:nvSpPr>
        <p:spPr>
          <a:xfrm rot="5400000">
            <a:off x="6113268" y="3760806"/>
            <a:ext cx="848646" cy="366503"/>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920896"/>
              <a:gd name="connsiteY0" fmla="*/ 0 h 389175"/>
              <a:gd name="connsiteX1" fmla="*/ 810585 w 920896"/>
              <a:gd name="connsiteY1" fmla="*/ 2534 h 389175"/>
              <a:gd name="connsiteX2" fmla="*/ 920896 w 920896"/>
              <a:gd name="connsiteY2" fmla="*/ 389175 h 389175"/>
              <a:gd name="connsiteX3" fmla="*/ 0 w 920896"/>
              <a:gd name="connsiteY3" fmla="*/ 384541 h 389175"/>
              <a:gd name="connsiteX4" fmla="*/ 112766 w 920896"/>
              <a:gd name="connsiteY4" fmla="*/ 0 h 389175"/>
              <a:gd name="connsiteX0" fmla="*/ 112766 w 825893"/>
              <a:gd name="connsiteY0" fmla="*/ 0 h 384541"/>
              <a:gd name="connsiteX1" fmla="*/ 810585 w 825893"/>
              <a:gd name="connsiteY1" fmla="*/ 2534 h 384541"/>
              <a:gd name="connsiteX2" fmla="*/ 825893 w 825893"/>
              <a:gd name="connsiteY2" fmla="*/ 383238 h 384541"/>
              <a:gd name="connsiteX3" fmla="*/ 0 w 825893"/>
              <a:gd name="connsiteY3" fmla="*/ 384541 h 384541"/>
              <a:gd name="connsiteX4" fmla="*/ 112766 w 825893"/>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12766 w 920956"/>
              <a:gd name="connsiteY0" fmla="*/ 0 h 384541"/>
              <a:gd name="connsiteX1" fmla="*/ 810585 w 920956"/>
              <a:gd name="connsiteY1" fmla="*/ 2534 h 384541"/>
              <a:gd name="connsiteX2" fmla="*/ 920956 w 920956"/>
              <a:gd name="connsiteY2" fmla="*/ 377300 h 384541"/>
              <a:gd name="connsiteX3" fmla="*/ 0 w 920956"/>
              <a:gd name="connsiteY3" fmla="*/ 384541 h 384541"/>
              <a:gd name="connsiteX4" fmla="*/ 112766 w 920956"/>
              <a:gd name="connsiteY4" fmla="*/ 0 h 384541"/>
              <a:gd name="connsiteX0" fmla="*/ 115762 w 923952"/>
              <a:gd name="connsiteY0" fmla="*/ 0 h 377300"/>
              <a:gd name="connsiteX1" fmla="*/ 813581 w 923952"/>
              <a:gd name="connsiteY1" fmla="*/ 2534 h 377300"/>
              <a:gd name="connsiteX2" fmla="*/ 923952 w 923952"/>
              <a:gd name="connsiteY2" fmla="*/ 377300 h 377300"/>
              <a:gd name="connsiteX3" fmla="*/ 0 w 923952"/>
              <a:gd name="connsiteY3" fmla="*/ 373525 h 377300"/>
              <a:gd name="connsiteX4" fmla="*/ 115762 w 923952"/>
              <a:gd name="connsiteY4" fmla="*/ 0 h 377300"/>
              <a:gd name="connsiteX0" fmla="*/ 118760 w 923952"/>
              <a:gd name="connsiteY0" fmla="*/ 220 h 374766"/>
              <a:gd name="connsiteX1" fmla="*/ 813581 w 923952"/>
              <a:gd name="connsiteY1" fmla="*/ 0 h 374766"/>
              <a:gd name="connsiteX2" fmla="*/ 923952 w 923952"/>
              <a:gd name="connsiteY2" fmla="*/ 374766 h 374766"/>
              <a:gd name="connsiteX3" fmla="*/ 0 w 923952"/>
              <a:gd name="connsiteY3" fmla="*/ 370991 h 374766"/>
              <a:gd name="connsiteX4" fmla="*/ 118760 w 923952"/>
              <a:gd name="connsiteY4" fmla="*/ 220 h 374766"/>
              <a:gd name="connsiteX0" fmla="*/ 118760 w 923952"/>
              <a:gd name="connsiteY0" fmla="*/ 0 h 374546"/>
              <a:gd name="connsiteX1" fmla="*/ 813581 w 923952"/>
              <a:gd name="connsiteY1" fmla="*/ 8043 h 374546"/>
              <a:gd name="connsiteX2" fmla="*/ 923952 w 923952"/>
              <a:gd name="connsiteY2" fmla="*/ 374546 h 374546"/>
              <a:gd name="connsiteX3" fmla="*/ 0 w 923952"/>
              <a:gd name="connsiteY3" fmla="*/ 370771 h 374546"/>
              <a:gd name="connsiteX4" fmla="*/ 118760 w 923952"/>
              <a:gd name="connsiteY4" fmla="*/ 0 h 374546"/>
              <a:gd name="connsiteX0" fmla="*/ 124757 w 923952"/>
              <a:gd name="connsiteY0" fmla="*/ 0 h 371792"/>
              <a:gd name="connsiteX1" fmla="*/ 813581 w 923952"/>
              <a:gd name="connsiteY1" fmla="*/ 5289 h 371792"/>
              <a:gd name="connsiteX2" fmla="*/ 923952 w 923952"/>
              <a:gd name="connsiteY2" fmla="*/ 371792 h 371792"/>
              <a:gd name="connsiteX3" fmla="*/ 0 w 923952"/>
              <a:gd name="connsiteY3" fmla="*/ 368017 h 371792"/>
              <a:gd name="connsiteX4" fmla="*/ 124757 w 923952"/>
              <a:gd name="connsiteY4" fmla="*/ 0 h 371792"/>
              <a:gd name="connsiteX0" fmla="*/ 112763 w 923952"/>
              <a:gd name="connsiteY0" fmla="*/ 220 h 366503"/>
              <a:gd name="connsiteX1" fmla="*/ 813581 w 923952"/>
              <a:gd name="connsiteY1" fmla="*/ 0 h 366503"/>
              <a:gd name="connsiteX2" fmla="*/ 923952 w 923952"/>
              <a:gd name="connsiteY2" fmla="*/ 366503 h 366503"/>
              <a:gd name="connsiteX3" fmla="*/ 0 w 923952"/>
              <a:gd name="connsiteY3" fmla="*/ 362728 h 366503"/>
              <a:gd name="connsiteX4" fmla="*/ 112763 w 923952"/>
              <a:gd name="connsiteY4" fmla="*/ 220 h 36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952" h="366503">
                <a:moveTo>
                  <a:pt x="112763" y="220"/>
                </a:moveTo>
                <a:lnTo>
                  <a:pt x="813581" y="0"/>
                </a:lnTo>
                <a:lnTo>
                  <a:pt x="923952" y="366503"/>
                </a:lnTo>
                <a:lnTo>
                  <a:pt x="0" y="362728"/>
                </a:lnTo>
                <a:lnTo>
                  <a:pt x="112763" y="220"/>
                </a:lnTo>
                <a:close/>
              </a:path>
            </a:pathLst>
          </a:custGeom>
          <a:gradFill flip="none" rotWithShape="1">
            <a:gsLst>
              <a:gs pos="0">
                <a:schemeClr val="accent2"/>
              </a:gs>
              <a:gs pos="68000">
                <a:schemeClr val="accent2">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7" name="Rectangle 15">
            <a:extLst>
              <a:ext uri="{FF2B5EF4-FFF2-40B4-BE49-F238E27FC236}">
                <a16:creationId xmlns:a16="http://schemas.microsoft.com/office/drawing/2014/main" id="{2249C2D3-0EEE-4E5B-BE55-F02964FF0505}"/>
              </a:ext>
            </a:extLst>
          </p:cNvPr>
          <p:cNvSpPr/>
          <p:nvPr/>
        </p:nvSpPr>
        <p:spPr>
          <a:xfrm rot="16200000" flipH="1">
            <a:off x="5252300" y="3755526"/>
            <a:ext cx="833561" cy="381129"/>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920896"/>
              <a:gd name="connsiteY0" fmla="*/ 0 h 389175"/>
              <a:gd name="connsiteX1" fmla="*/ 810585 w 920896"/>
              <a:gd name="connsiteY1" fmla="*/ 2534 h 389175"/>
              <a:gd name="connsiteX2" fmla="*/ 920896 w 920896"/>
              <a:gd name="connsiteY2" fmla="*/ 389175 h 389175"/>
              <a:gd name="connsiteX3" fmla="*/ 0 w 920896"/>
              <a:gd name="connsiteY3" fmla="*/ 384541 h 389175"/>
              <a:gd name="connsiteX4" fmla="*/ 112766 w 920896"/>
              <a:gd name="connsiteY4" fmla="*/ 0 h 389175"/>
              <a:gd name="connsiteX0" fmla="*/ 112766 w 825893"/>
              <a:gd name="connsiteY0" fmla="*/ 0 h 384541"/>
              <a:gd name="connsiteX1" fmla="*/ 810585 w 825893"/>
              <a:gd name="connsiteY1" fmla="*/ 2534 h 384541"/>
              <a:gd name="connsiteX2" fmla="*/ 825893 w 825893"/>
              <a:gd name="connsiteY2" fmla="*/ 383238 h 384541"/>
              <a:gd name="connsiteX3" fmla="*/ 0 w 825893"/>
              <a:gd name="connsiteY3" fmla="*/ 384541 h 384541"/>
              <a:gd name="connsiteX4" fmla="*/ 112766 w 825893"/>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05336 w 907528"/>
              <a:gd name="connsiteY0" fmla="*/ 0 h 384541"/>
              <a:gd name="connsiteX1" fmla="*/ 803155 w 907528"/>
              <a:gd name="connsiteY1" fmla="*/ 2534 h 384541"/>
              <a:gd name="connsiteX2" fmla="*/ 907528 w 907528"/>
              <a:gd name="connsiteY2" fmla="*/ 377300 h 384541"/>
              <a:gd name="connsiteX3" fmla="*/ 0 w 907528"/>
              <a:gd name="connsiteY3" fmla="*/ 384541 h 384541"/>
              <a:gd name="connsiteX4" fmla="*/ 105336 w 907528"/>
              <a:gd name="connsiteY4" fmla="*/ 0 h 384541"/>
              <a:gd name="connsiteX0" fmla="*/ 105336 w 907528"/>
              <a:gd name="connsiteY0" fmla="*/ 0 h 384541"/>
              <a:gd name="connsiteX1" fmla="*/ 803155 w 907528"/>
              <a:gd name="connsiteY1" fmla="*/ 2534 h 384541"/>
              <a:gd name="connsiteX2" fmla="*/ 907528 w 907528"/>
              <a:gd name="connsiteY2" fmla="*/ 380712 h 384541"/>
              <a:gd name="connsiteX3" fmla="*/ 0 w 907528"/>
              <a:gd name="connsiteY3" fmla="*/ 384541 h 384541"/>
              <a:gd name="connsiteX4" fmla="*/ 105336 w 907528"/>
              <a:gd name="connsiteY4" fmla="*/ 0 h 384541"/>
              <a:gd name="connsiteX0" fmla="*/ 105336 w 907528"/>
              <a:gd name="connsiteY0" fmla="*/ 0 h 384541"/>
              <a:gd name="connsiteX1" fmla="*/ 806870 w 907528"/>
              <a:gd name="connsiteY1" fmla="*/ 5946 h 384541"/>
              <a:gd name="connsiteX2" fmla="*/ 907528 w 907528"/>
              <a:gd name="connsiteY2" fmla="*/ 380712 h 384541"/>
              <a:gd name="connsiteX3" fmla="*/ 0 w 907528"/>
              <a:gd name="connsiteY3" fmla="*/ 384541 h 384541"/>
              <a:gd name="connsiteX4" fmla="*/ 105336 w 907528"/>
              <a:gd name="connsiteY4" fmla="*/ 0 h 384541"/>
              <a:gd name="connsiteX0" fmla="*/ 105336 w 907528"/>
              <a:gd name="connsiteY0" fmla="*/ 0 h 381129"/>
              <a:gd name="connsiteX1" fmla="*/ 806870 w 907528"/>
              <a:gd name="connsiteY1" fmla="*/ 2534 h 381129"/>
              <a:gd name="connsiteX2" fmla="*/ 907528 w 907528"/>
              <a:gd name="connsiteY2" fmla="*/ 377300 h 381129"/>
              <a:gd name="connsiteX3" fmla="*/ 0 w 907528"/>
              <a:gd name="connsiteY3" fmla="*/ 381129 h 381129"/>
              <a:gd name="connsiteX4" fmla="*/ 105336 w 907528"/>
              <a:gd name="connsiteY4" fmla="*/ 0 h 381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528" h="381129">
                <a:moveTo>
                  <a:pt x="105336" y="0"/>
                </a:moveTo>
                <a:lnTo>
                  <a:pt x="806870" y="2534"/>
                </a:lnTo>
                <a:lnTo>
                  <a:pt x="907528" y="377300"/>
                </a:lnTo>
                <a:lnTo>
                  <a:pt x="0" y="381129"/>
                </a:lnTo>
                <a:lnTo>
                  <a:pt x="105336" y="0"/>
                </a:lnTo>
                <a:close/>
              </a:path>
            </a:pathLst>
          </a:custGeom>
          <a:gradFill flip="none" rotWithShape="1">
            <a:gsLst>
              <a:gs pos="0">
                <a:schemeClr val="accent2">
                  <a:lumMod val="95000"/>
                  <a:lumOff val="5000"/>
                </a:schemeClr>
              </a:gs>
              <a:gs pos="68000">
                <a:schemeClr val="accent2">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8" name="Rectangle 17">
            <a:extLst>
              <a:ext uri="{FF2B5EF4-FFF2-40B4-BE49-F238E27FC236}">
                <a16:creationId xmlns:a16="http://schemas.microsoft.com/office/drawing/2014/main" id="{781EBF93-1AE9-438F-A6FC-666F7BA0A888}"/>
              </a:ext>
            </a:extLst>
          </p:cNvPr>
          <p:cNvSpPr/>
          <p:nvPr/>
        </p:nvSpPr>
        <p:spPr>
          <a:xfrm rot="5400000">
            <a:off x="5684785" y="3695936"/>
            <a:ext cx="847397" cy="504056"/>
          </a:xfrm>
          <a:prstGeom prst="rect">
            <a:avLst/>
          </a:prstGeom>
          <a:gradFill>
            <a:gsLst>
              <a:gs pos="0">
                <a:schemeClr val="accent2">
                  <a:lumMod val="100000"/>
                </a:schemeClr>
              </a:gs>
              <a:gs pos="68000">
                <a:schemeClr val="accent2">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9" name="Rectangle 15">
            <a:extLst>
              <a:ext uri="{FF2B5EF4-FFF2-40B4-BE49-F238E27FC236}">
                <a16:creationId xmlns:a16="http://schemas.microsoft.com/office/drawing/2014/main" id="{5B4796AA-A672-4B5C-B61E-CF4693C882DE}"/>
              </a:ext>
            </a:extLst>
          </p:cNvPr>
          <p:cNvSpPr/>
          <p:nvPr/>
        </p:nvSpPr>
        <p:spPr>
          <a:xfrm rot="5400000">
            <a:off x="5955056" y="5287092"/>
            <a:ext cx="1156748" cy="372666"/>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259394"/>
              <a:gd name="connsiteY0" fmla="*/ 0 h 366729"/>
              <a:gd name="connsiteX1" fmla="*/ 697819 w 1259394"/>
              <a:gd name="connsiteY1" fmla="*/ 2534 h 366729"/>
              <a:gd name="connsiteX2" fmla="*/ 1259394 w 1259394"/>
              <a:gd name="connsiteY2" fmla="*/ 365424 h 366729"/>
              <a:gd name="connsiteX3" fmla="*/ 100990 w 1259394"/>
              <a:gd name="connsiteY3" fmla="*/ 366729 h 366729"/>
              <a:gd name="connsiteX4" fmla="*/ 0 w 1259394"/>
              <a:gd name="connsiteY4" fmla="*/ 0 h 366729"/>
              <a:gd name="connsiteX0" fmla="*/ 0 w 1259394"/>
              <a:gd name="connsiteY0" fmla="*/ 0 h 372666"/>
              <a:gd name="connsiteX1" fmla="*/ 697819 w 1259394"/>
              <a:gd name="connsiteY1" fmla="*/ 2534 h 372666"/>
              <a:gd name="connsiteX2" fmla="*/ 1259394 w 1259394"/>
              <a:gd name="connsiteY2" fmla="*/ 365424 h 372666"/>
              <a:gd name="connsiteX3" fmla="*/ 350372 w 1259394"/>
              <a:gd name="connsiteY3" fmla="*/ 372666 h 372666"/>
              <a:gd name="connsiteX4" fmla="*/ 0 w 1259394"/>
              <a:gd name="connsiteY4" fmla="*/ 0 h 372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394" h="372666">
                <a:moveTo>
                  <a:pt x="0" y="0"/>
                </a:moveTo>
                <a:lnTo>
                  <a:pt x="697819" y="2534"/>
                </a:lnTo>
                <a:lnTo>
                  <a:pt x="1259394" y="365424"/>
                </a:lnTo>
                <a:lnTo>
                  <a:pt x="350372" y="372666"/>
                </a:lnTo>
                <a:lnTo>
                  <a:pt x="0" y="0"/>
                </a:lnTo>
                <a:close/>
              </a:path>
            </a:pathLst>
          </a:custGeom>
          <a:gradFill flip="none" rotWithShape="1">
            <a:gsLst>
              <a:gs pos="0">
                <a:schemeClr val="accent6">
                  <a:lumMod val="80000"/>
                  <a:lumOff val="20000"/>
                </a:schemeClr>
              </a:gs>
              <a:gs pos="68000">
                <a:schemeClr val="accent6">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20" name="Rectangle 15">
            <a:extLst>
              <a:ext uri="{FF2B5EF4-FFF2-40B4-BE49-F238E27FC236}">
                <a16:creationId xmlns:a16="http://schemas.microsoft.com/office/drawing/2014/main" id="{BD514B0C-4D62-4F27-87AB-0400B48B7A9C}"/>
              </a:ext>
            </a:extLst>
          </p:cNvPr>
          <p:cNvSpPr/>
          <p:nvPr/>
        </p:nvSpPr>
        <p:spPr>
          <a:xfrm rot="16200000" flipH="1">
            <a:off x="5094937" y="5287092"/>
            <a:ext cx="1156748" cy="372666"/>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259394"/>
              <a:gd name="connsiteY0" fmla="*/ 0 h 366729"/>
              <a:gd name="connsiteX1" fmla="*/ 697819 w 1259394"/>
              <a:gd name="connsiteY1" fmla="*/ 2534 h 366729"/>
              <a:gd name="connsiteX2" fmla="*/ 1259394 w 1259394"/>
              <a:gd name="connsiteY2" fmla="*/ 365424 h 366729"/>
              <a:gd name="connsiteX3" fmla="*/ 100990 w 1259394"/>
              <a:gd name="connsiteY3" fmla="*/ 366729 h 366729"/>
              <a:gd name="connsiteX4" fmla="*/ 0 w 1259394"/>
              <a:gd name="connsiteY4" fmla="*/ 0 h 366729"/>
              <a:gd name="connsiteX0" fmla="*/ 0 w 1259394"/>
              <a:gd name="connsiteY0" fmla="*/ 0 h 372666"/>
              <a:gd name="connsiteX1" fmla="*/ 697819 w 1259394"/>
              <a:gd name="connsiteY1" fmla="*/ 2534 h 372666"/>
              <a:gd name="connsiteX2" fmla="*/ 1259394 w 1259394"/>
              <a:gd name="connsiteY2" fmla="*/ 365424 h 372666"/>
              <a:gd name="connsiteX3" fmla="*/ 350372 w 1259394"/>
              <a:gd name="connsiteY3" fmla="*/ 372666 h 372666"/>
              <a:gd name="connsiteX4" fmla="*/ 0 w 1259394"/>
              <a:gd name="connsiteY4" fmla="*/ 0 h 372666"/>
              <a:gd name="connsiteX0" fmla="*/ 0 w 1259394"/>
              <a:gd name="connsiteY0" fmla="*/ 0 h 372666"/>
              <a:gd name="connsiteX1" fmla="*/ 697819 w 1259394"/>
              <a:gd name="connsiteY1" fmla="*/ 2534 h 372666"/>
              <a:gd name="connsiteX2" fmla="*/ 1259394 w 1259394"/>
              <a:gd name="connsiteY2" fmla="*/ 365424 h 372666"/>
              <a:gd name="connsiteX3" fmla="*/ 335513 w 1259394"/>
              <a:gd name="connsiteY3" fmla="*/ 372666 h 372666"/>
              <a:gd name="connsiteX4" fmla="*/ 0 w 1259394"/>
              <a:gd name="connsiteY4" fmla="*/ 0 h 372666"/>
              <a:gd name="connsiteX0" fmla="*/ 0 w 1259394"/>
              <a:gd name="connsiteY0" fmla="*/ 0 h 372666"/>
              <a:gd name="connsiteX1" fmla="*/ 697819 w 1259394"/>
              <a:gd name="connsiteY1" fmla="*/ 2534 h 372666"/>
              <a:gd name="connsiteX2" fmla="*/ 1259394 w 1259394"/>
              <a:gd name="connsiteY2" fmla="*/ 372248 h 372666"/>
              <a:gd name="connsiteX3" fmla="*/ 335513 w 1259394"/>
              <a:gd name="connsiteY3" fmla="*/ 372666 h 372666"/>
              <a:gd name="connsiteX4" fmla="*/ 0 w 1259394"/>
              <a:gd name="connsiteY4" fmla="*/ 0 h 372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9394" h="372666">
                <a:moveTo>
                  <a:pt x="0" y="0"/>
                </a:moveTo>
                <a:lnTo>
                  <a:pt x="697819" y="2534"/>
                </a:lnTo>
                <a:lnTo>
                  <a:pt x="1259394" y="372248"/>
                </a:lnTo>
                <a:lnTo>
                  <a:pt x="335513" y="372666"/>
                </a:lnTo>
                <a:lnTo>
                  <a:pt x="0" y="0"/>
                </a:lnTo>
                <a:close/>
              </a:path>
            </a:pathLst>
          </a:custGeom>
          <a:gradFill flip="none" rotWithShape="1">
            <a:gsLst>
              <a:gs pos="0">
                <a:schemeClr val="accent6">
                  <a:lumMod val="90000"/>
                  <a:lumOff val="10000"/>
                </a:schemeClr>
              </a:gs>
              <a:gs pos="68000">
                <a:schemeClr val="accent6">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21" name="Rectangle 20">
            <a:extLst>
              <a:ext uri="{FF2B5EF4-FFF2-40B4-BE49-F238E27FC236}">
                <a16:creationId xmlns:a16="http://schemas.microsoft.com/office/drawing/2014/main" id="{B578C205-8BCD-4B45-996E-6932107344A8}"/>
              </a:ext>
            </a:extLst>
          </p:cNvPr>
          <p:cNvSpPr/>
          <p:nvPr/>
        </p:nvSpPr>
        <p:spPr>
          <a:xfrm rot="5400000">
            <a:off x="8786525" y="2827248"/>
            <a:ext cx="634880" cy="477132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22" name="Rectangle 21">
            <a:extLst>
              <a:ext uri="{FF2B5EF4-FFF2-40B4-BE49-F238E27FC236}">
                <a16:creationId xmlns:a16="http://schemas.microsoft.com/office/drawing/2014/main" id="{0E1B7287-C83C-4618-A648-9078349D6B49}"/>
              </a:ext>
            </a:extLst>
          </p:cNvPr>
          <p:cNvSpPr/>
          <p:nvPr/>
        </p:nvSpPr>
        <p:spPr>
          <a:xfrm rot="5400000">
            <a:off x="5684785" y="5376072"/>
            <a:ext cx="847397" cy="504056"/>
          </a:xfrm>
          <a:prstGeom prst="rect">
            <a:avLst/>
          </a:prstGeom>
          <a:gradFill>
            <a:gsLst>
              <a:gs pos="0">
                <a:schemeClr val="accent6"/>
              </a:gs>
              <a:gs pos="68000">
                <a:schemeClr val="accent6">
                  <a:lumMod val="9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23" name="TextBox 22">
            <a:extLst>
              <a:ext uri="{FF2B5EF4-FFF2-40B4-BE49-F238E27FC236}">
                <a16:creationId xmlns:a16="http://schemas.microsoft.com/office/drawing/2014/main" id="{3B477347-4E1A-4C38-8027-979E5C59FE77}"/>
              </a:ext>
            </a:extLst>
          </p:cNvPr>
          <p:cNvSpPr txBox="1"/>
          <p:nvPr/>
        </p:nvSpPr>
        <p:spPr>
          <a:xfrm rot="16200000">
            <a:off x="5741735" y="5456730"/>
            <a:ext cx="733496"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Text</a:t>
            </a:r>
            <a:endParaRPr lang="ko-KR" altLang="en-US" sz="16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89B79EBC-DFB5-465D-AEB0-144ACBA4E839}"/>
              </a:ext>
            </a:extLst>
          </p:cNvPr>
          <p:cNvSpPr txBox="1"/>
          <p:nvPr/>
        </p:nvSpPr>
        <p:spPr>
          <a:xfrm rot="16200000">
            <a:off x="5741735" y="4617377"/>
            <a:ext cx="733496"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Text</a:t>
            </a:r>
            <a:endParaRPr lang="ko-KR" altLang="en-US" sz="16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8BC5952E-3B25-4A58-B2BE-22863D1BFB42}"/>
              </a:ext>
            </a:extLst>
          </p:cNvPr>
          <p:cNvSpPr txBox="1"/>
          <p:nvPr/>
        </p:nvSpPr>
        <p:spPr>
          <a:xfrm rot="16200000">
            <a:off x="5741735" y="3778025"/>
            <a:ext cx="733496"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Text</a:t>
            </a:r>
            <a:endParaRPr lang="ko-KR" altLang="en-US" sz="1600" b="1"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2A766C89-586C-464A-A7C9-65E34D45B76B}"/>
              </a:ext>
            </a:extLst>
          </p:cNvPr>
          <p:cNvSpPr txBox="1"/>
          <p:nvPr/>
        </p:nvSpPr>
        <p:spPr>
          <a:xfrm rot="16200000">
            <a:off x="5741735" y="2938673"/>
            <a:ext cx="733496"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Text</a:t>
            </a:r>
            <a:endParaRPr lang="ko-KR" altLang="en-US" sz="16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30429D14-AC01-4972-BEFA-990D8A82D1BF}"/>
              </a:ext>
            </a:extLst>
          </p:cNvPr>
          <p:cNvSpPr txBox="1"/>
          <p:nvPr/>
        </p:nvSpPr>
        <p:spPr>
          <a:xfrm rot="16200000">
            <a:off x="5741735" y="2099321"/>
            <a:ext cx="733496"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Text</a:t>
            </a:r>
            <a:endParaRPr lang="ko-KR" altLang="en-US" sz="16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6D604E1A-58D6-4332-84FC-04B778987701}"/>
              </a:ext>
            </a:extLst>
          </p:cNvPr>
          <p:cNvSpPr txBox="1"/>
          <p:nvPr/>
        </p:nvSpPr>
        <p:spPr>
          <a:xfrm>
            <a:off x="6833503" y="2050918"/>
            <a:ext cx="2380402" cy="276999"/>
          </a:xfrm>
          <a:prstGeom prst="rect">
            <a:avLst/>
          </a:prstGeom>
          <a:noFill/>
        </p:spPr>
        <p:txBody>
          <a:bodyPr wrap="square" rtlCol="0">
            <a:spAutoFit/>
          </a:bodyPr>
          <a:lstStyle/>
          <a:p>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sp>
        <p:nvSpPr>
          <p:cNvPr id="29" name="TextBox 28">
            <a:extLst>
              <a:ext uri="{FF2B5EF4-FFF2-40B4-BE49-F238E27FC236}">
                <a16:creationId xmlns:a16="http://schemas.microsoft.com/office/drawing/2014/main" id="{ADFC888F-7AE0-497E-84EC-8CFCA31B5F85}"/>
              </a:ext>
            </a:extLst>
          </p:cNvPr>
          <p:cNvSpPr txBox="1"/>
          <p:nvPr/>
        </p:nvSpPr>
        <p:spPr>
          <a:xfrm>
            <a:off x="6833501" y="2453616"/>
            <a:ext cx="3123593"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یک </a:t>
            </a:r>
            <a:r>
              <a:rPr lang="en-US" altLang="ko-KR" sz="1200" dirty="0">
                <a:solidFill>
                  <a:schemeClr val="bg1"/>
                </a:solidFill>
                <a:cs typeface="B Nazanin" panose="00000700000000000000" pitchFamily="2" charset="-78"/>
              </a:rPr>
              <a:t>zing </a:t>
            </a:r>
            <a:r>
              <a:rPr lang="fa-IR" altLang="ko-KR" sz="1200" dirty="0">
                <a:solidFill>
                  <a:schemeClr val="bg1"/>
                </a:solidFill>
                <a:cs typeface="B Nazanin" panose="00000700000000000000" pitchFamily="2" charset="-78"/>
              </a:rPr>
              <a:t>منحصر به فرد اضافه کنید</a:t>
            </a:r>
            <a:endParaRPr lang="en-US" altLang="ko-KR" sz="1200"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1297CFE9-46A4-453A-8E9F-E45541093643}"/>
              </a:ext>
            </a:extLst>
          </p:cNvPr>
          <p:cNvSpPr txBox="1"/>
          <p:nvPr/>
        </p:nvSpPr>
        <p:spPr>
          <a:xfrm>
            <a:off x="1548924" y="2689944"/>
            <a:ext cx="3822013" cy="276999"/>
          </a:xfrm>
          <a:prstGeom prst="rect">
            <a:avLst/>
          </a:prstGeom>
          <a:noFill/>
        </p:spPr>
        <p:txBody>
          <a:bodyPr wrap="square" rtlCol="0">
            <a:spAutoFit/>
          </a:bodyPr>
          <a:lstStyle/>
          <a:p>
            <a:pPr algn="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sp>
        <p:nvSpPr>
          <p:cNvPr id="31" name="TextBox 30">
            <a:extLst>
              <a:ext uri="{FF2B5EF4-FFF2-40B4-BE49-F238E27FC236}">
                <a16:creationId xmlns:a16="http://schemas.microsoft.com/office/drawing/2014/main" id="{AFC8DD66-884E-48F4-A07E-1C8FC3ACD992}"/>
              </a:ext>
            </a:extLst>
          </p:cNvPr>
          <p:cNvSpPr txBox="1"/>
          <p:nvPr/>
        </p:nvSpPr>
        <p:spPr>
          <a:xfrm>
            <a:off x="949234" y="3084223"/>
            <a:ext cx="4421701"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A81510F8-3C2F-4764-8448-8D33AEDBC607}"/>
              </a:ext>
            </a:extLst>
          </p:cNvPr>
          <p:cNvSpPr txBox="1"/>
          <p:nvPr/>
        </p:nvSpPr>
        <p:spPr>
          <a:xfrm>
            <a:off x="2990535" y="3967996"/>
            <a:ext cx="2380402"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sp>
        <p:nvSpPr>
          <p:cNvPr id="33" name="TextBox 32">
            <a:extLst>
              <a:ext uri="{FF2B5EF4-FFF2-40B4-BE49-F238E27FC236}">
                <a16:creationId xmlns:a16="http://schemas.microsoft.com/office/drawing/2014/main" id="{E133D176-E94F-4838-84A4-18C9E86664DD}"/>
              </a:ext>
            </a:extLst>
          </p:cNvPr>
          <p:cNvSpPr txBox="1"/>
          <p:nvPr/>
        </p:nvSpPr>
        <p:spPr>
          <a:xfrm>
            <a:off x="2298511" y="4345437"/>
            <a:ext cx="3072425" cy="461665"/>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یک </a:t>
            </a:r>
            <a:r>
              <a:rPr lang="en-US" altLang="ko-KR" sz="1200" dirty="0">
                <a:solidFill>
                  <a:schemeClr val="bg1"/>
                </a:solidFill>
                <a:cs typeface="B Nazanin" panose="00000700000000000000" pitchFamily="2" charset="-78"/>
              </a:rPr>
              <a:t>zing </a:t>
            </a:r>
            <a:r>
              <a:rPr lang="fa-IR" altLang="ko-KR" sz="1200" dirty="0">
                <a:solidFill>
                  <a:schemeClr val="bg1"/>
                </a:solidFill>
                <a:cs typeface="B Nazanin" panose="00000700000000000000" pitchFamily="2" charset="-78"/>
              </a:rPr>
              <a:t>منحصر به فرد اضافه کنید.</a:t>
            </a:r>
            <a:endParaRPr lang="en-US" altLang="ko-KR" sz="1200"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6AA3F0C3-721C-4DE4-BB93-3D614F64BEAA}"/>
              </a:ext>
            </a:extLst>
          </p:cNvPr>
          <p:cNvSpPr txBox="1"/>
          <p:nvPr/>
        </p:nvSpPr>
        <p:spPr>
          <a:xfrm>
            <a:off x="6833503" y="3328970"/>
            <a:ext cx="3117035" cy="276999"/>
          </a:xfrm>
          <a:prstGeom prst="rect">
            <a:avLst/>
          </a:prstGeom>
          <a:noFill/>
        </p:spPr>
        <p:txBody>
          <a:bodyPr wrap="square" rtlCol="0">
            <a:spAutoFit/>
          </a:bodyPr>
          <a:lstStyle/>
          <a:p>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sp>
        <p:nvSpPr>
          <p:cNvPr id="35" name="TextBox 34">
            <a:extLst>
              <a:ext uri="{FF2B5EF4-FFF2-40B4-BE49-F238E27FC236}">
                <a16:creationId xmlns:a16="http://schemas.microsoft.com/office/drawing/2014/main" id="{325F048B-417A-43B0-AA34-D9DB18BD4733}"/>
              </a:ext>
            </a:extLst>
          </p:cNvPr>
          <p:cNvSpPr txBox="1"/>
          <p:nvPr/>
        </p:nvSpPr>
        <p:spPr>
          <a:xfrm>
            <a:off x="6833502" y="3714830"/>
            <a:ext cx="3117035"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یک </a:t>
            </a:r>
            <a:r>
              <a:rPr lang="en-US" altLang="ko-KR" sz="1200" dirty="0">
                <a:solidFill>
                  <a:schemeClr val="bg1"/>
                </a:solidFill>
                <a:cs typeface="B Nazanin" panose="00000700000000000000" pitchFamily="2" charset="-78"/>
              </a:rPr>
              <a:t>zing </a:t>
            </a:r>
            <a:r>
              <a:rPr lang="fa-IR" altLang="ko-KR" sz="1200" dirty="0">
                <a:solidFill>
                  <a:schemeClr val="bg1"/>
                </a:solidFill>
                <a:cs typeface="B Nazanin" panose="00000700000000000000" pitchFamily="2" charset="-78"/>
              </a:rPr>
              <a:t>منحصر به فرد اضافه کنید.</a:t>
            </a:r>
            <a:endParaRPr lang="en-US" altLang="ko-KR" sz="1200" dirty="0">
              <a:solidFill>
                <a:schemeClr val="bg1"/>
              </a:solidFill>
              <a:cs typeface="B Nazanin" panose="00000700000000000000" pitchFamily="2" charset="-78"/>
            </a:endParaRPr>
          </a:p>
        </p:txBody>
      </p:sp>
      <p:sp>
        <p:nvSpPr>
          <p:cNvPr id="36" name="TextBox 35">
            <a:extLst>
              <a:ext uri="{FF2B5EF4-FFF2-40B4-BE49-F238E27FC236}">
                <a16:creationId xmlns:a16="http://schemas.microsoft.com/office/drawing/2014/main" id="{D4ABF197-4C1C-44C5-A248-110A5A69911D}"/>
              </a:ext>
            </a:extLst>
          </p:cNvPr>
          <p:cNvSpPr txBox="1"/>
          <p:nvPr/>
        </p:nvSpPr>
        <p:spPr>
          <a:xfrm>
            <a:off x="6833504" y="4607023"/>
            <a:ext cx="4384519" cy="276999"/>
          </a:xfrm>
          <a:prstGeom prst="rect">
            <a:avLst/>
          </a:prstGeom>
          <a:noFill/>
        </p:spPr>
        <p:txBody>
          <a:bodyPr wrap="square" rtlCol="0">
            <a:spAutoFit/>
          </a:bodyPr>
          <a:lstStyle/>
          <a:p>
            <a:r>
              <a:rPr lang="fa-IR" altLang="ko-KR" sz="1200" b="1" dirty="0">
                <a:solidFill>
                  <a:schemeClr val="accent6"/>
                </a:solidFill>
                <a:cs typeface="B Nazanin" panose="00000700000000000000" pitchFamily="2" charset="-78"/>
              </a:rPr>
              <a:t>متن شما در اینجا</a:t>
            </a:r>
            <a:endParaRPr lang="ko-KR" altLang="en-US" sz="1200" b="1" dirty="0">
              <a:solidFill>
                <a:schemeClr val="accent6"/>
              </a:solidFill>
              <a:cs typeface="B Nazanin" panose="00000700000000000000" pitchFamily="2" charset="-78"/>
            </a:endParaRPr>
          </a:p>
        </p:txBody>
      </p:sp>
      <p:sp>
        <p:nvSpPr>
          <p:cNvPr id="37" name="TextBox 36">
            <a:extLst>
              <a:ext uri="{FF2B5EF4-FFF2-40B4-BE49-F238E27FC236}">
                <a16:creationId xmlns:a16="http://schemas.microsoft.com/office/drawing/2014/main" id="{9CD80473-49BC-48D3-80F9-CA0C35E0BADB}"/>
              </a:ext>
            </a:extLst>
          </p:cNvPr>
          <p:cNvSpPr txBox="1"/>
          <p:nvPr/>
        </p:nvSpPr>
        <p:spPr>
          <a:xfrm>
            <a:off x="6833502" y="4976045"/>
            <a:ext cx="4384519"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یک </a:t>
            </a:r>
            <a:r>
              <a:rPr lang="en-US" altLang="ko-KR" sz="1200" dirty="0">
                <a:solidFill>
                  <a:schemeClr val="bg1"/>
                </a:solidFill>
                <a:cs typeface="B Nazanin" panose="00000700000000000000" pitchFamily="2" charset="-78"/>
              </a:rPr>
              <a:t>zing </a:t>
            </a:r>
            <a:r>
              <a:rPr lang="fa-IR" altLang="ko-KR" sz="1200" dirty="0">
                <a:solidFill>
                  <a:schemeClr val="bg1"/>
                </a:solidFill>
                <a:cs typeface="B Nazanin" panose="00000700000000000000" pitchFamily="2" charset="-78"/>
              </a:rPr>
              <a:t>منحصر به فرد اضافه کنید.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6944</Words>
  <Application>Microsoft Office PowerPoint</Application>
  <PresentationFormat>Widescreen</PresentationFormat>
  <Paragraphs>552</Paragraphs>
  <Slides>69</Slides>
  <Notes>13</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69</vt:i4>
      </vt:variant>
    </vt:vector>
  </HeadingPairs>
  <TitlesOfParts>
    <vt:vector size="79" baseType="lpstr">
      <vt:lpstr>2  Nazanin</vt:lpstr>
      <vt:lpstr>Amatic SC</vt:lpstr>
      <vt:lpstr>Arial</vt:lpstr>
      <vt:lpstr>Calibri</vt:lpstr>
      <vt:lpstr>Calibri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2023-05-12T18:10:07Z</dcterms:created>
  <dcterms:modified xsi:type="dcterms:W3CDTF">2023-07-12T07:52:54Z</dcterms:modified>
</cp:coreProperties>
</file>