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trictFirstAndLastChars="0" embedTrueTypeFonts="1" saveSubsetFonts="1" autoCompressPictures="0">
  <p:sldMasterIdLst>
    <p:sldMasterId id="2147483658" r:id="rId1"/>
  </p:sldMasterIdLst>
  <p:notesMasterIdLst>
    <p:notesMasterId r:id="rId53"/>
  </p:notesMasterIdLst>
  <p:sldIdLst>
    <p:sldId id="256" r:id="rId2"/>
    <p:sldId id="295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90" r:id="rId36"/>
    <p:sldId id="291" r:id="rId37"/>
    <p:sldId id="292" r:id="rId38"/>
    <p:sldId id="293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  <p:sldId id="305" r:id="rId49"/>
    <p:sldId id="306" r:id="rId50"/>
    <p:sldId id="307" r:id="rId51"/>
    <p:sldId id="308" r:id="rId52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4"/>
      <p:bold r:id="rId55"/>
    </p:embeddedFont>
    <p:embeddedFont>
      <p:font typeface="Calibri" panose="020F0502020204030204" pitchFamily="34" charset="0"/>
      <p:regular r:id="rId56"/>
      <p:bold r:id="rId57"/>
      <p:italic r:id="rId58"/>
      <p:boldItalic r:id="rId59"/>
    </p:embeddedFont>
    <p:embeddedFont>
      <p:font typeface="News Cycle" panose="020B0604020202020204" charset="2"/>
      <p:regular r:id="rId60"/>
      <p:bold r:id="rId61"/>
    </p:embeddedFont>
    <p:embeddedFont>
      <p:font typeface="Oswald" panose="00000500000000000000" pitchFamily="2" charset="0"/>
      <p:regular r:id="rId62"/>
      <p:bold r:id="rId63"/>
    </p:embeddedFont>
    <p:embeddedFont>
      <p:font typeface="Roboto Medium" panose="02000000000000000000" pitchFamily="2" charset="0"/>
      <p:regular r:id="rId64"/>
      <p:italic r:id="rId6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B5681E7-3F6B-493A-A081-50176DB923CF}">
  <a:tblStyle styleId="{6B5681E7-3F6B-493A-A081-50176DB923C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451EFF09-86D4-41D1-8CD3-602A2CEEB6E7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97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0.fntdata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notesMaster" Target="notesMasters/notesMaster1.xml"/><Relationship Id="rId58" Type="http://schemas.openxmlformats.org/officeDocument/2006/relationships/font" Target="fonts/font5.fntdata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8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3.fntdata"/><Relationship Id="rId64" Type="http://schemas.openxmlformats.org/officeDocument/2006/relationships/font" Target="fonts/font11.fntdata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6.fntdata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.fntdata"/><Relationship Id="rId62" Type="http://schemas.openxmlformats.org/officeDocument/2006/relationships/font" Target="fonts/font9.fntdata"/><Relationship Id="rId70" Type="http://schemas.microsoft.com/office/2018/10/relationships/authors" Target="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4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font" Target="fonts/font7.fntdata"/><Relationship Id="rId65" Type="http://schemas.openxmlformats.org/officeDocument/2006/relationships/font" Target="fonts/font1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" name="Google Shape;124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" name="Google Shape;198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" name="Google Shape;207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" name="Google Shape;215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" name="Google Shape;22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" name="Google Shape;240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" name="Google Shape;247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" name="Google Shape;262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" name="Google Shape;269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Google Shape;279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0" name="Google Shape;280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" name="Google Shape;311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" name="Google Shape;124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8664447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3" name="Google Shape;323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g35ed75ccf_0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7" name="Google Shape;347;g35ed75ccf_0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9" name="Google Shape;359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1" name="Google Shape;371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gaa41051d55_1_7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3" name="Google Shape;383;gaa41051d55_1_7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1" name="Google Shape;391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" name="Google Shape;398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gb2f7c811e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6" name="Google Shape;406;gb2f7c811e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gb2f7c811e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2" name="Google Shape;412;gb2f7c811e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gb2f7c811ed_0_4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" name="Google Shape;455;gb2f7c811ed_0_4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" name="Google Shape;134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Google Shape;486;gb2f7c811e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7" name="Google Shape;487;gb2f7c811e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gb2f7c811e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4" name="Google Shape;494;gb2f7c811e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Google Shape;511;gb2f7c811ed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2" name="Google Shape;512;gb2f7c811ed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" name="Google Shape;551;gb2f7c811ed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2" name="Google Shape;552;gb2f7c811ed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gb2f7c811ed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8" name="Google Shape;578;gb2f7c811ed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" name="Google Shape;681;gb2f7c811ed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2" name="Google Shape;682;gb2f7c811ed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Google Shape;688;g35694cd56_0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" name="Google Shape;689;g35694cd56_0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77ac4a4f4f_0_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77ac4a4f4f_0_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" name="Google Shape;1428;g134fb1cf8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9" name="Google Shape;1429;g134fb1cf8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" name="Google Shape;143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" name="Google Shape;151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" name="Google Shape;157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" name="Google Shape;16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" name="Google Shape;170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50500" y="2435625"/>
            <a:ext cx="3638700" cy="2240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7813106" y="0"/>
            <a:ext cx="892296" cy="32254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10795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3650209" y="0"/>
            <a:ext cx="563814" cy="169970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0304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594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5821031" y="991483"/>
            <a:ext cx="1845234" cy="415945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173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4359415" y="2643735"/>
            <a:ext cx="1314792" cy="251013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2046"/>
                </a:lnTo>
                <a:lnTo>
                  <a:pt x="0" y="21600"/>
                </a:lnTo>
                <a:close/>
              </a:path>
            </a:pathLst>
          </a:custGeom>
          <a:solidFill>
            <a:srgbClr val="002035">
              <a:alpha val="1732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78131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rgbClr val="002035">
              <a:alpha val="1732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5821031" y="0"/>
            <a:ext cx="1845234" cy="116105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5393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78131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11"/>
          <p:cNvSpPr/>
          <p:nvPr/>
        </p:nvSpPr>
        <p:spPr>
          <a:xfrm flipH="1">
            <a:off x="8556137" y="3512673"/>
            <a:ext cx="359208" cy="163080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21600"/>
                </a:moveTo>
                <a:lnTo>
                  <a:pt x="21600" y="0"/>
                </a:lnTo>
                <a:lnTo>
                  <a:pt x="0" y="863"/>
                </a:ln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1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17" name="Google Shape;117;p11"/>
          <p:cNvSpPr/>
          <p:nvPr/>
        </p:nvSpPr>
        <p:spPr>
          <a:xfrm flipH="1">
            <a:off x="8556137" y="977835"/>
            <a:ext cx="359208" cy="96384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140"/>
                </a:lnTo>
                <a:lnTo>
                  <a:pt x="21600" y="0"/>
                </a:lnTo>
                <a:lnTo>
                  <a:pt x="0" y="146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" name="Google Shape;118;p11"/>
          <p:cNvSpPr/>
          <p:nvPr/>
        </p:nvSpPr>
        <p:spPr>
          <a:xfrm flipH="1">
            <a:off x="8556137" y="0"/>
            <a:ext cx="359208" cy="95412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0125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1"/>
          <p:cNvSpPr/>
          <p:nvPr/>
        </p:nvSpPr>
        <p:spPr>
          <a:xfrm flipH="1">
            <a:off x="7896852" y="456628"/>
            <a:ext cx="568512" cy="71161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470"/>
                </a:lnTo>
                <a:lnTo>
                  <a:pt x="21600" y="0"/>
                </a:lnTo>
                <a:lnTo>
                  <a:pt x="0" y="313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1"/>
          <p:cNvSpPr/>
          <p:nvPr/>
        </p:nvSpPr>
        <p:spPr>
          <a:xfrm flipH="1">
            <a:off x="7896852" y="4574472"/>
            <a:ext cx="568512" cy="56905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3912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1"/>
          <p:cNvSpPr/>
          <p:nvPr/>
        </p:nvSpPr>
        <p:spPr>
          <a:xfrm flipH="1">
            <a:off x="7896852" y="1158238"/>
            <a:ext cx="568512" cy="342624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650"/>
                </a:lnTo>
                <a:lnTo>
                  <a:pt x="0" y="21600"/>
                </a:lnTo>
                <a:lnTo>
                  <a:pt x="21600" y="2095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3"/>
          <p:cNvSpPr txBox="1">
            <a:spLocks noGrp="1"/>
          </p:cNvSpPr>
          <p:nvPr>
            <p:ph type="ctrTitle"/>
          </p:nvPr>
        </p:nvSpPr>
        <p:spPr>
          <a:xfrm>
            <a:off x="550500" y="3044025"/>
            <a:ext cx="36387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subTitle" idx="1"/>
          </p:nvPr>
        </p:nvSpPr>
        <p:spPr>
          <a:xfrm>
            <a:off x="550500" y="4300725"/>
            <a:ext cx="3638700" cy="3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accent2"/>
                </a:solidFill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600"/>
              <a:buNone/>
              <a:defRPr sz="2600">
                <a:solidFill>
                  <a:schemeClr val="accent2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600"/>
              <a:buNone/>
              <a:defRPr sz="2600">
                <a:solidFill>
                  <a:schemeClr val="accent2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7813106" y="0"/>
            <a:ext cx="892296" cy="32254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10795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" name="Google Shape;23;p3"/>
          <p:cNvSpPr/>
          <p:nvPr/>
        </p:nvSpPr>
        <p:spPr>
          <a:xfrm>
            <a:off x="3650209" y="0"/>
            <a:ext cx="563814" cy="169970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0304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" name="Google Shape;24;p3"/>
          <p:cNvSpPr/>
          <p:nvPr/>
        </p:nvSpPr>
        <p:spPr>
          <a:xfrm>
            <a:off x="43594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/>
          <p:nvPr/>
        </p:nvSpPr>
        <p:spPr>
          <a:xfrm>
            <a:off x="5821031" y="991483"/>
            <a:ext cx="1845234" cy="415945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173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" name="Google Shape;26;p3"/>
          <p:cNvSpPr/>
          <p:nvPr/>
        </p:nvSpPr>
        <p:spPr>
          <a:xfrm>
            <a:off x="4359415" y="2643735"/>
            <a:ext cx="1314792" cy="251013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2046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" name="Google Shape;27;p3"/>
          <p:cNvSpPr/>
          <p:nvPr/>
        </p:nvSpPr>
        <p:spPr>
          <a:xfrm>
            <a:off x="78131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5821031" y="0"/>
            <a:ext cx="1845234" cy="116105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5393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>
            <a:off x="78131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4"/>
          <p:cNvSpPr/>
          <p:nvPr/>
        </p:nvSpPr>
        <p:spPr>
          <a:xfrm>
            <a:off x="228589" y="1362238"/>
            <a:ext cx="624618" cy="75654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3233"/>
                </a:lnTo>
                <a:lnTo>
                  <a:pt x="0" y="21600"/>
                </a:lnTo>
                <a:lnTo>
                  <a:pt x="21600" y="18367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" name="Google Shape;32;p4"/>
          <p:cNvSpPr/>
          <p:nvPr/>
        </p:nvSpPr>
        <p:spPr>
          <a:xfrm>
            <a:off x="228589" y="876"/>
            <a:ext cx="624618" cy="137235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19818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accent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" name="Google Shape;33;p4"/>
          <p:cNvSpPr/>
          <p:nvPr/>
        </p:nvSpPr>
        <p:spPr>
          <a:xfrm>
            <a:off x="8520705" y="4146351"/>
            <a:ext cx="394686" cy="99802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1549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 txBox="1">
            <a:spLocks noGrp="1"/>
          </p:cNvSpPr>
          <p:nvPr>
            <p:ph type="body" idx="1"/>
          </p:nvPr>
        </p:nvSpPr>
        <p:spPr>
          <a:xfrm>
            <a:off x="1030663" y="1529125"/>
            <a:ext cx="4879500" cy="295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318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Char char="▸"/>
              <a:defRPr sz="3200">
                <a:solidFill>
                  <a:schemeClr val="lt1"/>
                </a:solidFill>
              </a:defRPr>
            </a:lvl1pPr>
            <a:lvl2pPr marL="914400" lvl="1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▹"/>
              <a:defRPr sz="3200">
                <a:solidFill>
                  <a:schemeClr val="lt1"/>
                </a:solidFill>
              </a:defRPr>
            </a:lvl2pPr>
            <a:lvl3pPr marL="1371600" lvl="2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3pPr>
            <a:lvl4pPr marL="1828800" lvl="3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4pPr>
            <a:lvl5pPr marL="2286000" lvl="4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5pPr>
            <a:lvl6pPr marL="2743200" lvl="5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6pPr>
            <a:lvl7pPr marL="3200400" lvl="6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7pPr>
            <a:lvl8pPr marL="3657600" lvl="7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8pPr>
            <a:lvl9pPr marL="4114800" lvl="8" indent="-4318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4"/>
          <p:cNvSpPr txBox="1"/>
          <p:nvPr/>
        </p:nvSpPr>
        <p:spPr>
          <a:xfrm>
            <a:off x="346977" y="1296229"/>
            <a:ext cx="582000" cy="6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400">
                <a:solidFill>
                  <a:schemeClr val="lt1"/>
                </a:solidFill>
                <a:latin typeface="News Cycle"/>
                <a:ea typeface="News Cycle"/>
                <a:cs typeface="News Cycle"/>
                <a:sym typeface="News Cycle"/>
              </a:rPr>
              <a:t>“</a:t>
            </a:r>
            <a:endParaRPr sz="10400">
              <a:solidFill>
                <a:schemeClr val="lt1"/>
              </a:solidFill>
              <a:latin typeface="News Cycle"/>
              <a:ea typeface="News Cycle"/>
              <a:cs typeface="News Cycle"/>
              <a:sym typeface="News Cycle"/>
            </a:endParaRPr>
          </a:p>
        </p:txBody>
      </p:sp>
      <p:sp>
        <p:nvSpPr>
          <p:cNvPr id="36" name="Google Shape;36;p4"/>
          <p:cNvSpPr txBox="1">
            <a:spLocks noGrp="1"/>
          </p:cNvSpPr>
          <p:nvPr>
            <p:ph type="sldNum" idx="12"/>
          </p:nvPr>
        </p:nvSpPr>
        <p:spPr>
          <a:xfrm>
            <a:off x="8520650" y="4688650"/>
            <a:ext cx="3948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accent3"/>
                </a:solidFill>
              </a:defRPr>
            </a:lvl1pPr>
            <a:lvl2pPr lvl="1" rtl="0">
              <a:buNone/>
              <a:defRPr>
                <a:solidFill>
                  <a:schemeClr val="accent3"/>
                </a:solidFill>
              </a:defRPr>
            </a:lvl2pPr>
            <a:lvl3pPr lvl="2" rtl="0">
              <a:buNone/>
              <a:defRPr>
                <a:solidFill>
                  <a:schemeClr val="accent3"/>
                </a:solidFill>
              </a:defRPr>
            </a:lvl3pPr>
            <a:lvl4pPr lvl="3" rtl="0">
              <a:buNone/>
              <a:defRPr>
                <a:solidFill>
                  <a:schemeClr val="accent3"/>
                </a:solidFill>
              </a:defRPr>
            </a:lvl4pPr>
            <a:lvl5pPr lvl="4" rtl="0">
              <a:buNone/>
              <a:defRPr>
                <a:solidFill>
                  <a:schemeClr val="accent3"/>
                </a:solidFill>
              </a:defRPr>
            </a:lvl5pPr>
            <a:lvl6pPr lvl="5" rtl="0">
              <a:buNone/>
              <a:defRPr>
                <a:solidFill>
                  <a:schemeClr val="accent3"/>
                </a:solidFill>
              </a:defRPr>
            </a:lvl6pPr>
            <a:lvl7pPr lvl="6" rtl="0">
              <a:buNone/>
              <a:defRPr>
                <a:solidFill>
                  <a:schemeClr val="accent3"/>
                </a:solidFill>
              </a:defRPr>
            </a:lvl7pPr>
            <a:lvl8pPr lvl="7" rtl="0">
              <a:buNone/>
              <a:defRPr>
                <a:solidFill>
                  <a:schemeClr val="accent3"/>
                </a:solidFill>
              </a:defRPr>
            </a:lvl8pPr>
            <a:lvl9pPr lvl="8" rtl="0">
              <a:buNone/>
              <a:defRPr>
                <a:solidFill>
                  <a:schemeClr val="accent3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497540" y="3233808"/>
            <a:ext cx="920376" cy="148759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2423"/>
                </a:lnTo>
                <a:lnTo>
                  <a:pt x="0" y="21600"/>
                </a:lnTo>
                <a:lnTo>
                  <a:pt x="21600" y="19177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" name="Google Shape;38;p4"/>
          <p:cNvSpPr/>
          <p:nvPr/>
        </p:nvSpPr>
        <p:spPr>
          <a:xfrm>
            <a:off x="6103018" y="876"/>
            <a:ext cx="1291734" cy="249879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19575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" name="Google Shape;39;p4"/>
          <p:cNvSpPr/>
          <p:nvPr/>
        </p:nvSpPr>
        <p:spPr>
          <a:xfrm>
            <a:off x="7497540" y="875"/>
            <a:ext cx="920376" cy="329632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506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" name="Google Shape;40;p4"/>
          <p:cNvSpPr/>
          <p:nvPr/>
        </p:nvSpPr>
        <p:spPr>
          <a:xfrm>
            <a:off x="6103018" y="2373413"/>
            <a:ext cx="1291734" cy="277101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826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5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5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61077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▸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▹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5" name="Google Shape;45;p5"/>
          <p:cNvSpPr/>
          <p:nvPr/>
        </p:nvSpPr>
        <p:spPr>
          <a:xfrm>
            <a:off x="6963076" y="3274552"/>
            <a:ext cx="359208" cy="186894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21600"/>
                </a:moveTo>
                <a:lnTo>
                  <a:pt x="21600" y="0"/>
                </a:lnTo>
                <a:lnTo>
                  <a:pt x="0" y="753"/>
                </a:ln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" name="Google Shape;46;p5"/>
          <p:cNvSpPr/>
          <p:nvPr/>
        </p:nvSpPr>
        <p:spPr>
          <a:xfrm>
            <a:off x="6963076" y="977835"/>
            <a:ext cx="359208" cy="43999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401"/>
                </a:lnTo>
                <a:lnTo>
                  <a:pt x="21600" y="0"/>
                </a:lnTo>
                <a:lnTo>
                  <a:pt x="0" y="3199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" name="Google Shape;47;p5"/>
          <p:cNvSpPr/>
          <p:nvPr/>
        </p:nvSpPr>
        <p:spPr>
          <a:xfrm>
            <a:off x="6963076" y="1"/>
            <a:ext cx="359208" cy="95412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0125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" name="Google Shape;48;p5"/>
          <p:cNvSpPr/>
          <p:nvPr/>
        </p:nvSpPr>
        <p:spPr>
          <a:xfrm>
            <a:off x="7415771" y="1034367"/>
            <a:ext cx="837702" cy="296254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415771" y="0"/>
            <a:ext cx="837702" cy="109204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596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" name="Google Shape;50;p5"/>
          <p:cNvSpPr/>
          <p:nvPr/>
        </p:nvSpPr>
        <p:spPr>
          <a:xfrm>
            <a:off x="8346880" y="1552004"/>
            <a:ext cx="568512" cy="114021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647"/>
                </a:lnTo>
                <a:lnTo>
                  <a:pt x="21600" y="0"/>
                </a:lnTo>
                <a:lnTo>
                  <a:pt x="0" y="195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" name="Google Shape;51;p5"/>
          <p:cNvSpPr/>
          <p:nvPr/>
        </p:nvSpPr>
        <p:spPr>
          <a:xfrm>
            <a:off x="8346880" y="4574477"/>
            <a:ext cx="568512" cy="56899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3912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" name="Google Shape;52;p5"/>
          <p:cNvSpPr/>
          <p:nvPr/>
        </p:nvSpPr>
        <p:spPr>
          <a:xfrm>
            <a:off x="8346880" y="2682241"/>
            <a:ext cx="568512" cy="190225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70"/>
                </a:lnTo>
                <a:lnTo>
                  <a:pt x="0" y="21600"/>
                </a:lnTo>
                <a:lnTo>
                  <a:pt x="21600" y="20429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 + image">
  <p:cSld name="TITLE_AND_BODY_1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6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36945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6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36945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▸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▹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6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7" name="Google Shape;57;p6"/>
          <p:cNvSpPr/>
          <p:nvPr/>
        </p:nvSpPr>
        <p:spPr>
          <a:xfrm>
            <a:off x="8099306" y="0"/>
            <a:ext cx="892296" cy="32254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10795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" name="Google Shape;58;p6"/>
          <p:cNvSpPr/>
          <p:nvPr/>
        </p:nvSpPr>
        <p:spPr>
          <a:xfrm>
            <a:off x="46456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59;p6"/>
          <p:cNvSpPr/>
          <p:nvPr/>
        </p:nvSpPr>
        <p:spPr>
          <a:xfrm>
            <a:off x="6107231" y="991483"/>
            <a:ext cx="1845234" cy="415945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1733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" name="Google Shape;60;p6"/>
          <p:cNvSpPr/>
          <p:nvPr/>
        </p:nvSpPr>
        <p:spPr>
          <a:xfrm>
            <a:off x="4645615" y="2643735"/>
            <a:ext cx="1314792" cy="251013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2046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" name="Google Shape;61;p6"/>
          <p:cNvSpPr/>
          <p:nvPr/>
        </p:nvSpPr>
        <p:spPr>
          <a:xfrm>
            <a:off x="80993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" name="Google Shape;62;p6"/>
          <p:cNvSpPr/>
          <p:nvPr/>
        </p:nvSpPr>
        <p:spPr>
          <a:xfrm>
            <a:off x="6107231" y="0"/>
            <a:ext cx="1845234" cy="116105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5393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80993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7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7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28536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▸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▹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7" name="Google Shape;67;p7"/>
          <p:cNvSpPr txBox="1">
            <a:spLocks noGrp="1"/>
          </p:cNvSpPr>
          <p:nvPr>
            <p:ph type="body" idx="2"/>
          </p:nvPr>
        </p:nvSpPr>
        <p:spPr>
          <a:xfrm>
            <a:off x="3804472" y="1353950"/>
            <a:ext cx="28536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▸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▹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8" name="Google Shape;68;p7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9" name="Google Shape;69;p7"/>
          <p:cNvGrpSpPr/>
          <p:nvPr/>
        </p:nvGrpSpPr>
        <p:grpSpPr>
          <a:xfrm>
            <a:off x="6963076" y="0"/>
            <a:ext cx="1952316" cy="5143493"/>
            <a:chOff x="6963076" y="0"/>
            <a:chExt cx="1952316" cy="5143493"/>
          </a:xfrm>
        </p:grpSpPr>
        <p:sp>
          <p:nvSpPr>
            <p:cNvPr id="70" name="Google Shape;70;p7"/>
            <p:cNvSpPr/>
            <p:nvPr/>
          </p:nvSpPr>
          <p:spPr>
            <a:xfrm>
              <a:off x="6963076" y="3274552"/>
              <a:ext cx="359208" cy="186894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753"/>
                  </a:ln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71;p7"/>
            <p:cNvSpPr/>
            <p:nvPr/>
          </p:nvSpPr>
          <p:spPr>
            <a:xfrm>
              <a:off x="6963076" y="977835"/>
              <a:ext cx="359208" cy="43999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401"/>
                  </a:lnTo>
                  <a:lnTo>
                    <a:pt x="21600" y="0"/>
                  </a:lnTo>
                  <a:lnTo>
                    <a:pt x="0" y="3199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7"/>
            <p:cNvSpPr/>
            <p:nvPr/>
          </p:nvSpPr>
          <p:spPr>
            <a:xfrm>
              <a:off x="6963076" y="1"/>
              <a:ext cx="359208" cy="954126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012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7"/>
            <p:cNvSpPr/>
            <p:nvPr/>
          </p:nvSpPr>
          <p:spPr>
            <a:xfrm>
              <a:off x="7415771" y="1034367"/>
              <a:ext cx="837702" cy="296254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07"/>
                  </a:lnTo>
                  <a:lnTo>
                    <a:pt x="0" y="21600"/>
                  </a:lnTo>
                  <a:lnTo>
                    <a:pt x="21600" y="2049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7"/>
            <p:cNvSpPr/>
            <p:nvPr/>
          </p:nvSpPr>
          <p:spPr>
            <a:xfrm>
              <a:off x="7415771" y="0"/>
              <a:ext cx="837702" cy="109204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596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75;p7"/>
            <p:cNvSpPr/>
            <p:nvPr/>
          </p:nvSpPr>
          <p:spPr>
            <a:xfrm>
              <a:off x="8346880" y="1552004"/>
              <a:ext cx="568512" cy="114021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9647"/>
                  </a:lnTo>
                  <a:lnTo>
                    <a:pt x="21600" y="0"/>
                  </a:lnTo>
                  <a:lnTo>
                    <a:pt x="0" y="1953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76;p7"/>
            <p:cNvSpPr/>
            <p:nvPr/>
          </p:nvSpPr>
          <p:spPr>
            <a:xfrm>
              <a:off x="8346880" y="4574477"/>
              <a:ext cx="568512" cy="56899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3912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77;p7"/>
            <p:cNvSpPr/>
            <p:nvPr/>
          </p:nvSpPr>
          <p:spPr>
            <a:xfrm>
              <a:off x="8346880" y="2682241"/>
              <a:ext cx="568512" cy="190225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70"/>
                  </a:lnTo>
                  <a:lnTo>
                    <a:pt x="0" y="21600"/>
                  </a:lnTo>
                  <a:lnTo>
                    <a:pt x="21600" y="2042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8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8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19029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▸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▹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81" name="Google Shape;81;p8"/>
          <p:cNvSpPr txBox="1">
            <a:spLocks noGrp="1"/>
          </p:cNvSpPr>
          <p:nvPr>
            <p:ph type="body" idx="2"/>
          </p:nvPr>
        </p:nvSpPr>
        <p:spPr>
          <a:xfrm>
            <a:off x="2652968" y="1353950"/>
            <a:ext cx="19029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▸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▹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82" name="Google Shape;82;p8"/>
          <p:cNvSpPr txBox="1">
            <a:spLocks noGrp="1"/>
          </p:cNvSpPr>
          <p:nvPr>
            <p:ph type="body" idx="3"/>
          </p:nvPr>
        </p:nvSpPr>
        <p:spPr>
          <a:xfrm>
            <a:off x="4755435" y="1353950"/>
            <a:ext cx="19029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▸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▹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83" name="Google Shape;83;p8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84" name="Google Shape;84;p8"/>
          <p:cNvGrpSpPr/>
          <p:nvPr/>
        </p:nvGrpSpPr>
        <p:grpSpPr>
          <a:xfrm>
            <a:off x="6963076" y="0"/>
            <a:ext cx="1952316" cy="5143493"/>
            <a:chOff x="6963076" y="0"/>
            <a:chExt cx="1952316" cy="5143493"/>
          </a:xfrm>
        </p:grpSpPr>
        <p:sp>
          <p:nvSpPr>
            <p:cNvPr id="85" name="Google Shape;85;p8"/>
            <p:cNvSpPr/>
            <p:nvPr/>
          </p:nvSpPr>
          <p:spPr>
            <a:xfrm>
              <a:off x="6963076" y="3274552"/>
              <a:ext cx="359208" cy="186894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753"/>
                  </a:ln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;p8"/>
            <p:cNvSpPr/>
            <p:nvPr/>
          </p:nvSpPr>
          <p:spPr>
            <a:xfrm>
              <a:off x="6963076" y="977835"/>
              <a:ext cx="359208" cy="43999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401"/>
                  </a:lnTo>
                  <a:lnTo>
                    <a:pt x="21600" y="0"/>
                  </a:lnTo>
                  <a:lnTo>
                    <a:pt x="0" y="3199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8"/>
            <p:cNvSpPr/>
            <p:nvPr/>
          </p:nvSpPr>
          <p:spPr>
            <a:xfrm>
              <a:off x="6963076" y="1"/>
              <a:ext cx="359208" cy="954126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012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8"/>
            <p:cNvSpPr/>
            <p:nvPr/>
          </p:nvSpPr>
          <p:spPr>
            <a:xfrm>
              <a:off x="7415771" y="1034367"/>
              <a:ext cx="837702" cy="296254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07"/>
                  </a:lnTo>
                  <a:lnTo>
                    <a:pt x="0" y="21600"/>
                  </a:lnTo>
                  <a:lnTo>
                    <a:pt x="21600" y="2049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8"/>
            <p:cNvSpPr/>
            <p:nvPr/>
          </p:nvSpPr>
          <p:spPr>
            <a:xfrm>
              <a:off x="7415771" y="0"/>
              <a:ext cx="837702" cy="109204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596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8"/>
            <p:cNvSpPr/>
            <p:nvPr/>
          </p:nvSpPr>
          <p:spPr>
            <a:xfrm>
              <a:off x="8346880" y="1552004"/>
              <a:ext cx="568512" cy="114021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9647"/>
                  </a:lnTo>
                  <a:lnTo>
                    <a:pt x="21600" y="0"/>
                  </a:lnTo>
                  <a:lnTo>
                    <a:pt x="0" y="1953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8346880" y="4574477"/>
              <a:ext cx="568512" cy="56899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3912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8"/>
            <p:cNvSpPr/>
            <p:nvPr/>
          </p:nvSpPr>
          <p:spPr>
            <a:xfrm>
              <a:off x="8346880" y="2682241"/>
              <a:ext cx="568512" cy="190225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70"/>
                  </a:lnTo>
                  <a:lnTo>
                    <a:pt x="0" y="21600"/>
                  </a:lnTo>
                  <a:lnTo>
                    <a:pt x="21600" y="2042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9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9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96" name="Google Shape;96;p9"/>
          <p:cNvGrpSpPr/>
          <p:nvPr/>
        </p:nvGrpSpPr>
        <p:grpSpPr>
          <a:xfrm>
            <a:off x="6963076" y="0"/>
            <a:ext cx="1952316" cy="5143493"/>
            <a:chOff x="6963076" y="0"/>
            <a:chExt cx="1952316" cy="5143493"/>
          </a:xfrm>
        </p:grpSpPr>
        <p:sp>
          <p:nvSpPr>
            <p:cNvPr id="97" name="Google Shape;97;p9"/>
            <p:cNvSpPr/>
            <p:nvPr/>
          </p:nvSpPr>
          <p:spPr>
            <a:xfrm>
              <a:off x="6963076" y="3274552"/>
              <a:ext cx="359208" cy="186894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753"/>
                  </a:ln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9"/>
            <p:cNvSpPr/>
            <p:nvPr/>
          </p:nvSpPr>
          <p:spPr>
            <a:xfrm>
              <a:off x="6963076" y="977835"/>
              <a:ext cx="359208" cy="43999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401"/>
                  </a:lnTo>
                  <a:lnTo>
                    <a:pt x="21600" y="0"/>
                  </a:lnTo>
                  <a:lnTo>
                    <a:pt x="0" y="3199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99;p9"/>
            <p:cNvSpPr/>
            <p:nvPr/>
          </p:nvSpPr>
          <p:spPr>
            <a:xfrm>
              <a:off x="6963076" y="1"/>
              <a:ext cx="359208" cy="954126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012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9"/>
            <p:cNvSpPr/>
            <p:nvPr/>
          </p:nvSpPr>
          <p:spPr>
            <a:xfrm>
              <a:off x="7415771" y="1034367"/>
              <a:ext cx="837702" cy="296254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07"/>
                  </a:lnTo>
                  <a:lnTo>
                    <a:pt x="0" y="21600"/>
                  </a:lnTo>
                  <a:lnTo>
                    <a:pt x="21600" y="2049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9"/>
            <p:cNvSpPr/>
            <p:nvPr/>
          </p:nvSpPr>
          <p:spPr>
            <a:xfrm>
              <a:off x="7415771" y="0"/>
              <a:ext cx="837702" cy="109204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596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9"/>
            <p:cNvSpPr/>
            <p:nvPr/>
          </p:nvSpPr>
          <p:spPr>
            <a:xfrm>
              <a:off x="8346880" y="1552004"/>
              <a:ext cx="568512" cy="114021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9647"/>
                  </a:lnTo>
                  <a:lnTo>
                    <a:pt x="21600" y="0"/>
                  </a:lnTo>
                  <a:lnTo>
                    <a:pt x="0" y="1953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103;p9"/>
            <p:cNvSpPr/>
            <p:nvPr/>
          </p:nvSpPr>
          <p:spPr>
            <a:xfrm>
              <a:off x="8346880" y="4574477"/>
              <a:ext cx="568512" cy="56899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3912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9"/>
            <p:cNvSpPr/>
            <p:nvPr/>
          </p:nvSpPr>
          <p:spPr>
            <a:xfrm>
              <a:off x="8346880" y="2682241"/>
              <a:ext cx="568512" cy="190225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70"/>
                  </a:lnTo>
                  <a:lnTo>
                    <a:pt x="0" y="21600"/>
                  </a:lnTo>
                  <a:lnTo>
                    <a:pt x="21600" y="2042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0"/>
          <p:cNvSpPr/>
          <p:nvPr/>
        </p:nvSpPr>
        <p:spPr>
          <a:xfrm flipH="1">
            <a:off x="8556137" y="3512673"/>
            <a:ext cx="359208" cy="163080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21600"/>
                </a:moveTo>
                <a:lnTo>
                  <a:pt x="21600" y="0"/>
                </a:lnTo>
                <a:lnTo>
                  <a:pt x="0" y="863"/>
                </a:ln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" name="Google Shape;107;p10"/>
          <p:cNvSpPr/>
          <p:nvPr/>
        </p:nvSpPr>
        <p:spPr>
          <a:xfrm flipH="1">
            <a:off x="8556137" y="977835"/>
            <a:ext cx="359208" cy="96384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140"/>
                </a:lnTo>
                <a:lnTo>
                  <a:pt x="21600" y="0"/>
                </a:lnTo>
                <a:lnTo>
                  <a:pt x="0" y="1460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 flipH="1">
            <a:off x="8556137" y="0"/>
            <a:ext cx="359208" cy="95412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0125"/>
                </a:lnTo>
                <a:lnTo>
                  <a:pt x="2160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" name="Google Shape;109;p10"/>
          <p:cNvSpPr/>
          <p:nvPr/>
        </p:nvSpPr>
        <p:spPr>
          <a:xfrm flipH="1">
            <a:off x="7896852" y="456628"/>
            <a:ext cx="568512" cy="71161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470"/>
                </a:lnTo>
                <a:lnTo>
                  <a:pt x="21600" y="0"/>
                </a:lnTo>
                <a:lnTo>
                  <a:pt x="0" y="3130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10"/>
          <p:cNvSpPr/>
          <p:nvPr/>
        </p:nvSpPr>
        <p:spPr>
          <a:xfrm flipH="1">
            <a:off x="7896852" y="4574472"/>
            <a:ext cx="568512" cy="56905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3912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" name="Google Shape;111;p10"/>
          <p:cNvSpPr/>
          <p:nvPr/>
        </p:nvSpPr>
        <p:spPr>
          <a:xfrm flipH="1">
            <a:off x="7896852" y="1158238"/>
            <a:ext cx="568512" cy="342624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650"/>
                </a:lnTo>
                <a:lnTo>
                  <a:pt x="0" y="21600"/>
                </a:lnTo>
                <a:lnTo>
                  <a:pt x="21600" y="20950"/>
                </a:lnTo>
                <a:lnTo>
                  <a:pt x="2160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" name="Google Shape;112;p10"/>
          <p:cNvSpPr txBox="1">
            <a:spLocks noGrp="1"/>
          </p:cNvSpPr>
          <p:nvPr>
            <p:ph type="body" idx="1"/>
          </p:nvPr>
        </p:nvSpPr>
        <p:spPr>
          <a:xfrm>
            <a:off x="550500" y="4406300"/>
            <a:ext cx="70833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rtl="0">
              <a:spcBef>
                <a:spcPts val="0"/>
              </a:spcBef>
              <a:spcAft>
                <a:spcPts val="80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accent3"/>
                </a:solidFill>
              </a:defRPr>
            </a:lvl1pPr>
            <a:lvl2pPr lvl="1" rtl="0">
              <a:buNone/>
              <a:defRPr>
                <a:solidFill>
                  <a:schemeClr val="accent3"/>
                </a:solidFill>
              </a:defRPr>
            </a:lvl2pPr>
            <a:lvl3pPr lvl="2" rtl="0">
              <a:buNone/>
              <a:defRPr>
                <a:solidFill>
                  <a:schemeClr val="accent3"/>
                </a:solidFill>
              </a:defRPr>
            </a:lvl3pPr>
            <a:lvl4pPr lvl="3" rtl="0">
              <a:buNone/>
              <a:defRPr>
                <a:solidFill>
                  <a:schemeClr val="accent3"/>
                </a:solidFill>
              </a:defRPr>
            </a:lvl4pPr>
            <a:lvl5pPr lvl="4" rtl="0">
              <a:buNone/>
              <a:defRPr>
                <a:solidFill>
                  <a:schemeClr val="accent3"/>
                </a:solidFill>
              </a:defRPr>
            </a:lvl5pPr>
            <a:lvl6pPr lvl="5" rtl="0">
              <a:buNone/>
              <a:defRPr>
                <a:solidFill>
                  <a:schemeClr val="accent3"/>
                </a:solidFill>
              </a:defRPr>
            </a:lvl6pPr>
            <a:lvl7pPr lvl="6" rtl="0">
              <a:buNone/>
              <a:defRPr>
                <a:solidFill>
                  <a:schemeClr val="accent3"/>
                </a:solidFill>
              </a:defRPr>
            </a:lvl7pPr>
            <a:lvl8pPr lvl="7" rtl="0">
              <a:buNone/>
              <a:defRPr>
                <a:solidFill>
                  <a:schemeClr val="accent3"/>
                </a:solidFill>
              </a:defRPr>
            </a:lvl8pPr>
            <a:lvl9pPr lvl="8" rtl="0">
              <a:buNone/>
              <a:defRPr>
                <a:solidFill>
                  <a:schemeClr val="accent3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gradFill flip="none" rotWithShape="1">
          <a:gsLst>
            <a:gs pos="5000">
              <a:schemeClr val="bg1">
                <a:tint val="80000"/>
                <a:satMod val="300000"/>
              </a:schemeClr>
            </a:gs>
            <a:gs pos="63000">
              <a:schemeClr val="bg1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6107700" cy="303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News Cycle"/>
              <a:buChar char="▸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1pPr>
            <a:lvl2pPr marL="914400" lvl="1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News Cycle"/>
              <a:buChar char="▹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2pPr>
            <a:lvl3pPr marL="1371600" lvl="2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News Cycle"/>
              <a:buChar char="■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3pPr>
            <a:lvl4pPr marL="1828800" lvl="3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●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4pPr>
            <a:lvl5pPr marL="2286000" lvl="4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○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5pPr>
            <a:lvl6pPr marL="2743200" lvl="5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■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6pPr>
            <a:lvl7pPr marL="3200400" lvl="6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●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7pPr>
            <a:lvl8pPr marL="3657600" lvl="7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○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8pPr>
            <a:lvl9pPr marL="4114800" lvl="8" indent="-3810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400"/>
              <a:buFont typeface="News Cycle"/>
              <a:buChar char="■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ontsquirrel.com/fonts/news-cycle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fontsquirrel.com/fonts/oswald" TargetMode="Externa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4.jpg"/><Relationship Id="rId5" Type="http://schemas.openxmlformats.org/officeDocument/2006/relationships/image" Target="../media/image13.jpg"/><Relationship Id="rId4" Type="http://schemas.openxmlformats.org/officeDocument/2006/relationships/image" Target="../media/image12.jp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carnival.com/extra-free-resources-icons-and-maps/?utm_source=template" TargetMode="Externa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hyperlink" Target="https://twitter.com/googledocs/status/730087240156643328" TargetMode="Externa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" name="Google Shape;127;p12"/>
          <p:cNvPicPr preferRelativeResize="0"/>
          <p:nvPr/>
        </p:nvPicPr>
        <p:blipFill>
          <a:blip r:embed="rId3"/>
          <a:srcRect l="17233" r="17233"/>
          <a:stretch/>
        </p:blipFill>
        <p:spPr>
          <a:xfrm>
            <a:off x="3651758" y="0"/>
            <a:ext cx="5053644" cy="514350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7154"/>
                </a:lnTo>
                <a:lnTo>
                  <a:pt x="2410" y="6725"/>
                </a:lnTo>
                <a:lnTo>
                  <a:pt x="2410" y="0"/>
                </a:lnTo>
                <a:lnTo>
                  <a:pt x="0" y="0"/>
                </a:lnTo>
                <a:close/>
                <a:moveTo>
                  <a:pt x="9278" y="0"/>
                </a:moveTo>
                <a:lnTo>
                  <a:pt x="9278" y="4888"/>
                </a:lnTo>
                <a:lnTo>
                  <a:pt x="17160" y="3482"/>
                </a:lnTo>
                <a:lnTo>
                  <a:pt x="17160" y="0"/>
                </a:lnTo>
                <a:lnTo>
                  <a:pt x="9278" y="0"/>
                </a:lnTo>
                <a:close/>
                <a:moveTo>
                  <a:pt x="17788" y="0"/>
                </a:moveTo>
                <a:lnTo>
                  <a:pt x="17788" y="1358"/>
                </a:lnTo>
                <a:lnTo>
                  <a:pt x="21600" y="679"/>
                </a:lnTo>
                <a:lnTo>
                  <a:pt x="21600" y="0"/>
                </a:lnTo>
                <a:lnTo>
                  <a:pt x="17788" y="0"/>
                </a:lnTo>
                <a:close/>
                <a:moveTo>
                  <a:pt x="21600" y="1291"/>
                </a:moveTo>
                <a:lnTo>
                  <a:pt x="17790" y="1971"/>
                </a:lnTo>
                <a:lnTo>
                  <a:pt x="17788" y="13824"/>
                </a:lnTo>
                <a:lnTo>
                  <a:pt x="21600" y="13144"/>
                </a:lnTo>
                <a:lnTo>
                  <a:pt x="21600" y="1291"/>
                </a:lnTo>
                <a:close/>
                <a:moveTo>
                  <a:pt x="8652" y="2564"/>
                </a:moveTo>
                <a:lnTo>
                  <a:pt x="3036" y="3564"/>
                </a:lnTo>
                <a:lnTo>
                  <a:pt x="3036" y="11482"/>
                </a:lnTo>
                <a:lnTo>
                  <a:pt x="8652" y="10482"/>
                </a:lnTo>
                <a:lnTo>
                  <a:pt x="8652" y="2564"/>
                </a:lnTo>
                <a:close/>
                <a:moveTo>
                  <a:pt x="17160" y="4161"/>
                </a:moveTo>
                <a:lnTo>
                  <a:pt x="9278" y="5565"/>
                </a:lnTo>
                <a:lnTo>
                  <a:pt x="9278" y="21600"/>
                </a:lnTo>
                <a:lnTo>
                  <a:pt x="17160" y="21600"/>
                </a:lnTo>
                <a:lnTo>
                  <a:pt x="17160" y="4161"/>
                </a:lnTo>
                <a:close/>
                <a:moveTo>
                  <a:pt x="8651" y="11102"/>
                </a:moveTo>
                <a:lnTo>
                  <a:pt x="3036" y="12104"/>
                </a:lnTo>
                <a:lnTo>
                  <a:pt x="3036" y="21600"/>
                </a:lnTo>
                <a:lnTo>
                  <a:pt x="8651" y="21600"/>
                </a:lnTo>
                <a:lnTo>
                  <a:pt x="8651" y="11102"/>
                </a:lnTo>
                <a:close/>
                <a:moveTo>
                  <a:pt x="21600" y="13758"/>
                </a:moveTo>
                <a:lnTo>
                  <a:pt x="17788" y="14436"/>
                </a:lnTo>
                <a:lnTo>
                  <a:pt x="17788" y="18665"/>
                </a:lnTo>
                <a:lnTo>
                  <a:pt x="21600" y="17985"/>
                </a:lnTo>
                <a:lnTo>
                  <a:pt x="21600" y="13758"/>
                </a:lnTo>
                <a:close/>
              </a:path>
            </a:pathLst>
          </a:custGeom>
          <a:noFill/>
          <a:ln>
            <a:noFill/>
          </a:ln>
        </p:spPr>
      </p:pic>
      <p:sp>
        <p:nvSpPr>
          <p:cNvPr id="128" name="Google Shape;128;p12"/>
          <p:cNvSpPr/>
          <p:nvPr/>
        </p:nvSpPr>
        <p:spPr>
          <a:xfrm>
            <a:off x="3650209" y="0"/>
            <a:ext cx="563814" cy="169970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0304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DB8CC">
              <a:alpha val="4358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29" name="Google Shape;129;p12"/>
          <p:cNvSpPr/>
          <p:nvPr/>
        </p:nvSpPr>
        <p:spPr>
          <a:xfrm>
            <a:off x="43594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rgbClr val="00B050">
              <a:alpha val="4581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30" name="Google Shape;130;p12"/>
          <p:cNvSpPr/>
          <p:nvPr/>
        </p:nvSpPr>
        <p:spPr>
          <a:xfrm>
            <a:off x="78131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rgbClr val="FF0000">
              <a:alpha val="4860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31" name="Google Shape;131;p12"/>
          <p:cNvSpPr/>
          <p:nvPr/>
        </p:nvSpPr>
        <p:spPr>
          <a:xfrm>
            <a:off x="78131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rgbClr val="FFFF00">
              <a:alpha val="4358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272F065-9410-8787-6D80-1C98F12C34A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784085" y="-187893"/>
            <a:ext cx="5143500" cy="51435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20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دو سه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1" name="Google Shape;201;p20"/>
          <p:cNvSpPr txBox="1">
            <a:spLocks noGrp="1"/>
          </p:cNvSpPr>
          <p:nvPr>
            <p:ph type="body" idx="1"/>
          </p:nvPr>
        </p:nvSpPr>
        <p:spPr>
          <a:xfrm>
            <a:off x="481365" y="1353950"/>
            <a:ext cx="1972035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2" name="Google Shape;202;p20"/>
          <p:cNvSpPr txBox="1">
            <a:spLocks noGrp="1"/>
          </p:cNvSpPr>
          <p:nvPr>
            <p:ph type="body" idx="2"/>
          </p:nvPr>
        </p:nvSpPr>
        <p:spPr>
          <a:xfrm>
            <a:off x="2583833" y="1353950"/>
            <a:ext cx="1972035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3" name="Google Shape;203;p20"/>
          <p:cNvSpPr txBox="1">
            <a:spLocks noGrp="1"/>
          </p:cNvSpPr>
          <p:nvPr>
            <p:ph type="body" idx="3"/>
          </p:nvPr>
        </p:nvSpPr>
        <p:spPr>
          <a:xfrm>
            <a:off x="4686300" y="1353950"/>
            <a:ext cx="1972035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4" name="Google Shape;204;p20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21"/>
          <p:cNvSpPr txBox="1">
            <a:spLocks noGrp="1"/>
          </p:cNvSpPr>
          <p:nvPr>
            <p:ph type="title"/>
          </p:nvPr>
        </p:nvSpPr>
        <p:spPr>
          <a:xfrm>
            <a:off x="295275" y="768450"/>
            <a:ext cx="3949725" cy="951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یک تصویر ارزش هزار کلمه است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210" name="Google Shape;210;p21"/>
          <p:cNvSpPr txBox="1">
            <a:spLocks noGrp="1"/>
          </p:cNvSpPr>
          <p:nvPr>
            <p:ph type="body" idx="1"/>
          </p:nvPr>
        </p:nvSpPr>
        <p:spPr>
          <a:xfrm>
            <a:off x="550500" y="2079099"/>
            <a:ext cx="3694500" cy="2141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1" name="Google Shape;211;p21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11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212" name="Google Shape;212;p21"/>
          <p:cNvPicPr preferRelativeResize="0"/>
          <p:nvPr/>
        </p:nvPicPr>
        <p:blipFill>
          <a:blip r:embed="rId3"/>
          <a:srcRect l="18418" r="18418"/>
          <a:stretch/>
        </p:blipFill>
        <p:spPr>
          <a:xfrm>
            <a:off x="4648220" y="-3176"/>
            <a:ext cx="4343382" cy="515721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7264" y="0"/>
                </a:moveTo>
                <a:lnTo>
                  <a:pt x="7264" y="4855"/>
                </a:lnTo>
                <a:lnTo>
                  <a:pt x="16434" y="3451"/>
                </a:lnTo>
                <a:lnTo>
                  <a:pt x="16434" y="0"/>
                </a:lnTo>
                <a:lnTo>
                  <a:pt x="7264" y="0"/>
                </a:lnTo>
                <a:close/>
                <a:moveTo>
                  <a:pt x="17165" y="0"/>
                </a:moveTo>
                <a:lnTo>
                  <a:pt x="17165" y="1328"/>
                </a:lnTo>
                <a:lnTo>
                  <a:pt x="21600" y="649"/>
                </a:lnTo>
                <a:lnTo>
                  <a:pt x="21600" y="0"/>
                </a:lnTo>
                <a:lnTo>
                  <a:pt x="17165" y="0"/>
                </a:lnTo>
                <a:close/>
                <a:moveTo>
                  <a:pt x="21600" y="1261"/>
                </a:moveTo>
                <a:lnTo>
                  <a:pt x="17165" y="1940"/>
                </a:lnTo>
                <a:lnTo>
                  <a:pt x="17165" y="13789"/>
                </a:lnTo>
                <a:lnTo>
                  <a:pt x="21600" y="13110"/>
                </a:lnTo>
                <a:lnTo>
                  <a:pt x="21600" y="1261"/>
                </a:lnTo>
                <a:close/>
                <a:moveTo>
                  <a:pt x="6534" y="2532"/>
                </a:moveTo>
                <a:lnTo>
                  <a:pt x="0" y="3534"/>
                </a:lnTo>
                <a:lnTo>
                  <a:pt x="0" y="11449"/>
                </a:lnTo>
                <a:lnTo>
                  <a:pt x="6534" y="10449"/>
                </a:lnTo>
                <a:lnTo>
                  <a:pt x="6534" y="2532"/>
                </a:lnTo>
                <a:close/>
                <a:moveTo>
                  <a:pt x="16434" y="4110"/>
                </a:moveTo>
                <a:lnTo>
                  <a:pt x="7264" y="5514"/>
                </a:lnTo>
                <a:lnTo>
                  <a:pt x="7264" y="21600"/>
                </a:lnTo>
                <a:lnTo>
                  <a:pt x="16434" y="21600"/>
                </a:lnTo>
                <a:lnTo>
                  <a:pt x="16434" y="4110"/>
                </a:lnTo>
                <a:close/>
                <a:moveTo>
                  <a:pt x="6534" y="11069"/>
                </a:moveTo>
                <a:lnTo>
                  <a:pt x="0" y="12069"/>
                </a:lnTo>
                <a:lnTo>
                  <a:pt x="0" y="21600"/>
                </a:lnTo>
                <a:lnTo>
                  <a:pt x="6534" y="21600"/>
                </a:lnTo>
                <a:lnTo>
                  <a:pt x="6534" y="11069"/>
                </a:lnTo>
                <a:close/>
                <a:moveTo>
                  <a:pt x="21600" y="13722"/>
                </a:moveTo>
                <a:lnTo>
                  <a:pt x="17165" y="14401"/>
                </a:lnTo>
                <a:lnTo>
                  <a:pt x="17165" y="18629"/>
                </a:lnTo>
                <a:lnTo>
                  <a:pt x="21600" y="17950"/>
                </a:lnTo>
                <a:lnTo>
                  <a:pt x="21600" y="13722"/>
                </a:lnTo>
                <a:close/>
              </a:path>
            </a:pathLst>
          </a:cu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22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12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" name="Google Shape;225;p23">
            <a:extLst>
              <a:ext uri="{FF2B5EF4-FFF2-40B4-BE49-F238E27FC236}">
                <a16:creationId xmlns:a16="http://schemas.microsoft.com/office/drawing/2014/main" id="{DC89210C-6A54-650B-1090-E736BB1A3301}"/>
              </a:ext>
            </a:extLst>
          </p:cNvPr>
          <p:cNvSpPr/>
          <p:nvPr/>
        </p:nvSpPr>
        <p:spPr>
          <a:xfrm>
            <a:off x="54219" y="2127373"/>
            <a:ext cx="3552092" cy="1504906"/>
          </a:xfrm>
          <a:prstGeom prst="rect">
            <a:avLst/>
          </a:prstGeom>
          <a:solidFill>
            <a:schemeClr val="bg1">
              <a:lumMod val="75000"/>
              <a:lumOff val="25000"/>
              <a:alpha val="81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3" name="Google Shape;217;p22">
            <a:extLst>
              <a:ext uri="{FF2B5EF4-FFF2-40B4-BE49-F238E27FC236}">
                <a16:creationId xmlns:a16="http://schemas.microsoft.com/office/drawing/2014/main" id="{76C89C19-7A83-F5F8-F58E-57F80577BFB9}"/>
              </a:ext>
            </a:extLst>
          </p:cNvPr>
          <p:cNvSpPr txBox="1">
            <a:spLocks/>
          </p:cNvSpPr>
          <p:nvPr/>
        </p:nvSpPr>
        <p:spPr>
          <a:xfrm>
            <a:off x="363415" y="2127373"/>
            <a:ext cx="2933700" cy="138112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 b="0" i="0" u="none" strike="noStrike" cap="none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marR="0" lvl="1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 b="0" i="0" u="none" strike="noStrike" cap="none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marR="0"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 b="0" i="0" u="none" strike="noStrike" cap="none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marR="0"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 b="0" i="0" u="none" strike="noStrike" cap="none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marR="0"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 b="0" i="0" u="none" strike="noStrike" cap="none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marR="0"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 b="0" i="0" u="none" strike="noStrike" cap="none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marR="0"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 b="0" i="0" u="none" strike="noStrike" cap="none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marR="0"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 b="0" i="0" u="none" strike="noStrike" cap="none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marR="0"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 b="0" i="0" u="none" strike="noStrike" cap="none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pPr algn="r" rtl="1">
              <a:lnSpc>
                <a:spcPct val="150000"/>
              </a:lnSpc>
            </a:pPr>
            <a:r>
              <a:rPr lang="fa-IR" sz="2400">
                <a:solidFill>
                  <a:schemeClr val="lt1"/>
                </a:solidFill>
                <a:cs typeface="B Nazanin" panose="00000700000000000000" pitchFamily="2" charset="-78"/>
              </a:rPr>
              <a:t>تاثیر بزرگ می خواهید؟</a:t>
            </a:r>
            <a:br>
              <a:rPr lang="fa-IR" sz="2400">
                <a:solidFill>
                  <a:schemeClr val="lt1"/>
                </a:solidFill>
                <a:cs typeface="B Nazanin" panose="00000700000000000000" pitchFamily="2" charset="-78"/>
              </a:rPr>
            </a:br>
            <a:r>
              <a:rPr lang="fa-IR" sz="2400">
                <a:solidFill>
                  <a:schemeClr val="lt1"/>
                </a:solidFill>
                <a:cs typeface="B Nazanin" panose="00000700000000000000" pitchFamily="2" charset="-78"/>
              </a:rPr>
              <a:t>از تصویر بزرگ استفاده کنید</a:t>
            </a:r>
            <a:endParaRPr lang="fa-IR" sz="24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23"/>
          <p:cNvSpPr txBox="1">
            <a:spLocks noGrp="1"/>
          </p:cNvSpPr>
          <p:nvPr>
            <p:ph type="title"/>
          </p:nvPr>
        </p:nvSpPr>
        <p:spPr>
          <a:xfrm>
            <a:off x="333375" y="546805"/>
            <a:ext cx="6395217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224" name="Google Shape;224;p23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25" name="Google Shape;225;p23"/>
          <p:cNvSpPr/>
          <p:nvPr/>
        </p:nvSpPr>
        <p:spPr>
          <a:xfrm>
            <a:off x="2893688" y="1660325"/>
            <a:ext cx="1421400" cy="5253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26" name="Google Shape;226;p23"/>
          <p:cNvSpPr/>
          <p:nvPr/>
        </p:nvSpPr>
        <p:spPr>
          <a:xfrm>
            <a:off x="1331523" y="2652104"/>
            <a:ext cx="1421400" cy="525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27" name="Google Shape;227;p23"/>
          <p:cNvSpPr/>
          <p:nvPr/>
        </p:nvSpPr>
        <p:spPr>
          <a:xfrm>
            <a:off x="4455765" y="2652104"/>
            <a:ext cx="1421400" cy="525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28" name="Google Shape;228;p23"/>
          <p:cNvSpPr/>
          <p:nvPr/>
        </p:nvSpPr>
        <p:spPr>
          <a:xfrm>
            <a:off x="5236858" y="3567474"/>
            <a:ext cx="1421400" cy="525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28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29" name="Google Shape;229;p23"/>
          <p:cNvSpPr/>
          <p:nvPr/>
        </p:nvSpPr>
        <p:spPr>
          <a:xfrm>
            <a:off x="3674742" y="3567474"/>
            <a:ext cx="1421400" cy="525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30" name="Google Shape;230;p23"/>
          <p:cNvSpPr/>
          <p:nvPr/>
        </p:nvSpPr>
        <p:spPr>
          <a:xfrm>
            <a:off x="2112616" y="3567474"/>
            <a:ext cx="1421400" cy="525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31" name="Google Shape;231;p23"/>
          <p:cNvSpPr/>
          <p:nvPr/>
        </p:nvSpPr>
        <p:spPr>
          <a:xfrm>
            <a:off x="550500" y="3567474"/>
            <a:ext cx="1421400" cy="525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232" name="Google Shape;232;p23"/>
          <p:cNvCxnSpPr>
            <a:stCxn id="225" idx="2"/>
            <a:endCxn id="227" idx="0"/>
          </p:cNvCxnSpPr>
          <p:nvPr/>
        </p:nvCxnSpPr>
        <p:spPr>
          <a:xfrm rot="-5400000" flipH="1">
            <a:off x="4152188" y="1637825"/>
            <a:ext cx="466500" cy="1562100"/>
          </a:xfrm>
          <a:prstGeom prst="bentConnector3">
            <a:avLst>
              <a:gd name="adj1" fmla="val 49997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" name="Google Shape;233;p23"/>
          <p:cNvCxnSpPr>
            <a:stCxn id="226" idx="0"/>
            <a:endCxn id="225" idx="2"/>
          </p:cNvCxnSpPr>
          <p:nvPr/>
        </p:nvCxnSpPr>
        <p:spPr>
          <a:xfrm rot="-5400000">
            <a:off x="2590023" y="1637804"/>
            <a:ext cx="466500" cy="1562100"/>
          </a:xfrm>
          <a:prstGeom prst="bentConnector3">
            <a:avLst>
              <a:gd name="adj1" fmla="val 49997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4" name="Google Shape;234;p23"/>
          <p:cNvCxnSpPr>
            <a:stCxn id="226" idx="2"/>
            <a:endCxn id="230" idx="0"/>
          </p:cNvCxnSpPr>
          <p:nvPr/>
        </p:nvCxnSpPr>
        <p:spPr>
          <a:xfrm rot="-5400000" flipH="1">
            <a:off x="2237823" y="2981804"/>
            <a:ext cx="390000" cy="7812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5" name="Google Shape;235;p23"/>
          <p:cNvCxnSpPr>
            <a:stCxn id="231" idx="0"/>
            <a:endCxn id="226" idx="2"/>
          </p:cNvCxnSpPr>
          <p:nvPr/>
        </p:nvCxnSpPr>
        <p:spPr>
          <a:xfrm rot="-5400000">
            <a:off x="1456650" y="2982024"/>
            <a:ext cx="390000" cy="7809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6" name="Google Shape;236;p23"/>
          <p:cNvCxnSpPr>
            <a:stCxn id="227" idx="2"/>
            <a:endCxn id="228" idx="0"/>
          </p:cNvCxnSpPr>
          <p:nvPr/>
        </p:nvCxnSpPr>
        <p:spPr>
          <a:xfrm rot="-5400000" flipH="1">
            <a:off x="5362065" y="2981804"/>
            <a:ext cx="390000" cy="7812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7" name="Google Shape;237;p23"/>
          <p:cNvCxnSpPr>
            <a:stCxn id="229" idx="0"/>
            <a:endCxn id="227" idx="2"/>
          </p:cNvCxnSpPr>
          <p:nvPr/>
        </p:nvCxnSpPr>
        <p:spPr>
          <a:xfrm rot="-5400000">
            <a:off x="4580892" y="2982024"/>
            <a:ext cx="390000" cy="7809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24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جداول برای مقایسه داده ها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243" name="Google Shape;243;p24"/>
          <p:cNvGraphicFramePr/>
          <p:nvPr>
            <p:extLst>
              <p:ext uri="{D42A27DB-BD31-4B8C-83A1-F6EECF244321}">
                <p14:modId xmlns:p14="http://schemas.microsoft.com/office/powerpoint/2010/main" val="198482646"/>
              </p:ext>
            </p:extLst>
          </p:nvPr>
        </p:nvGraphicFramePr>
        <p:xfrm>
          <a:off x="550500" y="1564481"/>
          <a:ext cx="6107700" cy="2562000"/>
        </p:xfrm>
        <a:graphic>
          <a:graphicData uri="http://schemas.openxmlformats.org/drawingml/2006/table">
            <a:tbl>
              <a:tblPr>
                <a:noFill/>
                <a:tableStyleId>{6B5681E7-3F6B-493A-A081-50176DB923CF}</a:tableStyleId>
              </a:tblPr>
              <a:tblGrid>
                <a:gridCol w="1526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6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6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6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40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A</a:t>
                      </a:r>
                      <a:endParaRPr sz="11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B</a:t>
                      </a:r>
                      <a:endParaRPr sz="11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C</a:t>
                      </a:r>
                      <a:endParaRPr sz="11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0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عنوان</a:t>
                      </a:r>
                      <a:endParaRPr sz="16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10</a:t>
                      </a:r>
                      <a:endParaRPr sz="1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20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7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0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عنوان</a:t>
                      </a:r>
                      <a:endParaRPr sz="16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30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15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10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0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عنوان</a:t>
                      </a:r>
                      <a:endParaRPr sz="16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5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24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16</a:t>
                      </a:r>
                      <a:endParaRPr sz="1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44" name="Google Shape;244;p24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p25"/>
          <p:cNvSpPr/>
          <p:nvPr/>
        </p:nvSpPr>
        <p:spPr>
          <a:xfrm>
            <a:off x="514725" y="866376"/>
            <a:ext cx="7606666" cy="3573622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250" name="Google Shape;250;p25"/>
          <p:cNvSpPr txBox="1">
            <a:spLocks noGrp="1"/>
          </p:cNvSpPr>
          <p:nvPr>
            <p:ph type="title" idx="4294967295"/>
          </p:nvPr>
        </p:nvSpPr>
        <p:spPr>
          <a:xfrm>
            <a:off x="941025" y="351249"/>
            <a:ext cx="61932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نقشه ها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251" name="Google Shape;251;p25"/>
          <p:cNvSpPr/>
          <p:nvPr/>
        </p:nvSpPr>
        <p:spPr>
          <a:xfrm>
            <a:off x="1841552" y="1757275"/>
            <a:ext cx="578588" cy="186000"/>
          </a:xfrm>
          <a:prstGeom prst="wedgeRectCallout">
            <a:avLst>
              <a:gd name="adj1" fmla="val -21428"/>
              <a:gd name="adj2" fmla="val 84287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accent3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our office</a:t>
            </a:r>
            <a:endParaRPr sz="800">
              <a:solidFill>
                <a:schemeClr val="accent3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52" name="Google Shape;252;p25"/>
          <p:cNvSpPr txBox="1">
            <a:spLocks noGrp="1"/>
          </p:cNvSpPr>
          <p:nvPr>
            <p:ph type="sldNum" idx="12"/>
          </p:nvPr>
        </p:nvSpPr>
        <p:spPr>
          <a:xfrm>
            <a:off x="8556124" y="4688650"/>
            <a:ext cx="364127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15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54" name="Google Shape;254;p25"/>
          <p:cNvSpPr/>
          <p:nvPr/>
        </p:nvSpPr>
        <p:spPr>
          <a:xfrm>
            <a:off x="1072971" y="1891941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5" name="Google Shape;255;p25"/>
          <p:cNvSpPr/>
          <p:nvPr/>
        </p:nvSpPr>
        <p:spPr>
          <a:xfrm>
            <a:off x="2623471" y="3461691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6" name="Google Shape;256;p25"/>
          <p:cNvSpPr/>
          <p:nvPr/>
        </p:nvSpPr>
        <p:spPr>
          <a:xfrm>
            <a:off x="3628846" y="1717391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7" name="Google Shape;257;p25"/>
          <p:cNvSpPr/>
          <p:nvPr/>
        </p:nvSpPr>
        <p:spPr>
          <a:xfrm>
            <a:off x="4313571" y="3687566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8" name="Google Shape;258;p25"/>
          <p:cNvSpPr/>
          <p:nvPr/>
        </p:nvSpPr>
        <p:spPr>
          <a:xfrm>
            <a:off x="6287346" y="2214591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9" name="Google Shape;259;p25"/>
          <p:cNvSpPr/>
          <p:nvPr/>
        </p:nvSpPr>
        <p:spPr>
          <a:xfrm>
            <a:off x="6850196" y="3745866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Google Shape;264;p26"/>
          <p:cNvSpPr txBox="1">
            <a:spLocks noGrp="1"/>
          </p:cNvSpPr>
          <p:nvPr>
            <p:ph type="ctrTitle" idx="4294967295"/>
          </p:nvPr>
        </p:nvSpPr>
        <p:spPr>
          <a:xfrm>
            <a:off x="550500" y="1641900"/>
            <a:ext cx="5734500" cy="1389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dirty="0">
                <a:solidFill>
                  <a:schemeClr val="accent3"/>
                </a:solidFill>
                <a:cs typeface="B Nazanin" panose="00000700000000000000" pitchFamily="2" charset="-78"/>
              </a:rPr>
              <a:t>89,526,124</a:t>
            </a:r>
            <a:endParaRPr sz="96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65" name="Google Shape;265;p26"/>
          <p:cNvSpPr txBox="1">
            <a:spLocks noGrp="1"/>
          </p:cNvSpPr>
          <p:nvPr>
            <p:ph type="subTitle" idx="4294967295"/>
          </p:nvPr>
        </p:nvSpPr>
        <p:spPr>
          <a:xfrm>
            <a:off x="550500" y="3128725"/>
            <a:ext cx="5734500" cy="37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وای این یک عدد بزرگ است، آیا شما افتخار نمی کنید؟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6" name="Google Shape;266;p26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27"/>
          <p:cNvSpPr txBox="1">
            <a:spLocks noGrp="1"/>
          </p:cNvSpPr>
          <p:nvPr>
            <p:ph type="ctrTitle" idx="4294967295"/>
          </p:nvPr>
        </p:nvSpPr>
        <p:spPr>
          <a:xfrm>
            <a:off x="550500" y="495600"/>
            <a:ext cx="77382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lt1"/>
                </a:solidFill>
                <a:highlight>
                  <a:schemeClr val="accent3"/>
                </a:highlight>
                <a:cs typeface="B Nazanin" panose="00000700000000000000" pitchFamily="2" charset="-78"/>
              </a:rPr>
              <a:t>89,526,124$</a:t>
            </a:r>
            <a:endParaRPr sz="4800">
              <a:solidFill>
                <a:schemeClr val="lt1"/>
              </a:solidFill>
              <a:highlight>
                <a:schemeClr val="accent3"/>
              </a:highlight>
              <a:cs typeface="B Nazanin" panose="00000700000000000000" pitchFamily="2" charset="-78"/>
            </a:endParaRPr>
          </a:p>
        </p:txBody>
      </p:sp>
      <p:sp>
        <p:nvSpPr>
          <p:cNvPr id="272" name="Google Shape;272;p27"/>
          <p:cNvSpPr txBox="1">
            <a:spLocks noGrp="1"/>
          </p:cNvSpPr>
          <p:nvPr>
            <p:ph type="subTitle" idx="4294967295"/>
          </p:nvPr>
        </p:nvSpPr>
        <p:spPr>
          <a:xfrm>
            <a:off x="550500" y="1411308"/>
            <a:ext cx="77382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اون پول زیادیه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3" name="Google Shape;273;p27"/>
          <p:cNvSpPr txBox="1">
            <a:spLocks noGrp="1"/>
          </p:cNvSpPr>
          <p:nvPr>
            <p:ph type="ctrTitle" idx="4294967295"/>
          </p:nvPr>
        </p:nvSpPr>
        <p:spPr>
          <a:xfrm>
            <a:off x="550500" y="3124493"/>
            <a:ext cx="77382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solidFill>
                  <a:schemeClr val="accent3"/>
                </a:solidFill>
                <a:highlight>
                  <a:schemeClr val="accent4"/>
                </a:highlight>
                <a:cs typeface="B Nazanin" panose="00000700000000000000" pitchFamily="2" charset="-78"/>
              </a:rPr>
              <a:t>100%</a:t>
            </a:r>
            <a:endParaRPr sz="4800" dirty="0">
              <a:solidFill>
                <a:schemeClr val="accent3"/>
              </a:solidFill>
              <a:highlight>
                <a:schemeClr val="accent4"/>
              </a:highlight>
              <a:cs typeface="B Nazanin" panose="00000700000000000000" pitchFamily="2" charset="-78"/>
            </a:endParaRPr>
          </a:p>
        </p:txBody>
      </p:sp>
      <p:sp>
        <p:nvSpPr>
          <p:cNvPr id="274" name="Google Shape;274;p27"/>
          <p:cNvSpPr txBox="1">
            <a:spLocks noGrp="1"/>
          </p:cNvSpPr>
          <p:nvPr>
            <p:ph type="subTitle" idx="4294967295"/>
          </p:nvPr>
        </p:nvSpPr>
        <p:spPr>
          <a:xfrm>
            <a:off x="550500" y="4040200"/>
            <a:ext cx="77382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موفقیت کامل!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5" name="Google Shape;275;p27"/>
          <p:cNvSpPr txBox="1">
            <a:spLocks noGrp="1"/>
          </p:cNvSpPr>
          <p:nvPr>
            <p:ph type="ctrTitle" idx="4294967295"/>
          </p:nvPr>
        </p:nvSpPr>
        <p:spPr>
          <a:xfrm>
            <a:off x="550500" y="1810046"/>
            <a:ext cx="77382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solidFill>
                  <a:schemeClr val="lt1"/>
                </a:solidFill>
                <a:highlight>
                  <a:schemeClr val="accent1"/>
                </a:highlight>
                <a:cs typeface="B Nazanin" panose="00000700000000000000" pitchFamily="2" charset="-78"/>
              </a:rPr>
              <a:t>185,244 users</a:t>
            </a:r>
            <a:endParaRPr sz="4800" dirty="0">
              <a:solidFill>
                <a:schemeClr val="lt1"/>
              </a:solidFill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76" name="Google Shape;276;p27"/>
          <p:cNvSpPr txBox="1">
            <a:spLocks noGrp="1"/>
          </p:cNvSpPr>
          <p:nvPr>
            <p:ph type="subTitle" idx="4294967295"/>
          </p:nvPr>
        </p:nvSpPr>
        <p:spPr>
          <a:xfrm>
            <a:off x="550500" y="2725754"/>
            <a:ext cx="77382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و تعداد زیادی از کاربران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7" name="Google Shape;277;p27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28"/>
          <p:cNvSpPr txBox="1">
            <a:spLocks noGrp="1"/>
          </p:cNvSpPr>
          <p:nvPr>
            <p:ph type="title"/>
          </p:nvPr>
        </p:nvSpPr>
        <p:spPr>
          <a:xfrm>
            <a:off x="563791" y="648102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روند ما آسان است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83" name="Google Shape;283;p28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tx1"/>
                </a:solidFill>
                <a:cs typeface="B Nazanin" panose="00000700000000000000" pitchFamily="2" charset="-78"/>
              </a:rPr>
              <a:t>18</a:t>
            </a:fld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284" name="Google Shape;284;p28"/>
          <p:cNvCxnSpPr/>
          <p:nvPr/>
        </p:nvCxnSpPr>
        <p:spPr>
          <a:xfrm>
            <a:off x="4871162" y="3584741"/>
            <a:ext cx="4974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5" name="Google Shape;285;p28"/>
          <p:cNvSpPr txBox="1"/>
          <p:nvPr/>
        </p:nvSpPr>
        <p:spPr>
          <a:xfrm>
            <a:off x="5385974" y="2974283"/>
            <a:ext cx="1595700" cy="11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1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 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12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8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86" name="Google Shape;286;p28"/>
          <p:cNvSpPr/>
          <p:nvPr/>
        </p:nvSpPr>
        <p:spPr>
          <a:xfrm>
            <a:off x="5201006" y="3498856"/>
            <a:ext cx="169800" cy="1695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87" name="Google Shape;287;p28"/>
          <p:cNvSpPr txBox="1"/>
          <p:nvPr/>
        </p:nvSpPr>
        <p:spPr>
          <a:xfrm>
            <a:off x="5179635" y="3450916"/>
            <a:ext cx="2115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3</a:t>
            </a:r>
            <a:endParaRPr sz="6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88" name="Google Shape;288;p28"/>
          <p:cNvSpPr txBox="1"/>
          <p:nvPr/>
        </p:nvSpPr>
        <p:spPr>
          <a:xfrm>
            <a:off x="255324" y="2313477"/>
            <a:ext cx="1595700" cy="11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1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 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lang="fa-IR" sz="12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8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289" name="Google Shape;289;p28"/>
          <p:cNvCxnSpPr/>
          <p:nvPr/>
        </p:nvCxnSpPr>
        <p:spPr>
          <a:xfrm rot="10800000">
            <a:off x="1922465" y="2905652"/>
            <a:ext cx="8919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90" name="Google Shape;290;p28"/>
          <p:cNvSpPr/>
          <p:nvPr/>
        </p:nvSpPr>
        <p:spPr>
          <a:xfrm>
            <a:off x="1867948" y="2815575"/>
            <a:ext cx="169800" cy="169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1" name="Google Shape;291;p28"/>
          <p:cNvSpPr txBox="1"/>
          <p:nvPr/>
        </p:nvSpPr>
        <p:spPr>
          <a:xfrm>
            <a:off x="1846577" y="2766566"/>
            <a:ext cx="2115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2</a:t>
            </a:r>
            <a:endParaRPr sz="6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292" name="Google Shape;292;p28"/>
          <p:cNvCxnSpPr/>
          <p:nvPr/>
        </p:nvCxnSpPr>
        <p:spPr>
          <a:xfrm>
            <a:off x="3905624" y="2144201"/>
            <a:ext cx="14655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93" name="Google Shape;293;p28"/>
          <p:cNvSpPr txBox="1"/>
          <p:nvPr/>
        </p:nvSpPr>
        <p:spPr>
          <a:xfrm>
            <a:off x="5385974" y="1542575"/>
            <a:ext cx="1595700" cy="11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1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 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2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8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8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94" name="Google Shape;294;p28"/>
          <p:cNvSpPr/>
          <p:nvPr/>
        </p:nvSpPr>
        <p:spPr>
          <a:xfrm>
            <a:off x="5204256" y="2058706"/>
            <a:ext cx="169800" cy="169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5" name="Google Shape;295;p28"/>
          <p:cNvSpPr txBox="1"/>
          <p:nvPr/>
        </p:nvSpPr>
        <p:spPr>
          <a:xfrm>
            <a:off x="5182885" y="2010360"/>
            <a:ext cx="2115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1</a:t>
            </a:r>
            <a:endParaRPr sz="6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96" name="Google Shape;296;p28"/>
          <p:cNvSpPr/>
          <p:nvPr/>
        </p:nvSpPr>
        <p:spPr>
          <a:xfrm>
            <a:off x="2532257" y="2945774"/>
            <a:ext cx="2172212" cy="813013"/>
          </a:xfrm>
          <a:custGeom>
            <a:avLst/>
            <a:gdLst/>
            <a:ahLst/>
            <a:cxnLst/>
            <a:rect l="l" t="t" r="r" b="b"/>
            <a:pathLst>
              <a:path w="126826" h="43529" extrusionOk="0">
                <a:moveTo>
                  <a:pt x="0" y="20002"/>
                </a:moveTo>
                <a:lnTo>
                  <a:pt x="63389" y="43529"/>
                </a:lnTo>
                <a:lnTo>
                  <a:pt x="126826" y="19907"/>
                </a:lnTo>
                <a:lnTo>
                  <a:pt x="635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297" name="Google Shape;297;p28"/>
          <p:cNvSpPr/>
          <p:nvPr/>
        </p:nvSpPr>
        <p:spPr>
          <a:xfrm flipH="1">
            <a:off x="3617641" y="3318332"/>
            <a:ext cx="1502510" cy="1184284"/>
          </a:xfrm>
          <a:custGeom>
            <a:avLst/>
            <a:gdLst/>
            <a:ahLst/>
            <a:cxnLst/>
            <a:rect l="l" t="t" r="r" b="b"/>
            <a:pathLst>
              <a:path w="87725" h="63817" extrusionOk="0">
                <a:moveTo>
                  <a:pt x="24288" y="0"/>
                </a:moveTo>
                <a:lnTo>
                  <a:pt x="0" y="29908"/>
                </a:lnTo>
                <a:lnTo>
                  <a:pt x="87725" y="63817"/>
                </a:lnTo>
                <a:lnTo>
                  <a:pt x="87725" y="42291"/>
                </a:lnTo>
                <a:lnTo>
                  <a:pt x="87725" y="2352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298" name="Google Shape;298;p28"/>
          <p:cNvSpPr/>
          <p:nvPr/>
        </p:nvSpPr>
        <p:spPr>
          <a:xfrm>
            <a:off x="2952348" y="2446087"/>
            <a:ext cx="1338068" cy="501164"/>
          </a:xfrm>
          <a:custGeom>
            <a:avLst/>
            <a:gdLst/>
            <a:ahLst/>
            <a:cxnLst/>
            <a:rect l="l" t="t" r="r" b="b"/>
            <a:pathLst>
              <a:path w="24053" h="8150" extrusionOk="0">
                <a:moveTo>
                  <a:pt x="0" y="3827"/>
                </a:moveTo>
                <a:lnTo>
                  <a:pt x="11976" y="8150"/>
                </a:lnTo>
                <a:lnTo>
                  <a:pt x="24053" y="3827"/>
                </a:lnTo>
                <a:lnTo>
                  <a:pt x="1212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299" name="Google Shape;299;p28"/>
          <p:cNvSpPr/>
          <p:nvPr/>
        </p:nvSpPr>
        <p:spPr>
          <a:xfrm flipH="1">
            <a:off x="3619019" y="2680914"/>
            <a:ext cx="1016267" cy="868540"/>
          </a:xfrm>
          <a:custGeom>
            <a:avLst/>
            <a:gdLst/>
            <a:ahLst/>
            <a:cxnLst/>
            <a:rect l="l" t="t" r="r" b="b"/>
            <a:pathLst>
              <a:path w="18238" h="14114" extrusionOk="0">
                <a:moveTo>
                  <a:pt x="6262" y="0"/>
                </a:moveTo>
                <a:lnTo>
                  <a:pt x="18238" y="4324"/>
                </a:lnTo>
                <a:lnTo>
                  <a:pt x="18238" y="14114"/>
                </a:lnTo>
                <a:lnTo>
                  <a:pt x="0" y="75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grpSp>
        <p:nvGrpSpPr>
          <p:cNvPr id="300" name="Google Shape;300;p28"/>
          <p:cNvGrpSpPr/>
          <p:nvPr/>
        </p:nvGrpSpPr>
        <p:grpSpPr>
          <a:xfrm>
            <a:off x="2116692" y="1720681"/>
            <a:ext cx="1505053" cy="2781935"/>
            <a:chOff x="2116692" y="1720681"/>
            <a:chExt cx="1505053" cy="2781935"/>
          </a:xfrm>
        </p:grpSpPr>
        <p:sp>
          <p:nvSpPr>
            <p:cNvPr id="301" name="Google Shape;301;p28"/>
            <p:cNvSpPr/>
            <p:nvPr/>
          </p:nvSpPr>
          <p:spPr>
            <a:xfrm>
              <a:off x="2116692" y="3318332"/>
              <a:ext cx="1502510" cy="1184284"/>
            </a:xfrm>
            <a:custGeom>
              <a:avLst/>
              <a:gdLst/>
              <a:ahLst/>
              <a:cxnLst/>
              <a:rect l="l" t="t" r="r" b="b"/>
              <a:pathLst>
                <a:path w="87725" h="63817" extrusionOk="0">
                  <a:moveTo>
                    <a:pt x="24288" y="0"/>
                  </a:moveTo>
                  <a:lnTo>
                    <a:pt x="0" y="29908"/>
                  </a:lnTo>
                  <a:lnTo>
                    <a:pt x="87725" y="63817"/>
                  </a:lnTo>
                  <a:lnTo>
                    <a:pt x="87725" y="42291"/>
                  </a:lnTo>
                  <a:lnTo>
                    <a:pt x="87725" y="235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302" name="Google Shape;302;p28"/>
            <p:cNvSpPr/>
            <p:nvPr/>
          </p:nvSpPr>
          <p:spPr>
            <a:xfrm>
              <a:off x="2605462" y="2680914"/>
              <a:ext cx="1016267" cy="868540"/>
            </a:xfrm>
            <a:custGeom>
              <a:avLst/>
              <a:gdLst/>
              <a:ahLst/>
              <a:cxnLst/>
              <a:rect l="l" t="t" r="r" b="b"/>
              <a:pathLst>
                <a:path w="18238" h="14114" extrusionOk="0">
                  <a:moveTo>
                    <a:pt x="6262" y="0"/>
                  </a:moveTo>
                  <a:lnTo>
                    <a:pt x="18238" y="4324"/>
                  </a:lnTo>
                  <a:lnTo>
                    <a:pt x="18238" y="14114"/>
                  </a:lnTo>
                  <a:lnTo>
                    <a:pt x="0" y="755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303" name="Google Shape;303;p28"/>
            <p:cNvSpPr/>
            <p:nvPr/>
          </p:nvSpPr>
          <p:spPr>
            <a:xfrm>
              <a:off x="3029136" y="1720681"/>
              <a:ext cx="592609" cy="1027492"/>
            </a:xfrm>
            <a:custGeom>
              <a:avLst/>
              <a:gdLst/>
              <a:ahLst/>
              <a:cxnLst/>
              <a:rect l="l" t="t" r="r" b="b"/>
              <a:pathLst>
                <a:path w="10635" h="16697" extrusionOk="0">
                  <a:moveTo>
                    <a:pt x="10635" y="0"/>
                  </a:moveTo>
                  <a:lnTo>
                    <a:pt x="0" y="12722"/>
                  </a:lnTo>
                  <a:lnTo>
                    <a:pt x="10635" y="1669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</p:grpSp>
      <p:sp>
        <p:nvSpPr>
          <p:cNvPr id="304" name="Google Shape;304;p28"/>
          <p:cNvSpPr/>
          <p:nvPr/>
        </p:nvSpPr>
        <p:spPr>
          <a:xfrm flipH="1">
            <a:off x="3619003" y="1720681"/>
            <a:ext cx="592609" cy="1027492"/>
          </a:xfrm>
          <a:custGeom>
            <a:avLst/>
            <a:gdLst/>
            <a:ahLst/>
            <a:cxnLst/>
            <a:rect l="l" t="t" r="r" b="b"/>
            <a:pathLst>
              <a:path w="10635" h="16697" extrusionOk="0">
                <a:moveTo>
                  <a:pt x="10635" y="0"/>
                </a:moveTo>
                <a:lnTo>
                  <a:pt x="0" y="12722"/>
                </a:lnTo>
                <a:lnTo>
                  <a:pt x="10635" y="1669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grpSp>
        <p:nvGrpSpPr>
          <p:cNvPr id="305" name="Google Shape;305;p28"/>
          <p:cNvGrpSpPr/>
          <p:nvPr/>
        </p:nvGrpSpPr>
        <p:grpSpPr>
          <a:xfrm>
            <a:off x="2116692" y="1720681"/>
            <a:ext cx="1505053" cy="2781935"/>
            <a:chOff x="1964292" y="1568281"/>
            <a:chExt cx="1505053" cy="2781935"/>
          </a:xfrm>
        </p:grpSpPr>
        <p:sp>
          <p:nvSpPr>
            <p:cNvPr id="306" name="Google Shape;306;p28"/>
            <p:cNvSpPr/>
            <p:nvPr/>
          </p:nvSpPr>
          <p:spPr>
            <a:xfrm>
              <a:off x="1964292" y="3165932"/>
              <a:ext cx="1502510" cy="1184284"/>
            </a:xfrm>
            <a:custGeom>
              <a:avLst/>
              <a:gdLst/>
              <a:ahLst/>
              <a:cxnLst/>
              <a:rect l="l" t="t" r="r" b="b"/>
              <a:pathLst>
                <a:path w="87725" h="63817" extrusionOk="0">
                  <a:moveTo>
                    <a:pt x="24288" y="0"/>
                  </a:moveTo>
                  <a:lnTo>
                    <a:pt x="0" y="29908"/>
                  </a:lnTo>
                  <a:lnTo>
                    <a:pt x="87725" y="63817"/>
                  </a:lnTo>
                  <a:lnTo>
                    <a:pt x="87725" y="42291"/>
                  </a:lnTo>
                  <a:lnTo>
                    <a:pt x="87725" y="23526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</p:sp>
        <p:sp>
          <p:nvSpPr>
            <p:cNvPr id="307" name="Google Shape;307;p28"/>
            <p:cNvSpPr/>
            <p:nvPr/>
          </p:nvSpPr>
          <p:spPr>
            <a:xfrm>
              <a:off x="2453062" y="2528514"/>
              <a:ext cx="1016267" cy="868540"/>
            </a:xfrm>
            <a:custGeom>
              <a:avLst/>
              <a:gdLst/>
              <a:ahLst/>
              <a:cxnLst/>
              <a:rect l="l" t="t" r="r" b="b"/>
              <a:pathLst>
                <a:path w="18238" h="14114" extrusionOk="0">
                  <a:moveTo>
                    <a:pt x="6262" y="0"/>
                  </a:moveTo>
                  <a:lnTo>
                    <a:pt x="18238" y="4324"/>
                  </a:lnTo>
                  <a:lnTo>
                    <a:pt x="18238" y="14114"/>
                  </a:lnTo>
                  <a:lnTo>
                    <a:pt x="0" y="7554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</p:sp>
        <p:sp>
          <p:nvSpPr>
            <p:cNvPr id="308" name="Google Shape;308;p28"/>
            <p:cNvSpPr/>
            <p:nvPr/>
          </p:nvSpPr>
          <p:spPr>
            <a:xfrm>
              <a:off x="2876736" y="1568281"/>
              <a:ext cx="592609" cy="1027492"/>
            </a:xfrm>
            <a:custGeom>
              <a:avLst/>
              <a:gdLst/>
              <a:ahLst/>
              <a:cxnLst/>
              <a:rect l="l" t="t" r="r" b="b"/>
              <a:pathLst>
                <a:path w="10635" h="16697" extrusionOk="0">
                  <a:moveTo>
                    <a:pt x="10635" y="0"/>
                  </a:moveTo>
                  <a:lnTo>
                    <a:pt x="0" y="12722"/>
                  </a:lnTo>
                  <a:lnTo>
                    <a:pt x="10635" y="16697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29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مفهوم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4" name="Google Shape;314;p29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5" name="Google Shape;315;p29"/>
          <p:cNvSpPr txBox="1">
            <a:spLocks noGrp="1"/>
          </p:cNvSpPr>
          <p:nvPr>
            <p:ph type="body" idx="2"/>
          </p:nvPr>
        </p:nvSpPr>
        <p:spPr>
          <a:xfrm>
            <a:off x="2652964" y="13539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6" name="Google Shape;316;p29"/>
          <p:cNvSpPr txBox="1">
            <a:spLocks noGrp="1"/>
          </p:cNvSpPr>
          <p:nvPr>
            <p:ph type="body" idx="3"/>
          </p:nvPr>
        </p:nvSpPr>
        <p:spPr>
          <a:xfrm>
            <a:off x="4755428" y="13539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7" name="Google Shape;317;p29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18" name="Google Shape;318;p29"/>
          <p:cNvSpPr txBox="1">
            <a:spLocks noGrp="1"/>
          </p:cNvSpPr>
          <p:nvPr>
            <p:ph type="body" idx="1"/>
          </p:nvPr>
        </p:nvSpPr>
        <p:spPr>
          <a:xfrm>
            <a:off x="550500" y="31065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</a:p>
        </p:txBody>
      </p:sp>
      <p:sp>
        <p:nvSpPr>
          <p:cNvPr id="319" name="Google Shape;319;p29"/>
          <p:cNvSpPr txBox="1">
            <a:spLocks noGrp="1"/>
          </p:cNvSpPr>
          <p:nvPr>
            <p:ph type="body" idx="2"/>
          </p:nvPr>
        </p:nvSpPr>
        <p:spPr>
          <a:xfrm>
            <a:off x="2652964" y="31065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0" name="Google Shape;320;p29"/>
          <p:cNvSpPr txBox="1">
            <a:spLocks noGrp="1"/>
          </p:cNvSpPr>
          <p:nvPr>
            <p:ph type="body" idx="3"/>
          </p:nvPr>
        </p:nvSpPr>
        <p:spPr>
          <a:xfrm>
            <a:off x="4755428" y="31065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12"/>
          <p:cNvSpPr txBox="1">
            <a:spLocks noGrp="1"/>
          </p:cNvSpPr>
          <p:nvPr>
            <p:ph type="ctrTitle"/>
          </p:nvPr>
        </p:nvSpPr>
        <p:spPr>
          <a:xfrm>
            <a:off x="6326" y="2991556"/>
            <a:ext cx="4207697" cy="108053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cs typeface="B Nazanin" panose="00000700000000000000" pitchFamily="2" charset="-78"/>
              </a:rPr>
              <a:t>این عنوان ارائه شما است</a:t>
            </a:r>
            <a:endParaRPr sz="3600" dirty="0">
              <a:cs typeface="B Nazanin" panose="00000700000000000000" pitchFamily="2" charset="-78"/>
            </a:endParaRPr>
          </a:p>
        </p:txBody>
      </p:sp>
      <p:pic>
        <p:nvPicPr>
          <p:cNvPr id="127" name="Google Shape;127;p12"/>
          <p:cNvPicPr preferRelativeResize="0"/>
          <p:nvPr/>
        </p:nvPicPr>
        <p:blipFill>
          <a:blip r:embed="rId3"/>
          <a:srcRect l="19296" r="19296"/>
          <a:stretch/>
        </p:blipFill>
        <p:spPr>
          <a:xfrm>
            <a:off x="3651758" y="0"/>
            <a:ext cx="5053644" cy="514350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7154"/>
                </a:lnTo>
                <a:lnTo>
                  <a:pt x="2410" y="6725"/>
                </a:lnTo>
                <a:lnTo>
                  <a:pt x="2410" y="0"/>
                </a:lnTo>
                <a:lnTo>
                  <a:pt x="0" y="0"/>
                </a:lnTo>
                <a:close/>
                <a:moveTo>
                  <a:pt x="9278" y="0"/>
                </a:moveTo>
                <a:lnTo>
                  <a:pt x="9278" y="4888"/>
                </a:lnTo>
                <a:lnTo>
                  <a:pt x="17160" y="3482"/>
                </a:lnTo>
                <a:lnTo>
                  <a:pt x="17160" y="0"/>
                </a:lnTo>
                <a:lnTo>
                  <a:pt x="9278" y="0"/>
                </a:lnTo>
                <a:close/>
                <a:moveTo>
                  <a:pt x="17788" y="0"/>
                </a:moveTo>
                <a:lnTo>
                  <a:pt x="17788" y="1358"/>
                </a:lnTo>
                <a:lnTo>
                  <a:pt x="21600" y="679"/>
                </a:lnTo>
                <a:lnTo>
                  <a:pt x="21600" y="0"/>
                </a:lnTo>
                <a:lnTo>
                  <a:pt x="17788" y="0"/>
                </a:lnTo>
                <a:close/>
                <a:moveTo>
                  <a:pt x="21600" y="1291"/>
                </a:moveTo>
                <a:lnTo>
                  <a:pt x="17790" y="1971"/>
                </a:lnTo>
                <a:lnTo>
                  <a:pt x="17788" y="13824"/>
                </a:lnTo>
                <a:lnTo>
                  <a:pt x="21600" y="13144"/>
                </a:lnTo>
                <a:lnTo>
                  <a:pt x="21600" y="1291"/>
                </a:lnTo>
                <a:close/>
                <a:moveTo>
                  <a:pt x="8652" y="2564"/>
                </a:moveTo>
                <a:lnTo>
                  <a:pt x="3036" y="3564"/>
                </a:lnTo>
                <a:lnTo>
                  <a:pt x="3036" y="11482"/>
                </a:lnTo>
                <a:lnTo>
                  <a:pt x="8652" y="10482"/>
                </a:lnTo>
                <a:lnTo>
                  <a:pt x="8652" y="2564"/>
                </a:lnTo>
                <a:close/>
                <a:moveTo>
                  <a:pt x="17160" y="4161"/>
                </a:moveTo>
                <a:lnTo>
                  <a:pt x="9278" y="5565"/>
                </a:lnTo>
                <a:lnTo>
                  <a:pt x="9278" y="21600"/>
                </a:lnTo>
                <a:lnTo>
                  <a:pt x="17160" y="21600"/>
                </a:lnTo>
                <a:lnTo>
                  <a:pt x="17160" y="4161"/>
                </a:lnTo>
                <a:close/>
                <a:moveTo>
                  <a:pt x="8651" y="11102"/>
                </a:moveTo>
                <a:lnTo>
                  <a:pt x="3036" y="12104"/>
                </a:lnTo>
                <a:lnTo>
                  <a:pt x="3036" y="21600"/>
                </a:lnTo>
                <a:lnTo>
                  <a:pt x="8651" y="21600"/>
                </a:lnTo>
                <a:lnTo>
                  <a:pt x="8651" y="11102"/>
                </a:lnTo>
                <a:close/>
                <a:moveTo>
                  <a:pt x="21600" y="13758"/>
                </a:moveTo>
                <a:lnTo>
                  <a:pt x="17788" y="14436"/>
                </a:lnTo>
                <a:lnTo>
                  <a:pt x="17788" y="18665"/>
                </a:lnTo>
                <a:lnTo>
                  <a:pt x="21600" y="17985"/>
                </a:lnTo>
                <a:lnTo>
                  <a:pt x="21600" y="13758"/>
                </a:lnTo>
                <a:close/>
              </a:path>
            </a:pathLst>
          </a:custGeom>
          <a:noFill/>
          <a:ln>
            <a:noFill/>
          </a:ln>
        </p:spPr>
      </p:pic>
      <p:sp>
        <p:nvSpPr>
          <p:cNvPr id="128" name="Google Shape;128;p12"/>
          <p:cNvSpPr/>
          <p:nvPr/>
        </p:nvSpPr>
        <p:spPr>
          <a:xfrm>
            <a:off x="3650209" y="0"/>
            <a:ext cx="563814" cy="169970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0304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DB8CC">
              <a:alpha val="4358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29" name="Google Shape;129;p12"/>
          <p:cNvSpPr/>
          <p:nvPr/>
        </p:nvSpPr>
        <p:spPr>
          <a:xfrm>
            <a:off x="43594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rgbClr val="00B050">
              <a:alpha val="4581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30" name="Google Shape;130;p12"/>
          <p:cNvSpPr/>
          <p:nvPr/>
        </p:nvSpPr>
        <p:spPr>
          <a:xfrm>
            <a:off x="78131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rgbClr val="FF0000">
              <a:alpha val="4860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31" name="Google Shape;131;p12"/>
          <p:cNvSpPr/>
          <p:nvPr/>
        </p:nvSpPr>
        <p:spPr>
          <a:xfrm>
            <a:off x="78131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rgbClr val="FFFF00">
              <a:alpha val="4358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619914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30"/>
          <p:cNvSpPr txBox="1">
            <a:spLocks noGrp="1"/>
          </p:cNvSpPr>
          <p:nvPr>
            <p:ph type="body" idx="1"/>
          </p:nvPr>
        </p:nvSpPr>
        <p:spPr>
          <a:xfrm>
            <a:off x="550500" y="4406300"/>
            <a:ext cx="70833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می توانید نمودارها را از </a:t>
            </a:r>
            <a:r>
              <a:rPr lang="en-US" dirty="0">
                <a:solidFill>
                  <a:schemeClr val="tx1"/>
                </a:solidFill>
                <a:cs typeface="B Nazanin" panose="00000700000000000000" pitchFamily="2" charset="-78"/>
              </a:rPr>
              <a:t>Excel </a:t>
            </a: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یا </a:t>
            </a:r>
            <a:r>
              <a:rPr lang="en-US" dirty="0">
                <a:solidFill>
                  <a:schemeClr val="tx1"/>
                </a:solidFill>
                <a:cs typeface="B Nazanin" panose="00000700000000000000" pitchFamily="2" charset="-78"/>
              </a:rPr>
              <a:t>Google Sheets </a:t>
            </a: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وارد کنید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6" name="Google Shape;326;p30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tx1"/>
                </a:solidFill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solidFill>
                <a:schemeClr val="tx1"/>
              </a:solidFill>
            </a:endParaRPr>
          </a:p>
        </p:txBody>
      </p:sp>
      <p:cxnSp>
        <p:nvCxnSpPr>
          <p:cNvPr id="327" name="Google Shape;327;p30"/>
          <p:cNvCxnSpPr/>
          <p:nvPr/>
        </p:nvCxnSpPr>
        <p:spPr>
          <a:xfrm>
            <a:off x="571500" y="1127980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8" name="Google Shape;328;p30"/>
          <p:cNvCxnSpPr/>
          <p:nvPr/>
        </p:nvCxnSpPr>
        <p:spPr>
          <a:xfrm>
            <a:off x="571500" y="1786644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9" name="Google Shape;329;p30"/>
          <p:cNvCxnSpPr/>
          <p:nvPr/>
        </p:nvCxnSpPr>
        <p:spPr>
          <a:xfrm>
            <a:off x="571500" y="2445308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" name="Google Shape;330;p30"/>
          <p:cNvCxnSpPr/>
          <p:nvPr/>
        </p:nvCxnSpPr>
        <p:spPr>
          <a:xfrm>
            <a:off x="571500" y="3103972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1" name="Google Shape;331;p30"/>
          <p:cNvCxnSpPr/>
          <p:nvPr/>
        </p:nvCxnSpPr>
        <p:spPr>
          <a:xfrm>
            <a:off x="571500" y="3782966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32" name="Google Shape;332;p30"/>
          <p:cNvSpPr txBox="1"/>
          <p:nvPr/>
        </p:nvSpPr>
        <p:spPr>
          <a:xfrm>
            <a:off x="571500" y="980600"/>
            <a:ext cx="287100" cy="28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4000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3000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2000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1000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</p:txBody>
      </p:sp>
      <p:sp>
        <p:nvSpPr>
          <p:cNvPr id="333" name="Google Shape;333;p30"/>
          <p:cNvSpPr/>
          <p:nvPr/>
        </p:nvSpPr>
        <p:spPr>
          <a:xfrm>
            <a:off x="1147351" y="2340655"/>
            <a:ext cx="216900" cy="1442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4" name="Google Shape;334;p30"/>
          <p:cNvSpPr/>
          <p:nvPr/>
        </p:nvSpPr>
        <p:spPr>
          <a:xfrm>
            <a:off x="1439087" y="1974817"/>
            <a:ext cx="216900" cy="180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5" name="Google Shape;335;p30"/>
          <p:cNvSpPr/>
          <p:nvPr/>
        </p:nvSpPr>
        <p:spPr>
          <a:xfrm>
            <a:off x="1730822" y="2445308"/>
            <a:ext cx="216900" cy="133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6" name="Google Shape;336;p30"/>
          <p:cNvSpPr/>
          <p:nvPr/>
        </p:nvSpPr>
        <p:spPr>
          <a:xfrm>
            <a:off x="2774789" y="2631969"/>
            <a:ext cx="216900" cy="1151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7" name="Google Shape;337;p30"/>
          <p:cNvSpPr/>
          <p:nvPr/>
        </p:nvSpPr>
        <p:spPr>
          <a:xfrm>
            <a:off x="3066525" y="2076446"/>
            <a:ext cx="216900" cy="17067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8" name="Google Shape;338;p30"/>
          <p:cNvSpPr/>
          <p:nvPr/>
        </p:nvSpPr>
        <p:spPr>
          <a:xfrm>
            <a:off x="3358260" y="1271251"/>
            <a:ext cx="216900" cy="251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9" name="Google Shape;339;p30"/>
          <p:cNvSpPr/>
          <p:nvPr/>
        </p:nvSpPr>
        <p:spPr>
          <a:xfrm>
            <a:off x="4402227" y="2117086"/>
            <a:ext cx="216900" cy="1666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0" name="Google Shape;340;p30"/>
          <p:cNvSpPr/>
          <p:nvPr/>
        </p:nvSpPr>
        <p:spPr>
          <a:xfrm>
            <a:off x="4693963" y="1127865"/>
            <a:ext cx="216900" cy="2655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1" name="Google Shape;341;p30"/>
          <p:cNvSpPr/>
          <p:nvPr/>
        </p:nvSpPr>
        <p:spPr>
          <a:xfrm>
            <a:off x="4985698" y="2286462"/>
            <a:ext cx="216900" cy="1496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2" name="Google Shape;342;p30"/>
          <p:cNvSpPr/>
          <p:nvPr/>
        </p:nvSpPr>
        <p:spPr>
          <a:xfrm>
            <a:off x="6029665" y="2686162"/>
            <a:ext cx="216900" cy="1096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3" name="Google Shape;343;p30"/>
          <p:cNvSpPr/>
          <p:nvPr/>
        </p:nvSpPr>
        <p:spPr>
          <a:xfrm>
            <a:off x="6321401" y="1331219"/>
            <a:ext cx="216900" cy="2451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4" name="Google Shape;344;p30"/>
          <p:cNvSpPr/>
          <p:nvPr/>
        </p:nvSpPr>
        <p:spPr>
          <a:xfrm>
            <a:off x="6613134" y="1455585"/>
            <a:ext cx="2337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p31"/>
          <p:cNvSpPr txBox="1">
            <a:spLocks noGrp="1"/>
          </p:cNvSpPr>
          <p:nvPr>
            <p:ph type="body" idx="4294967295"/>
          </p:nvPr>
        </p:nvSpPr>
        <p:spPr>
          <a:xfrm>
            <a:off x="855300" y="373575"/>
            <a:ext cx="2729700" cy="4396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5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پروژه موبایل</a:t>
            </a: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lang="en-US" sz="18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350" name="Google Shape;350;p31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51" name="Google Shape;351;p31"/>
          <p:cNvGrpSpPr/>
          <p:nvPr/>
        </p:nvGrpSpPr>
        <p:grpSpPr>
          <a:xfrm>
            <a:off x="4674900" y="373572"/>
            <a:ext cx="2119546" cy="4396359"/>
            <a:chOff x="2547150" y="238125"/>
            <a:chExt cx="2525675" cy="5238750"/>
          </a:xfrm>
        </p:grpSpPr>
        <p:sp>
          <p:nvSpPr>
            <p:cNvPr id="352" name="Google Shape;352;p31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" name="Google Shape;353;p31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" name="Google Shape;354;p31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" name="Google Shape;355;p31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356" name="Google Shape;356;p31"/>
          <p:cNvPicPr preferRelativeResize="0"/>
          <p:nvPr/>
        </p:nvPicPr>
        <p:blipFill>
          <a:blip r:embed="rId3"/>
          <a:srcRect l="32571" r="32571"/>
          <a:stretch/>
        </p:blipFill>
        <p:spPr>
          <a:xfrm>
            <a:off x="4721225" y="756087"/>
            <a:ext cx="2025525" cy="3631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" name="Google Shape;361;p32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t>22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62" name="Google Shape;362;p32"/>
          <p:cNvGrpSpPr/>
          <p:nvPr/>
        </p:nvGrpSpPr>
        <p:grpSpPr>
          <a:xfrm>
            <a:off x="4396002" y="465959"/>
            <a:ext cx="2736410" cy="4222433"/>
            <a:chOff x="2112475" y="238125"/>
            <a:chExt cx="3395050" cy="5238750"/>
          </a:xfrm>
        </p:grpSpPr>
        <p:sp>
          <p:nvSpPr>
            <p:cNvPr id="363" name="Google Shape;363;p32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" name="Google Shape;364;p32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" name="Google Shape;365;p32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" name="Google Shape;366;p32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367" name="Google Shape;367;p32"/>
          <p:cNvPicPr preferRelativeResize="0"/>
          <p:nvPr/>
        </p:nvPicPr>
        <p:blipFill>
          <a:blip r:embed="rId3"/>
          <a:srcRect/>
          <a:stretch/>
        </p:blipFill>
        <p:spPr>
          <a:xfrm>
            <a:off x="4463588" y="863136"/>
            <a:ext cx="2597800" cy="3453729"/>
          </a:xfrm>
          <a:prstGeom prst="rect">
            <a:avLst/>
          </a:prstGeom>
          <a:noFill/>
          <a:ln>
            <a:noFill/>
          </a:ln>
        </p:spPr>
      </p:pic>
      <p:sp>
        <p:nvSpPr>
          <p:cNvPr id="368" name="Google Shape;368;p32"/>
          <p:cNvSpPr txBox="1">
            <a:spLocks noGrp="1"/>
          </p:cNvSpPr>
          <p:nvPr>
            <p:ph type="body" idx="4294967295"/>
          </p:nvPr>
        </p:nvSpPr>
        <p:spPr>
          <a:xfrm>
            <a:off x="855300" y="373575"/>
            <a:ext cx="2729700" cy="4396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5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پروژه تبلت</a:t>
            </a: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33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74" name="Google Shape;374;p33"/>
          <p:cNvGrpSpPr/>
          <p:nvPr/>
        </p:nvGrpSpPr>
        <p:grpSpPr>
          <a:xfrm>
            <a:off x="2997899" y="1241129"/>
            <a:ext cx="4542205" cy="2661224"/>
            <a:chOff x="1177450" y="241631"/>
            <a:chExt cx="6173152" cy="3616776"/>
          </a:xfrm>
        </p:grpSpPr>
        <p:sp>
          <p:nvSpPr>
            <p:cNvPr id="375" name="Google Shape;375;p33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76" name="Google Shape;376;p33"/>
            <p:cNvSpPr/>
            <p:nvPr/>
          </p:nvSpPr>
          <p:spPr>
            <a:xfrm>
              <a:off x="1177450" y="3763229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77" name="Google Shape;377;p33"/>
            <p:cNvSpPr/>
            <p:nvPr/>
          </p:nvSpPr>
          <p:spPr>
            <a:xfrm>
              <a:off x="1177450" y="3687086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78" name="Google Shape;378;p33"/>
            <p:cNvSpPr/>
            <p:nvPr/>
          </p:nvSpPr>
          <p:spPr>
            <a:xfrm>
              <a:off x="3806350" y="3687086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380" name="Google Shape;380;p33"/>
          <p:cNvSpPr txBox="1">
            <a:spLocks noGrp="1"/>
          </p:cNvSpPr>
          <p:nvPr>
            <p:ph type="body" idx="4294967295"/>
          </p:nvPr>
        </p:nvSpPr>
        <p:spPr>
          <a:xfrm>
            <a:off x="457200" y="373575"/>
            <a:ext cx="2428800" cy="4396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5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پروژه دسکتاپ</a:t>
            </a: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3B4E011-58D7-648F-4768-619AF8FCD0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8645" y="1367205"/>
            <a:ext cx="3797909" cy="230404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34"/>
          <p:cNvSpPr txBox="1">
            <a:spLocks noGrp="1"/>
          </p:cNvSpPr>
          <p:nvPr>
            <p:ph type="title"/>
          </p:nvPr>
        </p:nvSpPr>
        <p:spPr>
          <a:xfrm>
            <a:off x="550500" y="1081088"/>
            <a:ext cx="3694500" cy="88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با تشکر!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386" name="Google Shape;386;p34"/>
          <p:cNvSpPr txBox="1">
            <a:spLocks noGrp="1"/>
          </p:cNvSpPr>
          <p:nvPr>
            <p:ph type="body" idx="1"/>
          </p:nvPr>
        </p:nvSpPr>
        <p:spPr>
          <a:xfrm>
            <a:off x="550500" y="2165687"/>
            <a:ext cx="3694500" cy="1904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هر سوالی دارید؟</a:t>
            </a: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tx1"/>
                </a:solidFill>
                <a:cs typeface="B Nazanin" panose="00000700000000000000" pitchFamily="2" charset="-78"/>
              </a:rPr>
              <a:t> می توانید مرا در این آدرس پیدا کنید:</a:t>
            </a:r>
          </a:p>
          <a:p>
            <a:pPr marL="457200" lvl="0" indent="-38100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en-US" dirty="0">
                <a:solidFill>
                  <a:schemeClr val="tx1"/>
                </a:solidFill>
                <a:cs typeface="B Nazanin" panose="00000700000000000000" pitchFamily="2" charset="-78"/>
              </a:rPr>
              <a:t>20begir.com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7" name="Google Shape;387;p34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24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388" name="Google Shape;388;p34"/>
          <p:cNvPicPr preferRelativeResize="0"/>
          <p:nvPr/>
        </p:nvPicPr>
        <p:blipFill>
          <a:blip r:embed="rId3"/>
          <a:srcRect l="23681" r="23681"/>
          <a:stretch/>
        </p:blipFill>
        <p:spPr>
          <a:xfrm>
            <a:off x="4648220" y="-3176"/>
            <a:ext cx="4343382" cy="515721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7264" y="0"/>
                </a:moveTo>
                <a:lnTo>
                  <a:pt x="7264" y="4855"/>
                </a:lnTo>
                <a:lnTo>
                  <a:pt x="16434" y="3451"/>
                </a:lnTo>
                <a:lnTo>
                  <a:pt x="16434" y="0"/>
                </a:lnTo>
                <a:lnTo>
                  <a:pt x="7264" y="0"/>
                </a:lnTo>
                <a:close/>
                <a:moveTo>
                  <a:pt x="17165" y="0"/>
                </a:moveTo>
                <a:lnTo>
                  <a:pt x="17165" y="1328"/>
                </a:lnTo>
                <a:lnTo>
                  <a:pt x="21600" y="649"/>
                </a:lnTo>
                <a:lnTo>
                  <a:pt x="21600" y="0"/>
                </a:lnTo>
                <a:lnTo>
                  <a:pt x="17165" y="0"/>
                </a:lnTo>
                <a:close/>
                <a:moveTo>
                  <a:pt x="21600" y="1261"/>
                </a:moveTo>
                <a:lnTo>
                  <a:pt x="17165" y="1940"/>
                </a:lnTo>
                <a:lnTo>
                  <a:pt x="17165" y="13789"/>
                </a:lnTo>
                <a:lnTo>
                  <a:pt x="21600" y="13110"/>
                </a:lnTo>
                <a:lnTo>
                  <a:pt x="21600" y="1261"/>
                </a:lnTo>
                <a:close/>
                <a:moveTo>
                  <a:pt x="6534" y="2532"/>
                </a:moveTo>
                <a:lnTo>
                  <a:pt x="0" y="3534"/>
                </a:lnTo>
                <a:lnTo>
                  <a:pt x="0" y="11449"/>
                </a:lnTo>
                <a:lnTo>
                  <a:pt x="6534" y="10449"/>
                </a:lnTo>
                <a:lnTo>
                  <a:pt x="6534" y="2532"/>
                </a:lnTo>
                <a:close/>
                <a:moveTo>
                  <a:pt x="16434" y="4110"/>
                </a:moveTo>
                <a:lnTo>
                  <a:pt x="7264" y="5514"/>
                </a:lnTo>
                <a:lnTo>
                  <a:pt x="7264" y="21600"/>
                </a:lnTo>
                <a:lnTo>
                  <a:pt x="16434" y="21600"/>
                </a:lnTo>
                <a:lnTo>
                  <a:pt x="16434" y="4110"/>
                </a:lnTo>
                <a:close/>
                <a:moveTo>
                  <a:pt x="6534" y="11069"/>
                </a:moveTo>
                <a:lnTo>
                  <a:pt x="0" y="12069"/>
                </a:lnTo>
                <a:lnTo>
                  <a:pt x="0" y="21600"/>
                </a:lnTo>
                <a:lnTo>
                  <a:pt x="6534" y="21600"/>
                </a:lnTo>
                <a:lnTo>
                  <a:pt x="6534" y="11069"/>
                </a:lnTo>
                <a:close/>
                <a:moveTo>
                  <a:pt x="21600" y="13722"/>
                </a:moveTo>
                <a:lnTo>
                  <a:pt x="17165" y="14401"/>
                </a:lnTo>
                <a:lnTo>
                  <a:pt x="17165" y="18629"/>
                </a:lnTo>
                <a:lnTo>
                  <a:pt x="21600" y="17950"/>
                </a:lnTo>
                <a:lnTo>
                  <a:pt x="21600" y="13722"/>
                </a:lnTo>
                <a:close/>
              </a:path>
            </a:pathLst>
          </a:cu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p35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منابع: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4" name="Google Shape;394;p35"/>
          <p:cNvSpPr txBox="1">
            <a:spLocks noGrp="1"/>
          </p:cNvSpPr>
          <p:nvPr>
            <p:ph type="body" idx="1"/>
          </p:nvPr>
        </p:nvSpPr>
        <p:spPr>
          <a:xfrm>
            <a:off x="550500" y="1773048"/>
            <a:ext cx="61077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الگوی ارائه توسط </a:t>
            </a:r>
            <a:r>
              <a:rPr lang="en-US" sz="2400" dirty="0" err="1">
                <a:solidFill>
                  <a:schemeClr val="tx1"/>
                </a:solidFill>
                <a:cs typeface="B Nazanin" panose="00000700000000000000" pitchFamily="2" charset="-78"/>
              </a:rPr>
              <a:t>SlidesCarnival</a:t>
            </a:r>
            <a:endParaRPr lang="fa-IR" sz="24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عکس های </a:t>
            </a:r>
            <a:r>
              <a:rPr lang="en-US" sz="2400" dirty="0" err="1">
                <a:solidFill>
                  <a:schemeClr val="tx1"/>
                </a:solidFill>
                <a:cs typeface="B Nazanin" panose="00000700000000000000" pitchFamily="2" charset="-78"/>
              </a:rPr>
              <a:t>Unsplash</a:t>
            </a:r>
            <a:endParaRPr lang="fa-IR" sz="24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457200" lvl="0" indent="-3810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5" name="Google Shape;395;p35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36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1" name="Google Shape;401;p36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61077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این ارائه از تایپوگرافی های زیر استفاده می کند:</a:t>
            </a:r>
          </a:p>
          <a:p>
            <a:pPr marL="457200" lvl="0" indent="-342900" algn="r" rtl="1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Char char="▸"/>
            </a:pPr>
            <a:r>
              <a:rPr lang="en-US" sz="1800" dirty="0">
                <a:solidFill>
                  <a:schemeClr val="tx1"/>
                </a:solidFill>
                <a:cs typeface="B Nazanin" panose="00000700000000000000" pitchFamily="2" charset="-78"/>
              </a:rPr>
              <a:t>Titles: Oswald</a:t>
            </a:r>
          </a:p>
          <a:p>
            <a:pPr marL="457200" lvl="0" indent="-3429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▸"/>
            </a:pPr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کپی متن: چرخه خبر</a:t>
            </a:r>
          </a:p>
          <a:p>
            <a:pPr marL="457200" lvl="0" indent="-3429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▸"/>
            </a:pPr>
            <a:r>
              <a:rPr lang="en" sz="1800" dirty="0">
                <a:solidFill>
                  <a:schemeClr val="tx1"/>
                </a:solidFill>
                <a:cs typeface="B Nazanin" panose="00000700000000000000" pitchFamily="2" charset="-78"/>
              </a:rPr>
              <a:t>Download for free at:</a:t>
            </a:r>
            <a:br>
              <a:rPr lang="en" sz="1800" dirty="0">
                <a:cs typeface="B Nazanin" panose="00000700000000000000" pitchFamily="2" charset="-78"/>
              </a:rPr>
            </a:br>
            <a:r>
              <a:rPr lang="en" sz="1800" u="sng" dirty="0">
                <a:solidFill>
                  <a:schemeClr val="hlink"/>
                </a:solidFill>
                <a:cs typeface="B Nazanin" panose="00000700000000000000" pitchFamily="2" charset="-78"/>
                <a:hlinkClick r:id="rId3"/>
              </a:rPr>
              <a:t>https://www.fontsquirrel.com/fonts/news-cycle</a:t>
            </a:r>
            <a:br>
              <a:rPr lang="en" sz="1800" dirty="0">
                <a:cs typeface="B Nazanin" panose="00000700000000000000" pitchFamily="2" charset="-78"/>
              </a:rPr>
            </a:br>
            <a:r>
              <a:rPr lang="en" sz="1800" u="sng" dirty="0">
                <a:solidFill>
                  <a:schemeClr val="hlink"/>
                </a:solidFill>
                <a:cs typeface="B Nazanin" panose="00000700000000000000" pitchFamily="2" charset="-78"/>
                <a:hlinkClick r:id="rId4"/>
              </a:rPr>
              <a:t>https://www.fontsquirrel.com/fonts/oswald</a:t>
            </a:r>
            <a:br>
              <a:rPr lang="en" sz="1800" dirty="0">
                <a:cs typeface="B Nazanin" panose="00000700000000000000" pitchFamily="2" charset="-78"/>
              </a:rPr>
            </a:br>
            <a:br>
              <a:rPr lang="en" sz="1800" dirty="0">
                <a:cs typeface="B Nazanin" panose="00000700000000000000" pitchFamily="2" charset="-78"/>
              </a:rPr>
            </a:br>
            <a:endParaRPr sz="1800" b="1" dirty="0">
              <a:solidFill>
                <a:srgbClr val="3D85C6"/>
              </a:solidFill>
              <a:cs typeface="B Nazanin" panose="00000700000000000000" pitchFamily="2" charset="-78"/>
            </a:endParaRPr>
          </a:p>
        </p:txBody>
      </p:sp>
      <p:sp>
        <p:nvSpPr>
          <p:cNvPr id="402" name="Google Shape;402;p36"/>
          <p:cNvSpPr txBox="1"/>
          <p:nvPr/>
        </p:nvSpPr>
        <p:spPr>
          <a:xfrm>
            <a:off x="550500" y="4104575"/>
            <a:ext cx="6107700" cy="53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accent3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نیازی نیست این اسلاید را در ارائه خود نگه دارید. اگر نیاز به ایجاد اسلایدهای جدید یا دانلود فونت ها برای ویرایش ارائه در </a:t>
            </a:r>
            <a:r>
              <a:rPr lang="en-US" sz="1000" dirty="0">
                <a:solidFill>
                  <a:schemeClr val="accent3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PowerPoint® </a:t>
            </a:r>
            <a:r>
              <a:rPr lang="fa-IR" sz="1000" dirty="0">
                <a:solidFill>
                  <a:schemeClr val="accent3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دارید، فقط به عنوان راهنمای طراحی به شما خدمت می کند.</a:t>
            </a:r>
            <a:endParaRPr sz="1000" dirty="0">
              <a:solidFill>
                <a:schemeClr val="accent3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marR="0" lvl="0" indent="0" algn="r" rtl="1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None/>
            </a:pPr>
            <a:endParaRPr sz="1000" dirty="0">
              <a:solidFill>
                <a:schemeClr val="accent3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03" name="Google Shape;403;p36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37"/>
          <p:cNvSpPr txBox="1">
            <a:spLocks noGrp="1"/>
          </p:cNvSpPr>
          <p:nvPr>
            <p:ph type="ctrTitle"/>
          </p:nvPr>
        </p:nvSpPr>
        <p:spPr>
          <a:xfrm>
            <a:off x="579075" y="2177250"/>
            <a:ext cx="36387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3"/>
                </a:solidFill>
                <a:cs typeface="B Nazanin" panose="00000700000000000000" pitchFamily="2" charset="-78"/>
              </a:rPr>
              <a:t>2. منابع اضافی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9" name="Google Shape;409;p37"/>
          <p:cNvSpPr txBox="1">
            <a:spLocks noGrp="1"/>
          </p:cNvSpPr>
          <p:nvPr>
            <p:ph type="subTitle" idx="1"/>
          </p:nvPr>
        </p:nvSpPr>
        <p:spPr>
          <a:xfrm>
            <a:off x="579075" y="3672075"/>
            <a:ext cx="3638700" cy="3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8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38"/>
          <p:cNvSpPr txBox="1">
            <a:spLocks noGrp="1"/>
          </p:cNvSpPr>
          <p:nvPr>
            <p:ph type="title" idx="4294967295"/>
          </p:nvPr>
        </p:nvSpPr>
        <p:spPr>
          <a:xfrm>
            <a:off x="898234" y="104426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5" name="Google Shape;415;p38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16" name="Google Shape;416;p38"/>
          <p:cNvSpPr/>
          <p:nvPr/>
        </p:nvSpPr>
        <p:spPr>
          <a:xfrm>
            <a:off x="6802629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DEC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17" name="Google Shape;417;p38"/>
          <p:cNvSpPr/>
          <p:nvPr/>
        </p:nvSpPr>
        <p:spPr>
          <a:xfrm>
            <a:off x="6222127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NOV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18" name="Google Shape;418;p38"/>
          <p:cNvSpPr/>
          <p:nvPr/>
        </p:nvSpPr>
        <p:spPr>
          <a:xfrm>
            <a:off x="5641624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OCT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19" name="Google Shape;419;p38"/>
          <p:cNvSpPr/>
          <p:nvPr/>
        </p:nvSpPr>
        <p:spPr>
          <a:xfrm>
            <a:off x="5061122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SEP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0" name="Google Shape;420;p38"/>
          <p:cNvSpPr/>
          <p:nvPr/>
        </p:nvSpPr>
        <p:spPr>
          <a:xfrm>
            <a:off x="4480619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AUG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1" name="Google Shape;421;p38"/>
          <p:cNvSpPr/>
          <p:nvPr/>
        </p:nvSpPr>
        <p:spPr>
          <a:xfrm>
            <a:off x="3900117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JUL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2" name="Google Shape;422;p38"/>
          <p:cNvSpPr/>
          <p:nvPr/>
        </p:nvSpPr>
        <p:spPr>
          <a:xfrm>
            <a:off x="3319614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JUN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3" name="Google Shape;423;p38"/>
          <p:cNvSpPr/>
          <p:nvPr/>
        </p:nvSpPr>
        <p:spPr>
          <a:xfrm>
            <a:off x="2739112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MAY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4" name="Google Shape;424;p38"/>
          <p:cNvSpPr/>
          <p:nvPr/>
        </p:nvSpPr>
        <p:spPr>
          <a:xfrm>
            <a:off x="2158609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APR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5" name="Google Shape;425;p38"/>
          <p:cNvSpPr/>
          <p:nvPr/>
        </p:nvSpPr>
        <p:spPr>
          <a:xfrm>
            <a:off x="1578107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MAR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6" name="Google Shape;426;p38"/>
          <p:cNvSpPr/>
          <p:nvPr/>
        </p:nvSpPr>
        <p:spPr>
          <a:xfrm>
            <a:off x="997605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FEB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7" name="Google Shape;427;p38"/>
          <p:cNvSpPr/>
          <p:nvPr/>
        </p:nvSpPr>
        <p:spPr>
          <a:xfrm>
            <a:off x="417102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JAN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8" name="Google Shape;428;p38"/>
          <p:cNvSpPr/>
          <p:nvPr/>
        </p:nvSpPr>
        <p:spPr>
          <a:xfrm>
            <a:off x="0" y="2679750"/>
            <a:ext cx="560400" cy="393600"/>
          </a:xfrm>
          <a:prstGeom prst="homePlate">
            <a:avLst>
              <a:gd name="adj" fmla="val 32030"/>
            </a:avLst>
          </a:prstGeom>
          <a:solidFill>
            <a:schemeClr val="l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429" name="Google Shape;429;p38"/>
          <p:cNvCxnSpPr/>
          <p:nvPr/>
        </p:nvCxnSpPr>
        <p:spPr>
          <a:xfrm rot="10800000">
            <a:off x="676219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0" name="Google Shape;430;p38"/>
          <p:cNvSpPr txBox="1"/>
          <p:nvPr/>
        </p:nvSpPr>
        <p:spPr>
          <a:xfrm>
            <a:off x="640142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lang="en-US"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1" name="Google Shape;431;p38"/>
          <p:cNvCxnSpPr/>
          <p:nvPr/>
        </p:nvCxnSpPr>
        <p:spPr>
          <a:xfrm rot="10800000">
            <a:off x="1838162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2" name="Google Shape;432;p38"/>
          <p:cNvSpPr txBox="1"/>
          <p:nvPr/>
        </p:nvSpPr>
        <p:spPr>
          <a:xfrm>
            <a:off x="1803411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3" name="Google Shape;433;p38"/>
          <p:cNvCxnSpPr/>
          <p:nvPr/>
        </p:nvCxnSpPr>
        <p:spPr>
          <a:xfrm rot="10800000">
            <a:off x="3000105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4" name="Google Shape;434;p38"/>
          <p:cNvSpPr txBox="1"/>
          <p:nvPr/>
        </p:nvSpPr>
        <p:spPr>
          <a:xfrm>
            <a:off x="2966679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5" name="Google Shape;435;p38"/>
          <p:cNvCxnSpPr/>
          <p:nvPr/>
        </p:nvCxnSpPr>
        <p:spPr>
          <a:xfrm rot="10800000">
            <a:off x="4162048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6" name="Google Shape;436;p38"/>
          <p:cNvSpPr txBox="1"/>
          <p:nvPr/>
        </p:nvSpPr>
        <p:spPr>
          <a:xfrm>
            <a:off x="4129947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7" name="Google Shape;437;p38"/>
          <p:cNvCxnSpPr/>
          <p:nvPr/>
        </p:nvCxnSpPr>
        <p:spPr>
          <a:xfrm rot="10800000">
            <a:off x="5323991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8" name="Google Shape;438;p38"/>
          <p:cNvSpPr txBox="1"/>
          <p:nvPr/>
        </p:nvSpPr>
        <p:spPr>
          <a:xfrm>
            <a:off x="5293215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9" name="Google Shape;439;p38"/>
          <p:cNvCxnSpPr/>
          <p:nvPr/>
        </p:nvCxnSpPr>
        <p:spPr>
          <a:xfrm rot="10800000">
            <a:off x="6485934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0" name="Google Shape;440;p38"/>
          <p:cNvSpPr txBox="1"/>
          <p:nvPr/>
        </p:nvSpPr>
        <p:spPr>
          <a:xfrm>
            <a:off x="6456484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1" name="Google Shape;441;p38"/>
          <p:cNvCxnSpPr/>
          <p:nvPr/>
        </p:nvCxnSpPr>
        <p:spPr>
          <a:xfrm rot="10800000">
            <a:off x="1266114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2" name="Google Shape;442;p38"/>
          <p:cNvSpPr txBox="1"/>
          <p:nvPr/>
        </p:nvSpPr>
        <p:spPr>
          <a:xfrm>
            <a:off x="1204431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3" name="Google Shape;443;p38"/>
          <p:cNvCxnSpPr/>
          <p:nvPr/>
        </p:nvCxnSpPr>
        <p:spPr>
          <a:xfrm rot="10800000">
            <a:off x="2428057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4" name="Google Shape;444;p38"/>
          <p:cNvSpPr txBox="1"/>
          <p:nvPr/>
        </p:nvSpPr>
        <p:spPr>
          <a:xfrm>
            <a:off x="2374431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5" name="Google Shape;445;p38"/>
          <p:cNvCxnSpPr/>
          <p:nvPr/>
        </p:nvCxnSpPr>
        <p:spPr>
          <a:xfrm rot="10800000">
            <a:off x="3590000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6" name="Google Shape;446;p38"/>
          <p:cNvSpPr txBox="1"/>
          <p:nvPr/>
        </p:nvSpPr>
        <p:spPr>
          <a:xfrm>
            <a:off x="3544430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7" name="Google Shape;447;p38"/>
          <p:cNvCxnSpPr/>
          <p:nvPr/>
        </p:nvCxnSpPr>
        <p:spPr>
          <a:xfrm rot="10800000">
            <a:off x="4751943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8" name="Google Shape;448;p38"/>
          <p:cNvSpPr txBox="1"/>
          <p:nvPr/>
        </p:nvSpPr>
        <p:spPr>
          <a:xfrm>
            <a:off x="4714429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9" name="Google Shape;449;p38"/>
          <p:cNvCxnSpPr/>
          <p:nvPr/>
        </p:nvCxnSpPr>
        <p:spPr>
          <a:xfrm rot="10800000">
            <a:off x="5913886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0" name="Google Shape;450;p38"/>
          <p:cNvSpPr txBox="1"/>
          <p:nvPr/>
        </p:nvSpPr>
        <p:spPr>
          <a:xfrm>
            <a:off x="5884429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51" name="Google Shape;451;p38"/>
          <p:cNvCxnSpPr/>
          <p:nvPr/>
        </p:nvCxnSpPr>
        <p:spPr>
          <a:xfrm rot="10800000">
            <a:off x="7075829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2" name="Google Shape;452;p38"/>
          <p:cNvSpPr txBox="1"/>
          <p:nvPr/>
        </p:nvSpPr>
        <p:spPr>
          <a:xfrm>
            <a:off x="7042599" y="3571950"/>
            <a:ext cx="7236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39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8" name="Google Shape;458;p39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59" name="Google Shape;459;p39"/>
          <p:cNvSpPr/>
          <p:nvPr/>
        </p:nvSpPr>
        <p:spPr>
          <a:xfrm>
            <a:off x="0" y="2521158"/>
            <a:ext cx="7894320" cy="872868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460" name="Google Shape;460;p39"/>
          <p:cNvSpPr/>
          <p:nvPr/>
        </p:nvSpPr>
        <p:spPr>
          <a:xfrm>
            <a:off x="0" y="2521158"/>
            <a:ext cx="7894320" cy="872868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461" name="Google Shape;461;p39"/>
          <p:cNvGrpSpPr/>
          <p:nvPr/>
        </p:nvGrpSpPr>
        <p:grpSpPr>
          <a:xfrm>
            <a:off x="1543415" y="1944198"/>
            <a:ext cx="409200" cy="409200"/>
            <a:chOff x="1543415" y="1944198"/>
            <a:chExt cx="409200" cy="409200"/>
          </a:xfrm>
        </p:grpSpPr>
        <p:sp>
          <p:nvSpPr>
            <p:cNvPr id="462" name="Google Shape;462;p39"/>
            <p:cNvSpPr/>
            <p:nvPr/>
          </p:nvSpPr>
          <p:spPr>
            <a:xfrm rot="8100000">
              <a:off x="1603341" y="2004124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3" name="Google Shape;463;p39"/>
            <p:cNvSpPr/>
            <p:nvPr/>
          </p:nvSpPr>
          <p:spPr>
            <a:xfrm>
              <a:off x="1690148" y="2085199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1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64" name="Google Shape;464;p39"/>
          <p:cNvGrpSpPr/>
          <p:nvPr/>
        </p:nvGrpSpPr>
        <p:grpSpPr>
          <a:xfrm>
            <a:off x="3295851" y="1944198"/>
            <a:ext cx="409200" cy="409200"/>
            <a:chOff x="3295851" y="1944198"/>
            <a:chExt cx="409200" cy="409200"/>
          </a:xfrm>
        </p:grpSpPr>
        <p:sp>
          <p:nvSpPr>
            <p:cNvPr id="465" name="Google Shape;465;p39"/>
            <p:cNvSpPr/>
            <p:nvPr/>
          </p:nvSpPr>
          <p:spPr>
            <a:xfrm rot="8100000">
              <a:off x="3355777" y="2004124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6" name="Google Shape;466;p39"/>
            <p:cNvSpPr/>
            <p:nvPr/>
          </p:nvSpPr>
          <p:spPr>
            <a:xfrm>
              <a:off x="3442584" y="2085199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3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67" name="Google Shape;467;p39"/>
          <p:cNvGrpSpPr/>
          <p:nvPr/>
        </p:nvGrpSpPr>
        <p:grpSpPr>
          <a:xfrm>
            <a:off x="5048287" y="1944198"/>
            <a:ext cx="409200" cy="409200"/>
            <a:chOff x="5048287" y="1944198"/>
            <a:chExt cx="409200" cy="409200"/>
          </a:xfrm>
        </p:grpSpPr>
        <p:sp>
          <p:nvSpPr>
            <p:cNvPr id="468" name="Google Shape;468;p39"/>
            <p:cNvSpPr/>
            <p:nvPr/>
          </p:nvSpPr>
          <p:spPr>
            <a:xfrm rot="8100000">
              <a:off x="5108213" y="2004124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9" name="Google Shape;469;p39"/>
            <p:cNvSpPr/>
            <p:nvPr/>
          </p:nvSpPr>
          <p:spPr>
            <a:xfrm>
              <a:off x="5195020" y="2085199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5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70" name="Google Shape;470;p39"/>
          <p:cNvGrpSpPr/>
          <p:nvPr/>
        </p:nvGrpSpPr>
        <p:grpSpPr>
          <a:xfrm>
            <a:off x="5945632" y="3562553"/>
            <a:ext cx="409200" cy="409200"/>
            <a:chOff x="5945632" y="3562553"/>
            <a:chExt cx="409200" cy="409200"/>
          </a:xfrm>
        </p:grpSpPr>
        <p:sp>
          <p:nvSpPr>
            <p:cNvPr id="471" name="Google Shape;471;p39"/>
            <p:cNvSpPr/>
            <p:nvPr/>
          </p:nvSpPr>
          <p:spPr>
            <a:xfrm rot="-2700000">
              <a:off x="6005558" y="3622479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2" name="Google Shape;472;p39"/>
            <p:cNvSpPr/>
            <p:nvPr/>
          </p:nvSpPr>
          <p:spPr>
            <a:xfrm flipH="1">
              <a:off x="6092299" y="3714877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6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73" name="Google Shape;473;p39"/>
          <p:cNvGrpSpPr/>
          <p:nvPr/>
        </p:nvGrpSpPr>
        <p:grpSpPr>
          <a:xfrm>
            <a:off x="4193196" y="3562553"/>
            <a:ext cx="409200" cy="409200"/>
            <a:chOff x="4193196" y="3562553"/>
            <a:chExt cx="409200" cy="409200"/>
          </a:xfrm>
        </p:grpSpPr>
        <p:sp>
          <p:nvSpPr>
            <p:cNvPr id="474" name="Google Shape;474;p39"/>
            <p:cNvSpPr/>
            <p:nvPr/>
          </p:nvSpPr>
          <p:spPr>
            <a:xfrm rot="-2700000">
              <a:off x="4253122" y="3622479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5" name="Google Shape;475;p39"/>
            <p:cNvSpPr/>
            <p:nvPr/>
          </p:nvSpPr>
          <p:spPr>
            <a:xfrm flipH="1">
              <a:off x="4339863" y="3714877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4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76" name="Google Shape;476;p39"/>
          <p:cNvGrpSpPr/>
          <p:nvPr/>
        </p:nvGrpSpPr>
        <p:grpSpPr>
          <a:xfrm>
            <a:off x="2440760" y="3562553"/>
            <a:ext cx="409200" cy="409200"/>
            <a:chOff x="2440760" y="3562553"/>
            <a:chExt cx="409200" cy="409200"/>
          </a:xfrm>
        </p:grpSpPr>
        <p:sp>
          <p:nvSpPr>
            <p:cNvPr id="477" name="Google Shape;477;p39"/>
            <p:cNvSpPr/>
            <p:nvPr/>
          </p:nvSpPr>
          <p:spPr>
            <a:xfrm rot="-2700000">
              <a:off x="2500686" y="3622479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8" name="Google Shape;478;p39"/>
            <p:cNvSpPr/>
            <p:nvPr/>
          </p:nvSpPr>
          <p:spPr>
            <a:xfrm flipH="1">
              <a:off x="2587427" y="3714877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2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sp>
        <p:nvSpPr>
          <p:cNvPr id="479" name="Google Shape;479;p39"/>
          <p:cNvSpPr txBox="1"/>
          <p:nvPr/>
        </p:nvSpPr>
        <p:spPr>
          <a:xfrm>
            <a:off x="1192312" y="1471350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0" name="Google Shape;480;p39"/>
          <p:cNvSpPr txBox="1"/>
          <p:nvPr/>
        </p:nvSpPr>
        <p:spPr>
          <a:xfrm>
            <a:off x="2918204" y="1471350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1" name="Google Shape;481;p39"/>
          <p:cNvSpPr txBox="1"/>
          <p:nvPr/>
        </p:nvSpPr>
        <p:spPr>
          <a:xfrm>
            <a:off x="4697194" y="1471350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2" name="Google Shape;482;p39"/>
          <p:cNvSpPr txBox="1"/>
          <p:nvPr/>
        </p:nvSpPr>
        <p:spPr>
          <a:xfrm>
            <a:off x="2089517" y="3983694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3" name="Google Shape;483;p39"/>
          <p:cNvSpPr txBox="1"/>
          <p:nvPr/>
        </p:nvSpPr>
        <p:spPr>
          <a:xfrm>
            <a:off x="3841958" y="3983694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4" name="Google Shape;484;p39"/>
          <p:cNvSpPr txBox="1"/>
          <p:nvPr/>
        </p:nvSpPr>
        <p:spPr>
          <a:xfrm>
            <a:off x="5594399" y="3983694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13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دستورالعمل استفاده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7" name="Google Shape;137;p13"/>
          <p:cNvSpPr txBox="1">
            <a:spLocks noGrp="1"/>
          </p:cNvSpPr>
          <p:nvPr>
            <p:ph type="body" idx="2"/>
          </p:nvPr>
        </p:nvSpPr>
        <p:spPr>
          <a:xfrm>
            <a:off x="3804474" y="1353950"/>
            <a:ext cx="2853600" cy="228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ویرایش در </a:t>
            </a:r>
            <a:r>
              <a:rPr lang="en-US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POWERPOINT®</a:t>
            </a:r>
            <a:endParaRPr lang="fa-IR" sz="1200"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"Download as PowerPoint template"</a:t>
            </a: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. You will get a .pptx file that you can edit in PowerPoint. 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Remember to download and install the fonts used in this presentation (you’ll find the links to the font files needed in the </a:t>
            </a:r>
            <a:r>
              <a:rPr lang="en" sz="1200" u="sng" dirty="0">
                <a:solidFill>
                  <a:schemeClr val="tx1"/>
                </a:solidFill>
                <a:cs typeface="B Nazanin" panose="00000700000000000000" pitchFamily="2" charset="-78"/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Presentation design slide</a:t>
            </a: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)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8" name="Google Shape;138;p13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2853600" cy="228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EDIT IN GOOGLE SLIDES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"Use as Google Slides Theme"</a:t>
            </a: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You will get a copy of this document on your Google Drive and will be able to edit, add or delete slides.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You have to be signed in to your Google account.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0" name="Google Shape;140;p13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Google Shape;489;p40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0" name="Google Shape;490;p40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30</a:t>
            </a:fld>
            <a:endParaRPr/>
          </a:p>
        </p:txBody>
      </p:sp>
      <p:graphicFrame>
        <p:nvGraphicFramePr>
          <p:cNvPr id="491" name="Google Shape;491;p40"/>
          <p:cNvGraphicFramePr/>
          <p:nvPr>
            <p:extLst>
              <p:ext uri="{D42A27DB-BD31-4B8C-83A1-F6EECF244321}">
                <p14:modId xmlns:p14="http://schemas.microsoft.com/office/powerpoint/2010/main" val="2700079247"/>
              </p:ext>
            </p:extLst>
          </p:nvPr>
        </p:nvGraphicFramePr>
        <p:xfrm>
          <a:off x="550625" y="1335881"/>
          <a:ext cx="7066850" cy="3197750"/>
        </p:xfrm>
        <a:graphic>
          <a:graphicData uri="http://schemas.openxmlformats.org/drawingml/2006/table">
            <a:tbl>
              <a:tblPr>
                <a:noFill/>
                <a:tableStyleId>{6B5681E7-3F6B-493A-A081-50176DB923CF}</a:tableStyleId>
              </a:tblPr>
              <a:tblGrid>
                <a:gridCol w="1216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1</a:t>
                      </a:r>
                      <a:endParaRPr sz="800" b="1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2</a:t>
                      </a:r>
                      <a:endParaRPr sz="800" b="1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2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3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4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5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6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7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8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9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10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11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12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13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14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1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2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◆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 3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4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◆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5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◆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6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7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8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p41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7" name="Google Shape;497;p41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31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98" name="Google Shape;498;p41"/>
          <p:cNvSpPr/>
          <p:nvPr/>
        </p:nvSpPr>
        <p:spPr>
          <a:xfrm>
            <a:off x="550500" y="1466075"/>
            <a:ext cx="3399900" cy="141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نقاط قوت</a:t>
            </a:r>
            <a:endParaRPr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99" name="Google Shape;499;p41"/>
          <p:cNvSpPr/>
          <p:nvPr/>
        </p:nvSpPr>
        <p:spPr>
          <a:xfrm>
            <a:off x="4090938" y="1466075"/>
            <a:ext cx="3399900" cy="141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نقاط ضعف</a:t>
            </a:r>
            <a:endParaRPr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0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00" name="Google Shape;500;p41"/>
          <p:cNvSpPr/>
          <p:nvPr/>
        </p:nvSpPr>
        <p:spPr>
          <a:xfrm>
            <a:off x="550500" y="3039445"/>
            <a:ext cx="3399900" cy="141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فرصت ها</a:t>
            </a:r>
            <a:endParaRPr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01" name="Google Shape;501;p41"/>
          <p:cNvSpPr/>
          <p:nvPr/>
        </p:nvSpPr>
        <p:spPr>
          <a:xfrm>
            <a:off x="4090938" y="3039445"/>
            <a:ext cx="3399900" cy="141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تهدیدها</a:t>
            </a:r>
            <a:endParaRPr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02" name="Google Shape;502;p41"/>
          <p:cNvSpPr/>
          <p:nvPr/>
        </p:nvSpPr>
        <p:spPr>
          <a:xfrm>
            <a:off x="2861649" y="1801585"/>
            <a:ext cx="2162700" cy="21627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3" name="Google Shape;503;p41"/>
          <p:cNvSpPr/>
          <p:nvPr/>
        </p:nvSpPr>
        <p:spPr>
          <a:xfrm rot="5400000">
            <a:off x="3014880" y="1801585"/>
            <a:ext cx="2162700" cy="21627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4" name="Google Shape;504;p41"/>
          <p:cNvSpPr/>
          <p:nvPr/>
        </p:nvSpPr>
        <p:spPr>
          <a:xfrm rot="10800000">
            <a:off x="3014880" y="1958639"/>
            <a:ext cx="2162700" cy="21627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5" name="Google Shape;505;p41"/>
          <p:cNvSpPr/>
          <p:nvPr/>
        </p:nvSpPr>
        <p:spPr>
          <a:xfrm rot="-5400000">
            <a:off x="2861649" y="1958639"/>
            <a:ext cx="2162700" cy="21627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6" name="Google Shape;506;p41"/>
          <p:cNvSpPr/>
          <p:nvPr/>
        </p:nvSpPr>
        <p:spPr>
          <a:xfrm>
            <a:off x="3429324" y="2252692"/>
            <a:ext cx="245903" cy="46029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Oswald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507" name="Google Shape;507;p41"/>
          <p:cNvSpPr/>
          <p:nvPr/>
        </p:nvSpPr>
        <p:spPr>
          <a:xfrm>
            <a:off x="4341829" y="2259599"/>
            <a:ext cx="355315" cy="4475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Oswald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508" name="Google Shape;508;p41"/>
          <p:cNvSpPr/>
          <p:nvPr/>
        </p:nvSpPr>
        <p:spPr>
          <a:xfrm>
            <a:off x="3398379" y="3242587"/>
            <a:ext cx="269664" cy="46029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Oswald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509" name="Google Shape;509;p41"/>
          <p:cNvSpPr/>
          <p:nvPr/>
        </p:nvSpPr>
        <p:spPr>
          <a:xfrm>
            <a:off x="4444058" y="3249494"/>
            <a:ext cx="233746" cy="4475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Oswald"/>
                <a:cs typeface="B Nazanin" panose="00000700000000000000" pitchFamily="2" charset="-78"/>
              </a:rPr>
              <a:t>T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Google Shape;514;p42"/>
          <p:cNvSpPr txBox="1">
            <a:spLocks noGrp="1"/>
          </p:cNvSpPr>
          <p:nvPr>
            <p:ph type="title" idx="4294967295"/>
          </p:nvPr>
        </p:nvSpPr>
        <p:spPr>
          <a:xfrm>
            <a:off x="262200" y="0"/>
            <a:ext cx="8619600" cy="467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cs typeface="B Nazanin" panose="00000700000000000000" pitchFamily="2" charset="-78"/>
              </a:rPr>
              <a:t>Business Model Canvas</a:t>
            </a:r>
            <a:endParaRPr sz="120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515" name="Google Shape;515;p42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32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16" name="Google Shape;516;p42"/>
          <p:cNvSpPr txBox="1"/>
          <p:nvPr/>
        </p:nvSpPr>
        <p:spPr>
          <a:xfrm>
            <a:off x="1752780" y="467025"/>
            <a:ext cx="1490400" cy="1594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فعالیت های کلیدی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sz="800" b="1" dirty="0">
              <a:solidFill>
                <a:schemeClr val="dk2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17" name="Google Shape;517;p42"/>
          <p:cNvSpPr txBox="1"/>
          <p:nvPr/>
        </p:nvSpPr>
        <p:spPr>
          <a:xfrm>
            <a:off x="1752780" y="2061700"/>
            <a:ext cx="1490400" cy="1594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منابع مهم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18" name="Google Shape;518;p42"/>
          <p:cNvSpPr txBox="1"/>
          <p:nvPr/>
        </p:nvSpPr>
        <p:spPr>
          <a:xfrm>
            <a:off x="3243359" y="467025"/>
            <a:ext cx="1490400" cy="3189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ارزش پیشنهادی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19" name="Google Shape;519;p42"/>
          <p:cNvSpPr txBox="1"/>
          <p:nvPr/>
        </p:nvSpPr>
        <p:spPr>
          <a:xfrm>
            <a:off x="4733939" y="467025"/>
            <a:ext cx="1490400" cy="1594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ارتباط با مشتری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20" name="Google Shape;520;p42"/>
          <p:cNvSpPr txBox="1"/>
          <p:nvPr/>
        </p:nvSpPr>
        <p:spPr>
          <a:xfrm>
            <a:off x="4733939" y="2061700"/>
            <a:ext cx="1490400" cy="1594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کانال ها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21" name="Google Shape;521;p42"/>
          <p:cNvSpPr txBox="1"/>
          <p:nvPr/>
        </p:nvSpPr>
        <p:spPr>
          <a:xfrm>
            <a:off x="6224519" y="467025"/>
            <a:ext cx="1490400" cy="3189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قسمت مشتریان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22" name="Google Shape;522;p42"/>
          <p:cNvSpPr txBox="1"/>
          <p:nvPr/>
        </p:nvSpPr>
        <p:spPr>
          <a:xfrm>
            <a:off x="262200" y="467025"/>
            <a:ext cx="1490400" cy="3189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شرکای کلیدی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sz="800" b="1" dirty="0">
              <a:solidFill>
                <a:schemeClr val="dk2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23" name="Google Shape;523;p42"/>
          <p:cNvSpPr txBox="1"/>
          <p:nvPr/>
        </p:nvSpPr>
        <p:spPr>
          <a:xfrm>
            <a:off x="262200" y="3656374"/>
            <a:ext cx="3726600" cy="12351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ساختار هزینه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24" name="Google Shape;524;p42"/>
          <p:cNvSpPr txBox="1"/>
          <p:nvPr/>
        </p:nvSpPr>
        <p:spPr>
          <a:xfrm>
            <a:off x="3988649" y="3656374"/>
            <a:ext cx="3726600" cy="12351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جریان های درآمد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25" name="Google Shape;525;p42"/>
          <p:cNvSpPr/>
          <p:nvPr/>
        </p:nvSpPr>
        <p:spPr>
          <a:xfrm>
            <a:off x="3689882" y="3732570"/>
            <a:ext cx="215901" cy="214638"/>
          </a:xfrm>
          <a:custGeom>
            <a:avLst/>
            <a:gdLst/>
            <a:ahLst/>
            <a:cxnLst/>
            <a:rect l="l" t="t" r="r" b="b"/>
            <a:pathLst>
              <a:path w="16756" h="16658" extrusionOk="0">
                <a:moveTo>
                  <a:pt x="13287" y="2565"/>
                </a:moveTo>
                <a:lnTo>
                  <a:pt x="13482" y="2590"/>
                </a:lnTo>
                <a:lnTo>
                  <a:pt x="13653" y="2663"/>
                </a:lnTo>
                <a:lnTo>
                  <a:pt x="13800" y="2736"/>
                </a:lnTo>
                <a:lnTo>
                  <a:pt x="13922" y="2858"/>
                </a:lnTo>
                <a:lnTo>
                  <a:pt x="14069" y="3005"/>
                </a:lnTo>
                <a:lnTo>
                  <a:pt x="14142" y="3176"/>
                </a:lnTo>
                <a:lnTo>
                  <a:pt x="14191" y="3371"/>
                </a:lnTo>
                <a:lnTo>
                  <a:pt x="14215" y="3567"/>
                </a:lnTo>
                <a:lnTo>
                  <a:pt x="14191" y="3738"/>
                </a:lnTo>
                <a:lnTo>
                  <a:pt x="14142" y="3884"/>
                </a:lnTo>
                <a:lnTo>
                  <a:pt x="14069" y="4055"/>
                </a:lnTo>
                <a:lnTo>
                  <a:pt x="13922" y="4202"/>
                </a:lnTo>
                <a:lnTo>
                  <a:pt x="13800" y="4348"/>
                </a:lnTo>
                <a:lnTo>
                  <a:pt x="13653" y="4446"/>
                </a:lnTo>
                <a:lnTo>
                  <a:pt x="13482" y="4495"/>
                </a:lnTo>
                <a:lnTo>
                  <a:pt x="13067" y="4495"/>
                </a:lnTo>
                <a:lnTo>
                  <a:pt x="12896" y="4446"/>
                </a:lnTo>
                <a:lnTo>
                  <a:pt x="12725" y="4348"/>
                </a:lnTo>
                <a:lnTo>
                  <a:pt x="12554" y="4202"/>
                </a:lnTo>
                <a:lnTo>
                  <a:pt x="12481" y="4055"/>
                </a:lnTo>
                <a:lnTo>
                  <a:pt x="12408" y="3884"/>
                </a:lnTo>
                <a:lnTo>
                  <a:pt x="12359" y="3738"/>
                </a:lnTo>
                <a:lnTo>
                  <a:pt x="12359" y="3567"/>
                </a:lnTo>
                <a:lnTo>
                  <a:pt x="12359" y="3371"/>
                </a:lnTo>
                <a:lnTo>
                  <a:pt x="12408" y="3176"/>
                </a:lnTo>
                <a:lnTo>
                  <a:pt x="12481" y="3005"/>
                </a:lnTo>
                <a:lnTo>
                  <a:pt x="12554" y="2858"/>
                </a:lnTo>
                <a:lnTo>
                  <a:pt x="12725" y="2736"/>
                </a:lnTo>
                <a:lnTo>
                  <a:pt x="12896" y="2663"/>
                </a:lnTo>
                <a:lnTo>
                  <a:pt x="13067" y="2590"/>
                </a:lnTo>
                <a:lnTo>
                  <a:pt x="13287" y="2565"/>
                </a:lnTo>
                <a:close/>
                <a:moveTo>
                  <a:pt x="10845" y="1"/>
                </a:moveTo>
                <a:lnTo>
                  <a:pt x="10527" y="25"/>
                </a:lnTo>
                <a:lnTo>
                  <a:pt x="10210" y="74"/>
                </a:lnTo>
                <a:lnTo>
                  <a:pt x="9868" y="172"/>
                </a:lnTo>
                <a:lnTo>
                  <a:pt x="9477" y="318"/>
                </a:lnTo>
                <a:lnTo>
                  <a:pt x="9184" y="489"/>
                </a:lnTo>
                <a:lnTo>
                  <a:pt x="8891" y="660"/>
                </a:lnTo>
                <a:lnTo>
                  <a:pt x="8622" y="831"/>
                </a:lnTo>
                <a:lnTo>
                  <a:pt x="8525" y="953"/>
                </a:lnTo>
                <a:lnTo>
                  <a:pt x="8427" y="1051"/>
                </a:lnTo>
                <a:lnTo>
                  <a:pt x="416" y="8866"/>
                </a:lnTo>
                <a:lnTo>
                  <a:pt x="270" y="9086"/>
                </a:lnTo>
                <a:lnTo>
                  <a:pt x="123" y="9355"/>
                </a:lnTo>
                <a:lnTo>
                  <a:pt x="25" y="9624"/>
                </a:lnTo>
                <a:lnTo>
                  <a:pt x="1" y="9746"/>
                </a:lnTo>
                <a:lnTo>
                  <a:pt x="1" y="9917"/>
                </a:lnTo>
                <a:lnTo>
                  <a:pt x="1" y="10039"/>
                </a:lnTo>
                <a:lnTo>
                  <a:pt x="25" y="10136"/>
                </a:lnTo>
                <a:lnTo>
                  <a:pt x="123" y="10381"/>
                </a:lnTo>
                <a:lnTo>
                  <a:pt x="270" y="10625"/>
                </a:lnTo>
                <a:lnTo>
                  <a:pt x="416" y="10869"/>
                </a:lnTo>
                <a:lnTo>
                  <a:pt x="5911" y="16242"/>
                </a:lnTo>
                <a:lnTo>
                  <a:pt x="6009" y="16340"/>
                </a:lnTo>
                <a:lnTo>
                  <a:pt x="6131" y="16438"/>
                </a:lnTo>
                <a:lnTo>
                  <a:pt x="6253" y="16511"/>
                </a:lnTo>
                <a:lnTo>
                  <a:pt x="6400" y="16560"/>
                </a:lnTo>
                <a:lnTo>
                  <a:pt x="6522" y="16609"/>
                </a:lnTo>
                <a:lnTo>
                  <a:pt x="6668" y="16633"/>
                </a:lnTo>
                <a:lnTo>
                  <a:pt x="6961" y="16657"/>
                </a:lnTo>
                <a:lnTo>
                  <a:pt x="7206" y="16633"/>
                </a:lnTo>
                <a:lnTo>
                  <a:pt x="7474" y="16560"/>
                </a:lnTo>
                <a:lnTo>
                  <a:pt x="7596" y="16511"/>
                </a:lnTo>
                <a:lnTo>
                  <a:pt x="7719" y="16438"/>
                </a:lnTo>
                <a:lnTo>
                  <a:pt x="7816" y="16340"/>
                </a:lnTo>
                <a:lnTo>
                  <a:pt x="7914" y="16242"/>
                </a:lnTo>
                <a:lnTo>
                  <a:pt x="15803" y="8427"/>
                </a:lnTo>
                <a:lnTo>
                  <a:pt x="15974" y="8183"/>
                </a:lnTo>
                <a:lnTo>
                  <a:pt x="16169" y="7938"/>
                </a:lnTo>
                <a:lnTo>
                  <a:pt x="16242" y="7792"/>
                </a:lnTo>
                <a:lnTo>
                  <a:pt x="16340" y="7645"/>
                </a:lnTo>
                <a:lnTo>
                  <a:pt x="16389" y="7474"/>
                </a:lnTo>
                <a:lnTo>
                  <a:pt x="16438" y="7279"/>
                </a:lnTo>
                <a:lnTo>
                  <a:pt x="16584" y="6961"/>
                </a:lnTo>
                <a:lnTo>
                  <a:pt x="16682" y="6644"/>
                </a:lnTo>
                <a:lnTo>
                  <a:pt x="16731" y="6326"/>
                </a:lnTo>
                <a:lnTo>
                  <a:pt x="16755" y="6009"/>
                </a:lnTo>
                <a:lnTo>
                  <a:pt x="16755" y="1491"/>
                </a:lnTo>
                <a:lnTo>
                  <a:pt x="16731" y="1173"/>
                </a:lnTo>
                <a:lnTo>
                  <a:pt x="16706" y="1051"/>
                </a:lnTo>
                <a:lnTo>
                  <a:pt x="16657" y="905"/>
                </a:lnTo>
                <a:lnTo>
                  <a:pt x="16609" y="782"/>
                </a:lnTo>
                <a:lnTo>
                  <a:pt x="16535" y="660"/>
                </a:lnTo>
                <a:lnTo>
                  <a:pt x="16438" y="538"/>
                </a:lnTo>
                <a:lnTo>
                  <a:pt x="16340" y="416"/>
                </a:lnTo>
                <a:lnTo>
                  <a:pt x="16144" y="270"/>
                </a:lnTo>
                <a:lnTo>
                  <a:pt x="15900" y="123"/>
                </a:lnTo>
                <a:lnTo>
                  <a:pt x="15632" y="50"/>
                </a:lnTo>
                <a:lnTo>
                  <a:pt x="1550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526" name="Google Shape;526;p42"/>
          <p:cNvSpPr/>
          <p:nvPr/>
        </p:nvSpPr>
        <p:spPr>
          <a:xfrm>
            <a:off x="5940281" y="543303"/>
            <a:ext cx="215257" cy="193236"/>
          </a:xfrm>
          <a:custGeom>
            <a:avLst/>
            <a:gdLst/>
            <a:ahLst/>
            <a:cxnLst/>
            <a:rect l="l" t="t" r="r" b="b"/>
            <a:pathLst>
              <a:path w="16706" h="14997" extrusionOk="0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527" name="Google Shape;527;p42"/>
          <p:cNvSpPr/>
          <p:nvPr/>
        </p:nvSpPr>
        <p:spPr>
          <a:xfrm>
            <a:off x="1465416" y="543215"/>
            <a:ext cx="207088" cy="207075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528" name="Google Shape;528;p42"/>
          <p:cNvSpPr/>
          <p:nvPr/>
        </p:nvSpPr>
        <p:spPr>
          <a:xfrm>
            <a:off x="7445560" y="543301"/>
            <a:ext cx="197012" cy="207706"/>
          </a:xfrm>
          <a:custGeom>
            <a:avLst/>
            <a:gdLst/>
            <a:ahLst/>
            <a:cxnLst/>
            <a:rect l="l" t="t" r="r" b="b"/>
            <a:pathLst>
              <a:path w="15290" h="16120" extrusionOk="0">
                <a:moveTo>
                  <a:pt x="7645" y="1"/>
                </a:moveTo>
                <a:lnTo>
                  <a:pt x="7303" y="25"/>
                </a:lnTo>
                <a:lnTo>
                  <a:pt x="7010" y="98"/>
                </a:lnTo>
                <a:lnTo>
                  <a:pt x="6766" y="172"/>
                </a:lnTo>
                <a:lnTo>
                  <a:pt x="6546" y="294"/>
                </a:lnTo>
                <a:lnTo>
                  <a:pt x="6351" y="391"/>
                </a:lnTo>
                <a:lnTo>
                  <a:pt x="6204" y="538"/>
                </a:lnTo>
                <a:lnTo>
                  <a:pt x="6058" y="660"/>
                </a:lnTo>
                <a:lnTo>
                  <a:pt x="5960" y="782"/>
                </a:lnTo>
                <a:lnTo>
                  <a:pt x="5569" y="856"/>
                </a:lnTo>
                <a:lnTo>
                  <a:pt x="5203" y="978"/>
                </a:lnTo>
                <a:lnTo>
                  <a:pt x="4885" y="1149"/>
                </a:lnTo>
                <a:lnTo>
                  <a:pt x="4617" y="1320"/>
                </a:lnTo>
                <a:lnTo>
                  <a:pt x="4372" y="1539"/>
                </a:lnTo>
                <a:lnTo>
                  <a:pt x="4177" y="1759"/>
                </a:lnTo>
                <a:lnTo>
                  <a:pt x="4030" y="2028"/>
                </a:lnTo>
                <a:lnTo>
                  <a:pt x="3908" y="2296"/>
                </a:lnTo>
                <a:lnTo>
                  <a:pt x="3811" y="2565"/>
                </a:lnTo>
                <a:lnTo>
                  <a:pt x="3737" y="2834"/>
                </a:lnTo>
                <a:lnTo>
                  <a:pt x="3689" y="3127"/>
                </a:lnTo>
                <a:lnTo>
                  <a:pt x="3640" y="3420"/>
                </a:lnTo>
                <a:lnTo>
                  <a:pt x="3640" y="3713"/>
                </a:lnTo>
                <a:lnTo>
                  <a:pt x="3640" y="3982"/>
                </a:lnTo>
                <a:lnTo>
                  <a:pt x="3689" y="4495"/>
                </a:lnTo>
                <a:lnTo>
                  <a:pt x="3689" y="4519"/>
                </a:lnTo>
                <a:lnTo>
                  <a:pt x="3566" y="4568"/>
                </a:lnTo>
                <a:lnTo>
                  <a:pt x="3469" y="4666"/>
                </a:lnTo>
                <a:lnTo>
                  <a:pt x="3395" y="4812"/>
                </a:lnTo>
                <a:lnTo>
                  <a:pt x="3322" y="4983"/>
                </a:lnTo>
                <a:lnTo>
                  <a:pt x="3273" y="5178"/>
                </a:lnTo>
                <a:lnTo>
                  <a:pt x="3249" y="5398"/>
                </a:lnTo>
                <a:lnTo>
                  <a:pt x="3224" y="5642"/>
                </a:lnTo>
                <a:lnTo>
                  <a:pt x="3249" y="5887"/>
                </a:lnTo>
                <a:lnTo>
                  <a:pt x="3298" y="6155"/>
                </a:lnTo>
                <a:lnTo>
                  <a:pt x="3347" y="6400"/>
                </a:lnTo>
                <a:lnTo>
                  <a:pt x="3444" y="6619"/>
                </a:lnTo>
                <a:lnTo>
                  <a:pt x="3542" y="6790"/>
                </a:lnTo>
                <a:lnTo>
                  <a:pt x="3640" y="6961"/>
                </a:lnTo>
                <a:lnTo>
                  <a:pt x="3762" y="7059"/>
                </a:lnTo>
                <a:lnTo>
                  <a:pt x="3884" y="7132"/>
                </a:lnTo>
                <a:lnTo>
                  <a:pt x="4030" y="7132"/>
                </a:lnTo>
                <a:lnTo>
                  <a:pt x="4104" y="7108"/>
                </a:lnTo>
                <a:lnTo>
                  <a:pt x="4275" y="7523"/>
                </a:lnTo>
                <a:lnTo>
                  <a:pt x="4494" y="7889"/>
                </a:lnTo>
                <a:lnTo>
                  <a:pt x="4714" y="8256"/>
                </a:lnTo>
                <a:lnTo>
                  <a:pt x="4983" y="8598"/>
                </a:lnTo>
                <a:lnTo>
                  <a:pt x="5252" y="8891"/>
                </a:lnTo>
                <a:lnTo>
                  <a:pt x="5545" y="9159"/>
                </a:lnTo>
                <a:lnTo>
                  <a:pt x="5862" y="9404"/>
                </a:lnTo>
                <a:lnTo>
                  <a:pt x="6180" y="9623"/>
                </a:lnTo>
                <a:lnTo>
                  <a:pt x="6180" y="10698"/>
                </a:lnTo>
                <a:lnTo>
                  <a:pt x="5667" y="10747"/>
                </a:lnTo>
                <a:lnTo>
                  <a:pt x="5081" y="10845"/>
                </a:lnTo>
                <a:lnTo>
                  <a:pt x="4519" y="10967"/>
                </a:lnTo>
                <a:lnTo>
                  <a:pt x="3957" y="11089"/>
                </a:lnTo>
                <a:lnTo>
                  <a:pt x="3420" y="11260"/>
                </a:lnTo>
                <a:lnTo>
                  <a:pt x="2931" y="11455"/>
                </a:lnTo>
                <a:lnTo>
                  <a:pt x="2467" y="11675"/>
                </a:lnTo>
                <a:lnTo>
                  <a:pt x="2028" y="11919"/>
                </a:lnTo>
                <a:lnTo>
                  <a:pt x="1637" y="12188"/>
                </a:lnTo>
                <a:lnTo>
                  <a:pt x="1271" y="12456"/>
                </a:lnTo>
                <a:lnTo>
                  <a:pt x="953" y="12774"/>
                </a:lnTo>
                <a:lnTo>
                  <a:pt x="684" y="13116"/>
                </a:lnTo>
                <a:lnTo>
                  <a:pt x="440" y="13458"/>
                </a:lnTo>
                <a:lnTo>
                  <a:pt x="269" y="13849"/>
                </a:lnTo>
                <a:lnTo>
                  <a:pt x="123" y="14239"/>
                </a:lnTo>
                <a:lnTo>
                  <a:pt x="49" y="14679"/>
                </a:lnTo>
                <a:lnTo>
                  <a:pt x="1" y="15119"/>
                </a:lnTo>
                <a:lnTo>
                  <a:pt x="49" y="15167"/>
                </a:lnTo>
                <a:lnTo>
                  <a:pt x="245" y="15265"/>
                </a:lnTo>
                <a:lnTo>
                  <a:pt x="416" y="15338"/>
                </a:lnTo>
                <a:lnTo>
                  <a:pt x="636" y="15436"/>
                </a:lnTo>
                <a:lnTo>
                  <a:pt x="904" y="15534"/>
                </a:lnTo>
                <a:lnTo>
                  <a:pt x="1271" y="15607"/>
                </a:lnTo>
                <a:lnTo>
                  <a:pt x="1710" y="15705"/>
                </a:lnTo>
                <a:lnTo>
                  <a:pt x="2223" y="15802"/>
                </a:lnTo>
                <a:lnTo>
                  <a:pt x="2834" y="15876"/>
                </a:lnTo>
                <a:lnTo>
                  <a:pt x="3566" y="15973"/>
                </a:lnTo>
                <a:lnTo>
                  <a:pt x="4397" y="16022"/>
                </a:lnTo>
                <a:lnTo>
                  <a:pt x="5325" y="16071"/>
                </a:lnTo>
                <a:lnTo>
                  <a:pt x="6399" y="16096"/>
                </a:lnTo>
                <a:lnTo>
                  <a:pt x="7621" y="16120"/>
                </a:lnTo>
                <a:lnTo>
                  <a:pt x="8817" y="16096"/>
                </a:lnTo>
                <a:lnTo>
                  <a:pt x="9892" y="16071"/>
                </a:lnTo>
                <a:lnTo>
                  <a:pt x="10844" y="16022"/>
                </a:lnTo>
                <a:lnTo>
                  <a:pt x="11675" y="15973"/>
                </a:lnTo>
                <a:lnTo>
                  <a:pt x="12408" y="15876"/>
                </a:lnTo>
                <a:lnTo>
                  <a:pt x="13018" y="15802"/>
                </a:lnTo>
                <a:lnTo>
                  <a:pt x="13555" y="15705"/>
                </a:lnTo>
                <a:lnTo>
                  <a:pt x="13995" y="15607"/>
                </a:lnTo>
                <a:lnTo>
                  <a:pt x="14361" y="15534"/>
                </a:lnTo>
                <a:lnTo>
                  <a:pt x="14654" y="15436"/>
                </a:lnTo>
                <a:lnTo>
                  <a:pt x="14874" y="15338"/>
                </a:lnTo>
                <a:lnTo>
                  <a:pt x="15045" y="15265"/>
                </a:lnTo>
                <a:lnTo>
                  <a:pt x="15216" y="15167"/>
                </a:lnTo>
                <a:lnTo>
                  <a:pt x="15289" y="15119"/>
                </a:lnTo>
                <a:lnTo>
                  <a:pt x="15241" y="14655"/>
                </a:lnTo>
                <a:lnTo>
                  <a:pt x="15167" y="14215"/>
                </a:lnTo>
                <a:lnTo>
                  <a:pt x="15045" y="13800"/>
                </a:lnTo>
                <a:lnTo>
                  <a:pt x="14874" y="13409"/>
                </a:lnTo>
                <a:lnTo>
                  <a:pt x="14630" y="13043"/>
                </a:lnTo>
                <a:lnTo>
                  <a:pt x="14361" y="12701"/>
                </a:lnTo>
                <a:lnTo>
                  <a:pt x="14044" y="12408"/>
                </a:lnTo>
                <a:lnTo>
                  <a:pt x="13678" y="12115"/>
                </a:lnTo>
                <a:lnTo>
                  <a:pt x="13287" y="11846"/>
                </a:lnTo>
                <a:lnTo>
                  <a:pt x="12847" y="11626"/>
                </a:lnTo>
                <a:lnTo>
                  <a:pt x="12359" y="11406"/>
                </a:lnTo>
                <a:lnTo>
                  <a:pt x="11846" y="11235"/>
                </a:lnTo>
                <a:lnTo>
                  <a:pt x="11284" y="11064"/>
                </a:lnTo>
                <a:lnTo>
                  <a:pt x="10698" y="10942"/>
                </a:lnTo>
                <a:lnTo>
                  <a:pt x="10063" y="10820"/>
                </a:lnTo>
                <a:lnTo>
                  <a:pt x="9428" y="10747"/>
                </a:lnTo>
                <a:lnTo>
                  <a:pt x="9110" y="10722"/>
                </a:lnTo>
                <a:lnTo>
                  <a:pt x="9110" y="9623"/>
                </a:lnTo>
                <a:lnTo>
                  <a:pt x="9428" y="9404"/>
                </a:lnTo>
                <a:lnTo>
                  <a:pt x="9745" y="9159"/>
                </a:lnTo>
                <a:lnTo>
                  <a:pt x="10039" y="8891"/>
                </a:lnTo>
                <a:lnTo>
                  <a:pt x="10332" y="8598"/>
                </a:lnTo>
                <a:lnTo>
                  <a:pt x="10576" y="8256"/>
                </a:lnTo>
                <a:lnTo>
                  <a:pt x="10796" y="7889"/>
                </a:lnTo>
                <a:lnTo>
                  <a:pt x="11015" y="7523"/>
                </a:lnTo>
                <a:lnTo>
                  <a:pt x="11186" y="7108"/>
                </a:lnTo>
                <a:lnTo>
                  <a:pt x="11260" y="7132"/>
                </a:lnTo>
                <a:lnTo>
                  <a:pt x="11406" y="7132"/>
                </a:lnTo>
                <a:lnTo>
                  <a:pt x="11528" y="7059"/>
                </a:lnTo>
                <a:lnTo>
                  <a:pt x="11650" y="6961"/>
                </a:lnTo>
                <a:lnTo>
                  <a:pt x="11748" y="6790"/>
                </a:lnTo>
                <a:lnTo>
                  <a:pt x="11846" y="6619"/>
                </a:lnTo>
                <a:lnTo>
                  <a:pt x="11944" y="6400"/>
                </a:lnTo>
                <a:lnTo>
                  <a:pt x="11992" y="6155"/>
                </a:lnTo>
                <a:lnTo>
                  <a:pt x="12041" y="5887"/>
                </a:lnTo>
                <a:lnTo>
                  <a:pt x="12066" y="5642"/>
                </a:lnTo>
                <a:lnTo>
                  <a:pt x="12041" y="5398"/>
                </a:lnTo>
                <a:lnTo>
                  <a:pt x="12017" y="5203"/>
                </a:lnTo>
                <a:lnTo>
                  <a:pt x="11968" y="5007"/>
                </a:lnTo>
                <a:lnTo>
                  <a:pt x="11919" y="4836"/>
                </a:lnTo>
                <a:lnTo>
                  <a:pt x="11846" y="4690"/>
                </a:lnTo>
                <a:lnTo>
                  <a:pt x="11748" y="4592"/>
                </a:lnTo>
                <a:lnTo>
                  <a:pt x="11626" y="4519"/>
                </a:lnTo>
                <a:lnTo>
                  <a:pt x="11699" y="4153"/>
                </a:lnTo>
                <a:lnTo>
                  <a:pt x="11724" y="3811"/>
                </a:lnTo>
                <a:lnTo>
                  <a:pt x="11724" y="3493"/>
                </a:lnTo>
                <a:lnTo>
                  <a:pt x="11724" y="3200"/>
                </a:lnTo>
                <a:lnTo>
                  <a:pt x="11699" y="2907"/>
                </a:lnTo>
                <a:lnTo>
                  <a:pt x="11650" y="2638"/>
                </a:lnTo>
                <a:lnTo>
                  <a:pt x="11577" y="2394"/>
                </a:lnTo>
                <a:lnTo>
                  <a:pt x="11504" y="2150"/>
                </a:lnTo>
                <a:lnTo>
                  <a:pt x="11406" y="1930"/>
                </a:lnTo>
                <a:lnTo>
                  <a:pt x="11309" y="1710"/>
                </a:lnTo>
                <a:lnTo>
                  <a:pt x="11186" y="1515"/>
                </a:lnTo>
                <a:lnTo>
                  <a:pt x="11040" y="1344"/>
                </a:lnTo>
                <a:lnTo>
                  <a:pt x="10893" y="1173"/>
                </a:lnTo>
                <a:lnTo>
                  <a:pt x="10747" y="1026"/>
                </a:lnTo>
                <a:lnTo>
                  <a:pt x="10429" y="758"/>
                </a:lnTo>
                <a:lnTo>
                  <a:pt x="10063" y="562"/>
                </a:lnTo>
                <a:lnTo>
                  <a:pt x="9697" y="367"/>
                </a:lnTo>
                <a:lnTo>
                  <a:pt x="9330" y="245"/>
                </a:lnTo>
                <a:lnTo>
                  <a:pt x="8964" y="147"/>
                </a:lnTo>
                <a:lnTo>
                  <a:pt x="8598" y="74"/>
                </a:lnTo>
                <a:lnTo>
                  <a:pt x="8256" y="25"/>
                </a:lnTo>
                <a:lnTo>
                  <a:pt x="793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pSp>
        <p:nvGrpSpPr>
          <p:cNvPr id="529" name="Google Shape;529;p42"/>
          <p:cNvGrpSpPr/>
          <p:nvPr/>
        </p:nvGrpSpPr>
        <p:grpSpPr>
          <a:xfrm>
            <a:off x="7409077" y="3732397"/>
            <a:ext cx="233502" cy="171203"/>
            <a:chOff x="2373547" y="3703750"/>
            <a:chExt cx="453050" cy="332175"/>
          </a:xfrm>
        </p:grpSpPr>
        <p:sp>
          <p:nvSpPr>
            <p:cNvPr id="530" name="Google Shape;530;p42"/>
            <p:cNvSpPr/>
            <p:nvPr/>
          </p:nvSpPr>
          <p:spPr>
            <a:xfrm>
              <a:off x="2373547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1" name="Google Shape;531;p42"/>
            <p:cNvSpPr/>
            <p:nvPr/>
          </p:nvSpPr>
          <p:spPr>
            <a:xfrm>
              <a:off x="2405297" y="3730000"/>
              <a:ext cx="389550" cy="249150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32" name="Google Shape;532;p42"/>
          <p:cNvSpPr/>
          <p:nvPr/>
        </p:nvSpPr>
        <p:spPr>
          <a:xfrm>
            <a:off x="2962493" y="543232"/>
            <a:ext cx="209587" cy="209600"/>
          </a:xfrm>
          <a:custGeom>
            <a:avLst/>
            <a:gdLst/>
            <a:ahLst/>
            <a:cxnLst/>
            <a:rect l="l" t="t" r="r" b="b"/>
            <a:pathLst>
              <a:path w="16266" h="16267" extrusionOk="0">
                <a:moveTo>
                  <a:pt x="11503" y="5349"/>
                </a:moveTo>
                <a:lnTo>
                  <a:pt x="11650" y="5398"/>
                </a:lnTo>
                <a:lnTo>
                  <a:pt x="11796" y="5447"/>
                </a:lnTo>
                <a:lnTo>
                  <a:pt x="11919" y="5545"/>
                </a:lnTo>
                <a:lnTo>
                  <a:pt x="12065" y="5691"/>
                </a:lnTo>
                <a:lnTo>
                  <a:pt x="12163" y="5838"/>
                </a:lnTo>
                <a:lnTo>
                  <a:pt x="12212" y="6033"/>
                </a:lnTo>
                <a:lnTo>
                  <a:pt x="12236" y="6229"/>
                </a:lnTo>
                <a:lnTo>
                  <a:pt x="12236" y="6375"/>
                </a:lnTo>
                <a:lnTo>
                  <a:pt x="12187" y="6522"/>
                </a:lnTo>
                <a:lnTo>
                  <a:pt x="12138" y="6644"/>
                </a:lnTo>
                <a:lnTo>
                  <a:pt x="12041" y="6766"/>
                </a:lnTo>
                <a:lnTo>
                  <a:pt x="7938" y="10893"/>
                </a:lnTo>
                <a:lnTo>
                  <a:pt x="7816" y="11015"/>
                </a:lnTo>
                <a:lnTo>
                  <a:pt x="7645" y="11113"/>
                </a:lnTo>
                <a:lnTo>
                  <a:pt x="7474" y="11186"/>
                </a:lnTo>
                <a:lnTo>
                  <a:pt x="7303" y="11211"/>
                </a:lnTo>
                <a:lnTo>
                  <a:pt x="7083" y="11211"/>
                </a:lnTo>
                <a:lnTo>
                  <a:pt x="6912" y="11162"/>
                </a:lnTo>
                <a:lnTo>
                  <a:pt x="6765" y="11064"/>
                </a:lnTo>
                <a:lnTo>
                  <a:pt x="6619" y="10967"/>
                </a:lnTo>
                <a:lnTo>
                  <a:pt x="4567" y="8915"/>
                </a:lnTo>
                <a:lnTo>
                  <a:pt x="4470" y="8769"/>
                </a:lnTo>
                <a:lnTo>
                  <a:pt x="4372" y="8622"/>
                </a:lnTo>
                <a:lnTo>
                  <a:pt x="4323" y="8451"/>
                </a:lnTo>
                <a:lnTo>
                  <a:pt x="4323" y="8280"/>
                </a:lnTo>
                <a:lnTo>
                  <a:pt x="4323" y="8109"/>
                </a:lnTo>
                <a:lnTo>
                  <a:pt x="4372" y="7938"/>
                </a:lnTo>
                <a:lnTo>
                  <a:pt x="4470" y="7792"/>
                </a:lnTo>
                <a:lnTo>
                  <a:pt x="4567" y="7670"/>
                </a:lnTo>
                <a:lnTo>
                  <a:pt x="4714" y="7547"/>
                </a:lnTo>
                <a:lnTo>
                  <a:pt x="4860" y="7474"/>
                </a:lnTo>
                <a:lnTo>
                  <a:pt x="5031" y="7425"/>
                </a:lnTo>
                <a:lnTo>
                  <a:pt x="5202" y="7401"/>
                </a:lnTo>
                <a:lnTo>
                  <a:pt x="5373" y="7425"/>
                </a:lnTo>
                <a:lnTo>
                  <a:pt x="5520" y="7474"/>
                </a:lnTo>
                <a:lnTo>
                  <a:pt x="5691" y="7547"/>
                </a:lnTo>
                <a:lnTo>
                  <a:pt x="5813" y="7670"/>
                </a:lnTo>
                <a:lnTo>
                  <a:pt x="7181" y="9013"/>
                </a:lnTo>
                <a:lnTo>
                  <a:pt x="10673" y="5667"/>
                </a:lnTo>
                <a:lnTo>
                  <a:pt x="10820" y="5520"/>
                </a:lnTo>
                <a:lnTo>
                  <a:pt x="10991" y="5423"/>
                </a:lnTo>
                <a:lnTo>
                  <a:pt x="11161" y="5374"/>
                </a:lnTo>
                <a:lnTo>
                  <a:pt x="11357" y="5349"/>
                </a:lnTo>
                <a:close/>
                <a:moveTo>
                  <a:pt x="7718" y="1"/>
                </a:moveTo>
                <a:lnTo>
                  <a:pt x="7303" y="50"/>
                </a:lnTo>
                <a:lnTo>
                  <a:pt x="6887" y="98"/>
                </a:lnTo>
                <a:lnTo>
                  <a:pt x="6497" y="172"/>
                </a:lnTo>
                <a:lnTo>
                  <a:pt x="6106" y="245"/>
                </a:lnTo>
                <a:lnTo>
                  <a:pt x="5715" y="367"/>
                </a:lnTo>
                <a:lnTo>
                  <a:pt x="5349" y="489"/>
                </a:lnTo>
                <a:lnTo>
                  <a:pt x="4958" y="636"/>
                </a:lnTo>
                <a:lnTo>
                  <a:pt x="4616" y="807"/>
                </a:lnTo>
                <a:lnTo>
                  <a:pt x="4250" y="978"/>
                </a:lnTo>
                <a:lnTo>
                  <a:pt x="3908" y="1173"/>
                </a:lnTo>
                <a:lnTo>
                  <a:pt x="3590" y="1393"/>
                </a:lnTo>
                <a:lnTo>
                  <a:pt x="3273" y="1613"/>
                </a:lnTo>
                <a:lnTo>
                  <a:pt x="2955" y="1857"/>
                </a:lnTo>
                <a:lnTo>
                  <a:pt x="2662" y="2125"/>
                </a:lnTo>
                <a:lnTo>
                  <a:pt x="2394" y="2394"/>
                </a:lnTo>
                <a:lnTo>
                  <a:pt x="2125" y="2663"/>
                </a:lnTo>
                <a:lnTo>
                  <a:pt x="1856" y="2956"/>
                </a:lnTo>
                <a:lnTo>
                  <a:pt x="1612" y="3273"/>
                </a:lnTo>
                <a:lnTo>
                  <a:pt x="1392" y="3591"/>
                </a:lnTo>
                <a:lnTo>
                  <a:pt x="1172" y="3908"/>
                </a:lnTo>
                <a:lnTo>
                  <a:pt x="977" y="4250"/>
                </a:lnTo>
                <a:lnTo>
                  <a:pt x="806" y="4617"/>
                </a:lnTo>
                <a:lnTo>
                  <a:pt x="635" y="4959"/>
                </a:lnTo>
                <a:lnTo>
                  <a:pt x="489" y="5349"/>
                </a:lnTo>
                <a:lnTo>
                  <a:pt x="366" y="5716"/>
                </a:lnTo>
                <a:lnTo>
                  <a:pt x="244" y="6106"/>
                </a:lnTo>
                <a:lnTo>
                  <a:pt x="171" y="6497"/>
                </a:lnTo>
                <a:lnTo>
                  <a:pt x="98" y="6888"/>
                </a:lnTo>
                <a:lnTo>
                  <a:pt x="49" y="7303"/>
                </a:lnTo>
                <a:lnTo>
                  <a:pt x="0" y="7718"/>
                </a:lnTo>
                <a:lnTo>
                  <a:pt x="0" y="8134"/>
                </a:lnTo>
                <a:lnTo>
                  <a:pt x="0" y="8549"/>
                </a:lnTo>
                <a:lnTo>
                  <a:pt x="49" y="8964"/>
                </a:lnTo>
                <a:lnTo>
                  <a:pt x="98" y="9379"/>
                </a:lnTo>
                <a:lnTo>
                  <a:pt x="171" y="9770"/>
                </a:lnTo>
                <a:lnTo>
                  <a:pt x="244" y="10161"/>
                </a:lnTo>
                <a:lnTo>
                  <a:pt x="366" y="10551"/>
                </a:lnTo>
                <a:lnTo>
                  <a:pt x="489" y="10918"/>
                </a:lnTo>
                <a:lnTo>
                  <a:pt x="635" y="11309"/>
                </a:lnTo>
                <a:lnTo>
                  <a:pt x="806" y="11650"/>
                </a:lnTo>
                <a:lnTo>
                  <a:pt x="977" y="12017"/>
                </a:lnTo>
                <a:lnTo>
                  <a:pt x="1172" y="12359"/>
                </a:lnTo>
                <a:lnTo>
                  <a:pt x="1392" y="12676"/>
                </a:lnTo>
                <a:lnTo>
                  <a:pt x="1612" y="12994"/>
                </a:lnTo>
                <a:lnTo>
                  <a:pt x="1856" y="13311"/>
                </a:lnTo>
                <a:lnTo>
                  <a:pt x="2125" y="13604"/>
                </a:lnTo>
                <a:lnTo>
                  <a:pt x="2394" y="13873"/>
                </a:lnTo>
                <a:lnTo>
                  <a:pt x="2662" y="14142"/>
                </a:lnTo>
                <a:lnTo>
                  <a:pt x="2955" y="14410"/>
                </a:lnTo>
                <a:lnTo>
                  <a:pt x="3273" y="14655"/>
                </a:lnTo>
                <a:lnTo>
                  <a:pt x="3590" y="14874"/>
                </a:lnTo>
                <a:lnTo>
                  <a:pt x="3908" y="15094"/>
                </a:lnTo>
                <a:lnTo>
                  <a:pt x="4250" y="15290"/>
                </a:lnTo>
                <a:lnTo>
                  <a:pt x="4616" y="15460"/>
                </a:lnTo>
                <a:lnTo>
                  <a:pt x="4958" y="15631"/>
                </a:lnTo>
                <a:lnTo>
                  <a:pt x="5349" y="15778"/>
                </a:lnTo>
                <a:lnTo>
                  <a:pt x="5715" y="15900"/>
                </a:lnTo>
                <a:lnTo>
                  <a:pt x="6106" y="16022"/>
                </a:lnTo>
                <a:lnTo>
                  <a:pt x="6497" y="16095"/>
                </a:lnTo>
                <a:lnTo>
                  <a:pt x="6887" y="16169"/>
                </a:lnTo>
                <a:lnTo>
                  <a:pt x="7303" y="16218"/>
                </a:lnTo>
                <a:lnTo>
                  <a:pt x="7718" y="16266"/>
                </a:lnTo>
                <a:lnTo>
                  <a:pt x="8548" y="16266"/>
                </a:lnTo>
                <a:lnTo>
                  <a:pt x="8963" y="16218"/>
                </a:lnTo>
                <a:lnTo>
                  <a:pt x="9379" y="16169"/>
                </a:lnTo>
                <a:lnTo>
                  <a:pt x="9769" y="16095"/>
                </a:lnTo>
                <a:lnTo>
                  <a:pt x="10160" y="16022"/>
                </a:lnTo>
                <a:lnTo>
                  <a:pt x="10551" y="15900"/>
                </a:lnTo>
                <a:lnTo>
                  <a:pt x="10942" y="15778"/>
                </a:lnTo>
                <a:lnTo>
                  <a:pt x="11308" y="15631"/>
                </a:lnTo>
                <a:lnTo>
                  <a:pt x="11650" y="15460"/>
                </a:lnTo>
                <a:lnTo>
                  <a:pt x="12016" y="15290"/>
                </a:lnTo>
                <a:lnTo>
                  <a:pt x="12358" y="15094"/>
                </a:lnTo>
                <a:lnTo>
                  <a:pt x="12676" y="14874"/>
                </a:lnTo>
                <a:lnTo>
                  <a:pt x="12993" y="14655"/>
                </a:lnTo>
                <a:lnTo>
                  <a:pt x="13311" y="14410"/>
                </a:lnTo>
                <a:lnTo>
                  <a:pt x="13604" y="14142"/>
                </a:lnTo>
                <a:lnTo>
                  <a:pt x="13872" y="13873"/>
                </a:lnTo>
                <a:lnTo>
                  <a:pt x="14166" y="13604"/>
                </a:lnTo>
                <a:lnTo>
                  <a:pt x="14410" y="13311"/>
                </a:lnTo>
                <a:lnTo>
                  <a:pt x="14654" y="12994"/>
                </a:lnTo>
                <a:lnTo>
                  <a:pt x="14874" y="12676"/>
                </a:lnTo>
                <a:lnTo>
                  <a:pt x="15094" y="12359"/>
                </a:lnTo>
                <a:lnTo>
                  <a:pt x="15289" y="12017"/>
                </a:lnTo>
                <a:lnTo>
                  <a:pt x="15460" y="11650"/>
                </a:lnTo>
                <a:lnTo>
                  <a:pt x="15631" y="11309"/>
                </a:lnTo>
                <a:lnTo>
                  <a:pt x="15777" y="10918"/>
                </a:lnTo>
                <a:lnTo>
                  <a:pt x="15900" y="10551"/>
                </a:lnTo>
                <a:lnTo>
                  <a:pt x="16022" y="10161"/>
                </a:lnTo>
                <a:lnTo>
                  <a:pt x="16095" y="9770"/>
                </a:lnTo>
                <a:lnTo>
                  <a:pt x="16168" y="9379"/>
                </a:lnTo>
                <a:lnTo>
                  <a:pt x="16217" y="8964"/>
                </a:lnTo>
                <a:lnTo>
                  <a:pt x="16266" y="8549"/>
                </a:lnTo>
                <a:lnTo>
                  <a:pt x="16266" y="8134"/>
                </a:lnTo>
                <a:lnTo>
                  <a:pt x="16266" y="7718"/>
                </a:lnTo>
                <a:lnTo>
                  <a:pt x="16217" y="7303"/>
                </a:lnTo>
                <a:lnTo>
                  <a:pt x="16168" y="6888"/>
                </a:lnTo>
                <a:lnTo>
                  <a:pt x="16095" y="6497"/>
                </a:lnTo>
                <a:lnTo>
                  <a:pt x="16022" y="6106"/>
                </a:lnTo>
                <a:lnTo>
                  <a:pt x="15900" y="5716"/>
                </a:lnTo>
                <a:lnTo>
                  <a:pt x="15777" y="5349"/>
                </a:lnTo>
                <a:lnTo>
                  <a:pt x="15631" y="4959"/>
                </a:lnTo>
                <a:lnTo>
                  <a:pt x="15460" y="4617"/>
                </a:lnTo>
                <a:lnTo>
                  <a:pt x="15289" y="4250"/>
                </a:lnTo>
                <a:lnTo>
                  <a:pt x="15094" y="3908"/>
                </a:lnTo>
                <a:lnTo>
                  <a:pt x="14874" y="3591"/>
                </a:lnTo>
                <a:lnTo>
                  <a:pt x="14654" y="3273"/>
                </a:lnTo>
                <a:lnTo>
                  <a:pt x="14410" y="2956"/>
                </a:lnTo>
                <a:lnTo>
                  <a:pt x="14166" y="2663"/>
                </a:lnTo>
                <a:lnTo>
                  <a:pt x="13872" y="2394"/>
                </a:lnTo>
                <a:lnTo>
                  <a:pt x="13604" y="2125"/>
                </a:lnTo>
                <a:lnTo>
                  <a:pt x="13311" y="1857"/>
                </a:lnTo>
                <a:lnTo>
                  <a:pt x="12993" y="1613"/>
                </a:lnTo>
                <a:lnTo>
                  <a:pt x="12676" y="1393"/>
                </a:lnTo>
                <a:lnTo>
                  <a:pt x="12358" y="1173"/>
                </a:lnTo>
                <a:lnTo>
                  <a:pt x="12016" y="978"/>
                </a:lnTo>
                <a:lnTo>
                  <a:pt x="11650" y="807"/>
                </a:lnTo>
                <a:lnTo>
                  <a:pt x="11308" y="636"/>
                </a:lnTo>
                <a:lnTo>
                  <a:pt x="10942" y="489"/>
                </a:lnTo>
                <a:lnTo>
                  <a:pt x="10551" y="367"/>
                </a:lnTo>
                <a:lnTo>
                  <a:pt x="10160" y="245"/>
                </a:lnTo>
                <a:lnTo>
                  <a:pt x="9769" y="172"/>
                </a:lnTo>
                <a:lnTo>
                  <a:pt x="9379" y="98"/>
                </a:lnTo>
                <a:lnTo>
                  <a:pt x="8963" y="50"/>
                </a:lnTo>
                <a:lnTo>
                  <a:pt x="854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pSp>
        <p:nvGrpSpPr>
          <p:cNvPr id="533" name="Google Shape;533;p42"/>
          <p:cNvGrpSpPr/>
          <p:nvPr/>
        </p:nvGrpSpPr>
        <p:grpSpPr>
          <a:xfrm>
            <a:off x="4462081" y="543233"/>
            <a:ext cx="188198" cy="239803"/>
            <a:chOff x="585428" y="4985350"/>
            <a:chExt cx="365150" cy="465275"/>
          </a:xfrm>
        </p:grpSpPr>
        <p:sp>
          <p:nvSpPr>
            <p:cNvPr id="534" name="Google Shape;534;p42"/>
            <p:cNvSpPr/>
            <p:nvPr/>
          </p:nvSpPr>
          <p:spPr>
            <a:xfrm>
              <a:off x="585428" y="4985350"/>
              <a:ext cx="365150" cy="465275"/>
            </a:xfrm>
            <a:custGeom>
              <a:avLst/>
              <a:gdLst/>
              <a:ahLst/>
              <a:cxnLst/>
              <a:rect l="l" t="t" r="r" b="b"/>
              <a:pathLst>
                <a:path w="14606" h="18611" extrusionOk="0">
                  <a:moveTo>
                    <a:pt x="4152" y="1734"/>
                  </a:moveTo>
                  <a:lnTo>
                    <a:pt x="4274" y="1759"/>
                  </a:lnTo>
                  <a:lnTo>
                    <a:pt x="4397" y="1783"/>
                  </a:lnTo>
                  <a:lnTo>
                    <a:pt x="4543" y="1808"/>
                  </a:lnTo>
                  <a:lnTo>
                    <a:pt x="4812" y="1930"/>
                  </a:lnTo>
                  <a:lnTo>
                    <a:pt x="5105" y="2125"/>
                  </a:lnTo>
                  <a:lnTo>
                    <a:pt x="5398" y="2394"/>
                  </a:lnTo>
                  <a:lnTo>
                    <a:pt x="5496" y="2516"/>
                  </a:lnTo>
                  <a:lnTo>
                    <a:pt x="5593" y="2638"/>
                  </a:lnTo>
                  <a:lnTo>
                    <a:pt x="5789" y="2956"/>
                  </a:lnTo>
                  <a:lnTo>
                    <a:pt x="5935" y="3322"/>
                  </a:lnTo>
                  <a:lnTo>
                    <a:pt x="6057" y="3688"/>
                  </a:lnTo>
                  <a:lnTo>
                    <a:pt x="6155" y="4079"/>
                  </a:lnTo>
                  <a:lnTo>
                    <a:pt x="6204" y="4470"/>
                  </a:lnTo>
                  <a:lnTo>
                    <a:pt x="6277" y="4836"/>
                  </a:lnTo>
                  <a:lnTo>
                    <a:pt x="6302" y="5154"/>
                  </a:lnTo>
                  <a:lnTo>
                    <a:pt x="5984" y="5129"/>
                  </a:lnTo>
                  <a:lnTo>
                    <a:pt x="5618" y="5080"/>
                  </a:lnTo>
                  <a:lnTo>
                    <a:pt x="5227" y="5007"/>
                  </a:lnTo>
                  <a:lnTo>
                    <a:pt x="4836" y="4909"/>
                  </a:lnTo>
                  <a:lnTo>
                    <a:pt x="4470" y="4787"/>
                  </a:lnTo>
                  <a:lnTo>
                    <a:pt x="4104" y="4641"/>
                  </a:lnTo>
                  <a:lnTo>
                    <a:pt x="3786" y="4445"/>
                  </a:lnTo>
                  <a:lnTo>
                    <a:pt x="3664" y="4348"/>
                  </a:lnTo>
                  <a:lnTo>
                    <a:pt x="3542" y="4250"/>
                  </a:lnTo>
                  <a:lnTo>
                    <a:pt x="3273" y="3957"/>
                  </a:lnTo>
                  <a:lnTo>
                    <a:pt x="3078" y="3664"/>
                  </a:lnTo>
                  <a:lnTo>
                    <a:pt x="2956" y="3395"/>
                  </a:lnTo>
                  <a:lnTo>
                    <a:pt x="2931" y="3273"/>
                  </a:lnTo>
                  <a:lnTo>
                    <a:pt x="2907" y="3127"/>
                  </a:lnTo>
                  <a:lnTo>
                    <a:pt x="2882" y="3004"/>
                  </a:lnTo>
                  <a:lnTo>
                    <a:pt x="2907" y="2858"/>
                  </a:lnTo>
                  <a:lnTo>
                    <a:pt x="2931" y="2736"/>
                  </a:lnTo>
                  <a:lnTo>
                    <a:pt x="2956" y="2614"/>
                  </a:lnTo>
                  <a:lnTo>
                    <a:pt x="3004" y="2492"/>
                  </a:lnTo>
                  <a:lnTo>
                    <a:pt x="3078" y="2369"/>
                  </a:lnTo>
                  <a:lnTo>
                    <a:pt x="3273" y="2125"/>
                  </a:lnTo>
                  <a:lnTo>
                    <a:pt x="3517" y="1930"/>
                  </a:lnTo>
                  <a:lnTo>
                    <a:pt x="3639" y="1857"/>
                  </a:lnTo>
                  <a:lnTo>
                    <a:pt x="3762" y="1808"/>
                  </a:lnTo>
                  <a:lnTo>
                    <a:pt x="3884" y="1783"/>
                  </a:lnTo>
                  <a:lnTo>
                    <a:pt x="4006" y="1759"/>
                  </a:lnTo>
                  <a:lnTo>
                    <a:pt x="4152" y="1734"/>
                  </a:lnTo>
                  <a:close/>
                  <a:moveTo>
                    <a:pt x="10454" y="1734"/>
                  </a:moveTo>
                  <a:lnTo>
                    <a:pt x="10600" y="1759"/>
                  </a:lnTo>
                  <a:lnTo>
                    <a:pt x="10722" y="1783"/>
                  </a:lnTo>
                  <a:lnTo>
                    <a:pt x="10844" y="1808"/>
                  </a:lnTo>
                  <a:lnTo>
                    <a:pt x="10966" y="1857"/>
                  </a:lnTo>
                  <a:lnTo>
                    <a:pt x="11089" y="1930"/>
                  </a:lnTo>
                  <a:lnTo>
                    <a:pt x="11333" y="2125"/>
                  </a:lnTo>
                  <a:lnTo>
                    <a:pt x="11528" y="2369"/>
                  </a:lnTo>
                  <a:lnTo>
                    <a:pt x="11601" y="2492"/>
                  </a:lnTo>
                  <a:lnTo>
                    <a:pt x="11650" y="2614"/>
                  </a:lnTo>
                  <a:lnTo>
                    <a:pt x="11675" y="2736"/>
                  </a:lnTo>
                  <a:lnTo>
                    <a:pt x="11699" y="2858"/>
                  </a:lnTo>
                  <a:lnTo>
                    <a:pt x="11724" y="3004"/>
                  </a:lnTo>
                  <a:lnTo>
                    <a:pt x="11699" y="3127"/>
                  </a:lnTo>
                  <a:lnTo>
                    <a:pt x="11675" y="3273"/>
                  </a:lnTo>
                  <a:lnTo>
                    <a:pt x="11650" y="3395"/>
                  </a:lnTo>
                  <a:lnTo>
                    <a:pt x="11528" y="3664"/>
                  </a:lnTo>
                  <a:lnTo>
                    <a:pt x="11333" y="3957"/>
                  </a:lnTo>
                  <a:lnTo>
                    <a:pt x="11064" y="4250"/>
                  </a:lnTo>
                  <a:lnTo>
                    <a:pt x="10942" y="4348"/>
                  </a:lnTo>
                  <a:lnTo>
                    <a:pt x="10820" y="4445"/>
                  </a:lnTo>
                  <a:lnTo>
                    <a:pt x="10502" y="4641"/>
                  </a:lnTo>
                  <a:lnTo>
                    <a:pt x="10136" y="4787"/>
                  </a:lnTo>
                  <a:lnTo>
                    <a:pt x="9770" y="4909"/>
                  </a:lnTo>
                  <a:lnTo>
                    <a:pt x="9379" y="5007"/>
                  </a:lnTo>
                  <a:lnTo>
                    <a:pt x="8988" y="5080"/>
                  </a:lnTo>
                  <a:lnTo>
                    <a:pt x="8622" y="5129"/>
                  </a:lnTo>
                  <a:lnTo>
                    <a:pt x="8304" y="5154"/>
                  </a:lnTo>
                  <a:lnTo>
                    <a:pt x="8329" y="4836"/>
                  </a:lnTo>
                  <a:lnTo>
                    <a:pt x="8402" y="4470"/>
                  </a:lnTo>
                  <a:lnTo>
                    <a:pt x="8451" y="4079"/>
                  </a:lnTo>
                  <a:lnTo>
                    <a:pt x="8549" y="3688"/>
                  </a:lnTo>
                  <a:lnTo>
                    <a:pt x="8671" y="3322"/>
                  </a:lnTo>
                  <a:lnTo>
                    <a:pt x="8817" y="2956"/>
                  </a:lnTo>
                  <a:lnTo>
                    <a:pt x="9013" y="2638"/>
                  </a:lnTo>
                  <a:lnTo>
                    <a:pt x="9110" y="2516"/>
                  </a:lnTo>
                  <a:lnTo>
                    <a:pt x="9208" y="2394"/>
                  </a:lnTo>
                  <a:lnTo>
                    <a:pt x="9501" y="2125"/>
                  </a:lnTo>
                  <a:lnTo>
                    <a:pt x="9794" y="1930"/>
                  </a:lnTo>
                  <a:lnTo>
                    <a:pt x="10063" y="1808"/>
                  </a:lnTo>
                  <a:lnTo>
                    <a:pt x="10209" y="1783"/>
                  </a:lnTo>
                  <a:lnTo>
                    <a:pt x="10331" y="1759"/>
                  </a:lnTo>
                  <a:lnTo>
                    <a:pt x="10454" y="1734"/>
                  </a:lnTo>
                  <a:close/>
                  <a:moveTo>
                    <a:pt x="3639" y="0"/>
                  </a:moveTo>
                  <a:lnTo>
                    <a:pt x="3395" y="25"/>
                  </a:lnTo>
                  <a:lnTo>
                    <a:pt x="3151" y="74"/>
                  </a:lnTo>
                  <a:lnTo>
                    <a:pt x="2907" y="147"/>
                  </a:lnTo>
                  <a:lnTo>
                    <a:pt x="2687" y="220"/>
                  </a:lnTo>
                  <a:lnTo>
                    <a:pt x="2467" y="342"/>
                  </a:lnTo>
                  <a:lnTo>
                    <a:pt x="2272" y="464"/>
                  </a:lnTo>
                  <a:lnTo>
                    <a:pt x="2101" y="611"/>
                  </a:lnTo>
                  <a:lnTo>
                    <a:pt x="1930" y="782"/>
                  </a:lnTo>
                  <a:lnTo>
                    <a:pt x="1759" y="953"/>
                  </a:lnTo>
                  <a:lnTo>
                    <a:pt x="1612" y="1124"/>
                  </a:lnTo>
                  <a:lnTo>
                    <a:pt x="1490" y="1344"/>
                  </a:lnTo>
                  <a:lnTo>
                    <a:pt x="1368" y="1539"/>
                  </a:lnTo>
                  <a:lnTo>
                    <a:pt x="1295" y="1759"/>
                  </a:lnTo>
                  <a:lnTo>
                    <a:pt x="1222" y="2003"/>
                  </a:lnTo>
                  <a:lnTo>
                    <a:pt x="1173" y="2247"/>
                  </a:lnTo>
                  <a:lnTo>
                    <a:pt x="1148" y="2492"/>
                  </a:lnTo>
                  <a:lnTo>
                    <a:pt x="1173" y="2760"/>
                  </a:lnTo>
                  <a:lnTo>
                    <a:pt x="1197" y="3029"/>
                  </a:lnTo>
                  <a:lnTo>
                    <a:pt x="1295" y="3298"/>
                  </a:lnTo>
                  <a:lnTo>
                    <a:pt x="1393" y="3566"/>
                  </a:lnTo>
                  <a:lnTo>
                    <a:pt x="1539" y="3859"/>
                  </a:lnTo>
                  <a:lnTo>
                    <a:pt x="1734" y="4152"/>
                  </a:lnTo>
                  <a:lnTo>
                    <a:pt x="1954" y="4445"/>
                  </a:lnTo>
                  <a:lnTo>
                    <a:pt x="2223" y="4739"/>
                  </a:lnTo>
                  <a:lnTo>
                    <a:pt x="2394" y="4885"/>
                  </a:lnTo>
                  <a:lnTo>
                    <a:pt x="2565" y="5007"/>
                  </a:lnTo>
                  <a:lnTo>
                    <a:pt x="2931" y="5251"/>
                  </a:lnTo>
                  <a:lnTo>
                    <a:pt x="3346" y="5471"/>
                  </a:lnTo>
                  <a:lnTo>
                    <a:pt x="3762" y="5642"/>
                  </a:lnTo>
                  <a:lnTo>
                    <a:pt x="391" y="5642"/>
                  </a:lnTo>
                  <a:lnTo>
                    <a:pt x="318" y="5667"/>
                  </a:lnTo>
                  <a:lnTo>
                    <a:pt x="220" y="5715"/>
                  </a:lnTo>
                  <a:lnTo>
                    <a:pt x="147" y="5789"/>
                  </a:lnTo>
                  <a:lnTo>
                    <a:pt x="98" y="5838"/>
                  </a:lnTo>
                  <a:lnTo>
                    <a:pt x="49" y="5935"/>
                  </a:lnTo>
                  <a:lnTo>
                    <a:pt x="25" y="6033"/>
                  </a:lnTo>
                  <a:lnTo>
                    <a:pt x="0" y="6131"/>
                  </a:lnTo>
                  <a:lnTo>
                    <a:pt x="0" y="9599"/>
                  </a:lnTo>
                  <a:lnTo>
                    <a:pt x="5325" y="9599"/>
                  </a:lnTo>
                  <a:lnTo>
                    <a:pt x="5325" y="6009"/>
                  </a:lnTo>
                  <a:lnTo>
                    <a:pt x="5813" y="6082"/>
                  </a:lnTo>
                  <a:lnTo>
                    <a:pt x="5813" y="18611"/>
                  </a:lnTo>
                  <a:lnTo>
                    <a:pt x="8793" y="18611"/>
                  </a:lnTo>
                  <a:lnTo>
                    <a:pt x="8793" y="6082"/>
                  </a:lnTo>
                  <a:lnTo>
                    <a:pt x="9281" y="6009"/>
                  </a:lnTo>
                  <a:lnTo>
                    <a:pt x="9281" y="9599"/>
                  </a:lnTo>
                  <a:lnTo>
                    <a:pt x="14605" y="9599"/>
                  </a:lnTo>
                  <a:lnTo>
                    <a:pt x="14605" y="6131"/>
                  </a:lnTo>
                  <a:lnTo>
                    <a:pt x="14581" y="6033"/>
                  </a:lnTo>
                  <a:lnTo>
                    <a:pt x="14557" y="5935"/>
                  </a:lnTo>
                  <a:lnTo>
                    <a:pt x="14508" y="5838"/>
                  </a:lnTo>
                  <a:lnTo>
                    <a:pt x="14459" y="5789"/>
                  </a:lnTo>
                  <a:lnTo>
                    <a:pt x="14386" y="5715"/>
                  </a:lnTo>
                  <a:lnTo>
                    <a:pt x="14288" y="5667"/>
                  </a:lnTo>
                  <a:lnTo>
                    <a:pt x="14215" y="5642"/>
                  </a:lnTo>
                  <a:lnTo>
                    <a:pt x="10844" y="5642"/>
                  </a:lnTo>
                  <a:lnTo>
                    <a:pt x="11259" y="5471"/>
                  </a:lnTo>
                  <a:lnTo>
                    <a:pt x="11675" y="5251"/>
                  </a:lnTo>
                  <a:lnTo>
                    <a:pt x="12041" y="5007"/>
                  </a:lnTo>
                  <a:lnTo>
                    <a:pt x="12212" y="4885"/>
                  </a:lnTo>
                  <a:lnTo>
                    <a:pt x="12383" y="4739"/>
                  </a:lnTo>
                  <a:lnTo>
                    <a:pt x="12652" y="4445"/>
                  </a:lnTo>
                  <a:lnTo>
                    <a:pt x="12871" y="4152"/>
                  </a:lnTo>
                  <a:lnTo>
                    <a:pt x="13067" y="3859"/>
                  </a:lnTo>
                  <a:lnTo>
                    <a:pt x="13213" y="3566"/>
                  </a:lnTo>
                  <a:lnTo>
                    <a:pt x="13311" y="3298"/>
                  </a:lnTo>
                  <a:lnTo>
                    <a:pt x="13409" y="3029"/>
                  </a:lnTo>
                  <a:lnTo>
                    <a:pt x="13433" y="2760"/>
                  </a:lnTo>
                  <a:lnTo>
                    <a:pt x="13458" y="2492"/>
                  </a:lnTo>
                  <a:lnTo>
                    <a:pt x="13433" y="2247"/>
                  </a:lnTo>
                  <a:lnTo>
                    <a:pt x="13384" y="2003"/>
                  </a:lnTo>
                  <a:lnTo>
                    <a:pt x="13311" y="1759"/>
                  </a:lnTo>
                  <a:lnTo>
                    <a:pt x="13238" y="1539"/>
                  </a:lnTo>
                  <a:lnTo>
                    <a:pt x="13116" y="1344"/>
                  </a:lnTo>
                  <a:lnTo>
                    <a:pt x="12994" y="1124"/>
                  </a:lnTo>
                  <a:lnTo>
                    <a:pt x="12847" y="953"/>
                  </a:lnTo>
                  <a:lnTo>
                    <a:pt x="12676" y="782"/>
                  </a:lnTo>
                  <a:lnTo>
                    <a:pt x="12505" y="611"/>
                  </a:lnTo>
                  <a:lnTo>
                    <a:pt x="12334" y="464"/>
                  </a:lnTo>
                  <a:lnTo>
                    <a:pt x="12139" y="342"/>
                  </a:lnTo>
                  <a:lnTo>
                    <a:pt x="11919" y="220"/>
                  </a:lnTo>
                  <a:lnTo>
                    <a:pt x="11699" y="147"/>
                  </a:lnTo>
                  <a:lnTo>
                    <a:pt x="11455" y="74"/>
                  </a:lnTo>
                  <a:lnTo>
                    <a:pt x="11211" y="25"/>
                  </a:lnTo>
                  <a:lnTo>
                    <a:pt x="10966" y="0"/>
                  </a:lnTo>
                  <a:lnTo>
                    <a:pt x="10698" y="25"/>
                  </a:lnTo>
                  <a:lnTo>
                    <a:pt x="10429" y="49"/>
                  </a:lnTo>
                  <a:lnTo>
                    <a:pt x="10160" y="147"/>
                  </a:lnTo>
                  <a:lnTo>
                    <a:pt x="9892" y="245"/>
                  </a:lnTo>
                  <a:lnTo>
                    <a:pt x="9599" y="391"/>
                  </a:lnTo>
                  <a:lnTo>
                    <a:pt x="9306" y="587"/>
                  </a:lnTo>
                  <a:lnTo>
                    <a:pt x="9013" y="806"/>
                  </a:lnTo>
                  <a:lnTo>
                    <a:pt x="8719" y="1075"/>
                  </a:lnTo>
                  <a:lnTo>
                    <a:pt x="8475" y="1368"/>
                  </a:lnTo>
                  <a:lnTo>
                    <a:pt x="8280" y="1661"/>
                  </a:lnTo>
                  <a:lnTo>
                    <a:pt x="8084" y="2003"/>
                  </a:lnTo>
                  <a:lnTo>
                    <a:pt x="7914" y="2369"/>
                  </a:lnTo>
                  <a:lnTo>
                    <a:pt x="7791" y="2736"/>
                  </a:lnTo>
                  <a:lnTo>
                    <a:pt x="7669" y="3102"/>
                  </a:lnTo>
                  <a:lnTo>
                    <a:pt x="7572" y="3469"/>
                  </a:lnTo>
                  <a:lnTo>
                    <a:pt x="7498" y="3835"/>
                  </a:lnTo>
                  <a:lnTo>
                    <a:pt x="7401" y="4519"/>
                  </a:lnTo>
                  <a:lnTo>
                    <a:pt x="7327" y="5080"/>
                  </a:lnTo>
                  <a:lnTo>
                    <a:pt x="7303" y="5667"/>
                  </a:lnTo>
                  <a:lnTo>
                    <a:pt x="7279" y="5080"/>
                  </a:lnTo>
                  <a:lnTo>
                    <a:pt x="7205" y="4519"/>
                  </a:lnTo>
                  <a:lnTo>
                    <a:pt x="7108" y="3835"/>
                  </a:lnTo>
                  <a:lnTo>
                    <a:pt x="7034" y="3469"/>
                  </a:lnTo>
                  <a:lnTo>
                    <a:pt x="6937" y="3102"/>
                  </a:lnTo>
                  <a:lnTo>
                    <a:pt x="6814" y="2736"/>
                  </a:lnTo>
                  <a:lnTo>
                    <a:pt x="6692" y="2369"/>
                  </a:lnTo>
                  <a:lnTo>
                    <a:pt x="6521" y="2003"/>
                  </a:lnTo>
                  <a:lnTo>
                    <a:pt x="6326" y="1661"/>
                  </a:lnTo>
                  <a:lnTo>
                    <a:pt x="6131" y="1368"/>
                  </a:lnTo>
                  <a:lnTo>
                    <a:pt x="5886" y="1075"/>
                  </a:lnTo>
                  <a:lnTo>
                    <a:pt x="5593" y="806"/>
                  </a:lnTo>
                  <a:lnTo>
                    <a:pt x="5300" y="587"/>
                  </a:lnTo>
                  <a:lnTo>
                    <a:pt x="5007" y="391"/>
                  </a:lnTo>
                  <a:lnTo>
                    <a:pt x="4714" y="245"/>
                  </a:lnTo>
                  <a:lnTo>
                    <a:pt x="4445" y="147"/>
                  </a:lnTo>
                  <a:lnTo>
                    <a:pt x="4177" y="49"/>
                  </a:lnTo>
                  <a:lnTo>
                    <a:pt x="3908" y="25"/>
                  </a:lnTo>
                  <a:lnTo>
                    <a:pt x="3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42"/>
            <p:cNvSpPr/>
            <p:nvPr/>
          </p:nvSpPr>
          <p:spPr>
            <a:xfrm>
              <a:off x="604953" y="5237525"/>
              <a:ext cx="113600" cy="213100"/>
            </a:xfrm>
            <a:custGeom>
              <a:avLst/>
              <a:gdLst/>
              <a:ahLst/>
              <a:cxnLst/>
              <a:rect l="l" t="t" r="r" b="b"/>
              <a:pathLst>
                <a:path w="4544" h="8524" extrusionOk="0">
                  <a:moveTo>
                    <a:pt x="1" y="0"/>
                  </a:moveTo>
                  <a:lnTo>
                    <a:pt x="1" y="8035"/>
                  </a:lnTo>
                  <a:lnTo>
                    <a:pt x="25" y="8133"/>
                  </a:lnTo>
                  <a:lnTo>
                    <a:pt x="50" y="8231"/>
                  </a:lnTo>
                  <a:lnTo>
                    <a:pt x="99" y="8304"/>
                  </a:lnTo>
                  <a:lnTo>
                    <a:pt x="148" y="8377"/>
                  </a:lnTo>
                  <a:lnTo>
                    <a:pt x="221" y="8426"/>
                  </a:lnTo>
                  <a:lnTo>
                    <a:pt x="318" y="8475"/>
                  </a:lnTo>
                  <a:lnTo>
                    <a:pt x="392" y="8499"/>
                  </a:lnTo>
                  <a:lnTo>
                    <a:pt x="489" y="8524"/>
                  </a:lnTo>
                  <a:lnTo>
                    <a:pt x="4544" y="8524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42"/>
            <p:cNvSpPr/>
            <p:nvPr/>
          </p:nvSpPr>
          <p:spPr>
            <a:xfrm>
              <a:off x="817453" y="5237525"/>
              <a:ext cx="113575" cy="213100"/>
            </a:xfrm>
            <a:custGeom>
              <a:avLst/>
              <a:gdLst/>
              <a:ahLst/>
              <a:cxnLst/>
              <a:rect l="l" t="t" r="r" b="b"/>
              <a:pathLst>
                <a:path w="4543" h="8524" extrusionOk="0">
                  <a:moveTo>
                    <a:pt x="0" y="0"/>
                  </a:moveTo>
                  <a:lnTo>
                    <a:pt x="0" y="8524"/>
                  </a:lnTo>
                  <a:lnTo>
                    <a:pt x="4054" y="8524"/>
                  </a:lnTo>
                  <a:lnTo>
                    <a:pt x="4152" y="8499"/>
                  </a:lnTo>
                  <a:lnTo>
                    <a:pt x="4225" y="8475"/>
                  </a:lnTo>
                  <a:lnTo>
                    <a:pt x="4323" y="8426"/>
                  </a:lnTo>
                  <a:lnTo>
                    <a:pt x="4396" y="8377"/>
                  </a:lnTo>
                  <a:lnTo>
                    <a:pt x="4445" y="8304"/>
                  </a:lnTo>
                  <a:lnTo>
                    <a:pt x="4494" y="8231"/>
                  </a:lnTo>
                  <a:lnTo>
                    <a:pt x="4518" y="8133"/>
                  </a:lnTo>
                  <a:lnTo>
                    <a:pt x="4543" y="8035"/>
                  </a:lnTo>
                  <a:lnTo>
                    <a:pt x="45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7" name="Google Shape;537;p42"/>
          <p:cNvGrpSpPr/>
          <p:nvPr/>
        </p:nvGrpSpPr>
        <p:grpSpPr>
          <a:xfrm>
            <a:off x="2888834" y="2137720"/>
            <a:ext cx="283238" cy="257429"/>
            <a:chOff x="3682058" y="4968250"/>
            <a:chExt cx="549550" cy="499475"/>
          </a:xfrm>
        </p:grpSpPr>
        <p:sp>
          <p:nvSpPr>
            <p:cNvPr id="538" name="Google Shape;538;p42"/>
            <p:cNvSpPr/>
            <p:nvPr/>
          </p:nvSpPr>
          <p:spPr>
            <a:xfrm>
              <a:off x="3962308" y="5242400"/>
              <a:ext cx="213125" cy="225325"/>
            </a:xfrm>
            <a:custGeom>
              <a:avLst/>
              <a:gdLst/>
              <a:ahLst/>
              <a:cxnLst/>
              <a:rect l="l" t="t" r="r" b="b"/>
              <a:pathLst>
                <a:path w="8525" h="9013" extrusionOk="0">
                  <a:moveTo>
                    <a:pt x="8524" y="1"/>
                  </a:moveTo>
                  <a:lnTo>
                    <a:pt x="2272" y="3542"/>
                  </a:lnTo>
                  <a:lnTo>
                    <a:pt x="2150" y="3591"/>
                  </a:lnTo>
                  <a:lnTo>
                    <a:pt x="2028" y="3615"/>
                  </a:lnTo>
                  <a:lnTo>
                    <a:pt x="1906" y="3591"/>
                  </a:lnTo>
                  <a:lnTo>
                    <a:pt x="1808" y="3566"/>
                  </a:lnTo>
                  <a:lnTo>
                    <a:pt x="1735" y="3517"/>
                  </a:lnTo>
                  <a:lnTo>
                    <a:pt x="1662" y="3444"/>
                  </a:lnTo>
                  <a:lnTo>
                    <a:pt x="1588" y="3371"/>
                  </a:lnTo>
                  <a:lnTo>
                    <a:pt x="1" y="440"/>
                  </a:lnTo>
                  <a:lnTo>
                    <a:pt x="1" y="9013"/>
                  </a:lnTo>
                  <a:lnTo>
                    <a:pt x="8524" y="4104"/>
                  </a:lnTo>
                  <a:lnTo>
                    <a:pt x="85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9" name="Google Shape;539;p42"/>
            <p:cNvSpPr/>
            <p:nvPr/>
          </p:nvSpPr>
          <p:spPr>
            <a:xfrm>
              <a:off x="3737633" y="5241800"/>
              <a:ext cx="212500" cy="225925"/>
            </a:xfrm>
            <a:custGeom>
              <a:avLst/>
              <a:gdLst/>
              <a:ahLst/>
              <a:cxnLst/>
              <a:rect l="l" t="t" r="r" b="b"/>
              <a:pathLst>
                <a:path w="8500" h="9037" extrusionOk="0">
                  <a:moveTo>
                    <a:pt x="0" y="0"/>
                  </a:moveTo>
                  <a:lnTo>
                    <a:pt x="0" y="4128"/>
                  </a:lnTo>
                  <a:lnTo>
                    <a:pt x="8499" y="9037"/>
                  </a:lnTo>
                  <a:lnTo>
                    <a:pt x="8499" y="586"/>
                  </a:lnTo>
                  <a:lnTo>
                    <a:pt x="6961" y="3395"/>
                  </a:lnTo>
                  <a:lnTo>
                    <a:pt x="6887" y="3468"/>
                  </a:lnTo>
                  <a:lnTo>
                    <a:pt x="6814" y="3541"/>
                  </a:lnTo>
                  <a:lnTo>
                    <a:pt x="6741" y="3590"/>
                  </a:lnTo>
                  <a:lnTo>
                    <a:pt x="6643" y="3615"/>
                  </a:lnTo>
                  <a:lnTo>
                    <a:pt x="6521" y="3639"/>
                  </a:lnTo>
                  <a:lnTo>
                    <a:pt x="6399" y="3615"/>
                  </a:lnTo>
                  <a:lnTo>
                    <a:pt x="6277" y="3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0" name="Google Shape;540;p42"/>
            <p:cNvSpPr/>
            <p:nvPr/>
          </p:nvSpPr>
          <p:spPr>
            <a:xfrm>
              <a:off x="3751058" y="4968250"/>
              <a:ext cx="411550" cy="236325"/>
            </a:xfrm>
            <a:custGeom>
              <a:avLst/>
              <a:gdLst/>
              <a:ahLst/>
              <a:cxnLst/>
              <a:rect l="l" t="t" r="r" b="b"/>
              <a:pathLst>
                <a:path w="16462" h="9453" extrusionOk="0">
                  <a:moveTo>
                    <a:pt x="8182" y="1"/>
                  </a:moveTo>
                  <a:lnTo>
                    <a:pt x="0" y="4763"/>
                  </a:lnTo>
                  <a:lnTo>
                    <a:pt x="8231" y="9452"/>
                  </a:lnTo>
                  <a:lnTo>
                    <a:pt x="16462" y="4763"/>
                  </a:lnTo>
                  <a:lnTo>
                    <a:pt x="81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1" name="Google Shape;541;p42"/>
            <p:cNvSpPr/>
            <p:nvPr/>
          </p:nvSpPr>
          <p:spPr>
            <a:xfrm>
              <a:off x="3682058" y="5094025"/>
              <a:ext cx="274800" cy="226550"/>
            </a:xfrm>
            <a:custGeom>
              <a:avLst/>
              <a:gdLst/>
              <a:ahLst/>
              <a:cxnLst/>
              <a:rect l="l" t="t" r="r" b="b"/>
              <a:pathLst>
                <a:path w="10992" h="9062" extrusionOk="0">
                  <a:moveTo>
                    <a:pt x="2248" y="1"/>
                  </a:moveTo>
                  <a:lnTo>
                    <a:pt x="1" y="4079"/>
                  </a:lnTo>
                  <a:lnTo>
                    <a:pt x="8744" y="9062"/>
                  </a:lnTo>
                  <a:lnTo>
                    <a:pt x="10991" y="4983"/>
                  </a:lnTo>
                  <a:lnTo>
                    <a:pt x="22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2" name="Google Shape;542;p42"/>
            <p:cNvSpPr/>
            <p:nvPr/>
          </p:nvSpPr>
          <p:spPr>
            <a:xfrm>
              <a:off x="3956833" y="5094025"/>
              <a:ext cx="274775" cy="226550"/>
            </a:xfrm>
            <a:custGeom>
              <a:avLst/>
              <a:gdLst/>
              <a:ahLst/>
              <a:cxnLst/>
              <a:rect l="l" t="t" r="r" b="b"/>
              <a:pathLst>
                <a:path w="10991" h="9062" extrusionOk="0">
                  <a:moveTo>
                    <a:pt x="8743" y="1"/>
                  </a:moveTo>
                  <a:lnTo>
                    <a:pt x="0" y="4983"/>
                  </a:lnTo>
                  <a:lnTo>
                    <a:pt x="2247" y="9062"/>
                  </a:lnTo>
                  <a:lnTo>
                    <a:pt x="10990" y="4079"/>
                  </a:lnTo>
                  <a:lnTo>
                    <a:pt x="87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3" name="Google Shape;543;p42"/>
          <p:cNvGrpSpPr/>
          <p:nvPr/>
        </p:nvGrpSpPr>
        <p:grpSpPr>
          <a:xfrm>
            <a:off x="5877353" y="2139229"/>
            <a:ext cx="278200" cy="266861"/>
            <a:chOff x="3470269" y="4959100"/>
            <a:chExt cx="539775" cy="517775"/>
          </a:xfrm>
        </p:grpSpPr>
        <p:sp>
          <p:nvSpPr>
            <p:cNvPr id="544" name="Google Shape;544;p42"/>
            <p:cNvSpPr/>
            <p:nvPr/>
          </p:nvSpPr>
          <p:spPr>
            <a:xfrm>
              <a:off x="3804244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5" name="Google Shape;545;p42"/>
            <p:cNvSpPr/>
            <p:nvPr/>
          </p:nvSpPr>
          <p:spPr>
            <a:xfrm>
              <a:off x="3560019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6" name="Google Shape;546;p42"/>
            <p:cNvSpPr/>
            <p:nvPr/>
          </p:nvSpPr>
          <p:spPr>
            <a:xfrm>
              <a:off x="3470269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42"/>
            <p:cNvSpPr/>
            <p:nvPr/>
          </p:nvSpPr>
          <p:spPr>
            <a:xfrm>
              <a:off x="3690669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42"/>
            <p:cNvSpPr/>
            <p:nvPr/>
          </p:nvSpPr>
          <p:spPr>
            <a:xfrm>
              <a:off x="3848194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42"/>
            <p:cNvSpPr/>
            <p:nvPr/>
          </p:nvSpPr>
          <p:spPr>
            <a:xfrm>
              <a:off x="3649169" y="5116000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43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قیف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5" name="Google Shape;555;p43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33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556" name="Google Shape;556;p43"/>
          <p:cNvGrpSpPr/>
          <p:nvPr/>
        </p:nvGrpSpPr>
        <p:grpSpPr>
          <a:xfrm>
            <a:off x="550492" y="1413043"/>
            <a:ext cx="3608219" cy="3243858"/>
            <a:chOff x="3778727" y="4460423"/>
            <a:chExt cx="720160" cy="647438"/>
          </a:xfrm>
        </p:grpSpPr>
        <p:sp>
          <p:nvSpPr>
            <p:cNvPr id="557" name="Google Shape;557;p43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خرید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58" name="Google Shape;558;p43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وفاداری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59" name="Google Shape;559;p43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اطلاع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60" name="Google Shape;560;p43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ارزیابی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61" name="Google Shape;561;p43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کشف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62" name="Google Shape;562;p43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قصد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63" name="Google Shape;563;p43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i="0" u="none" strike="noStrike" cap="none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cxnSp>
        <p:nvCxnSpPr>
          <p:cNvPr id="564" name="Google Shape;564;p43"/>
          <p:cNvCxnSpPr/>
          <p:nvPr/>
        </p:nvCxnSpPr>
        <p:spPr>
          <a:xfrm>
            <a:off x="4078750" y="1950075"/>
            <a:ext cx="10569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65" name="Google Shape;565;p43"/>
          <p:cNvSpPr txBox="1"/>
          <p:nvPr/>
        </p:nvSpPr>
        <p:spPr>
          <a:xfrm>
            <a:off x="5197250" y="1778025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66" name="Google Shape;566;p43"/>
          <p:cNvCxnSpPr/>
          <p:nvPr/>
        </p:nvCxnSpPr>
        <p:spPr>
          <a:xfrm>
            <a:off x="3923075" y="2431700"/>
            <a:ext cx="12126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67" name="Google Shape;567;p43"/>
          <p:cNvSpPr txBox="1"/>
          <p:nvPr/>
        </p:nvSpPr>
        <p:spPr>
          <a:xfrm>
            <a:off x="5197250" y="2259640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68" name="Google Shape;568;p43"/>
          <p:cNvCxnSpPr/>
          <p:nvPr/>
        </p:nvCxnSpPr>
        <p:spPr>
          <a:xfrm>
            <a:off x="3701850" y="2913325"/>
            <a:ext cx="14337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69" name="Google Shape;569;p43"/>
          <p:cNvSpPr txBox="1"/>
          <p:nvPr/>
        </p:nvSpPr>
        <p:spPr>
          <a:xfrm>
            <a:off x="5197250" y="2741255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70" name="Google Shape;570;p43"/>
          <p:cNvCxnSpPr/>
          <p:nvPr/>
        </p:nvCxnSpPr>
        <p:spPr>
          <a:xfrm>
            <a:off x="3513400" y="3394925"/>
            <a:ext cx="16221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71" name="Google Shape;571;p43"/>
          <p:cNvSpPr txBox="1"/>
          <p:nvPr/>
        </p:nvSpPr>
        <p:spPr>
          <a:xfrm>
            <a:off x="5197250" y="3222870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72" name="Google Shape;572;p43"/>
          <p:cNvCxnSpPr/>
          <p:nvPr/>
        </p:nvCxnSpPr>
        <p:spPr>
          <a:xfrm>
            <a:off x="3308550" y="3876550"/>
            <a:ext cx="18270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73" name="Google Shape;573;p43"/>
          <p:cNvSpPr txBox="1"/>
          <p:nvPr/>
        </p:nvSpPr>
        <p:spPr>
          <a:xfrm>
            <a:off x="5197250" y="3704485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74" name="Google Shape;574;p43"/>
          <p:cNvCxnSpPr/>
          <p:nvPr/>
        </p:nvCxnSpPr>
        <p:spPr>
          <a:xfrm>
            <a:off x="3095525" y="4358150"/>
            <a:ext cx="20316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75" name="Google Shape;575;p43"/>
          <p:cNvSpPr txBox="1"/>
          <p:nvPr/>
        </p:nvSpPr>
        <p:spPr>
          <a:xfrm>
            <a:off x="5197250" y="4186100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p44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81" name="Google Shape;581;p44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34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582" name="Google Shape;582;p44"/>
          <p:cNvPicPr preferRelativeResize="0"/>
          <p:nvPr/>
        </p:nvPicPr>
        <p:blipFill>
          <a:blip r:embed="rId3"/>
          <a:srcRect l="16646" r="16646"/>
          <a:stretch/>
        </p:blipFill>
        <p:spPr>
          <a:xfrm>
            <a:off x="550500" y="1861250"/>
            <a:ext cx="1425000" cy="1425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83" name="Google Shape;583;p44"/>
          <p:cNvSpPr txBox="1"/>
          <p:nvPr/>
        </p:nvSpPr>
        <p:spPr>
          <a:xfrm>
            <a:off x="555309" y="3410595"/>
            <a:ext cx="1425000" cy="7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Imani Jackson</a:t>
            </a:r>
            <a:br>
              <a:rPr lang="en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</a:br>
            <a:r>
              <a:rPr lang="en" sz="8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JOB TITLE</a:t>
            </a:r>
            <a:endParaRPr sz="8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Blue is the colour of the clear sky and the deep sea</a:t>
            </a: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pic>
        <p:nvPicPr>
          <p:cNvPr id="584" name="Google Shape;584;p4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445013" y="1861250"/>
            <a:ext cx="1425000" cy="1425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85" name="Google Shape;585;p44"/>
          <p:cNvSpPr txBox="1"/>
          <p:nvPr/>
        </p:nvSpPr>
        <p:spPr>
          <a:xfrm>
            <a:off x="2449822" y="3410595"/>
            <a:ext cx="1425000" cy="7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Marcos Galán</a:t>
            </a:r>
            <a:br>
              <a:rPr lang="en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</a:br>
            <a:r>
              <a:rPr lang="en" sz="8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JOB TITLE</a:t>
            </a:r>
            <a:endParaRPr sz="8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Blue is the colour of the clear sky and the deep sea</a:t>
            </a: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pic>
        <p:nvPicPr>
          <p:cNvPr id="586" name="Google Shape;586;p44"/>
          <p:cNvPicPr preferRelativeResize="0"/>
          <p:nvPr/>
        </p:nvPicPr>
        <p:blipFill>
          <a:blip r:embed="rId5"/>
          <a:srcRect l="16646" r="16646"/>
          <a:stretch/>
        </p:blipFill>
        <p:spPr>
          <a:xfrm>
            <a:off x="4339527" y="1861250"/>
            <a:ext cx="1425000" cy="1425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87" name="Google Shape;587;p44"/>
          <p:cNvSpPr txBox="1"/>
          <p:nvPr/>
        </p:nvSpPr>
        <p:spPr>
          <a:xfrm>
            <a:off x="4344335" y="3410595"/>
            <a:ext cx="1425000" cy="7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Ixchel Valdía</a:t>
            </a:r>
            <a:br>
              <a:rPr lang="en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</a:br>
            <a:r>
              <a:rPr lang="en" sz="8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JOB TITLE</a:t>
            </a:r>
            <a:endParaRPr sz="8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Blue is the colour of the clear sky and the deep sea</a:t>
            </a: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pic>
        <p:nvPicPr>
          <p:cNvPr id="588" name="Google Shape;588;p44"/>
          <p:cNvPicPr preferRelativeResize="0"/>
          <p:nvPr/>
        </p:nvPicPr>
        <p:blipFill>
          <a:blip r:embed="rId6"/>
          <a:srcRect l="12106" r="12106"/>
          <a:stretch/>
        </p:blipFill>
        <p:spPr>
          <a:xfrm>
            <a:off x="6234040" y="1861250"/>
            <a:ext cx="1425000" cy="1425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89" name="Google Shape;589;p44"/>
          <p:cNvSpPr txBox="1"/>
          <p:nvPr/>
        </p:nvSpPr>
        <p:spPr>
          <a:xfrm>
            <a:off x="6238848" y="3410595"/>
            <a:ext cx="1425000" cy="7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Nils Årud</a:t>
            </a:r>
            <a:br>
              <a:rPr lang="en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</a:br>
            <a:r>
              <a:rPr lang="en" sz="8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JOB TITLE</a:t>
            </a:r>
            <a:endParaRPr sz="8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Blue is the colour of the clear sky and the deep sea</a:t>
            </a: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46"/>
          <p:cNvSpPr txBox="1">
            <a:spLocks noGrp="1"/>
          </p:cNvSpPr>
          <p:nvPr>
            <p:ph type="title" idx="4294967295"/>
          </p:nvPr>
        </p:nvSpPr>
        <p:spPr>
          <a:xfrm>
            <a:off x="1250411" y="68195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ریز هفتگی: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85" name="Google Shape;685;p46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35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686" name="Google Shape;686;p46"/>
          <p:cNvGraphicFramePr/>
          <p:nvPr>
            <p:extLst>
              <p:ext uri="{D42A27DB-BD31-4B8C-83A1-F6EECF244321}">
                <p14:modId xmlns:p14="http://schemas.microsoft.com/office/powerpoint/2010/main" val="543897180"/>
              </p:ext>
            </p:extLst>
          </p:nvPr>
        </p:nvGraphicFramePr>
        <p:xfrm>
          <a:off x="550450" y="1474725"/>
          <a:ext cx="6979325" cy="2986825"/>
        </p:xfrm>
        <a:graphic>
          <a:graphicData uri="http://schemas.openxmlformats.org/drawingml/2006/table">
            <a:tbl>
              <a:tblPr>
                <a:noFill/>
                <a:tableStyleId>{451EFF09-86D4-41D1-8CD3-602A2CEEB6E7}</a:tableStyleId>
              </a:tblPr>
              <a:tblGrid>
                <a:gridCol w="773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04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یکشنبه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دوشنبه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سهشنبه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چهار 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پنج 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جمعه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09:00 - 09:45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10:00 - 10:45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11:00 - 11:45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12:00 - 13:15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13:30 - 14:15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14:30 - 15:15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15:30 - 16:15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" name="Google Shape;691;p47"/>
          <p:cNvSpPr txBox="1">
            <a:spLocks noGrp="1"/>
          </p:cNvSpPr>
          <p:nvPr>
            <p:ph type="body" idx="4294967295"/>
          </p:nvPr>
        </p:nvSpPr>
        <p:spPr>
          <a:xfrm>
            <a:off x="6096175" y="312075"/>
            <a:ext cx="1805100" cy="152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dirty="0">
                <a:solidFill>
                  <a:schemeClr val="tx1"/>
                </a:solidFill>
                <a:cs typeface="B Nazanin" panose="00000700000000000000" pitchFamily="2" charset="-78"/>
              </a:rPr>
              <a:t>SlidesCarnival icons are editable shapes. </a:t>
            </a:r>
            <a:b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b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This means that you can: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182880" lvl="0" indent="-148590" algn="l" rtl="0">
              <a:spcBef>
                <a:spcPts val="0"/>
              </a:spcBef>
              <a:spcAft>
                <a:spcPts val="0"/>
              </a:spcAft>
              <a:buSzPts val="900"/>
              <a:buChar char="▸"/>
            </a:pP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Resize them without losing quality.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182880" lvl="0" indent="-148590" algn="l" rtl="0">
              <a:spcBef>
                <a:spcPts val="0"/>
              </a:spcBef>
              <a:spcAft>
                <a:spcPts val="0"/>
              </a:spcAft>
              <a:buSzPts val="900"/>
              <a:buChar char="▸"/>
            </a:pP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Change fill color and opacity.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182880" lvl="0" indent="-148590" algn="l" rtl="0">
              <a:spcBef>
                <a:spcPts val="0"/>
              </a:spcBef>
              <a:spcAft>
                <a:spcPts val="0"/>
              </a:spcAft>
              <a:buSzPts val="900"/>
              <a:buChar char="▸"/>
            </a:pP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Change line color, width and style.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Isn’t that nice? :)</a:t>
            </a:r>
            <a:b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b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Examples: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692" name="Google Shape;692;p47"/>
          <p:cNvGrpSpPr/>
          <p:nvPr/>
        </p:nvGrpSpPr>
        <p:grpSpPr>
          <a:xfrm>
            <a:off x="358968" y="342338"/>
            <a:ext cx="347107" cy="438984"/>
            <a:chOff x="584925" y="238125"/>
            <a:chExt cx="415200" cy="525100"/>
          </a:xfrm>
          <a:solidFill>
            <a:schemeClr val="tx1"/>
          </a:solidFill>
        </p:grpSpPr>
        <p:sp>
          <p:nvSpPr>
            <p:cNvPr id="693" name="Google Shape;693;p47"/>
            <p:cNvSpPr/>
            <p:nvPr/>
          </p:nvSpPr>
          <p:spPr>
            <a:xfrm>
              <a:off x="621550" y="29917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14166" y="0"/>
                  </a:moveTo>
                  <a:lnTo>
                    <a:pt x="14166" y="16755"/>
                  </a:lnTo>
                  <a:lnTo>
                    <a:pt x="14141" y="16926"/>
                  </a:lnTo>
                  <a:lnTo>
                    <a:pt x="14093" y="17072"/>
                  </a:lnTo>
                  <a:lnTo>
                    <a:pt x="14044" y="17194"/>
                  </a:lnTo>
                  <a:lnTo>
                    <a:pt x="13946" y="17341"/>
                  </a:lnTo>
                  <a:lnTo>
                    <a:pt x="13824" y="17438"/>
                  </a:lnTo>
                  <a:lnTo>
                    <a:pt x="13677" y="17512"/>
                  </a:lnTo>
                  <a:lnTo>
                    <a:pt x="13531" y="17561"/>
                  </a:lnTo>
                  <a:lnTo>
                    <a:pt x="13384" y="17585"/>
                  </a:lnTo>
                  <a:lnTo>
                    <a:pt x="0" y="17585"/>
                  </a:lnTo>
                  <a:lnTo>
                    <a:pt x="0" y="17731"/>
                  </a:lnTo>
                  <a:lnTo>
                    <a:pt x="25" y="17902"/>
                  </a:lnTo>
                  <a:lnTo>
                    <a:pt x="74" y="18049"/>
                  </a:lnTo>
                  <a:lnTo>
                    <a:pt x="123" y="18171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71"/>
                  </a:lnTo>
                  <a:lnTo>
                    <a:pt x="15069" y="18049"/>
                  </a:lnTo>
                  <a:lnTo>
                    <a:pt x="15118" y="17902"/>
                  </a:lnTo>
                  <a:lnTo>
                    <a:pt x="15143" y="17731"/>
                  </a:lnTo>
                  <a:lnTo>
                    <a:pt x="15143" y="733"/>
                  </a:lnTo>
                  <a:lnTo>
                    <a:pt x="15118" y="586"/>
                  </a:lnTo>
                  <a:lnTo>
                    <a:pt x="15069" y="440"/>
                  </a:lnTo>
                  <a:lnTo>
                    <a:pt x="15021" y="318"/>
                  </a:lnTo>
                  <a:lnTo>
                    <a:pt x="14923" y="196"/>
                  </a:lnTo>
                  <a:lnTo>
                    <a:pt x="14801" y="122"/>
                  </a:lnTo>
                  <a:lnTo>
                    <a:pt x="14654" y="49"/>
                  </a:lnTo>
                  <a:lnTo>
                    <a:pt x="14508" y="25"/>
                  </a:lnTo>
                  <a:lnTo>
                    <a:pt x="143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47"/>
            <p:cNvSpPr/>
            <p:nvPr/>
          </p:nvSpPr>
          <p:spPr>
            <a:xfrm>
              <a:off x="633750" y="2381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47"/>
            <p:cNvSpPr/>
            <p:nvPr/>
          </p:nvSpPr>
          <p:spPr>
            <a:xfrm>
              <a:off x="716800" y="2381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47"/>
            <p:cNvSpPr/>
            <p:nvPr/>
          </p:nvSpPr>
          <p:spPr>
            <a:xfrm>
              <a:off x="799825" y="2381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8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8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3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47"/>
            <p:cNvSpPr/>
            <p:nvPr/>
          </p:nvSpPr>
          <p:spPr>
            <a:xfrm>
              <a:off x="882875" y="2381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47"/>
            <p:cNvSpPr/>
            <p:nvPr/>
          </p:nvSpPr>
          <p:spPr>
            <a:xfrm>
              <a:off x="584925" y="26132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2540" y="171"/>
                  </a:moveTo>
                  <a:lnTo>
                    <a:pt x="2711" y="195"/>
                  </a:lnTo>
                  <a:lnTo>
                    <a:pt x="2882" y="244"/>
                  </a:lnTo>
                  <a:lnTo>
                    <a:pt x="3053" y="318"/>
                  </a:lnTo>
                  <a:lnTo>
                    <a:pt x="3175" y="440"/>
                  </a:lnTo>
                  <a:lnTo>
                    <a:pt x="3297" y="562"/>
                  </a:lnTo>
                  <a:lnTo>
                    <a:pt x="3370" y="733"/>
                  </a:lnTo>
                  <a:lnTo>
                    <a:pt x="3419" y="904"/>
                  </a:lnTo>
                  <a:lnTo>
                    <a:pt x="3444" y="1075"/>
                  </a:lnTo>
                  <a:lnTo>
                    <a:pt x="3419" y="1246"/>
                  </a:lnTo>
                  <a:lnTo>
                    <a:pt x="3370" y="1417"/>
                  </a:lnTo>
                  <a:lnTo>
                    <a:pt x="3297" y="1588"/>
                  </a:lnTo>
                  <a:lnTo>
                    <a:pt x="3175" y="1710"/>
                  </a:lnTo>
                  <a:lnTo>
                    <a:pt x="3053" y="1832"/>
                  </a:lnTo>
                  <a:lnTo>
                    <a:pt x="2882" y="1905"/>
                  </a:lnTo>
                  <a:lnTo>
                    <a:pt x="2711" y="1954"/>
                  </a:lnTo>
                  <a:lnTo>
                    <a:pt x="2540" y="1978"/>
                  </a:lnTo>
                  <a:lnTo>
                    <a:pt x="2369" y="1954"/>
                  </a:lnTo>
                  <a:lnTo>
                    <a:pt x="2198" y="1905"/>
                  </a:lnTo>
                  <a:lnTo>
                    <a:pt x="2027" y="1832"/>
                  </a:lnTo>
                  <a:lnTo>
                    <a:pt x="1905" y="1710"/>
                  </a:lnTo>
                  <a:lnTo>
                    <a:pt x="1783" y="1588"/>
                  </a:lnTo>
                  <a:lnTo>
                    <a:pt x="1710" y="1417"/>
                  </a:lnTo>
                  <a:lnTo>
                    <a:pt x="1661" y="1246"/>
                  </a:lnTo>
                  <a:lnTo>
                    <a:pt x="1636" y="1075"/>
                  </a:lnTo>
                  <a:lnTo>
                    <a:pt x="1661" y="904"/>
                  </a:lnTo>
                  <a:lnTo>
                    <a:pt x="1710" y="733"/>
                  </a:lnTo>
                  <a:lnTo>
                    <a:pt x="1783" y="562"/>
                  </a:lnTo>
                  <a:lnTo>
                    <a:pt x="1905" y="440"/>
                  </a:lnTo>
                  <a:lnTo>
                    <a:pt x="2027" y="318"/>
                  </a:lnTo>
                  <a:lnTo>
                    <a:pt x="2198" y="244"/>
                  </a:lnTo>
                  <a:lnTo>
                    <a:pt x="2369" y="195"/>
                  </a:lnTo>
                  <a:lnTo>
                    <a:pt x="2540" y="171"/>
                  </a:lnTo>
                  <a:close/>
                  <a:moveTo>
                    <a:pt x="5862" y="171"/>
                  </a:moveTo>
                  <a:lnTo>
                    <a:pt x="6033" y="195"/>
                  </a:lnTo>
                  <a:lnTo>
                    <a:pt x="6204" y="244"/>
                  </a:lnTo>
                  <a:lnTo>
                    <a:pt x="6374" y="318"/>
                  </a:lnTo>
                  <a:lnTo>
                    <a:pt x="6497" y="440"/>
                  </a:lnTo>
                  <a:lnTo>
                    <a:pt x="6619" y="562"/>
                  </a:lnTo>
                  <a:lnTo>
                    <a:pt x="6692" y="733"/>
                  </a:lnTo>
                  <a:lnTo>
                    <a:pt x="6741" y="904"/>
                  </a:lnTo>
                  <a:lnTo>
                    <a:pt x="6765" y="1075"/>
                  </a:lnTo>
                  <a:lnTo>
                    <a:pt x="6741" y="1246"/>
                  </a:lnTo>
                  <a:lnTo>
                    <a:pt x="6692" y="1417"/>
                  </a:lnTo>
                  <a:lnTo>
                    <a:pt x="6619" y="1588"/>
                  </a:lnTo>
                  <a:lnTo>
                    <a:pt x="6497" y="1710"/>
                  </a:lnTo>
                  <a:lnTo>
                    <a:pt x="6374" y="1832"/>
                  </a:lnTo>
                  <a:lnTo>
                    <a:pt x="6204" y="1905"/>
                  </a:lnTo>
                  <a:lnTo>
                    <a:pt x="6033" y="1954"/>
                  </a:lnTo>
                  <a:lnTo>
                    <a:pt x="5862" y="1978"/>
                  </a:lnTo>
                  <a:lnTo>
                    <a:pt x="5691" y="1954"/>
                  </a:lnTo>
                  <a:lnTo>
                    <a:pt x="5520" y="1905"/>
                  </a:lnTo>
                  <a:lnTo>
                    <a:pt x="5349" y="1832"/>
                  </a:lnTo>
                  <a:lnTo>
                    <a:pt x="5227" y="1710"/>
                  </a:lnTo>
                  <a:lnTo>
                    <a:pt x="5104" y="1588"/>
                  </a:lnTo>
                  <a:lnTo>
                    <a:pt x="5031" y="1417"/>
                  </a:lnTo>
                  <a:lnTo>
                    <a:pt x="4982" y="1246"/>
                  </a:lnTo>
                  <a:lnTo>
                    <a:pt x="4958" y="1075"/>
                  </a:lnTo>
                  <a:lnTo>
                    <a:pt x="4982" y="904"/>
                  </a:lnTo>
                  <a:lnTo>
                    <a:pt x="5031" y="733"/>
                  </a:lnTo>
                  <a:lnTo>
                    <a:pt x="5104" y="562"/>
                  </a:lnTo>
                  <a:lnTo>
                    <a:pt x="5227" y="440"/>
                  </a:lnTo>
                  <a:lnTo>
                    <a:pt x="5349" y="318"/>
                  </a:lnTo>
                  <a:lnTo>
                    <a:pt x="5520" y="244"/>
                  </a:lnTo>
                  <a:lnTo>
                    <a:pt x="5691" y="195"/>
                  </a:lnTo>
                  <a:lnTo>
                    <a:pt x="5862" y="171"/>
                  </a:lnTo>
                  <a:close/>
                  <a:moveTo>
                    <a:pt x="9183" y="171"/>
                  </a:moveTo>
                  <a:lnTo>
                    <a:pt x="9354" y="195"/>
                  </a:lnTo>
                  <a:lnTo>
                    <a:pt x="9525" y="244"/>
                  </a:lnTo>
                  <a:lnTo>
                    <a:pt x="9696" y="318"/>
                  </a:lnTo>
                  <a:lnTo>
                    <a:pt x="9818" y="440"/>
                  </a:lnTo>
                  <a:lnTo>
                    <a:pt x="9940" y="562"/>
                  </a:lnTo>
                  <a:lnTo>
                    <a:pt x="10014" y="733"/>
                  </a:lnTo>
                  <a:lnTo>
                    <a:pt x="10062" y="904"/>
                  </a:lnTo>
                  <a:lnTo>
                    <a:pt x="10087" y="1075"/>
                  </a:lnTo>
                  <a:lnTo>
                    <a:pt x="10062" y="1246"/>
                  </a:lnTo>
                  <a:lnTo>
                    <a:pt x="10014" y="1417"/>
                  </a:lnTo>
                  <a:lnTo>
                    <a:pt x="9940" y="1588"/>
                  </a:lnTo>
                  <a:lnTo>
                    <a:pt x="9818" y="1710"/>
                  </a:lnTo>
                  <a:lnTo>
                    <a:pt x="9696" y="1832"/>
                  </a:lnTo>
                  <a:lnTo>
                    <a:pt x="9525" y="1905"/>
                  </a:lnTo>
                  <a:lnTo>
                    <a:pt x="9354" y="1954"/>
                  </a:lnTo>
                  <a:lnTo>
                    <a:pt x="9183" y="1978"/>
                  </a:lnTo>
                  <a:lnTo>
                    <a:pt x="9012" y="1954"/>
                  </a:lnTo>
                  <a:lnTo>
                    <a:pt x="8841" y="1905"/>
                  </a:lnTo>
                  <a:lnTo>
                    <a:pt x="8670" y="1832"/>
                  </a:lnTo>
                  <a:lnTo>
                    <a:pt x="8548" y="1710"/>
                  </a:lnTo>
                  <a:lnTo>
                    <a:pt x="8426" y="1588"/>
                  </a:lnTo>
                  <a:lnTo>
                    <a:pt x="8353" y="1417"/>
                  </a:lnTo>
                  <a:lnTo>
                    <a:pt x="8304" y="1246"/>
                  </a:lnTo>
                  <a:lnTo>
                    <a:pt x="8279" y="1075"/>
                  </a:lnTo>
                  <a:lnTo>
                    <a:pt x="8304" y="904"/>
                  </a:lnTo>
                  <a:lnTo>
                    <a:pt x="8353" y="733"/>
                  </a:lnTo>
                  <a:lnTo>
                    <a:pt x="8426" y="562"/>
                  </a:lnTo>
                  <a:lnTo>
                    <a:pt x="8548" y="440"/>
                  </a:lnTo>
                  <a:lnTo>
                    <a:pt x="8670" y="318"/>
                  </a:lnTo>
                  <a:lnTo>
                    <a:pt x="8841" y="244"/>
                  </a:lnTo>
                  <a:lnTo>
                    <a:pt x="9012" y="195"/>
                  </a:lnTo>
                  <a:lnTo>
                    <a:pt x="9183" y="171"/>
                  </a:lnTo>
                  <a:close/>
                  <a:moveTo>
                    <a:pt x="12505" y="171"/>
                  </a:moveTo>
                  <a:lnTo>
                    <a:pt x="12676" y="195"/>
                  </a:lnTo>
                  <a:lnTo>
                    <a:pt x="12847" y="244"/>
                  </a:lnTo>
                  <a:lnTo>
                    <a:pt x="13018" y="318"/>
                  </a:lnTo>
                  <a:lnTo>
                    <a:pt x="13140" y="440"/>
                  </a:lnTo>
                  <a:lnTo>
                    <a:pt x="13262" y="562"/>
                  </a:lnTo>
                  <a:lnTo>
                    <a:pt x="13335" y="733"/>
                  </a:lnTo>
                  <a:lnTo>
                    <a:pt x="13384" y="904"/>
                  </a:lnTo>
                  <a:lnTo>
                    <a:pt x="13408" y="1075"/>
                  </a:lnTo>
                  <a:lnTo>
                    <a:pt x="13384" y="1246"/>
                  </a:lnTo>
                  <a:lnTo>
                    <a:pt x="13335" y="1417"/>
                  </a:lnTo>
                  <a:lnTo>
                    <a:pt x="13262" y="1588"/>
                  </a:lnTo>
                  <a:lnTo>
                    <a:pt x="13140" y="1710"/>
                  </a:lnTo>
                  <a:lnTo>
                    <a:pt x="13018" y="1832"/>
                  </a:lnTo>
                  <a:lnTo>
                    <a:pt x="12847" y="1905"/>
                  </a:lnTo>
                  <a:lnTo>
                    <a:pt x="12676" y="1954"/>
                  </a:lnTo>
                  <a:lnTo>
                    <a:pt x="12505" y="1978"/>
                  </a:lnTo>
                  <a:lnTo>
                    <a:pt x="12334" y="1954"/>
                  </a:lnTo>
                  <a:lnTo>
                    <a:pt x="12163" y="1905"/>
                  </a:lnTo>
                  <a:lnTo>
                    <a:pt x="11992" y="1832"/>
                  </a:lnTo>
                  <a:lnTo>
                    <a:pt x="11870" y="1710"/>
                  </a:lnTo>
                  <a:lnTo>
                    <a:pt x="11748" y="1588"/>
                  </a:lnTo>
                  <a:lnTo>
                    <a:pt x="11674" y="1417"/>
                  </a:lnTo>
                  <a:lnTo>
                    <a:pt x="11625" y="1246"/>
                  </a:lnTo>
                  <a:lnTo>
                    <a:pt x="11601" y="1075"/>
                  </a:lnTo>
                  <a:lnTo>
                    <a:pt x="11625" y="904"/>
                  </a:lnTo>
                  <a:lnTo>
                    <a:pt x="11674" y="733"/>
                  </a:lnTo>
                  <a:lnTo>
                    <a:pt x="11748" y="562"/>
                  </a:lnTo>
                  <a:lnTo>
                    <a:pt x="11870" y="440"/>
                  </a:lnTo>
                  <a:lnTo>
                    <a:pt x="11992" y="318"/>
                  </a:lnTo>
                  <a:lnTo>
                    <a:pt x="12163" y="244"/>
                  </a:lnTo>
                  <a:lnTo>
                    <a:pt x="12334" y="195"/>
                  </a:lnTo>
                  <a:lnTo>
                    <a:pt x="12505" y="171"/>
                  </a:lnTo>
                  <a:close/>
                  <a:moveTo>
                    <a:pt x="13091" y="5520"/>
                  </a:moveTo>
                  <a:lnTo>
                    <a:pt x="13189" y="5544"/>
                  </a:lnTo>
                  <a:lnTo>
                    <a:pt x="13262" y="5593"/>
                  </a:lnTo>
                  <a:lnTo>
                    <a:pt x="13311" y="5666"/>
                  </a:lnTo>
                  <a:lnTo>
                    <a:pt x="13335" y="5764"/>
                  </a:lnTo>
                  <a:lnTo>
                    <a:pt x="13311" y="5862"/>
                  </a:lnTo>
                  <a:lnTo>
                    <a:pt x="13262" y="5935"/>
                  </a:lnTo>
                  <a:lnTo>
                    <a:pt x="13189" y="5984"/>
                  </a:lnTo>
                  <a:lnTo>
                    <a:pt x="13091" y="6008"/>
                  </a:lnTo>
                  <a:lnTo>
                    <a:pt x="1954" y="6008"/>
                  </a:lnTo>
                  <a:lnTo>
                    <a:pt x="1856" y="5984"/>
                  </a:lnTo>
                  <a:lnTo>
                    <a:pt x="1783" y="5935"/>
                  </a:lnTo>
                  <a:lnTo>
                    <a:pt x="1734" y="5862"/>
                  </a:lnTo>
                  <a:lnTo>
                    <a:pt x="1710" y="5764"/>
                  </a:lnTo>
                  <a:lnTo>
                    <a:pt x="1734" y="5666"/>
                  </a:lnTo>
                  <a:lnTo>
                    <a:pt x="1783" y="5593"/>
                  </a:lnTo>
                  <a:lnTo>
                    <a:pt x="1856" y="5544"/>
                  </a:lnTo>
                  <a:lnTo>
                    <a:pt x="1954" y="5520"/>
                  </a:lnTo>
                  <a:close/>
                  <a:moveTo>
                    <a:pt x="13189" y="7840"/>
                  </a:moveTo>
                  <a:lnTo>
                    <a:pt x="13262" y="7913"/>
                  </a:lnTo>
                  <a:lnTo>
                    <a:pt x="13311" y="7986"/>
                  </a:lnTo>
                  <a:lnTo>
                    <a:pt x="13335" y="8084"/>
                  </a:lnTo>
                  <a:lnTo>
                    <a:pt x="13311" y="8182"/>
                  </a:lnTo>
                  <a:lnTo>
                    <a:pt x="13262" y="8255"/>
                  </a:lnTo>
                  <a:lnTo>
                    <a:pt x="13189" y="8304"/>
                  </a:lnTo>
                  <a:lnTo>
                    <a:pt x="13091" y="8328"/>
                  </a:lnTo>
                  <a:lnTo>
                    <a:pt x="1954" y="8328"/>
                  </a:lnTo>
                  <a:lnTo>
                    <a:pt x="1856" y="8304"/>
                  </a:lnTo>
                  <a:lnTo>
                    <a:pt x="1783" y="8255"/>
                  </a:lnTo>
                  <a:lnTo>
                    <a:pt x="1734" y="8182"/>
                  </a:lnTo>
                  <a:lnTo>
                    <a:pt x="1710" y="8084"/>
                  </a:lnTo>
                  <a:lnTo>
                    <a:pt x="1734" y="7986"/>
                  </a:lnTo>
                  <a:lnTo>
                    <a:pt x="1783" y="7913"/>
                  </a:lnTo>
                  <a:lnTo>
                    <a:pt x="1856" y="7840"/>
                  </a:lnTo>
                  <a:close/>
                  <a:moveTo>
                    <a:pt x="13091" y="10136"/>
                  </a:moveTo>
                  <a:lnTo>
                    <a:pt x="13189" y="10160"/>
                  </a:lnTo>
                  <a:lnTo>
                    <a:pt x="13262" y="10209"/>
                  </a:lnTo>
                  <a:lnTo>
                    <a:pt x="13311" y="10282"/>
                  </a:lnTo>
                  <a:lnTo>
                    <a:pt x="13335" y="10380"/>
                  </a:lnTo>
                  <a:lnTo>
                    <a:pt x="13311" y="10478"/>
                  </a:lnTo>
                  <a:lnTo>
                    <a:pt x="13262" y="10551"/>
                  </a:lnTo>
                  <a:lnTo>
                    <a:pt x="13189" y="10600"/>
                  </a:lnTo>
                  <a:lnTo>
                    <a:pt x="13091" y="10624"/>
                  </a:lnTo>
                  <a:lnTo>
                    <a:pt x="1954" y="10624"/>
                  </a:lnTo>
                  <a:lnTo>
                    <a:pt x="1856" y="10600"/>
                  </a:lnTo>
                  <a:lnTo>
                    <a:pt x="1783" y="10551"/>
                  </a:lnTo>
                  <a:lnTo>
                    <a:pt x="1734" y="10478"/>
                  </a:lnTo>
                  <a:lnTo>
                    <a:pt x="1710" y="10380"/>
                  </a:lnTo>
                  <a:lnTo>
                    <a:pt x="1734" y="10282"/>
                  </a:lnTo>
                  <a:lnTo>
                    <a:pt x="1783" y="10209"/>
                  </a:lnTo>
                  <a:lnTo>
                    <a:pt x="1856" y="10160"/>
                  </a:lnTo>
                  <a:lnTo>
                    <a:pt x="1954" y="10136"/>
                  </a:lnTo>
                  <a:close/>
                  <a:moveTo>
                    <a:pt x="8206" y="12456"/>
                  </a:moveTo>
                  <a:lnTo>
                    <a:pt x="8304" y="12480"/>
                  </a:lnTo>
                  <a:lnTo>
                    <a:pt x="8377" y="12529"/>
                  </a:lnTo>
                  <a:lnTo>
                    <a:pt x="8426" y="12602"/>
                  </a:lnTo>
                  <a:lnTo>
                    <a:pt x="8450" y="12700"/>
                  </a:lnTo>
                  <a:lnTo>
                    <a:pt x="8426" y="12798"/>
                  </a:lnTo>
                  <a:lnTo>
                    <a:pt x="8377" y="12871"/>
                  </a:lnTo>
                  <a:lnTo>
                    <a:pt x="8304" y="12920"/>
                  </a:lnTo>
                  <a:lnTo>
                    <a:pt x="8206" y="12944"/>
                  </a:lnTo>
                  <a:lnTo>
                    <a:pt x="1954" y="12944"/>
                  </a:lnTo>
                  <a:lnTo>
                    <a:pt x="1856" y="12920"/>
                  </a:lnTo>
                  <a:lnTo>
                    <a:pt x="1783" y="12871"/>
                  </a:lnTo>
                  <a:lnTo>
                    <a:pt x="1734" y="12798"/>
                  </a:lnTo>
                  <a:lnTo>
                    <a:pt x="1710" y="12700"/>
                  </a:lnTo>
                  <a:lnTo>
                    <a:pt x="1734" y="12602"/>
                  </a:lnTo>
                  <a:lnTo>
                    <a:pt x="1783" y="12529"/>
                  </a:lnTo>
                  <a:lnTo>
                    <a:pt x="1856" y="12480"/>
                  </a:lnTo>
                  <a:lnTo>
                    <a:pt x="1954" y="12456"/>
                  </a:lnTo>
                  <a:close/>
                  <a:moveTo>
                    <a:pt x="782" y="0"/>
                  </a:moveTo>
                  <a:lnTo>
                    <a:pt x="635" y="25"/>
                  </a:lnTo>
                  <a:lnTo>
                    <a:pt x="489" y="73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2" y="342"/>
                  </a:lnTo>
                  <a:lnTo>
                    <a:pt x="73" y="489"/>
                  </a:lnTo>
                  <a:lnTo>
                    <a:pt x="24" y="635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4" y="17927"/>
                  </a:lnTo>
                  <a:lnTo>
                    <a:pt x="73" y="18073"/>
                  </a:lnTo>
                  <a:lnTo>
                    <a:pt x="122" y="18220"/>
                  </a:lnTo>
                  <a:lnTo>
                    <a:pt x="220" y="18342"/>
                  </a:lnTo>
                  <a:lnTo>
                    <a:pt x="342" y="18440"/>
                  </a:lnTo>
                  <a:lnTo>
                    <a:pt x="489" y="18488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7"/>
                  </a:lnTo>
                  <a:lnTo>
                    <a:pt x="14654" y="18488"/>
                  </a:lnTo>
                  <a:lnTo>
                    <a:pt x="14800" y="18440"/>
                  </a:lnTo>
                  <a:lnTo>
                    <a:pt x="14923" y="18342"/>
                  </a:lnTo>
                  <a:lnTo>
                    <a:pt x="15020" y="18220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2" y="17780"/>
                  </a:lnTo>
                  <a:lnTo>
                    <a:pt x="15142" y="782"/>
                  </a:lnTo>
                  <a:lnTo>
                    <a:pt x="15118" y="635"/>
                  </a:lnTo>
                  <a:lnTo>
                    <a:pt x="15069" y="489"/>
                  </a:lnTo>
                  <a:lnTo>
                    <a:pt x="15020" y="342"/>
                  </a:lnTo>
                  <a:lnTo>
                    <a:pt x="14923" y="220"/>
                  </a:lnTo>
                  <a:lnTo>
                    <a:pt x="14800" y="122"/>
                  </a:lnTo>
                  <a:lnTo>
                    <a:pt x="14654" y="73"/>
                  </a:lnTo>
                  <a:lnTo>
                    <a:pt x="14507" y="25"/>
                  </a:lnTo>
                  <a:lnTo>
                    <a:pt x="143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9" name="Google Shape;699;p47"/>
          <p:cNvGrpSpPr/>
          <p:nvPr/>
        </p:nvGrpSpPr>
        <p:grpSpPr>
          <a:xfrm>
            <a:off x="910227" y="406125"/>
            <a:ext cx="371623" cy="309362"/>
            <a:chOff x="1244325" y="314425"/>
            <a:chExt cx="444525" cy="370050"/>
          </a:xfrm>
          <a:solidFill>
            <a:schemeClr val="tx1"/>
          </a:solidFill>
        </p:grpSpPr>
        <p:sp>
          <p:nvSpPr>
            <p:cNvPr id="700" name="Google Shape;700;p47"/>
            <p:cNvSpPr/>
            <p:nvPr/>
          </p:nvSpPr>
          <p:spPr>
            <a:xfrm>
              <a:off x="1388425" y="463425"/>
              <a:ext cx="143525" cy="143500"/>
            </a:xfrm>
            <a:custGeom>
              <a:avLst/>
              <a:gdLst/>
              <a:ahLst/>
              <a:cxnLst/>
              <a:rect l="l" t="t" r="r" b="b"/>
              <a:pathLst>
                <a:path w="5741" h="5740" extrusionOk="0">
                  <a:moveTo>
                    <a:pt x="2809" y="0"/>
                  </a:moveTo>
                  <a:lnTo>
                    <a:pt x="2492" y="49"/>
                  </a:lnTo>
                  <a:lnTo>
                    <a:pt x="2199" y="122"/>
                  </a:lnTo>
                  <a:lnTo>
                    <a:pt x="1906" y="244"/>
                  </a:lnTo>
                  <a:lnTo>
                    <a:pt x="1637" y="366"/>
                  </a:lnTo>
                  <a:lnTo>
                    <a:pt x="1368" y="537"/>
                  </a:lnTo>
                  <a:lnTo>
                    <a:pt x="1149" y="708"/>
                  </a:lnTo>
                  <a:lnTo>
                    <a:pt x="904" y="904"/>
                  </a:lnTo>
                  <a:lnTo>
                    <a:pt x="709" y="1124"/>
                  </a:lnTo>
                  <a:lnTo>
                    <a:pt x="538" y="1368"/>
                  </a:lnTo>
                  <a:lnTo>
                    <a:pt x="367" y="1636"/>
                  </a:lnTo>
                  <a:lnTo>
                    <a:pt x="245" y="1905"/>
                  </a:lnTo>
                  <a:lnTo>
                    <a:pt x="147" y="2198"/>
                  </a:lnTo>
                  <a:lnTo>
                    <a:pt x="74" y="2491"/>
                  </a:lnTo>
                  <a:lnTo>
                    <a:pt x="25" y="2809"/>
                  </a:lnTo>
                  <a:lnTo>
                    <a:pt x="1" y="3126"/>
                  </a:lnTo>
                  <a:lnTo>
                    <a:pt x="25" y="3517"/>
                  </a:lnTo>
                  <a:lnTo>
                    <a:pt x="98" y="3908"/>
                  </a:lnTo>
                  <a:lnTo>
                    <a:pt x="221" y="4274"/>
                  </a:lnTo>
                  <a:lnTo>
                    <a:pt x="392" y="4641"/>
                  </a:lnTo>
                  <a:lnTo>
                    <a:pt x="611" y="4958"/>
                  </a:lnTo>
                  <a:lnTo>
                    <a:pt x="856" y="5251"/>
                  </a:lnTo>
                  <a:lnTo>
                    <a:pt x="1124" y="5520"/>
                  </a:lnTo>
                  <a:lnTo>
                    <a:pt x="1442" y="5740"/>
                  </a:lnTo>
                  <a:lnTo>
                    <a:pt x="1393" y="5422"/>
                  </a:lnTo>
                  <a:lnTo>
                    <a:pt x="1368" y="5080"/>
                  </a:lnTo>
                  <a:lnTo>
                    <a:pt x="1393" y="4689"/>
                  </a:lnTo>
                  <a:lnTo>
                    <a:pt x="1442" y="4323"/>
                  </a:lnTo>
                  <a:lnTo>
                    <a:pt x="1539" y="3957"/>
                  </a:lnTo>
                  <a:lnTo>
                    <a:pt x="1662" y="3639"/>
                  </a:lnTo>
                  <a:lnTo>
                    <a:pt x="1808" y="3297"/>
                  </a:lnTo>
                  <a:lnTo>
                    <a:pt x="2003" y="3004"/>
                  </a:lnTo>
                  <a:lnTo>
                    <a:pt x="2223" y="2711"/>
                  </a:lnTo>
                  <a:lnTo>
                    <a:pt x="2468" y="2442"/>
                  </a:lnTo>
                  <a:lnTo>
                    <a:pt x="2712" y="2198"/>
                  </a:lnTo>
                  <a:lnTo>
                    <a:pt x="3005" y="2003"/>
                  </a:lnTo>
                  <a:lnTo>
                    <a:pt x="3322" y="1807"/>
                  </a:lnTo>
                  <a:lnTo>
                    <a:pt x="3640" y="1661"/>
                  </a:lnTo>
                  <a:lnTo>
                    <a:pt x="3982" y="1514"/>
                  </a:lnTo>
                  <a:lnTo>
                    <a:pt x="4324" y="1441"/>
                  </a:lnTo>
                  <a:lnTo>
                    <a:pt x="4690" y="1368"/>
                  </a:lnTo>
                  <a:lnTo>
                    <a:pt x="5423" y="1368"/>
                  </a:lnTo>
                  <a:lnTo>
                    <a:pt x="5740" y="1417"/>
                  </a:lnTo>
                  <a:lnTo>
                    <a:pt x="5520" y="1124"/>
                  </a:lnTo>
                  <a:lnTo>
                    <a:pt x="5252" y="831"/>
                  </a:lnTo>
                  <a:lnTo>
                    <a:pt x="4959" y="586"/>
                  </a:lnTo>
                  <a:lnTo>
                    <a:pt x="4641" y="391"/>
                  </a:lnTo>
                  <a:lnTo>
                    <a:pt x="4299" y="220"/>
                  </a:lnTo>
                  <a:lnTo>
                    <a:pt x="3933" y="98"/>
                  </a:lnTo>
                  <a:lnTo>
                    <a:pt x="3542" y="25"/>
                  </a:lnTo>
                  <a:lnTo>
                    <a:pt x="31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47"/>
            <p:cNvSpPr/>
            <p:nvPr/>
          </p:nvSpPr>
          <p:spPr>
            <a:xfrm>
              <a:off x="1244325" y="314425"/>
              <a:ext cx="444525" cy="370050"/>
            </a:xfrm>
            <a:custGeom>
              <a:avLst/>
              <a:gdLst/>
              <a:ahLst/>
              <a:cxnLst/>
              <a:rect l="l" t="t" r="r" b="b"/>
              <a:pathLst>
                <a:path w="17781" h="14802" extrusionOk="0">
                  <a:moveTo>
                    <a:pt x="11748" y="2101"/>
                  </a:moveTo>
                  <a:lnTo>
                    <a:pt x="11846" y="2126"/>
                  </a:lnTo>
                  <a:lnTo>
                    <a:pt x="11919" y="2175"/>
                  </a:lnTo>
                  <a:lnTo>
                    <a:pt x="11968" y="2248"/>
                  </a:lnTo>
                  <a:lnTo>
                    <a:pt x="11993" y="2346"/>
                  </a:lnTo>
                  <a:lnTo>
                    <a:pt x="11968" y="2419"/>
                  </a:lnTo>
                  <a:lnTo>
                    <a:pt x="11919" y="2492"/>
                  </a:lnTo>
                  <a:lnTo>
                    <a:pt x="11846" y="2541"/>
                  </a:lnTo>
                  <a:lnTo>
                    <a:pt x="11748" y="2565"/>
                  </a:lnTo>
                  <a:lnTo>
                    <a:pt x="6033" y="2565"/>
                  </a:lnTo>
                  <a:lnTo>
                    <a:pt x="5936" y="2541"/>
                  </a:lnTo>
                  <a:lnTo>
                    <a:pt x="5862" y="2492"/>
                  </a:lnTo>
                  <a:lnTo>
                    <a:pt x="5814" y="2419"/>
                  </a:lnTo>
                  <a:lnTo>
                    <a:pt x="5789" y="2346"/>
                  </a:lnTo>
                  <a:lnTo>
                    <a:pt x="5814" y="2248"/>
                  </a:lnTo>
                  <a:lnTo>
                    <a:pt x="5862" y="2175"/>
                  </a:lnTo>
                  <a:lnTo>
                    <a:pt x="5936" y="2126"/>
                  </a:lnTo>
                  <a:lnTo>
                    <a:pt x="6033" y="2101"/>
                  </a:lnTo>
                  <a:close/>
                  <a:moveTo>
                    <a:pt x="15949" y="4519"/>
                  </a:moveTo>
                  <a:lnTo>
                    <a:pt x="16047" y="4568"/>
                  </a:lnTo>
                  <a:lnTo>
                    <a:pt x="16145" y="4592"/>
                  </a:lnTo>
                  <a:lnTo>
                    <a:pt x="16193" y="4666"/>
                  </a:lnTo>
                  <a:lnTo>
                    <a:pt x="16267" y="4739"/>
                  </a:lnTo>
                  <a:lnTo>
                    <a:pt x="16316" y="4812"/>
                  </a:lnTo>
                  <a:lnTo>
                    <a:pt x="16340" y="4910"/>
                  </a:lnTo>
                  <a:lnTo>
                    <a:pt x="16340" y="5008"/>
                  </a:lnTo>
                  <a:lnTo>
                    <a:pt x="16340" y="5789"/>
                  </a:lnTo>
                  <a:lnTo>
                    <a:pt x="16340" y="5887"/>
                  </a:lnTo>
                  <a:lnTo>
                    <a:pt x="16316" y="5985"/>
                  </a:lnTo>
                  <a:lnTo>
                    <a:pt x="16267" y="6058"/>
                  </a:lnTo>
                  <a:lnTo>
                    <a:pt x="16193" y="6131"/>
                  </a:lnTo>
                  <a:lnTo>
                    <a:pt x="16145" y="6204"/>
                  </a:lnTo>
                  <a:lnTo>
                    <a:pt x="16047" y="6229"/>
                  </a:lnTo>
                  <a:lnTo>
                    <a:pt x="15949" y="6278"/>
                  </a:lnTo>
                  <a:lnTo>
                    <a:pt x="14069" y="6278"/>
                  </a:lnTo>
                  <a:lnTo>
                    <a:pt x="13971" y="6229"/>
                  </a:lnTo>
                  <a:lnTo>
                    <a:pt x="13898" y="6204"/>
                  </a:lnTo>
                  <a:lnTo>
                    <a:pt x="13824" y="6131"/>
                  </a:lnTo>
                  <a:lnTo>
                    <a:pt x="13751" y="6058"/>
                  </a:lnTo>
                  <a:lnTo>
                    <a:pt x="13727" y="5985"/>
                  </a:lnTo>
                  <a:lnTo>
                    <a:pt x="13678" y="5887"/>
                  </a:lnTo>
                  <a:lnTo>
                    <a:pt x="13678" y="5789"/>
                  </a:lnTo>
                  <a:lnTo>
                    <a:pt x="13678" y="5008"/>
                  </a:lnTo>
                  <a:lnTo>
                    <a:pt x="13678" y="4910"/>
                  </a:lnTo>
                  <a:lnTo>
                    <a:pt x="13727" y="4812"/>
                  </a:lnTo>
                  <a:lnTo>
                    <a:pt x="13751" y="4739"/>
                  </a:lnTo>
                  <a:lnTo>
                    <a:pt x="13824" y="4666"/>
                  </a:lnTo>
                  <a:lnTo>
                    <a:pt x="13898" y="4592"/>
                  </a:lnTo>
                  <a:lnTo>
                    <a:pt x="13971" y="4568"/>
                  </a:lnTo>
                  <a:lnTo>
                    <a:pt x="14069" y="4519"/>
                  </a:lnTo>
                  <a:close/>
                  <a:moveTo>
                    <a:pt x="8891" y="5105"/>
                  </a:moveTo>
                  <a:lnTo>
                    <a:pt x="9306" y="5130"/>
                  </a:lnTo>
                  <a:lnTo>
                    <a:pt x="9697" y="5179"/>
                  </a:lnTo>
                  <a:lnTo>
                    <a:pt x="10063" y="5276"/>
                  </a:lnTo>
                  <a:lnTo>
                    <a:pt x="10430" y="5423"/>
                  </a:lnTo>
                  <a:lnTo>
                    <a:pt x="10796" y="5594"/>
                  </a:lnTo>
                  <a:lnTo>
                    <a:pt x="11113" y="5789"/>
                  </a:lnTo>
                  <a:lnTo>
                    <a:pt x="11406" y="6009"/>
                  </a:lnTo>
                  <a:lnTo>
                    <a:pt x="11700" y="6278"/>
                  </a:lnTo>
                  <a:lnTo>
                    <a:pt x="11968" y="6546"/>
                  </a:lnTo>
                  <a:lnTo>
                    <a:pt x="12188" y="6864"/>
                  </a:lnTo>
                  <a:lnTo>
                    <a:pt x="12383" y="7181"/>
                  </a:lnTo>
                  <a:lnTo>
                    <a:pt x="12554" y="7523"/>
                  </a:lnTo>
                  <a:lnTo>
                    <a:pt x="12676" y="7890"/>
                  </a:lnTo>
                  <a:lnTo>
                    <a:pt x="12774" y="8280"/>
                  </a:lnTo>
                  <a:lnTo>
                    <a:pt x="12847" y="8671"/>
                  </a:lnTo>
                  <a:lnTo>
                    <a:pt x="12872" y="9086"/>
                  </a:lnTo>
                  <a:lnTo>
                    <a:pt x="12847" y="9477"/>
                  </a:lnTo>
                  <a:lnTo>
                    <a:pt x="12774" y="9868"/>
                  </a:lnTo>
                  <a:lnTo>
                    <a:pt x="12676" y="10259"/>
                  </a:lnTo>
                  <a:lnTo>
                    <a:pt x="12554" y="10625"/>
                  </a:lnTo>
                  <a:lnTo>
                    <a:pt x="12383" y="10967"/>
                  </a:lnTo>
                  <a:lnTo>
                    <a:pt x="12188" y="11309"/>
                  </a:lnTo>
                  <a:lnTo>
                    <a:pt x="11968" y="11602"/>
                  </a:lnTo>
                  <a:lnTo>
                    <a:pt x="11700" y="11895"/>
                  </a:lnTo>
                  <a:lnTo>
                    <a:pt x="11406" y="12139"/>
                  </a:lnTo>
                  <a:lnTo>
                    <a:pt x="11113" y="12383"/>
                  </a:lnTo>
                  <a:lnTo>
                    <a:pt x="10796" y="12579"/>
                  </a:lnTo>
                  <a:lnTo>
                    <a:pt x="10430" y="12750"/>
                  </a:lnTo>
                  <a:lnTo>
                    <a:pt x="10063" y="12872"/>
                  </a:lnTo>
                  <a:lnTo>
                    <a:pt x="9697" y="12970"/>
                  </a:lnTo>
                  <a:lnTo>
                    <a:pt x="9306" y="13018"/>
                  </a:lnTo>
                  <a:lnTo>
                    <a:pt x="8891" y="13043"/>
                  </a:lnTo>
                  <a:lnTo>
                    <a:pt x="8476" y="13018"/>
                  </a:lnTo>
                  <a:lnTo>
                    <a:pt x="8085" y="12970"/>
                  </a:lnTo>
                  <a:lnTo>
                    <a:pt x="7719" y="12872"/>
                  </a:lnTo>
                  <a:lnTo>
                    <a:pt x="7352" y="12750"/>
                  </a:lnTo>
                  <a:lnTo>
                    <a:pt x="6986" y="12579"/>
                  </a:lnTo>
                  <a:lnTo>
                    <a:pt x="6668" y="12383"/>
                  </a:lnTo>
                  <a:lnTo>
                    <a:pt x="6375" y="12139"/>
                  </a:lnTo>
                  <a:lnTo>
                    <a:pt x="6082" y="11895"/>
                  </a:lnTo>
                  <a:lnTo>
                    <a:pt x="5814" y="11602"/>
                  </a:lnTo>
                  <a:lnTo>
                    <a:pt x="5594" y="11309"/>
                  </a:lnTo>
                  <a:lnTo>
                    <a:pt x="5398" y="10967"/>
                  </a:lnTo>
                  <a:lnTo>
                    <a:pt x="5227" y="10625"/>
                  </a:lnTo>
                  <a:lnTo>
                    <a:pt x="5105" y="10259"/>
                  </a:lnTo>
                  <a:lnTo>
                    <a:pt x="5008" y="9868"/>
                  </a:lnTo>
                  <a:lnTo>
                    <a:pt x="4934" y="9477"/>
                  </a:lnTo>
                  <a:lnTo>
                    <a:pt x="4910" y="9086"/>
                  </a:lnTo>
                  <a:lnTo>
                    <a:pt x="4934" y="8671"/>
                  </a:lnTo>
                  <a:lnTo>
                    <a:pt x="5008" y="8280"/>
                  </a:lnTo>
                  <a:lnTo>
                    <a:pt x="5105" y="7890"/>
                  </a:lnTo>
                  <a:lnTo>
                    <a:pt x="5227" y="7523"/>
                  </a:lnTo>
                  <a:lnTo>
                    <a:pt x="5398" y="7181"/>
                  </a:lnTo>
                  <a:lnTo>
                    <a:pt x="5594" y="6864"/>
                  </a:lnTo>
                  <a:lnTo>
                    <a:pt x="5814" y="6546"/>
                  </a:lnTo>
                  <a:lnTo>
                    <a:pt x="6082" y="6278"/>
                  </a:lnTo>
                  <a:lnTo>
                    <a:pt x="6375" y="6009"/>
                  </a:lnTo>
                  <a:lnTo>
                    <a:pt x="6668" y="5789"/>
                  </a:lnTo>
                  <a:lnTo>
                    <a:pt x="6986" y="5594"/>
                  </a:lnTo>
                  <a:lnTo>
                    <a:pt x="7352" y="5423"/>
                  </a:lnTo>
                  <a:lnTo>
                    <a:pt x="7719" y="5276"/>
                  </a:lnTo>
                  <a:lnTo>
                    <a:pt x="8085" y="5179"/>
                  </a:lnTo>
                  <a:lnTo>
                    <a:pt x="8476" y="5130"/>
                  </a:lnTo>
                  <a:lnTo>
                    <a:pt x="8891" y="5105"/>
                  </a:lnTo>
                  <a:close/>
                  <a:moveTo>
                    <a:pt x="5301" y="1"/>
                  </a:moveTo>
                  <a:lnTo>
                    <a:pt x="5154" y="50"/>
                  </a:lnTo>
                  <a:lnTo>
                    <a:pt x="5008" y="123"/>
                  </a:lnTo>
                  <a:lnTo>
                    <a:pt x="4861" y="221"/>
                  </a:lnTo>
                  <a:lnTo>
                    <a:pt x="4739" y="318"/>
                  </a:lnTo>
                  <a:lnTo>
                    <a:pt x="4641" y="465"/>
                  </a:lnTo>
                  <a:lnTo>
                    <a:pt x="4568" y="611"/>
                  </a:lnTo>
                  <a:lnTo>
                    <a:pt x="4519" y="758"/>
                  </a:lnTo>
                  <a:lnTo>
                    <a:pt x="4080" y="2565"/>
                  </a:lnTo>
                  <a:lnTo>
                    <a:pt x="3249" y="2565"/>
                  </a:lnTo>
                  <a:lnTo>
                    <a:pt x="3249" y="2468"/>
                  </a:lnTo>
                  <a:lnTo>
                    <a:pt x="3225" y="2370"/>
                  </a:lnTo>
                  <a:lnTo>
                    <a:pt x="3176" y="2297"/>
                  </a:lnTo>
                  <a:lnTo>
                    <a:pt x="3103" y="2223"/>
                  </a:lnTo>
                  <a:lnTo>
                    <a:pt x="3054" y="2150"/>
                  </a:lnTo>
                  <a:lnTo>
                    <a:pt x="2956" y="2126"/>
                  </a:lnTo>
                  <a:lnTo>
                    <a:pt x="2858" y="2077"/>
                  </a:lnTo>
                  <a:lnTo>
                    <a:pt x="1955" y="2077"/>
                  </a:lnTo>
                  <a:lnTo>
                    <a:pt x="1857" y="2126"/>
                  </a:lnTo>
                  <a:lnTo>
                    <a:pt x="1784" y="2150"/>
                  </a:lnTo>
                  <a:lnTo>
                    <a:pt x="1711" y="2223"/>
                  </a:lnTo>
                  <a:lnTo>
                    <a:pt x="1637" y="2297"/>
                  </a:lnTo>
                  <a:lnTo>
                    <a:pt x="1613" y="2370"/>
                  </a:lnTo>
                  <a:lnTo>
                    <a:pt x="1564" y="2468"/>
                  </a:lnTo>
                  <a:lnTo>
                    <a:pt x="1564" y="2565"/>
                  </a:lnTo>
                  <a:lnTo>
                    <a:pt x="782" y="2565"/>
                  </a:lnTo>
                  <a:lnTo>
                    <a:pt x="636" y="2590"/>
                  </a:lnTo>
                  <a:lnTo>
                    <a:pt x="489" y="2639"/>
                  </a:lnTo>
                  <a:lnTo>
                    <a:pt x="343" y="2687"/>
                  </a:lnTo>
                  <a:lnTo>
                    <a:pt x="221" y="2785"/>
                  </a:lnTo>
                  <a:lnTo>
                    <a:pt x="123" y="2907"/>
                  </a:lnTo>
                  <a:lnTo>
                    <a:pt x="74" y="3054"/>
                  </a:lnTo>
                  <a:lnTo>
                    <a:pt x="25" y="3200"/>
                  </a:lnTo>
                  <a:lnTo>
                    <a:pt x="1" y="3347"/>
                  </a:lnTo>
                  <a:lnTo>
                    <a:pt x="1" y="14020"/>
                  </a:lnTo>
                  <a:lnTo>
                    <a:pt x="25" y="14191"/>
                  </a:lnTo>
                  <a:lnTo>
                    <a:pt x="74" y="14337"/>
                  </a:lnTo>
                  <a:lnTo>
                    <a:pt x="123" y="14459"/>
                  </a:lnTo>
                  <a:lnTo>
                    <a:pt x="221" y="14581"/>
                  </a:lnTo>
                  <a:lnTo>
                    <a:pt x="343" y="14679"/>
                  </a:lnTo>
                  <a:lnTo>
                    <a:pt x="489" y="14752"/>
                  </a:lnTo>
                  <a:lnTo>
                    <a:pt x="636" y="14801"/>
                  </a:lnTo>
                  <a:lnTo>
                    <a:pt x="17146" y="14801"/>
                  </a:lnTo>
                  <a:lnTo>
                    <a:pt x="17292" y="14752"/>
                  </a:lnTo>
                  <a:lnTo>
                    <a:pt x="17439" y="14679"/>
                  </a:lnTo>
                  <a:lnTo>
                    <a:pt x="17561" y="14581"/>
                  </a:lnTo>
                  <a:lnTo>
                    <a:pt x="17659" y="14459"/>
                  </a:lnTo>
                  <a:lnTo>
                    <a:pt x="17708" y="14337"/>
                  </a:lnTo>
                  <a:lnTo>
                    <a:pt x="17756" y="14191"/>
                  </a:lnTo>
                  <a:lnTo>
                    <a:pt x="17781" y="14020"/>
                  </a:lnTo>
                  <a:lnTo>
                    <a:pt x="17781" y="3347"/>
                  </a:lnTo>
                  <a:lnTo>
                    <a:pt x="17756" y="3200"/>
                  </a:lnTo>
                  <a:lnTo>
                    <a:pt x="17708" y="3054"/>
                  </a:lnTo>
                  <a:lnTo>
                    <a:pt x="17659" y="2907"/>
                  </a:lnTo>
                  <a:lnTo>
                    <a:pt x="17561" y="2785"/>
                  </a:lnTo>
                  <a:lnTo>
                    <a:pt x="17439" y="2687"/>
                  </a:lnTo>
                  <a:lnTo>
                    <a:pt x="17292" y="2639"/>
                  </a:lnTo>
                  <a:lnTo>
                    <a:pt x="17146" y="2590"/>
                  </a:lnTo>
                  <a:lnTo>
                    <a:pt x="16999" y="2565"/>
                  </a:lnTo>
                  <a:lnTo>
                    <a:pt x="13702" y="2565"/>
                  </a:lnTo>
                  <a:lnTo>
                    <a:pt x="13263" y="758"/>
                  </a:lnTo>
                  <a:lnTo>
                    <a:pt x="13214" y="611"/>
                  </a:lnTo>
                  <a:lnTo>
                    <a:pt x="13141" y="465"/>
                  </a:lnTo>
                  <a:lnTo>
                    <a:pt x="13043" y="318"/>
                  </a:lnTo>
                  <a:lnTo>
                    <a:pt x="12921" y="221"/>
                  </a:lnTo>
                  <a:lnTo>
                    <a:pt x="12774" y="123"/>
                  </a:lnTo>
                  <a:lnTo>
                    <a:pt x="12628" y="50"/>
                  </a:lnTo>
                  <a:lnTo>
                    <a:pt x="124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02" name="Google Shape;702;p47"/>
          <p:cNvGrpSpPr/>
          <p:nvPr/>
        </p:nvGrpSpPr>
        <p:grpSpPr>
          <a:xfrm>
            <a:off x="1481925" y="404599"/>
            <a:ext cx="355300" cy="312413"/>
            <a:chOff x="1928175" y="312600"/>
            <a:chExt cx="425000" cy="373700"/>
          </a:xfrm>
          <a:solidFill>
            <a:schemeClr val="tx1"/>
          </a:solidFill>
        </p:grpSpPr>
        <p:sp>
          <p:nvSpPr>
            <p:cNvPr id="703" name="Google Shape;703;p47"/>
            <p:cNvSpPr/>
            <p:nvPr/>
          </p:nvSpPr>
          <p:spPr>
            <a:xfrm>
              <a:off x="1928175" y="312600"/>
              <a:ext cx="425000" cy="373700"/>
            </a:xfrm>
            <a:custGeom>
              <a:avLst/>
              <a:gdLst/>
              <a:ahLst/>
              <a:cxnLst/>
              <a:rect l="l" t="t" r="r" b="b"/>
              <a:pathLst>
                <a:path w="17000" h="14948" extrusionOk="0">
                  <a:moveTo>
                    <a:pt x="16022" y="978"/>
                  </a:moveTo>
                  <a:lnTo>
                    <a:pt x="16022" y="13971"/>
                  </a:lnTo>
                  <a:lnTo>
                    <a:pt x="978" y="13971"/>
                  </a:lnTo>
                  <a:lnTo>
                    <a:pt x="978" y="978"/>
                  </a:lnTo>
                  <a:close/>
                  <a:moveTo>
                    <a:pt x="782" y="1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5"/>
                  </a:lnTo>
                  <a:lnTo>
                    <a:pt x="123" y="343"/>
                  </a:lnTo>
                  <a:lnTo>
                    <a:pt x="74" y="489"/>
                  </a:lnTo>
                  <a:lnTo>
                    <a:pt x="25" y="636"/>
                  </a:lnTo>
                  <a:lnTo>
                    <a:pt x="1" y="782"/>
                  </a:lnTo>
                  <a:lnTo>
                    <a:pt x="1" y="14166"/>
                  </a:lnTo>
                  <a:lnTo>
                    <a:pt x="25" y="14313"/>
                  </a:lnTo>
                  <a:lnTo>
                    <a:pt x="74" y="14459"/>
                  </a:lnTo>
                  <a:lnTo>
                    <a:pt x="123" y="14606"/>
                  </a:lnTo>
                  <a:lnTo>
                    <a:pt x="221" y="14703"/>
                  </a:lnTo>
                  <a:lnTo>
                    <a:pt x="343" y="14801"/>
                  </a:lnTo>
                  <a:lnTo>
                    <a:pt x="489" y="14874"/>
                  </a:lnTo>
                  <a:lnTo>
                    <a:pt x="636" y="14923"/>
                  </a:lnTo>
                  <a:lnTo>
                    <a:pt x="782" y="14948"/>
                  </a:lnTo>
                  <a:lnTo>
                    <a:pt x="16218" y="14948"/>
                  </a:lnTo>
                  <a:lnTo>
                    <a:pt x="16364" y="14923"/>
                  </a:lnTo>
                  <a:lnTo>
                    <a:pt x="16511" y="14874"/>
                  </a:lnTo>
                  <a:lnTo>
                    <a:pt x="16657" y="14801"/>
                  </a:lnTo>
                  <a:lnTo>
                    <a:pt x="16779" y="14703"/>
                  </a:lnTo>
                  <a:lnTo>
                    <a:pt x="16877" y="14606"/>
                  </a:lnTo>
                  <a:lnTo>
                    <a:pt x="16926" y="14459"/>
                  </a:lnTo>
                  <a:lnTo>
                    <a:pt x="16975" y="14313"/>
                  </a:lnTo>
                  <a:lnTo>
                    <a:pt x="16999" y="14166"/>
                  </a:lnTo>
                  <a:lnTo>
                    <a:pt x="16999" y="782"/>
                  </a:lnTo>
                  <a:lnTo>
                    <a:pt x="16975" y="636"/>
                  </a:lnTo>
                  <a:lnTo>
                    <a:pt x="16926" y="489"/>
                  </a:lnTo>
                  <a:lnTo>
                    <a:pt x="16877" y="343"/>
                  </a:lnTo>
                  <a:lnTo>
                    <a:pt x="16779" y="245"/>
                  </a:lnTo>
                  <a:lnTo>
                    <a:pt x="16657" y="147"/>
                  </a:lnTo>
                  <a:lnTo>
                    <a:pt x="16511" y="74"/>
                  </a:lnTo>
                  <a:lnTo>
                    <a:pt x="16364" y="25"/>
                  </a:lnTo>
                  <a:lnTo>
                    <a:pt x="162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47"/>
            <p:cNvSpPr/>
            <p:nvPr/>
          </p:nvSpPr>
          <p:spPr>
            <a:xfrm>
              <a:off x="1964825" y="349250"/>
              <a:ext cx="351700" cy="300425"/>
            </a:xfrm>
            <a:custGeom>
              <a:avLst/>
              <a:gdLst/>
              <a:ahLst/>
              <a:cxnLst/>
              <a:rect l="l" t="t" r="r" b="b"/>
              <a:pathLst>
                <a:path w="14068" h="12017" extrusionOk="0">
                  <a:moveTo>
                    <a:pt x="10111" y="1563"/>
                  </a:moveTo>
                  <a:lnTo>
                    <a:pt x="10307" y="1588"/>
                  </a:lnTo>
                  <a:lnTo>
                    <a:pt x="10502" y="1612"/>
                  </a:lnTo>
                  <a:lnTo>
                    <a:pt x="10697" y="1661"/>
                  </a:lnTo>
                  <a:lnTo>
                    <a:pt x="10868" y="1734"/>
                  </a:lnTo>
                  <a:lnTo>
                    <a:pt x="11039" y="1807"/>
                  </a:lnTo>
                  <a:lnTo>
                    <a:pt x="11186" y="1905"/>
                  </a:lnTo>
                  <a:lnTo>
                    <a:pt x="11357" y="2027"/>
                  </a:lnTo>
                  <a:lnTo>
                    <a:pt x="11479" y="2149"/>
                  </a:lnTo>
                  <a:lnTo>
                    <a:pt x="11625" y="2271"/>
                  </a:lnTo>
                  <a:lnTo>
                    <a:pt x="11723" y="2442"/>
                  </a:lnTo>
                  <a:lnTo>
                    <a:pt x="11821" y="2589"/>
                  </a:lnTo>
                  <a:lnTo>
                    <a:pt x="11894" y="2760"/>
                  </a:lnTo>
                  <a:lnTo>
                    <a:pt x="11967" y="2955"/>
                  </a:lnTo>
                  <a:lnTo>
                    <a:pt x="12016" y="3126"/>
                  </a:lnTo>
                  <a:lnTo>
                    <a:pt x="12041" y="3322"/>
                  </a:lnTo>
                  <a:lnTo>
                    <a:pt x="12065" y="3517"/>
                  </a:lnTo>
                  <a:lnTo>
                    <a:pt x="12041" y="3737"/>
                  </a:lnTo>
                  <a:lnTo>
                    <a:pt x="12016" y="3908"/>
                  </a:lnTo>
                  <a:lnTo>
                    <a:pt x="11967" y="4103"/>
                  </a:lnTo>
                  <a:lnTo>
                    <a:pt x="11894" y="4274"/>
                  </a:lnTo>
                  <a:lnTo>
                    <a:pt x="11821" y="4445"/>
                  </a:lnTo>
                  <a:lnTo>
                    <a:pt x="11723" y="4616"/>
                  </a:lnTo>
                  <a:lnTo>
                    <a:pt x="11625" y="4763"/>
                  </a:lnTo>
                  <a:lnTo>
                    <a:pt x="11479" y="4909"/>
                  </a:lnTo>
                  <a:lnTo>
                    <a:pt x="11357" y="5031"/>
                  </a:lnTo>
                  <a:lnTo>
                    <a:pt x="11186" y="5153"/>
                  </a:lnTo>
                  <a:lnTo>
                    <a:pt x="11039" y="5251"/>
                  </a:lnTo>
                  <a:lnTo>
                    <a:pt x="10868" y="5324"/>
                  </a:lnTo>
                  <a:lnTo>
                    <a:pt x="10697" y="5398"/>
                  </a:lnTo>
                  <a:lnTo>
                    <a:pt x="10502" y="5446"/>
                  </a:lnTo>
                  <a:lnTo>
                    <a:pt x="10307" y="5471"/>
                  </a:lnTo>
                  <a:lnTo>
                    <a:pt x="9916" y="5471"/>
                  </a:lnTo>
                  <a:lnTo>
                    <a:pt x="9720" y="5446"/>
                  </a:lnTo>
                  <a:lnTo>
                    <a:pt x="9525" y="5398"/>
                  </a:lnTo>
                  <a:lnTo>
                    <a:pt x="9354" y="5324"/>
                  </a:lnTo>
                  <a:lnTo>
                    <a:pt x="9183" y="5251"/>
                  </a:lnTo>
                  <a:lnTo>
                    <a:pt x="9012" y="5153"/>
                  </a:lnTo>
                  <a:lnTo>
                    <a:pt x="8866" y="5031"/>
                  </a:lnTo>
                  <a:lnTo>
                    <a:pt x="8719" y="4909"/>
                  </a:lnTo>
                  <a:lnTo>
                    <a:pt x="8597" y="4763"/>
                  </a:lnTo>
                  <a:lnTo>
                    <a:pt x="8475" y="4616"/>
                  </a:lnTo>
                  <a:lnTo>
                    <a:pt x="8377" y="4445"/>
                  </a:lnTo>
                  <a:lnTo>
                    <a:pt x="8304" y="4274"/>
                  </a:lnTo>
                  <a:lnTo>
                    <a:pt x="8231" y="4103"/>
                  </a:lnTo>
                  <a:lnTo>
                    <a:pt x="8182" y="3908"/>
                  </a:lnTo>
                  <a:lnTo>
                    <a:pt x="8157" y="3737"/>
                  </a:lnTo>
                  <a:lnTo>
                    <a:pt x="8157" y="3517"/>
                  </a:lnTo>
                  <a:lnTo>
                    <a:pt x="8157" y="3322"/>
                  </a:lnTo>
                  <a:lnTo>
                    <a:pt x="8182" y="3126"/>
                  </a:lnTo>
                  <a:lnTo>
                    <a:pt x="8231" y="2955"/>
                  </a:lnTo>
                  <a:lnTo>
                    <a:pt x="8304" y="2760"/>
                  </a:lnTo>
                  <a:lnTo>
                    <a:pt x="8377" y="2589"/>
                  </a:lnTo>
                  <a:lnTo>
                    <a:pt x="8475" y="2442"/>
                  </a:lnTo>
                  <a:lnTo>
                    <a:pt x="8597" y="2271"/>
                  </a:lnTo>
                  <a:lnTo>
                    <a:pt x="8719" y="2149"/>
                  </a:lnTo>
                  <a:lnTo>
                    <a:pt x="8866" y="2027"/>
                  </a:lnTo>
                  <a:lnTo>
                    <a:pt x="9012" y="1905"/>
                  </a:lnTo>
                  <a:lnTo>
                    <a:pt x="9183" y="1807"/>
                  </a:lnTo>
                  <a:lnTo>
                    <a:pt x="9354" y="1734"/>
                  </a:lnTo>
                  <a:lnTo>
                    <a:pt x="9525" y="1661"/>
                  </a:lnTo>
                  <a:lnTo>
                    <a:pt x="9720" y="1612"/>
                  </a:lnTo>
                  <a:lnTo>
                    <a:pt x="9916" y="1588"/>
                  </a:lnTo>
                  <a:lnTo>
                    <a:pt x="10111" y="1563"/>
                  </a:lnTo>
                  <a:close/>
                  <a:moveTo>
                    <a:pt x="0" y="0"/>
                  </a:moveTo>
                  <a:lnTo>
                    <a:pt x="0" y="9232"/>
                  </a:lnTo>
                  <a:lnTo>
                    <a:pt x="3248" y="5080"/>
                  </a:lnTo>
                  <a:lnTo>
                    <a:pt x="3346" y="4958"/>
                  </a:lnTo>
                  <a:lnTo>
                    <a:pt x="3468" y="4885"/>
                  </a:lnTo>
                  <a:lnTo>
                    <a:pt x="3590" y="4836"/>
                  </a:lnTo>
                  <a:lnTo>
                    <a:pt x="3737" y="4811"/>
                  </a:lnTo>
                  <a:lnTo>
                    <a:pt x="3859" y="4836"/>
                  </a:lnTo>
                  <a:lnTo>
                    <a:pt x="4005" y="4885"/>
                  </a:lnTo>
                  <a:lnTo>
                    <a:pt x="4128" y="4958"/>
                  </a:lnTo>
                  <a:lnTo>
                    <a:pt x="4225" y="5080"/>
                  </a:lnTo>
                  <a:lnTo>
                    <a:pt x="9647" y="12016"/>
                  </a:lnTo>
                  <a:lnTo>
                    <a:pt x="10233" y="12016"/>
                  </a:lnTo>
                  <a:lnTo>
                    <a:pt x="10087" y="11772"/>
                  </a:lnTo>
                  <a:lnTo>
                    <a:pt x="8157" y="9305"/>
                  </a:lnTo>
                  <a:lnTo>
                    <a:pt x="9403" y="7718"/>
                  </a:lnTo>
                  <a:lnTo>
                    <a:pt x="9501" y="7596"/>
                  </a:lnTo>
                  <a:lnTo>
                    <a:pt x="9623" y="7522"/>
                  </a:lnTo>
                  <a:lnTo>
                    <a:pt x="9745" y="7473"/>
                  </a:lnTo>
                  <a:lnTo>
                    <a:pt x="9891" y="7449"/>
                  </a:lnTo>
                  <a:lnTo>
                    <a:pt x="10014" y="7473"/>
                  </a:lnTo>
                  <a:lnTo>
                    <a:pt x="10160" y="7522"/>
                  </a:lnTo>
                  <a:lnTo>
                    <a:pt x="10282" y="7596"/>
                  </a:lnTo>
                  <a:lnTo>
                    <a:pt x="10380" y="7718"/>
                  </a:lnTo>
                  <a:lnTo>
                    <a:pt x="13750" y="12016"/>
                  </a:lnTo>
                  <a:lnTo>
                    <a:pt x="14068" y="12016"/>
                  </a:lnTo>
                  <a:lnTo>
                    <a:pt x="1406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05" name="Google Shape;705;p47"/>
          <p:cNvSpPr/>
          <p:nvPr/>
        </p:nvSpPr>
        <p:spPr>
          <a:xfrm>
            <a:off x="2077702" y="393385"/>
            <a:ext cx="290970" cy="334860"/>
          </a:xfrm>
          <a:custGeom>
            <a:avLst/>
            <a:gdLst/>
            <a:ahLst/>
            <a:cxnLst/>
            <a:rect l="l" t="t" r="r" b="b"/>
            <a:pathLst>
              <a:path w="13922" h="16022" extrusionOk="0">
                <a:moveTo>
                  <a:pt x="13922" y="0"/>
                </a:moveTo>
                <a:lnTo>
                  <a:pt x="3249" y="3249"/>
                </a:lnTo>
                <a:lnTo>
                  <a:pt x="3249" y="12651"/>
                </a:lnTo>
                <a:lnTo>
                  <a:pt x="2907" y="12627"/>
                </a:lnTo>
                <a:lnTo>
                  <a:pt x="2565" y="12627"/>
                </a:lnTo>
                <a:lnTo>
                  <a:pt x="2198" y="12676"/>
                </a:lnTo>
                <a:lnTo>
                  <a:pt x="1832" y="12774"/>
                </a:lnTo>
                <a:lnTo>
                  <a:pt x="1612" y="12847"/>
                </a:lnTo>
                <a:lnTo>
                  <a:pt x="1393" y="12945"/>
                </a:lnTo>
                <a:lnTo>
                  <a:pt x="1197" y="13067"/>
                </a:lnTo>
                <a:lnTo>
                  <a:pt x="1002" y="13164"/>
                </a:lnTo>
                <a:lnTo>
                  <a:pt x="806" y="13311"/>
                </a:lnTo>
                <a:lnTo>
                  <a:pt x="660" y="13433"/>
                </a:lnTo>
                <a:lnTo>
                  <a:pt x="513" y="13580"/>
                </a:lnTo>
                <a:lnTo>
                  <a:pt x="391" y="13726"/>
                </a:lnTo>
                <a:lnTo>
                  <a:pt x="269" y="13897"/>
                </a:lnTo>
                <a:lnTo>
                  <a:pt x="171" y="14044"/>
                </a:lnTo>
                <a:lnTo>
                  <a:pt x="98" y="14215"/>
                </a:lnTo>
                <a:lnTo>
                  <a:pt x="49" y="14386"/>
                </a:lnTo>
                <a:lnTo>
                  <a:pt x="25" y="14532"/>
                </a:lnTo>
                <a:lnTo>
                  <a:pt x="0" y="14703"/>
                </a:lnTo>
                <a:lnTo>
                  <a:pt x="25" y="14874"/>
                </a:lnTo>
                <a:lnTo>
                  <a:pt x="49" y="15021"/>
                </a:lnTo>
                <a:lnTo>
                  <a:pt x="123" y="15191"/>
                </a:lnTo>
                <a:lnTo>
                  <a:pt x="196" y="15338"/>
                </a:lnTo>
                <a:lnTo>
                  <a:pt x="293" y="15460"/>
                </a:lnTo>
                <a:lnTo>
                  <a:pt x="416" y="15582"/>
                </a:lnTo>
                <a:lnTo>
                  <a:pt x="562" y="15680"/>
                </a:lnTo>
                <a:lnTo>
                  <a:pt x="709" y="15778"/>
                </a:lnTo>
                <a:lnTo>
                  <a:pt x="880" y="15851"/>
                </a:lnTo>
                <a:lnTo>
                  <a:pt x="1075" y="15924"/>
                </a:lnTo>
                <a:lnTo>
                  <a:pt x="1246" y="15973"/>
                </a:lnTo>
                <a:lnTo>
                  <a:pt x="1466" y="15997"/>
                </a:lnTo>
                <a:lnTo>
                  <a:pt x="1661" y="16022"/>
                </a:lnTo>
                <a:lnTo>
                  <a:pt x="1881" y="16022"/>
                </a:lnTo>
                <a:lnTo>
                  <a:pt x="2101" y="15997"/>
                </a:lnTo>
                <a:lnTo>
                  <a:pt x="2345" y="15973"/>
                </a:lnTo>
                <a:lnTo>
                  <a:pt x="2565" y="15924"/>
                </a:lnTo>
                <a:lnTo>
                  <a:pt x="2809" y="15875"/>
                </a:lnTo>
                <a:lnTo>
                  <a:pt x="3224" y="15704"/>
                </a:lnTo>
                <a:lnTo>
                  <a:pt x="3591" y="15509"/>
                </a:lnTo>
                <a:lnTo>
                  <a:pt x="3908" y="15289"/>
                </a:lnTo>
                <a:lnTo>
                  <a:pt x="4177" y="15021"/>
                </a:lnTo>
                <a:lnTo>
                  <a:pt x="4372" y="14752"/>
                </a:lnTo>
                <a:lnTo>
                  <a:pt x="4470" y="14605"/>
                </a:lnTo>
                <a:lnTo>
                  <a:pt x="4543" y="14459"/>
                </a:lnTo>
                <a:lnTo>
                  <a:pt x="4592" y="14312"/>
                </a:lnTo>
                <a:lnTo>
                  <a:pt x="4616" y="14166"/>
                </a:lnTo>
                <a:lnTo>
                  <a:pt x="4641" y="14019"/>
                </a:lnTo>
                <a:lnTo>
                  <a:pt x="4641" y="13873"/>
                </a:lnTo>
                <a:lnTo>
                  <a:pt x="4641" y="6204"/>
                </a:lnTo>
                <a:lnTo>
                  <a:pt x="12505" y="3737"/>
                </a:lnTo>
                <a:lnTo>
                  <a:pt x="12505" y="10136"/>
                </a:lnTo>
                <a:lnTo>
                  <a:pt x="12187" y="10111"/>
                </a:lnTo>
                <a:lnTo>
                  <a:pt x="11846" y="10111"/>
                </a:lnTo>
                <a:lnTo>
                  <a:pt x="11479" y="10160"/>
                </a:lnTo>
                <a:lnTo>
                  <a:pt x="11113" y="10258"/>
                </a:lnTo>
                <a:lnTo>
                  <a:pt x="10893" y="10331"/>
                </a:lnTo>
                <a:lnTo>
                  <a:pt x="10673" y="10429"/>
                </a:lnTo>
                <a:lnTo>
                  <a:pt x="10453" y="10551"/>
                </a:lnTo>
                <a:lnTo>
                  <a:pt x="10283" y="10649"/>
                </a:lnTo>
                <a:lnTo>
                  <a:pt x="10087" y="10795"/>
                </a:lnTo>
                <a:lnTo>
                  <a:pt x="9941" y="10917"/>
                </a:lnTo>
                <a:lnTo>
                  <a:pt x="9794" y="11064"/>
                </a:lnTo>
                <a:lnTo>
                  <a:pt x="9648" y="11211"/>
                </a:lnTo>
                <a:lnTo>
                  <a:pt x="9550" y="11381"/>
                </a:lnTo>
                <a:lnTo>
                  <a:pt x="9452" y="11528"/>
                </a:lnTo>
                <a:lnTo>
                  <a:pt x="9379" y="11699"/>
                </a:lnTo>
                <a:lnTo>
                  <a:pt x="9330" y="11870"/>
                </a:lnTo>
                <a:lnTo>
                  <a:pt x="9306" y="12016"/>
                </a:lnTo>
                <a:lnTo>
                  <a:pt x="9281" y="12187"/>
                </a:lnTo>
                <a:lnTo>
                  <a:pt x="9306" y="12358"/>
                </a:lnTo>
                <a:lnTo>
                  <a:pt x="9330" y="12505"/>
                </a:lnTo>
                <a:lnTo>
                  <a:pt x="9403" y="12676"/>
                </a:lnTo>
                <a:lnTo>
                  <a:pt x="9477" y="12822"/>
                </a:lnTo>
                <a:lnTo>
                  <a:pt x="9574" y="12945"/>
                </a:lnTo>
                <a:lnTo>
                  <a:pt x="9696" y="13067"/>
                </a:lnTo>
                <a:lnTo>
                  <a:pt x="9843" y="13164"/>
                </a:lnTo>
                <a:lnTo>
                  <a:pt x="9989" y="13262"/>
                </a:lnTo>
                <a:lnTo>
                  <a:pt x="10160" y="13335"/>
                </a:lnTo>
                <a:lnTo>
                  <a:pt x="10331" y="13409"/>
                </a:lnTo>
                <a:lnTo>
                  <a:pt x="10527" y="13457"/>
                </a:lnTo>
                <a:lnTo>
                  <a:pt x="10747" y="13482"/>
                </a:lnTo>
                <a:lnTo>
                  <a:pt x="10942" y="13506"/>
                </a:lnTo>
                <a:lnTo>
                  <a:pt x="11162" y="13506"/>
                </a:lnTo>
                <a:lnTo>
                  <a:pt x="11382" y="13482"/>
                </a:lnTo>
                <a:lnTo>
                  <a:pt x="11626" y="13457"/>
                </a:lnTo>
                <a:lnTo>
                  <a:pt x="11846" y="13409"/>
                </a:lnTo>
                <a:lnTo>
                  <a:pt x="12090" y="13360"/>
                </a:lnTo>
                <a:lnTo>
                  <a:pt x="12456" y="13213"/>
                </a:lnTo>
                <a:lnTo>
                  <a:pt x="12798" y="13042"/>
                </a:lnTo>
                <a:lnTo>
                  <a:pt x="13091" y="12822"/>
                </a:lnTo>
                <a:lnTo>
                  <a:pt x="13360" y="12603"/>
                </a:lnTo>
                <a:lnTo>
                  <a:pt x="13580" y="12358"/>
                </a:lnTo>
                <a:lnTo>
                  <a:pt x="13751" y="12090"/>
                </a:lnTo>
                <a:lnTo>
                  <a:pt x="13848" y="11821"/>
                </a:lnTo>
                <a:lnTo>
                  <a:pt x="13897" y="11675"/>
                </a:lnTo>
                <a:lnTo>
                  <a:pt x="13922" y="11552"/>
                </a:lnTo>
                <a:lnTo>
                  <a:pt x="1392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6" name="Google Shape;706;p47"/>
          <p:cNvSpPr/>
          <p:nvPr/>
        </p:nvSpPr>
        <p:spPr>
          <a:xfrm>
            <a:off x="2661148" y="394410"/>
            <a:ext cx="251176" cy="332812"/>
          </a:xfrm>
          <a:custGeom>
            <a:avLst/>
            <a:gdLst/>
            <a:ahLst/>
            <a:cxnLst/>
            <a:rect l="l" t="t" r="r" b="b"/>
            <a:pathLst>
              <a:path w="12018" h="15924" extrusionOk="0">
                <a:moveTo>
                  <a:pt x="6278" y="3444"/>
                </a:moveTo>
                <a:lnTo>
                  <a:pt x="6522" y="3493"/>
                </a:lnTo>
                <a:lnTo>
                  <a:pt x="6766" y="3542"/>
                </a:lnTo>
                <a:lnTo>
                  <a:pt x="7010" y="3639"/>
                </a:lnTo>
                <a:lnTo>
                  <a:pt x="7230" y="3737"/>
                </a:lnTo>
                <a:lnTo>
                  <a:pt x="7450" y="3883"/>
                </a:lnTo>
                <a:lnTo>
                  <a:pt x="7645" y="4030"/>
                </a:lnTo>
                <a:lnTo>
                  <a:pt x="7816" y="4201"/>
                </a:lnTo>
                <a:lnTo>
                  <a:pt x="7987" y="4372"/>
                </a:lnTo>
                <a:lnTo>
                  <a:pt x="8134" y="4567"/>
                </a:lnTo>
                <a:lnTo>
                  <a:pt x="8280" y="4787"/>
                </a:lnTo>
                <a:lnTo>
                  <a:pt x="8378" y="5007"/>
                </a:lnTo>
                <a:lnTo>
                  <a:pt x="8476" y="5251"/>
                </a:lnTo>
                <a:lnTo>
                  <a:pt x="8525" y="5495"/>
                </a:lnTo>
                <a:lnTo>
                  <a:pt x="8573" y="5740"/>
                </a:lnTo>
                <a:lnTo>
                  <a:pt x="8573" y="6008"/>
                </a:lnTo>
                <a:lnTo>
                  <a:pt x="8573" y="6277"/>
                </a:lnTo>
                <a:lnTo>
                  <a:pt x="8525" y="6521"/>
                </a:lnTo>
                <a:lnTo>
                  <a:pt x="8476" y="6765"/>
                </a:lnTo>
                <a:lnTo>
                  <a:pt x="8378" y="7010"/>
                </a:lnTo>
                <a:lnTo>
                  <a:pt x="8280" y="7229"/>
                </a:lnTo>
                <a:lnTo>
                  <a:pt x="8134" y="7449"/>
                </a:lnTo>
                <a:lnTo>
                  <a:pt x="7987" y="7645"/>
                </a:lnTo>
                <a:lnTo>
                  <a:pt x="7816" y="7816"/>
                </a:lnTo>
                <a:lnTo>
                  <a:pt x="7645" y="7987"/>
                </a:lnTo>
                <a:lnTo>
                  <a:pt x="7450" y="8133"/>
                </a:lnTo>
                <a:lnTo>
                  <a:pt x="7230" y="8280"/>
                </a:lnTo>
                <a:lnTo>
                  <a:pt x="7010" y="8377"/>
                </a:lnTo>
                <a:lnTo>
                  <a:pt x="6766" y="8475"/>
                </a:lnTo>
                <a:lnTo>
                  <a:pt x="6522" y="8524"/>
                </a:lnTo>
                <a:lnTo>
                  <a:pt x="6278" y="8573"/>
                </a:lnTo>
                <a:lnTo>
                  <a:pt x="5740" y="8573"/>
                </a:lnTo>
                <a:lnTo>
                  <a:pt x="5496" y="8524"/>
                </a:lnTo>
                <a:lnTo>
                  <a:pt x="5252" y="8475"/>
                </a:lnTo>
                <a:lnTo>
                  <a:pt x="5008" y="8377"/>
                </a:lnTo>
                <a:lnTo>
                  <a:pt x="4788" y="8280"/>
                </a:lnTo>
                <a:lnTo>
                  <a:pt x="4568" y="8133"/>
                </a:lnTo>
                <a:lnTo>
                  <a:pt x="4373" y="7987"/>
                </a:lnTo>
                <a:lnTo>
                  <a:pt x="4202" y="7816"/>
                </a:lnTo>
                <a:lnTo>
                  <a:pt x="4031" y="7645"/>
                </a:lnTo>
                <a:lnTo>
                  <a:pt x="3884" y="7449"/>
                </a:lnTo>
                <a:lnTo>
                  <a:pt x="3738" y="7229"/>
                </a:lnTo>
                <a:lnTo>
                  <a:pt x="3640" y="7010"/>
                </a:lnTo>
                <a:lnTo>
                  <a:pt x="3542" y="6765"/>
                </a:lnTo>
                <a:lnTo>
                  <a:pt x="3493" y="6521"/>
                </a:lnTo>
                <a:lnTo>
                  <a:pt x="3445" y="6277"/>
                </a:lnTo>
                <a:lnTo>
                  <a:pt x="3445" y="6008"/>
                </a:lnTo>
                <a:lnTo>
                  <a:pt x="3445" y="5740"/>
                </a:lnTo>
                <a:lnTo>
                  <a:pt x="3493" y="5495"/>
                </a:lnTo>
                <a:lnTo>
                  <a:pt x="3542" y="5251"/>
                </a:lnTo>
                <a:lnTo>
                  <a:pt x="3640" y="5007"/>
                </a:lnTo>
                <a:lnTo>
                  <a:pt x="3738" y="4787"/>
                </a:lnTo>
                <a:lnTo>
                  <a:pt x="3884" y="4567"/>
                </a:lnTo>
                <a:lnTo>
                  <a:pt x="4031" y="4372"/>
                </a:lnTo>
                <a:lnTo>
                  <a:pt x="4202" y="4201"/>
                </a:lnTo>
                <a:lnTo>
                  <a:pt x="4373" y="4030"/>
                </a:lnTo>
                <a:lnTo>
                  <a:pt x="4568" y="3883"/>
                </a:lnTo>
                <a:lnTo>
                  <a:pt x="4788" y="3737"/>
                </a:lnTo>
                <a:lnTo>
                  <a:pt x="5008" y="3639"/>
                </a:lnTo>
                <a:lnTo>
                  <a:pt x="5252" y="3542"/>
                </a:lnTo>
                <a:lnTo>
                  <a:pt x="5496" y="3493"/>
                </a:lnTo>
                <a:lnTo>
                  <a:pt x="5740" y="3444"/>
                </a:lnTo>
                <a:close/>
                <a:moveTo>
                  <a:pt x="5691" y="0"/>
                </a:moveTo>
                <a:lnTo>
                  <a:pt x="5398" y="25"/>
                </a:lnTo>
                <a:lnTo>
                  <a:pt x="5105" y="73"/>
                </a:lnTo>
                <a:lnTo>
                  <a:pt x="4788" y="122"/>
                </a:lnTo>
                <a:lnTo>
                  <a:pt x="4519" y="196"/>
                </a:lnTo>
                <a:lnTo>
                  <a:pt x="4226" y="269"/>
                </a:lnTo>
                <a:lnTo>
                  <a:pt x="3664" y="464"/>
                </a:lnTo>
                <a:lnTo>
                  <a:pt x="3152" y="733"/>
                </a:lnTo>
                <a:lnTo>
                  <a:pt x="2639" y="1026"/>
                </a:lnTo>
                <a:lnTo>
                  <a:pt x="2199" y="1368"/>
                </a:lnTo>
                <a:lnTo>
                  <a:pt x="1759" y="1759"/>
                </a:lnTo>
                <a:lnTo>
                  <a:pt x="1369" y="2198"/>
                </a:lnTo>
                <a:lnTo>
                  <a:pt x="1027" y="2638"/>
                </a:lnTo>
                <a:lnTo>
                  <a:pt x="734" y="3151"/>
                </a:lnTo>
                <a:lnTo>
                  <a:pt x="465" y="3664"/>
                </a:lnTo>
                <a:lnTo>
                  <a:pt x="270" y="4225"/>
                </a:lnTo>
                <a:lnTo>
                  <a:pt x="196" y="4518"/>
                </a:lnTo>
                <a:lnTo>
                  <a:pt x="123" y="4787"/>
                </a:lnTo>
                <a:lnTo>
                  <a:pt x="74" y="5105"/>
                </a:lnTo>
                <a:lnTo>
                  <a:pt x="25" y="5398"/>
                </a:lnTo>
                <a:lnTo>
                  <a:pt x="1" y="5691"/>
                </a:lnTo>
                <a:lnTo>
                  <a:pt x="1" y="6008"/>
                </a:lnTo>
                <a:lnTo>
                  <a:pt x="25" y="6448"/>
                </a:lnTo>
                <a:lnTo>
                  <a:pt x="74" y="6887"/>
                </a:lnTo>
                <a:lnTo>
                  <a:pt x="147" y="7352"/>
                </a:lnTo>
                <a:lnTo>
                  <a:pt x="270" y="7791"/>
                </a:lnTo>
                <a:lnTo>
                  <a:pt x="392" y="8231"/>
                </a:lnTo>
                <a:lnTo>
                  <a:pt x="563" y="8670"/>
                </a:lnTo>
                <a:lnTo>
                  <a:pt x="734" y="9110"/>
                </a:lnTo>
                <a:lnTo>
                  <a:pt x="929" y="9550"/>
                </a:lnTo>
                <a:lnTo>
                  <a:pt x="1149" y="9965"/>
                </a:lnTo>
                <a:lnTo>
                  <a:pt x="1393" y="10404"/>
                </a:lnTo>
                <a:lnTo>
                  <a:pt x="1906" y="11210"/>
                </a:lnTo>
                <a:lnTo>
                  <a:pt x="2443" y="11992"/>
                </a:lnTo>
                <a:lnTo>
                  <a:pt x="3005" y="12725"/>
                </a:lnTo>
                <a:lnTo>
                  <a:pt x="3567" y="13408"/>
                </a:lnTo>
                <a:lnTo>
                  <a:pt x="4104" y="14019"/>
                </a:lnTo>
                <a:lnTo>
                  <a:pt x="4617" y="14581"/>
                </a:lnTo>
                <a:lnTo>
                  <a:pt x="5081" y="15045"/>
                </a:lnTo>
                <a:lnTo>
                  <a:pt x="5740" y="15680"/>
                </a:lnTo>
                <a:lnTo>
                  <a:pt x="6009" y="15924"/>
                </a:lnTo>
                <a:lnTo>
                  <a:pt x="6278" y="15680"/>
                </a:lnTo>
                <a:lnTo>
                  <a:pt x="6937" y="15045"/>
                </a:lnTo>
                <a:lnTo>
                  <a:pt x="7401" y="14581"/>
                </a:lnTo>
                <a:lnTo>
                  <a:pt x="7914" y="14019"/>
                </a:lnTo>
                <a:lnTo>
                  <a:pt x="8451" y="13408"/>
                </a:lnTo>
                <a:lnTo>
                  <a:pt x="9013" y="12725"/>
                </a:lnTo>
                <a:lnTo>
                  <a:pt x="9575" y="11992"/>
                </a:lnTo>
                <a:lnTo>
                  <a:pt x="10112" y="11210"/>
                </a:lnTo>
                <a:lnTo>
                  <a:pt x="10625" y="10404"/>
                </a:lnTo>
                <a:lnTo>
                  <a:pt x="10869" y="9965"/>
                </a:lnTo>
                <a:lnTo>
                  <a:pt x="11089" y="9550"/>
                </a:lnTo>
                <a:lnTo>
                  <a:pt x="11284" y="9110"/>
                </a:lnTo>
                <a:lnTo>
                  <a:pt x="11455" y="8670"/>
                </a:lnTo>
                <a:lnTo>
                  <a:pt x="11626" y="8231"/>
                </a:lnTo>
                <a:lnTo>
                  <a:pt x="11748" y="7791"/>
                </a:lnTo>
                <a:lnTo>
                  <a:pt x="11871" y="7352"/>
                </a:lnTo>
                <a:lnTo>
                  <a:pt x="11944" y="6887"/>
                </a:lnTo>
                <a:lnTo>
                  <a:pt x="11993" y="6448"/>
                </a:lnTo>
                <a:lnTo>
                  <a:pt x="12017" y="6008"/>
                </a:lnTo>
                <a:lnTo>
                  <a:pt x="12017" y="5691"/>
                </a:lnTo>
                <a:lnTo>
                  <a:pt x="11993" y="5398"/>
                </a:lnTo>
                <a:lnTo>
                  <a:pt x="11944" y="5105"/>
                </a:lnTo>
                <a:lnTo>
                  <a:pt x="11895" y="4787"/>
                </a:lnTo>
                <a:lnTo>
                  <a:pt x="11822" y="4518"/>
                </a:lnTo>
                <a:lnTo>
                  <a:pt x="11748" y="4225"/>
                </a:lnTo>
                <a:lnTo>
                  <a:pt x="11553" y="3664"/>
                </a:lnTo>
                <a:lnTo>
                  <a:pt x="11284" y="3151"/>
                </a:lnTo>
                <a:lnTo>
                  <a:pt x="10991" y="2638"/>
                </a:lnTo>
                <a:lnTo>
                  <a:pt x="10649" y="2198"/>
                </a:lnTo>
                <a:lnTo>
                  <a:pt x="10259" y="1759"/>
                </a:lnTo>
                <a:lnTo>
                  <a:pt x="9819" y="1368"/>
                </a:lnTo>
                <a:lnTo>
                  <a:pt x="9379" y="1026"/>
                </a:lnTo>
                <a:lnTo>
                  <a:pt x="8866" y="733"/>
                </a:lnTo>
                <a:lnTo>
                  <a:pt x="8354" y="464"/>
                </a:lnTo>
                <a:lnTo>
                  <a:pt x="7792" y="269"/>
                </a:lnTo>
                <a:lnTo>
                  <a:pt x="7499" y="196"/>
                </a:lnTo>
                <a:lnTo>
                  <a:pt x="7230" y="122"/>
                </a:lnTo>
                <a:lnTo>
                  <a:pt x="6913" y="73"/>
                </a:lnTo>
                <a:lnTo>
                  <a:pt x="6620" y="25"/>
                </a:lnTo>
                <a:lnTo>
                  <a:pt x="632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07" name="Google Shape;707;p47"/>
          <p:cNvGrpSpPr/>
          <p:nvPr/>
        </p:nvGrpSpPr>
        <p:grpSpPr>
          <a:xfrm>
            <a:off x="3145963" y="388276"/>
            <a:ext cx="408386" cy="345080"/>
            <a:chOff x="3918650" y="293075"/>
            <a:chExt cx="488500" cy="412775"/>
          </a:xfrm>
          <a:solidFill>
            <a:schemeClr val="tx1"/>
          </a:solidFill>
        </p:grpSpPr>
        <p:sp>
          <p:nvSpPr>
            <p:cNvPr id="708" name="Google Shape;708;p47"/>
            <p:cNvSpPr/>
            <p:nvPr/>
          </p:nvSpPr>
          <p:spPr>
            <a:xfrm>
              <a:off x="4085350" y="293675"/>
              <a:ext cx="154500" cy="412175"/>
            </a:xfrm>
            <a:custGeom>
              <a:avLst/>
              <a:gdLst/>
              <a:ahLst/>
              <a:cxnLst/>
              <a:rect l="l" t="t" r="r" b="b"/>
              <a:pathLst>
                <a:path w="6180" h="16487" extrusionOk="0">
                  <a:moveTo>
                    <a:pt x="709" y="5496"/>
                  </a:moveTo>
                  <a:lnTo>
                    <a:pt x="806" y="5520"/>
                  </a:lnTo>
                  <a:lnTo>
                    <a:pt x="1050" y="5667"/>
                  </a:lnTo>
                  <a:lnTo>
                    <a:pt x="1270" y="5813"/>
                  </a:lnTo>
                  <a:lnTo>
                    <a:pt x="1344" y="5886"/>
                  </a:lnTo>
                  <a:lnTo>
                    <a:pt x="1368" y="5984"/>
                  </a:lnTo>
                  <a:lnTo>
                    <a:pt x="1344" y="6082"/>
                  </a:lnTo>
                  <a:lnTo>
                    <a:pt x="1319" y="6155"/>
                  </a:lnTo>
                  <a:lnTo>
                    <a:pt x="1221" y="6228"/>
                  </a:lnTo>
                  <a:lnTo>
                    <a:pt x="1124" y="6253"/>
                  </a:lnTo>
                  <a:lnTo>
                    <a:pt x="1050" y="6228"/>
                  </a:lnTo>
                  <a:lnTo>
                    <a:pt x="977" y="6204"/>
                  </a:lnTo>
                  <a:lnTo>
                    <a:pt x="782" y="6082"/>
                  </a:lnTo>
                  <a:lnTo>
                    <a:pt x="586" y="5960"/>
                  </a:lnTo>
                  <a:lnTo>
                    <a:pt x="513" y="5911"/>
                  </a:lnTo>
                  <a:lnTo>
                    <a:pt x="464" y="5838"/>
                  </a:lnTo>
                  <a:lnTo>
                    <a:pt x="464" y="5740"/>
                  </a:lnTo>
                  <a:lnTo>
                    <a:pt x="489" y="5642"/>
                  </a:lnTo>
                  <a:lnTo>
                    <a:pt x="538" y="5569"/>
                  </a:lnTo>
                  <a:lnTo>
                    <a:pt x="611" y="5520"/>
                  </a:lnTo>
                  <a:lnTo>
                    <a:pt x="709" y="5496"/>
                  </a:lnTo>
                  <a:close/>
                  <a:moveTo>
                    <a:pt x="1685" y="6351"/>
                  </a:moveTo>
                  <a:lnTo>
                    <a:pt x="1783" y="6375"/>
                  </a:lnTo>
                  <a:lnTo>
                    <a:pt x="1856" y="6448"/>
                  </a:lnTo>
                  <a:lnTo>
                    <a:pt x="2003" y="6668"/>
                  </a:lnTo>
                  <a:lnTo>
                    <a:pt x="2125" y="6888"/>
                  </a:lnTo>
                  <a:lnTo>
                    <a:pt x="2150" y="6986"/>
                  </a:lnTo>
                  <a:lnTo>
                    <a:pt x="2150" y="7083"/>
                  </a:lnTo>
                  <a:lnTo>
                    <a:pt x="2101" y="7156"/>
                  </a:lnTo>
                  <a:lnTo>
                    <a:pt x="2027" y="7230"/>
                  </a:lnTo>
                  <a:lnTo>
                    <a:pt x="1979" y="7254"/>
                  </a:lnTo>
                  <a:lnTo>
                    <a:pt x="1856" y="7254"/>
                  </a:lnTo>
                  <a:lnTo>
                    <a:pt x="1783" y="7230"/>
                  </a:lnTo>
                  <a:lnTo>
                    <a:pt x="1734" y="7181"/>
                  </a:lnTo>
                  <a:lnTo>
                    <a:pt x="1685" y="7132"/>
                  </a:lnTo>
                  <a:lnTo>
                    <a:pt x="1441" y="6741"/>
                  </a:lnTo>
                  <a:lnTo>
                    <a:pt x="1417" y="6644"/>
                  </a:lnTo>
                  <a:lnTo>
                    <a:pt x="1417" y="6546"/>
                  </a:lnTo>
                  <a:lnTo>
                    <a:pt x="1441" y="6448"/>
                  </a:lnTo>
                  <a:lnTo>
                    <a:pt x="1515" y="6399"/>
                  </a:lnTo>
                  <a:lnTo>
                    <a:pt x="1612" y="6351"/>
                  </a:lnTo>
                  <a:close/>
                  <a:moveTo>
                    <a:pt x="2247" y="7498"/>
                  </a:moveTo>
                  <a:lnTo>
                    <a:pt x="2345" y="7523"/>
                  </a:lnTo>
                  <a:lnTo>
                    <a:pt x="2418" y="7572"/>
                  </a:lnTo>
                  <a:lnTo>
                    <a:pt x="2467" y="7645"/>
                  </a:lnTo>
                  <a:lnTo>
                    <a:pt x="2662" y="8109"/>
                  </a:lnTo>
                  <a:lnTo>
                    <a:pt x="2662" y="8207"/>
                  </a:lnTo>
                  <a:lnTo>
                    <a:pt x="2638" y="8304"/>
                  </a:lnTo>
                  <a:lnTo>
                    <a:pt x="2589" y="8378"/>
                  </a:lnTo>
                  <a:lnTo>
                    <a:pt x="2516" y="8426"/>
                  </a:lnTo>
                  <a:lnTo>
                    <a:pt x="2418" y="8451"/>
                  </a:lnTo>
                  <a:lnTo>
                    <a:pt x="2345" y="8426"/>
                  </a:lnTo>
                  <a:lnTo>
                    <a:pt x="2272" y="8402"/>
                  </a:lnTo>
                  <a:lnTo>
                    <a:pt x="2223" y="8353"/>
                  </a:lnTo>
                  <a:lnTo>
                    <a:pt x="2198" y="8280"/>
                  </a:lnTo>
                  <a:lnTo>
                    <a:pt x="2027" y="7840"/>
                  </a:lnTo>
                  <a:lnTo>
                    <a:pt x="2003" y="7743"/>
                  </a:lnTo>
                  <a:lnTo>
                    <a:pt x="2027" y="7645"/>
                  </a:lnTo>
                  <a:lnTo>
                    <a:pt x="2076" y="7572"/>
                  </a:lnTo>
                  <a:lnTo>
                    <a:pt x="2150" y="7523"/>
                  </a:lnTo>
                  <a:lnTo>
                    <a:pt x="2247" y="7498"/>
                  </a:lnTo>
                  <a:close/>
                  <a:moveTo>
                    <a:pt x="2711" y="8720"/>
                  </a:moveTo>
                  <a:lnTo>
                    <a:pt x="2785" y="8744"/>
                  </a:lnTo>
                  <a:lnTo>
                    <a:pt x="2858" y="8793"/>
                  </a:lnTo>
                  <a:lnTo>
                    <a:pt x="2907" y="8866"/>
                  </a:lnTo>
                  <a:lnTo>
                    <a:pt x="3078" y="9355"/>
                  </a:lnTo>
                  <a:lnTo>
                    <a:pt x="3102" y="9452"/>
                  </a:lnTo>
                  <a:lnTo>
                    <a:pt x="3078" y="9526"/>
                  </a:lnTo>
                  <a:lnTo>
                    <a:pt x="3004" y="9599"/>
                  </a:lnTo>
                  <a:lnTo>
                    <a:pt x="2931" y="9648"/>
                  </a:lnTo>
                  <a:lnTo>
                    <a:pt x="2858" y="9672"/>
                  </a:lnTo>
                  <a:lnTo>
                    <a:pt x="2785" y="9672"/>
                  </a:lnTo>
                  <a:lnTo>
                    <a:pt x="2711" y="9623"/>
                  </a:lnTo>
                  <a:lnTo>
                    <a:pt x="2662" y="9574"/>
                  </a:lnTo>
                  <a:lnTo>
                    <a:pt x="2614" y="9501"/>
                  </a:lnTo>
                  <a:lnTo>
                    <a:pt x="2467" y="9037"/>
                  </a:lnTo>
                  <a:lnTo>
                    <a:pt x="2443" y="8939"/>
                  </a:lnTo>
                  <a:lnTo>
                    <a:pt x="2467" y="8842"/>
                  </a:lnTo>
                  <a:lnTo>
                    <a:pt x="2516" y="8768"/>
                  </a:lnTo>
                  <a:lnTo>
                    <a:pt x="2614" y="8720"/>
                  </a:lnTo>
                  <a:close/>
                  <a:moveTo>
                    <a:pt x="3224" y="9941"/>
                  </a:moveTo>
                  <a:lnTo>
                    <a:pt x="3297" y="10014"/>
                  </a:lnTo>
                  <a:lnTo>
                    <a:pt x="3346" y="10087"/>
                  </a:lnTo>
                  <a:lnTo>
                    <a:pt x="3542" y="10527"/>
                  </a:lnTo>
                  <a:lnTo>
                    <a:pt x="3566" y="10625"/>
                  </a:lnTo>
                  <a:lnTo>
                    <a:pt x="3566" y="10722"/>
                  </a:lnTo>
                  <a:lnTo>
                    <a:pt x="3517" y="10796"/>
                  </a:lnTo>
                  <a:lnTo>
                    <a:pt x="3444" y="10844"/>
                  </a:lnTo>
                  <a:lnTo>
                    <a:pt x="3322" y="10869"/>
                  </a:lnTo>
                  <a:lnTo>
                    <a:pt x="3273" y="10869"/>
                  </a:lnTo>
                  <a:lnTo>
                    <a:pt x="3200" y="10844"/>
                  </a:lnTo>
                  <a:lnTo>
                    <a:pt x="3151" y="10796"/>
                  </a:lnTo>
                  <a:lnTo>
                    <a:pt x="3102" y="10747"/>
                  </a:lnTo>
                  <a:lnTo>
                    <a:pt x="2907" y="10258"/>
                  </a:lnTo>
                  <a:lnTo>
                    <a:pt x="2882" y="10161"/>
                  </a:lnTo>
                  <a:lnTo>
                    <a:pt x="2907" y="10087"/>
                  </a:lnTo>
                  <a:lnTo>
                    <a:pt x="2955" y="10014"/>
                  </a:lnTo>
                  <a:lnTo>
                    <a:pt x="3029" y="9941"/>
                  </a:lnTo>
                  <a:close/>
                  <a:moveTo>
                    <a:pt x="3761" y="11089"/>
                  </a:moveTo>
                  <a:lnTo>
                    <a:pt x="3835" y="11137"/>
                  </a:lnTo>
                  <a:lnTo>
                    <a:pt x="3908" y="11211"/>
                  </a:lnTo>
                  <a:lnTo>
                    <a:pt x="4177" y="11577"/>
                  </a:lnTo>
                  <a:lnTo>
                    <a:pt x="4225" y="11675"/>
                  </a:lnTo>
                  <a:lnTo>
                    <a:pt x="4250" y="11748"/>
                  </a:lnTo>
                  <a:lnTo>
                    <a:pt x="4201" y="11846"/>
                  </a:lnTo>
                  <a:lnTo>
                    <a:pt x="4152" y="11919"/>
                  </a:lnTo>
                  <a:lnTo>
                    <a:pt x="4079" y="11968"/>
                  </a:lnTo>
                  <a:lnTo>
                    <a:pt x="3884" y="11968"/>
                  </a:lnTo>
                  <a:lnTo>
                    <a:pt x="3810" y="11895"/>
                  </a:lnTo>
                  <a:lnTo>
                    <a:pt x="3664" y="11675"/>
                  </a:lnTo>
                  <a:lnTo>
                    <a:pt x="3493" y="11455"/>
                  </a:lnTo>
                  <a:lnTo>
                    <a:pt x="3468" y="11382"/>
                  </a:lnTo>
                  <a:lnTo>
                    <a:pt x="3468" y="11284"/>
                  </a:lnTo>
                  <a:lnTo>
                    <a:pt x="3517" y="11186"/>
                  </a:lnTo>
                  <a:lnTo>
                    <a:pt x="3566" y="11137"/>
                  </a:lnTo>
                  <a:lnTo>
                    <a:pt x="3664" y="11089"/>
                  </a:lnTo>
                  <a:close/>
                  <a:moveTo>
                    <a:pt x="4616" y="12041"/>
                  </a:moveTo>
                  <a:lnTo>
                    <a:pt x="4714" y="12090"/>
                  </a:lnTo>
                  <a:lnTo>
                    <a:pt x="4909" y="12212"/>
                  </a:lnTo>
                  <a:lnTo>
                    <a:pt x="5105" y="12334"/>
                  </a:lnTo>
                  <a:lnTo>
                    <a:pt x="5178" y="12383"/>
                  </a:lnTo>
                  <a:lnTo>
                    <a:pt x="5227" y="12481"/>
                  </a:lnTo>
                  <a:lnTo>
                    <a:pt x="5227" y="12554"/>
                  </a:lnTo>
                  <a:lnTo>
                    <a:pt x="5202" y="12652"/>
                  </a:lnTo>
                  <a:lnTo>
                    <a:pt x="5154" y="12725"/>
                  </a:lnTo>
                  <a:lnTo>
                    <a:pt x="5105" y="12749"/>
                  </a:lnTo>
                  <a:lnTo>
                    <a:pt x="5056" y="12774"/>
                  </a:lnTo>
                  <a:lnTo>
                    <a:pt x="4983" y="12798"/>
                  </a:lnTo>
                  <a:lnTo>
                    <a:pt x="4885" y="12774"/>
                  </a:lnTo>
                  <a:lnTo>
                    <a:pt x="4641" y="12627"/>
                  </a:lnTo>
                  <a:lnTo>
                    <a:pt x="4421" y="12481"/>
                  </a:lnTo>
                  <a:lnTo>
                    <a:pt x="4348" y="12407"/>
                  </a:lnTo>
                  <a:lnTo>
                    <a:pt x="4323" y="12310"/>
                  </a:lnTo>
                  <a:lnTo>
                    <a:pt x="4323" y="12236"/>
                  </a:lnTo>
                  <a:lnTo>
                    <a:pt x="4372" y="12139"/>
                  </a:lnTo>
                  <a:lnTo>
                    <a:pt x="4445" y="12066"/>
                  </a:lnTo>
                  <a:lnTo>
                    <a:pt x="4543" y="12041"/>
                  </a:lnTo>
                  <a:close/>
                  <a:moveTo>
                    <a:pt x="0" y="1"/>
                  </a:moveTo>
                  <a:lnTo>
                    <a:pt x="0" y="5325"/>
                  </a:lnTo>
                  <a:lnTo>
                    <a:pt x="74" y="5349"/>
                  </a:lnTo>
                  <a:lnTo>
                    <a:pt x="147" y="5422"/>
                  </a:lnTo>
                  <a:lnTo>
                    <a:pt x="171" y="5496"/>
                  </a:lnTo>
                  <a:lnTo>
                    <a:pt x="171" y="5569"/>
                  </a:lnTo>
                  <a:lnTo>
                    <a:pt x="171" y="5642"/>
                  </a:lnTo>
                  <a:lnTo>
                    <a:pt x="122" y="5716"/>
                  </a:lnTo>
                  <a:lnTo>
                    <a:pt x="74" y="5764"/>
                  </a:lnTo>
                  <a:lnTo>
                    <a:pt x="0" y="5789"/>
                  </a:lnTo>
                  <a:lnTo>
                    <a:pt x="0" y="13360"/>
                  </a:lnTo>
                  <a:lnTo>
                    <a:pt x="6179" y="16486"/>
                  </a:lnTo>
                  <a:lnTo>
                    <a:pt x="6179" y="13116"/>
                  </a:lnTo>
                  <a:lnTo>
                    <a:pt x="5935" y="13091"/>
                  </a:lnTo>
                  <a:lnTo>
                    <a:pt x="5691" y="13042"/>
                  </a:lnTo>
                  <a:lnTo>
                    <a:pt x="5593" y="12994"/>
                  </a:lnTo>
                  <a:lnTo>
                    <a:pt x="5520" y="12945"/>
                  </a:lnTo>
                  <a:lnTo>
                    <a:pt x="5495" y="12847"/>
                  </a:lnTo>
                  <a:lnTo>
                    <a:pt x="5495" y="12749"/>
                  </a:lnTo>
                  <a:lnTo>
                    <a:pt x="5520" y="12676"/>
                  </a:lnTo>
                  <a:lnTo>
                    <a:pt x="5593" y="12603"/>
                  </a:lnTo>
                  <a:lnTo>
                    <a:pt x="5691" y="12554"/>
                  </a:lnTo>
                  <a:lnTo>
                    <a:pt x="5789" y="12554"/>
                  </a:lnTo>
                  <a:lnTo>
                    <a:pt x="6179" y="12627"/>
                  </a:lnTo>
                  <a:lnTo>
                    <a:pt x="6179" y="312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47"/>
            <p:cNvSpPr/>
            <p:nvPr/>
          </p:nvSpPr>
          <p:spPr>
            <a:xfrm>
              <a:off x="3918650" y="293075"/>
              <a:ext cx="153900" cy="407275"/>
            </a:xfrm>
            <a:custGeom>
              <a:avLst/>
              <a:gdLst/>
              <a:ahLst/>
              <a:cxnLst/>
              <a:rect l="l" t="t" r="r" b="b"/>
              <a:pathLst>
                <a:path w="6156" h="16291" extrusionOk="0">
                  <a:moveTo>
                    <a:pt x="5349" y="5495"/>
                  </a:moveTo>
                  <a:lnTo>
                    <a:pt x="5447" y="5520"/>
                  </a:lnTo>
                  <a:lnTo>
                    <a:pt x="5520" y="5569"/>
                  </a:lnTo>
                  <a:lnTo>
                    <a:pt x="5569" y="5666"/>
                  </a:lnTo>
                  <a:lnTo>
                    <a:pt x="5569" y="5764"/>
                  </a:lnTo>
                  <a:lnTo>
                    <a:pt x="5545" y="5837"/>
                  </a:lnTo>
                  <a:lnTo>
                    <a:pt x="5496" y="5935"/>
                  </a:lnTo>
                  <a:lnTo>
                    <a:pt x="5423" y="5984"/>
                  </a:lnTo>
                  <a:lnTo>
                    <a:pt x="5203" y="6057"/>
                  </a:lnTo>
                  <a:lnTo>
                    <a:pt x="5008" y="6155"/>
                  </a:lnTo>
                  <a:lnTo>
                    <a:pt x="4934" y="6179"/>
                  </a:lnTo>
                  <a:lnTo>
                    <a:pt x="4812" y="6179"/>
                  </a:lnTo>
                  <a:lnTo>
                    <a:pt x="4763" y="6155"/>
                  </a:lnTo>
                  <a:lnTo>
                    <a:pt x="4714" y="6106"/>
                  </a:lnTo>
                  <a:lnTo>
                    <a:pt x="4666" y="6057"/>
                  </a:lnTo>
                  <a:lnTo>
                    <a:pt x="4641" y="5959"/>
                  </a:lnTo>
                  <a:lnTo>
                    <a:pt x="4641" y="5862"/>
                  </a:lnTo>
                  <a:lnTo>
                    <a:pt x="4690" y="5788"/>
                  </a:lnTo>
                  <a:lnTo>
                    <a:pt x="4763" y="5740"/>
                  </a:lnTo>
                  <a:lnTo>
                    <a:pt x="5008" y="5617"/>
                  </a:lnTo>
                  <a:lnTo>
                    <a:pt x="5252" y="5520"/>
                  </a:lnTo>
                  <a:lnTo>
                    <a:pt x="5349" y="5495"/>
                  </a:lnTo>
                  <a:close/>
                  <a:moveTo>
                    <a:pt x="4250" y="6155"/>
                  </a:moveTo>
                  <a:lnTo>
                    <a:pt x="4348" y="6179"/>
                  </a:lnTo>
                  <a:lnTo>
                    <a:pt x="4421" y="6252"/>
                  </a:lnTo>
                  <a:lnTo>
                    <a:pt x="4470" y="6326"/>
                  </a:lnTo>
                  <a:lnTo>
                    <a:pt x="4470" y="6423"/>
                  </a:lnTo>
                  <a:lnTo>
                    <a:pt x="4446" y="6497"/>
                  </a:lnTo>
                  <a:lnTo>
                    <a:pt x="4397" y="6594"/>
                  </a:lnTo>
                  <a:lnTo>
                    <a:pt x="4226" y="6741"/>
                  </a:lnTo>
                  <a:lnTo>
                    <a:pt x="4079" y="6912"/>
                  </a:lnTo>
                  <a:lnTo>
                    <a:pt x="3982" y="6985"/>
                  </a:lnTo>
                  <a:lnTo>
                    <a:pt x="3884" y="7010"/>
                  </a:lnTo>
                  <a:lnTo>
                    <a:pt x="3811" y="6985"/>
                  </a:lnTo>
                  <a:lnTo>
                    <a:pt x="3738" y="6936"/>
                  </a:lnTo>
                  <a:lnTo>
                    <a:pt x="3664" y="6863"/>
                  </a:lnTo>
                  <a:lnTo>
                    <a:pt x="3640" y="6790"/>
                  </a:lnTo>
                  <a:lnTo>
                    <a:pt x="3664" y="6692"/>
                  </a:lnTo>
                  <a:lnTo>
                    <a:pt x="3713" y="6594"/>
                  </a:lnTo>
                  <a:lnTo>
                    <a:pt x="3884" y="6399"/>
                  </a:lnTo>
                  <a:lnTo>
                    <a:pt x="4079" y="6228"/>
                  </a:lnTo>
                  <a:lnTo>
                    <a:pt x="4153" y="6179"/>
                  </a:lnTo>
                  <a:lnTo>
                    <a:pt x="4250" y="6155"/>
                  </a:lnTo>
                  <a:close/>
                  <a:moveTo>
                    <a:pt x="3469" y="7156"/>
                  </a:moveTo>
                  <a:lnTo>
                    <a:pt x="3542" y="7205"/>
                  </a:lnTo>
                  <a:lnTo>
                    <a:pt x="3615" y="7254"/>
                  </a:lnTo>
                  <a:lnTo>
                    <a:pt x="3664" y="7351"/>
                  </a:lnTo>
                  <a:lnTo>
                    <a:pt x="3664" y="7449"/>
                  </a:lnTo>
                  <a:lnTo>
                    <a:pt x="3640" y="7547"/>
                  </a:lnTo>
                  <a:lnTo>
                    <a:pt x="3396" y="7962"/>
                  </a:lnTo>
                  <a:lnTo>
                    <a:pt x="3371" y="8011"/>
                  </a:lnTo>
                  <a:lnTo>
                    <a:pt x="3298" y="8060"/>
                  </a:lnTo>
                  <a:lnTo>
                    <a:pt x="3249" y="8084"/>
                  </a:lnTo>
                  <a:lnTo>
                    <a:pt x="3176" y="8084"/>
                  </a:lnTo>
                  <a:lnTo>
                    <a:pt x="3078" y="8060"/>
                  </a:lnTo>
                  <a:lnTo>
                    <a:pt x="3005" y="8011"/>
                  </a:lnTo>
                  <a:lnTo>
                    <a:pt x="2956" y="7913"/>
                  </a:lnTo>
                  <a:lnTo>
                    <a:pt x="2932" y="7840"/>
                  </a:lnTo>
                  <a:lnTo>
                    <a:pt x="2956" y="7742"/>
                  </a:lnTo>
                  <a:lnTo>
                    <a:pt x="3225" y="7278"/>
                  </a:lnTo>
                  <a:lnTo>
                    <a:pt x="3273" y="7205"/>
                  </a:lnTo>
                  <a:lnTo>
                    <a:pt x="3371" y="7180"/>
                  </a:lnTo>
                  <a:lnTo>
                    <a:pt x="3469" y="7156"/>
                  </a:lnTo>
                  <a:close/>
                  <a:moveTo>
                    <a:pt x="2858" y="8328"/>
                  </a:moveTo>
                  <a:lnTo>
                    <a:pt x="2956" y="8353"/>
                  </a:lnTo>
                  <a:lnTo>
                    <a:pt x="3029" y="8402"/>
                  </a:lnTo>
                  <a:lnTo>
                    <a:pt x="3078" y="8475"/>
                  </a:lnTo>
                  <a:lnTo>
                    <a:pt x="3103" y="8573"/>
                  </a:lnTo>
                  <a:lnTo>
                    <a:pt x="3103" y="8670"/>
                  </a:lnTo>
                  <a:lnTo>
                    <a:pt x="2932" y="9110"/>
                  </a:lnTo>
                  <a:lnTo>
                    <a:pt x="2907" y="9183"/>
                  </a:lnTo>
                  <a:lnTo>
                    <a:pt x="2858" y="9232"/>
                  </a:lnTo>
                  <a:lnTo>
                    <a:pt x="2785" y="9281"/>
                  </a:lnTo>
                  <a:lnTo>
                    <a:pt x="2638" y="9281"/>
                  </a:lnTo>
                  <a:lnTo>
                    <a:pt x="2541" y="9232"/>
                  </a:lnTo>
                  <a:lnTo>
                    <a:pt x="2492" y="9159"/>
                  </a:lnTo>
                  <a:lnTo>
                    <a:pt x="2468" y="9061"/>
                  </a:lnTo>
                  <a:lnTo>
                    <a:pt x="2468" y="8963"/>
                  </a:lnTo>
                  <a:lnTo>
                    <a:pt x="2638" y="8499"/>
                  </a:lnTo>
                  <a:lnTo>
                    <a:pt x="2687" y="8402"/>
                  </a:lnTo>
                  <a:lnTo>
                    <a:pt x="2761" y="8353"/>
                  </a:lnTo>
                  <a:lnTo>
                    <a:pt x="2858" y="8328"/>
                  </a:lnTo>
                  <a:close/>
                  <a:moveTo>
                    <a:pt x="2541" y="9574"/>
                  </a:moveTo>
                  <a:lnTo>
                    <a:pt x="2638" y="9623"/>
                  </a:lnTo>
                  <a:lnTo>
                    <a:pt x="2712" y="9696"/>
                  </a:lnTo>
                  <a:lnTo>
                    <a:pt x="2736" y="9769"/>
                  </a:lnTo>
                  <a:lnTo>
                    <a:pt x="2736" y="9867"/>
                  </a:lnTo>
                  <a:lnTo>
                    <a:pt x="2638" y="10355"/>
                  </a:lnTo>
                  <a:lnTo>
                    <a:pt x="2590" y="10429"/>
                  </a:lnTo>
                  <a:lnTo>
                    <a:pt x="2541" y="10502"/>
                  </a:lnTo>
                  <a:lnTo>
                    <a:pt x="2468" y="10526"/>
                  </a:lnTo>
                  <a:lnTo>
                    <a:pt x="2394" y="10551"/>
                  </a:lnTo>
                  <a:lnTo>
                    <a:pt x="2345" y="10551"/>
                  </a:lnTo>
                  <a:lnTo>
                    <a:pt x="2248" y="10502"/>
                  </a:lnTo>
                  <a:lnTo>
                    <a:pt x="2199" y="10429"/>
                  </a:lnTo>
                  <a:lnTo>
                    <a:pt x="2150" y="10355"/>
                  </a:lnTo>
                  <a:lnTo>
                    <a:pt x="2150" y="10258"/>
                  </a:lnTo>
                  <a:lnTo>
                    <a:pt x="2248" y="9769"/>
                  </a:lnTo>
                  <a:lnTo>
                    <a:pt x="2297" y="9672"/>
                  </a:lnTo>
                  <a:lnTo>
                    <a:pt x="2370" y="9598"/>
                  </a:lnTo>
                  <a:lnTo>
                    <a:pt x="2443" y="9574"/>
                  </a:lnTo>
                  <a:close/>
                  <a:moveTo>
                    <a:pt x="2297" y="10844"/>
                  </a:moveTo>
                  <a:lnTo>
                    <a:pt x="2394" y="10868"/>
                  </a:lnTo>
                  <a:lnTo>
                    <a:pt x="2468" y="10942"/>
                  </a:lnTo>
                  <a:lnTo>
                    <a:pt x="2516" y="11015"/>
                  </a:lnTo>
                  <a:lnTo>
                    <a:pt x="2516" y="11113"/>
                  </a:lnTo>
                  <a:lnTo>
                    <a:pt x="2492" y="11357"/>
                  </a:lnTo>
                  <a:lnTo>
                    <a:pt x="2468" y="11430"/>
                  </a:lnTo>
                  <a:lnTo>
                    <a:pt x="2419" y="11503"/>
                  </a:lnTo>
                  <a:lnTo>
                    <a:pt x="2345" y="11552"/>
                  </a:lnTo>
                  <a:lnTo>
                    <a:pt x="2248" y="11577"/>
                  </a:lnTo>
                  <a:lnTo>
                    <a:pt x="2223" y="11577"/>
                  </a:lnTo>
                  <a:lnTo>
                    <a:pt x="2126" y="11552"/>
                  </a:lnTo>
                  <a:lnTo>
                    <a:pt x="2052" y="11503"/>
                  </a:lnTo>
                  <a:lnTo>
                    <a:pt x="2028" y="11406"/>
                  </a:lnTo>
                  <a:lnTo>
                    <a:pt x="2003" y="11308"/>
                  </a:lnTo>
                  <a:lnTo>
                    <a:pt x="2028" y="11064"/>
                  </a:lnTo>
                  <a:lnTo>
                    <a:pt x="2052" y="10966"/>
                  </a:lnTo>
                  <a:lnTo>
                    <a:pt x="2126" y="10893"/>
                  </a:lnTo>
                  <a:lnTo>
                    <a:pt x="2199" y="10844"/>
                  </a:lnTo>
                  <a:close/>
                  <a:moveTo>
                    <a:pt x="6155" y="0"/>
                  </a:moveTo>
                  <a:lnTo>
                    <a:pt x="538" y="2858"/>
                  </a:lnTo>
                  <a:lnTo>
                    <a:pt x="416" y="2906"/>
                  </a:lnTo>
                  <a:lnTo>
                    <a:pt x="318" y="3004"/>
                  </a:lnTo>
                  <a:lnTo>
                    <a:pt x="221" y="3102"/>
                  </a:lnTo>
                  <a:lnTo>
                    <a:pt x="147" y="3224"/>
                  </a:lnTo>
                  <a:lnTo>
                    <a:pt x="74" y="3322"/>
                  </a:lnTo>
                  <a:lnTo>
                    <a:pt x="25" y="3444"/>
                  </a:lnTo>
                  <a:lnTo>
                    <a:pt x="1" y="3566"/>
                  </a:lnTo>
                  <a:lnTo>
                    <a:pt x="1" y="3688"/>
                  </a:lnTo>
                  <a:lnTo>
                    <a:pt x="1" y="15924"/>
                  </a:lnTo>
                  <a:lnTo>
                    <a:pt x="1" y="16046"/>
                  </a:lnTo>
                  <a:lnTo>
                    <a:pt x="50" y="16119"/>
                  </a:lnTo>
                  <a:lnTo>
                    <a:pt x="98" y="16193"/>
                  </a:lnTo>
                  <a:lnTo>
                    <a:pt x="172" y="16241"/>
                  </a:lnTo>
                  <a:lnTo>
                    <a:pt x="245" y="16266"/>
                  </a:lnTo>
                  <a:lnTo>
                    <a:pt x="343" y="16290"/>
                  </a:lnTo>
                  <a:lnTo>
                    <a:pt x="465" y="16266"/>
                  </a:lnTo>
                  <a:lnTo>
                    <a:pt x="563" y="16217"/>
                  </a:lnTo>
                  <a:lnTo>
                    <a:pt x="6155" y="13360"/>
                  </a:lnTo>
                  <a:lnTo>
                    <a:pt x="6155" y="5813"/>
                  </a:lnTo>
                  <a:lnTo>
                    <a:pt x="6009" y="5813"/>
                  </a:lnTo>
                  <a:lnTo>
                    <a:pt x="5936" y="5764"/>
                  </a:lnTo>
                  <a:lnTo>
                    <a:pt x="5887" y="5691"/>
                  </a:lnTo>
                  <a:lnTo>
                    <a:pt x="5862" y="5593"/>
                  </a:lnTo>
                  <a:lnTo>
                    <a:pt x="5887" y="5495"/>
                  </a:lnTo>
                  <a:lnTo>
                    <a:pt x="5936" y="5422"/>
                  </a:lnTo>
                  <a:lnTo>
                    <a:pt x="6009" y="5373"/>
                  </a:lnTo>
                  <a:lnTo>
                    <a:pt x="6082" y="5349"/>
                  </a:lnTo>
                  <a:lnTo>
                    <a:pt x="6155" y="5324"/>
                  </a:lnTo>
                  <a:lnTo>
                    <a:pt x="61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47"/>
            <p:cNvSpPr/>
            <p:nvPr/>
          </p:nvSpPr>
          <p:spPr>
            <a:xfrm>
              <a:off x="4253250" y="298550"/>
              <a:ext cx="153900" cy="406675"/>
            </a:xfrm>
            <a:custGeom>
              <a:avLst/>
              <a:gdLst/>
              <a:ahLst/>
              <a:cxnLst/>
              <a:rect l="l" t="t" r="r" b="b"/>
              <a:pathLst>
                <a:path w="6156" h="16267" extrusionOk="0">
                  <a:moveTo>
                    <a:pt x="3713" y="4348"/>
                  </a:moveTo>
                  <a:lnTo>
                    <a:pt x="3737" y="4373"/>
                  </a:lnTo>
                  <a:lnTo>
                    <a:pt x="3786" y="4397"/>
                  </a:lnTo>
                  <a:lnTo>
                    <a:pt x="3811" y="4421"/>
                  </a:lnTo>
                  <a:lnTo>
                    <a:pt x="3835" y="4544"/>
                  </a:lnTo>
                  <a:lnTo>
                    <a:pt x="3811" y="4666"/>
                  </a:lnTo>
                  <a:lnTo>
                    <a:pt x="3737" y="4812"/>
                  </a:lnTo>
                  <a:lnTo>
                    <a:pt x="3224" y="5716"/>
                  </a:lnTo>
                  <a:lnTo>
                    <a:pt x="3762" y="6009"/>
                  </a:lnTo>
                  <a:lnTo>
                    <a:pt x="3786" y="6033"/>
                  </a:lnTo>
                  <a:lnTo>
                    <a:pt x="3811" y="6082"/>
                  </a:lnTo>
                  <a:lnTo>
                    <a:pt x="3835" y="6180"/>
                  </a:lnTo>
                  <a:lnTo>
                    <a:pt x="3811" y="6326"/>
                  </a:lnTo>
                  <a:lnTo>
                    <a:pt x="3762" y="6473"/>
                  </a:lnTo>
                  <a:lnTo>
                    <a:pt x="3664" y="6595"/>
                  </a:lnTo>
                  <a:lnTo>
                    <a:pt x="3566" y="6668"/>
                  </a:lnTo>
                  <a:lnTo>
                    <a:pt x="3444" y="6717"/>
                  </a:lnTo>
                  <a:lnTo>
                    <a:pt x="3395" y="6717"/>
                  </a:lnTo>
                  <a:lnTo>
                    <a:pt x="3371" y="6693"/>
                  </a:lnTo>
                  <a:lnTo>
                    <a:pt x="2834" y="6400"/>
                  </a:lnTo>
                  <a:lnTo>
                    <a:pt x="2321" y="7303"/>
                  </a:lnTo>
                  <a:lnTo>
                    <a:pt x="2223" y="7426"/>
                  </a:lnTo>
                  <a:lnTo>
                    <a:pt x="2125" y="7499"/>
                  </a:lnTo>
                  <a:lnTo>
                    <a:pt x="2003" y="7548"/>
                  </a:lnTo>
                  <a:lnTo>
                    <a:pt x="1954" y="7548"/>
                  </a:lnTo>
                  <a:lnTo>
                    <a:pt x="1930" y="7523"/>
                  </a:lnTo>
                  <a:lnTo>
                    <a:pt x="1881" y="7499"/>
                  </a:lnTo>
                  <a:lnTo>
                    <a:pt x="1857" y="7450"/>
                  </a:lnTo>
                  <a:lnTo>
                    <a:pt x="1832" y="7352"/>
                  </a:lnTo>
                  <a:lnTo>
                    <a:pt x="1857" y="7206"/>
                  </a:lnTo>
                  <a:lnTo>
                    <a:pt x="1930" y="7059"/>
                  </a:lnTo>
                  <a:lnTo>
                    <a:pt x="2443" y="6156"/>
                  </a:lnTo>
                  <a:lnTo>
                    <a:pt x="1906" y="5862"/>
                  </a:lnTo>
                  <a:lnTo>
                    <a:pt x="1881" y="5838"/>
                  </a:lnTo>
                  <a:lnTo>
                    <a:pt x="1857" y="5789"/>
                  </a:lnTo>
                  <a:lnTo>
                    <a:pt x="1832" y="5691"/>
                  </a:lnTo>
                  <a:lnTo>
                    <a:pt x="1857" y="5569"/>
                  </a:lnTo>
                  <a:lnTo>
                    <a:pt x="1906" y="5423"/>
                  </a:lnTo>
                  <a:lnTo>
                    <a:pt x="2003" y="5301"/>
                  </a:lnTo>
                  <a:lnTo>
                    <a:pt x="2101" y="5203"/>
                  </a:lnTo>
                  <a:lnTo>
                    <a:pt x="2223" y="5179"/>
                  </a:lnTo>
                  <a:lnTo>
                    <a:pt x="2272" y="5179"/>
                  </a:lnTo>
                  <a:lnTo>
                    <a:pt x="2296" y="5203"/>
                  </a:lnTo>
                  <a:lnTo>
                    <a:pt x="2834" y="5496"/>
                  </a:lnTo>
                  <a:lnTo>
                    <a:pt x="3347" y="4592"/>
                  </a:lnTo>
                  <a:lnTo>
                    <a:pt x="3444" y="4470"/>
                  </a:lnTo>
                  <a:lnTo>
                    <a:pt x="3542" y="4373"/>
                  </a:lnTo>
                  <a:lnTo>
                    <a:pt x="3664" y="4348"/>
                  </a:lnTo>
                  <a:close/>
                  <a:moveTo>
                    <a:pt x="3176" y="7303"/>
                  </a:moveTo>
                  <a:lnTo>
                    <a:pt x="3249" y="7328"/>
                  </a:lnTo>
                  <a:lnTo>
                    <a:pt x="3322" y="7401"/>
                  </a:lnTo>
                  <a:lnTo>
                    <a:pt x="3371" y="7474"/>
                  </a:lnTo>
                  <a:lnTo>
                    <a:pt x="3420" y="7743"/>
                  </a:lnTo>
                  <a:lnTo>
                    <a:pt x="3420" y="7841"/>
                  </a:lnTo>
                  <a:lnTo>
                    <a:pt x="3371" y="7914"/>
                  </a:lnTo>
                  <a:lnTo>
                    <a:pt x="3298" y="7987"/>
                  </a:lnTo>
                  <a:lnTo>
                    <a:pt x="3224" y="8012"/>
                  </a:lnTo>
                  <a:lnTo>
                    <a:pt x="3102" y="8012"/>
                  </a:lnTo>
                  <a:lnTo>
                    <a:pt x="3029" y="7963"/>
                  </a:lnTo>
                  <a:lnTo>
                    <a:pt x="2956" y="7914"/>
                  </a:lnTo>
                  <a:lnTo>
                    <a:pt x="2931" y="7816"/>
                  </a:lnTo>
                  <a:lnTo>
                    <a:pt x="2883" y="7596"/>
                  </a:lnTo>
                  <a:lnTo>
                    <a:pt x="2883" y="7499"/>
                  </a:lnTo>
                  <a:lnTo>
                    <a:pt x="2907" y="7426"/>
                  </a:lnTo>
                  <a:lnTo>
                    <a:pt x="2980" y="7352"/>
                  </a:lnTo>
                  <a:lnTo>
                    <a:pt x="3078" y="7303"/>
                  </a:lnTo>
                  <a:close/>
                  <a:moveTo>
                    <a:pt x="3249" y="8354"/>
                  </a:moveTo>
                  <a:lnTo>
                    <a:pt x="3347" y="8378"/>
                  </a:lnTo>
                  <a:lnTo>
                    <a:pt x="3444" y="8427"/>
                  </a:lnTo>
                  <a:lnTo>
                    <a:pt x="3493" y="8500"/>
                  </a:lnTo>
                  <a:lnTo>
                    <a:pt x="3518" y="8598"/>
                  </a:lnTo>
                  <a:lnTo>
                    <a:pt x="3542" y="9013"/>
                  </a:lnTo>
                  <a:lnTo>
                    <a:pt x="3518" y="9111"/>
                  </a:lnTo>
                  <a:lnTo>
                    <a:pt x="3518" y="9208"/>
                  </a:lnTo>
                  <a:lnTo>
                    <a:pt x="3469" y="9282"/>
                  </a:lnTo>
                  <a:lnTo>
                    <a:pt x="3371" y="9331"/>
                  </a:lnTo>
                  <a:lnTo>
                    <a:pt x="3273" y="9355"/>
                  </a:lnTo>
                  <a:lnTo>
                    <a:pt x="3176" y="9331"/>
                  </a:lnTo>
                  <a:lnTo>
                    <a:pt x="3102" y="9282"/>
                  </a:lnTo>
                  <a:lnTo>
                    <a:pt x="3054" y="9184"/>
                  </a:lnTo>
                  <a:lnTo>
                    <a:pt x="3029" y="9086"/>
                  </a:lnTo>
                  <a:lnTo>
                    <a:pt x="3054" y="9013"/>
                  </a:lnTo>
                  <a:lnTo>
                    <a:pt x="3029" y="8622"/>
                  </a:lnTo>
                  <a:lnTo>
                    <a:pt x="3054" y="8525"/>
                  </a:lnTo>
                  <a:lnTo>
                    <a:pt x="3102" y="8451"/>
                  </a:lnTo>
                  <a:lnTo>
                    <a:pt x="3176" y="8378"/>
                  </a:lnTo>
                  <a:lnTo>
                    <a:pt x="3249" y="8354"/>
                  </a:lnTo>
                  <a:close/>
                  <a:moveTo>
                    <a:pt x="3249" y="9648"/>
                  </a:moveTo>
                  <a:lnTo>
                    <a:pt x="3347" y="9697"/>
                  </a:lnTo>
                  <a:lnTo>
                    <a:pt x="3420" y="9746"/>
                  </a:lnTo>
                  <a:lnTo>
                    <a:pt x="3469" y="9843"/>
                  </a:lnTo>
                  <a:lnTo>
                    <a:pt x="3469" y="9941"/>
                  </a:lnTo>
                  <a:lnTo>
                    <a:pt x="3347" y="10454"/>
                  </a:lnTo>
                  <a:lnTo>
                    <a:pt x="3322" y="10527"/>
                  </a:lnTo>
                  <a:lnTo>
                    <a:pt x="3273" y="10576"/>
                  </a:lnTo>
                  <a:lnTo>
                    <a:pt x="3200" y="10601"/>
                  </a:lnTo>
                  <a:lnTo>
                    <a:pt x="3127" y="10625"/>
                  </a:lnTo>
                  <a:lnTo>
                    <a:pt x="3054" y="10625"/>
                  </a:lnTo>
                  <a:lnTo>
                    <a:pt x="2956" y="10576"/>
                  </a:lnTo>
                  <a:lnTo>
                    <a:pt x="2907" y="10503"/>
                  </a:lnTo>
                  <a:lnTo>
                    <a:pt x="2883" y="10405"/>
                  </a:lnTo>
                  <a:lnTo>
                    <a:pt x="2883" y="10307"/>
                  </a:lnTo>
                  <a:lnTo>
                    <a:pt x="2980" y="9868"/>
                  </a:lnTo>
                  <a:lnTo>
                    <a:pt x="3005" y="9770"/>
                  </a:lnTo>
                  <a:lnTo>
                    <a:pt x="3078" y="9697"/>
                  </a:lnTo>
                  <a:lnTo>
                    <a:pt x="3151" y="9648"/>
                  </a:lnTo>
                  <a:close/>
                  <a:moveTo>
                    <a:pt x="2858" y="10869"/>
                  </a:moveTo>
                  <a:lnTo>
                    <a:pt x="2931" y="10894"/>
                  </a:lnTo>
                  <a:lnTo>
                    <a:pt x="3005" y="10967"/>
                  </a:lnTo>
                  <a:lnTo>
                    <a:pt x="3054" y="11040"/>
                  </a:lnTo>
                  <a:lnTo>
                    <a:pt x="3078" y="11138"/>
                  </a:lnTo>
                  <a:lnTo>
                    <a:pt x="3029" y="11236"/>
                  </a:lnTo>
                  <a:lnTo>
                    <a:pt x="2907" y="11480"/>
                  </a:lnTo>
                  <a:lnTo>
                    <a:pt x="2736" y="11700"/>
                  </a:lnTo>
                  <a:lnTo>
                    <a:pt x="2663" y="11748"/>
                  </a:lnTo>
                  <a:lnTo>
                    <a:pt x="2565" y="11773"/>
                  </a:lnTo>
                  <a:lnTo>
                    <a:pt x="2467" y="11773"/>
                  </a:lnTo>
                  <a:lnTo>
                    <a:pt x="2394" y="11724"/>
                  </a:lnTo>
                  <a:lnTo>
                    <a:pt x="2345" y="11651"/>
                  </a:lnTo>
                  <a:lnTo>
                    <a:pt x="2321" y="11577"/>
                  </a:lnTo>
                  <a:lnTo>
                    <a:pt x="2321" y="11480"/>
                  </a:lnTo>
                  <a:lnTo>
                    <a:pt x="2370" y="11382"/>
                  </a:lnTo>
                  <a:lnTo>
                    <a:pt x="2492" y="11211"/>
                  </a:lnTo>
                  <a:lnTo>
                    <a:pt x="2614" y="11016"/>
                  </a:lnTo>
                  <a:lnTo>
                    <a:pt x="2663" y="10918"/>
                  </a:lnTo>
                  <a:lnTo>
                    <a:pt x="2760" y="10894"/>
                  </a:lnTo>
                  <a:lnTo>
                    <a:pt x="2858" y="10869"/>
                  </a:lnTo>
                  <a:close/>
                  <a:moveTo>
                    <a:pt x="2028" y="11846"/>
                  </a:moveTo>
                  <a:lnTo>
                    <a:pt x="2101" y="11871"/>
                  </a:lnTo>
                  <a:lnTo>
                    <a:pt x="2174" y="11944"/>
                  </a:lnTo>
                  <a:lnTo>
                    <a:pt x="2223" y="12041"/>
                  </a:lnTo>
                  <a:lnTo>
                    <a:pt x="2223" y="12115"/>
                  </a:lnTo>
                  <a:lnTo>
                    <a:pt x="2174" y="12212"/>
                  </a:lnTo>
                  <a:lnTo>
                    <a:pt x="2125" y="12286"/>
                  </a:lnTo>
                  <a:lnTo>
                    <a:pt x="1881" y="12432"/>
                  </a:lnTo>
                  <a:lnTo>
                    <a:pt x="1661" y="12554"/>
                  </a:lnTo>
                  <a:lnTo>
                    <a:pt x="1539" y="12579"/>
                  </a:lnTo>
                  <a:lnTo>
                    <a:pt x="1490" y="12554"/>
                  </a:lnTo>
                  <a:lnTo>
                    <a:pt x="1417" y="12530"/>
                  </a:lnTo>
                  <a:lnTo>
                    <a:pt x="1368" y="12481"/>
                  </a:lnTo>
                  <a:lnTo>
                    <a:pt x="1319" y="12432"/>
                  </a:lnTo>
                  <a:lnTo>
                    <a:pt x="1295" y="12335"/>
                  </a:lnTo>
                  <a:lnTo>
                    <a:pt x="1319" y="12237"/>
                  </a:lnTo>
                  <a:lnTo>
                    <a:pt x="1368" y="12164"/>
                  </a:lnTo>
                  <a:lnTo>
                    <a:pt x="1442" y="12115"/>
                  </a:lnTo>
                  <a:lnTo>
                    <a:pt x="1637" y="11993"/>
                  </a:lnTo>
                  <a:lnTo>
                    <a:pt x="1832" y="11871"/>
                  </a:lnTo>
                  <a:lnTo>
                    <a:pt x="1930" y="11846"/>
                  </a:lnTo>
                  <a:close/>
                  <a:moveTo>
                    <a:pt x="831" y="12335"/>
                  </a:moveTo>
                  <a:lnTo>
                    <a:pt x="929" y="12383"/>
                  </a:lnTo>
                  <a:lnTo>
                    <a:pt x="1002" y="12432"/>
                  </a:lnTo>
                  <a:lnTo>
                    <a:pt x="1026" y="12530"/>
                  </a:lnTo>
                  <a:lnTo>
                    <a:pt x="1026" y="12628"/>
                  </a:lnTo>
                  <a:lnTo>
                    <a:pt x="1002" y="12701"/>
                  </a:lnTo>
                  <a:lnTo>
                    <a:pt x="929" y="12774"/>
                  </a:lnTo>
                  <a:lnTo>
                    <a:pt x="855" y="12823"/>
                  </a:lnTo>
                  <a:lnTo>
                    <a:pt x="318" y="12896"/>
                  </a:lnTo>
                  <a:lnTo>
                    <a:pt x="294" y="12896"/>
                  </a:lnTo>
                  <a:lnTo>
                    <a:pt x="220" y="12872"/>
                  </a:lnTo>
                  <a:lnTo>
                    <a:pt x="147" y="12823"/>
                  </a:lnTo>
                  <a:lnTo>
                    <a:pt x="74" y="12774"/>
                  </a:lnTo>
                  <a:lnTo>
                    <a:pt x="49" y="12676"/>
                  </a:lnTo>
                  <a:lnTo>
                    <a:pt x="74" y="12579"/>
                  </a:lnTo>
                  <a:lnTo>
                    <a:pt x="123" y="12506"/>
                  </a:lnTo>
                  <a:lnTo>
                    <a:pt x="196" y="12432"/>
                  </a:lnTo>
                  <a:lnTo>
                    <a:pt x="269" y="12408"/>
                  </a:lnTo>
                  <a:lnTo>
                    <a:pt x="733" y="12335"/>
                  </a:lnTo>
                  <a:close/>
                  <a:moveTo>
                    <a:pt x="5691" y="1"/>
                  </a:moveTo>
                  <a:lnTo>
                    <a:pt x="5593" y="50"/>
                  </a:lnTo>
                  <a:lnTo>
                    <a:pt x="1" y="2907"/>
                  </a:lnTo>
                  <a:lnTo>
                    <a:pt x="1" y="16267"/>
                  </a:lnTo>
                  <a:lnTo>
                    <a:pt x="5618" y="13409"/>
                  </a:lnTo>
                  <a:lnTo>
                    <a:pt x="5740" y="13360"/>
                  </a:lnTo>
                  <a:lnTo>
                    <a:pt x="5838" y="13263"/>
                  </a:lnTo>
                  <a:lnTo>
                    <a:pt x="5935" y="13165"/>
                  </a:lnTo>
                  <a:lnTo>
                    <a:pt x="6009" y="13067"/>
                  </a:lnTo>
                  <a:lnTo>
                    <a:pt x="6082" y="12945"/>
                  </a:lnTo>
                  <a:lnTo>
                    <a:pt x="6131" y="12823"/>
                  </a:lnTo>
                  <a:lnTo>
                    <a:pt x="6155" y="12701"/>
                  </a:lnTo>
                  <a:lnTo>
                    <a:pt x="6155" y="12579"/>
                  </a:lnTo>
                  <a:lnTo>
                    <a:pt x="6155" y="343"/>
                  </a:lnTo>
                  <a:lnTo>
                    <a:pt x="6155" y="221"/>
                  </a:lnTo>
                  <a:lnTo>
                    <a:pt x="6106" y="147"/>
                  </a:lnTo>
                  <a:lnTo>
                    <a:pt x="6058" y="74"/>
                  </a:lnTo>
                  <a:lnTo>
                    <a:pt x="5984" y="25"/>
                  </a:lnTo>
                  <a:lnTo>
                    <a:pt x="59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1" name="Google Shape;711;p47"/>
          <p:cNvGrpSpPr/>
          <p:nvPr/>
        </p:nvGrpSpPr>
        <p:grpSpPr>
          <a:xfrm>
            <a:off x="3745730" y="362235"/>
            <a:ext cx="335905" cy="397142"/>
            <a:chOff x="4636075" y="261925"/>
            <a:chExt cx="401800" cy="475050"/>
          </a:xfrm>
          <a:solidFill>
            <a:schemeClr val="tx1"/>
          </a:solidFill>
        </p:grpSpPr>
        <p:sp>
          <p:nvSpPr>
            <p:cNvPr id="712" name="Google Shape;712;p47"/>
            <p:cNvSpPr/>
            <p:nvPr/>
          </p:nvSpPr>
          <p:spPr>
            <a:xfrm>
              <a:off x="4665400" y="326650"/>
              <a:ext cx="372475" cy="97100"/>
            </a:xfrm>
            <a:custGeom>
              <a:avLst/>
              <a:gdLst/>
              <a:ahLst/>
              <a:cxnLst/>
              <a:rect l="l" t="t" r="r" b="b"/>
              <a:pathLst>
                <a:path w="14899" h="3884" extrusionOk="0">
                  <a:moveTo>
                    <a:pt x="928" y="0"/>
                  </a:moveTo>
                  <a:lnTo>
                    <a:pt x="733" y="25"/>
                  </a:lnTo>
                  <a:lnTo>
                    <a:pt x="562" y="74"/>
                  </a:lnTo>
                  <a:lnTo>
                    <a:pt x="391" y="171"/>
                  </a:lnTo>
                  <a:lnTo>
                    <a:pt x="269" y="269"/>
                  </a:lnTo>
                  <a:lnTo>
                    <a:pt x="147" y="416"/>
                  </a:lnTo>
                  <a:lnTo>
                    <a:pt x="73" y="562"/>
                  </a:lnTo>
                  <a:lnTo>
                    <a:pt x="0" y="733"/>
                  </a:lnTo>
                  <a:lnTo>
                    <a:pt x="0" y="928"/>
                  </a:lnTo>
                  <a:lnTo>
                    <a:pt x="0" y="2956"/>
                  </a:lnTo>
                  <a:lnTo>
                    <a:pt x="0" y="3151"/>
                  </a:lnTo>
                  <a:lnTo>
                    <a:pt x="73" y="3322"/>
                  </a:lnTo>
                  <a:lnTo>
                    <a:pt x="147" y="3468"/>
                  </a:lnTo>
                  <a:lnTo>
                    <a:pt x="269" y="3615"/>
                  </a:lnTo>
                  <a:lnTo>
                    <a:pt x="391" y="3737"/>
                  </a:lnTo>
                  <a:lnTo>
                    <a:pt x="562" y="3810"/>
                  </a:lnTo>
                  <a:lnTo>
                    <a:pt x="733" y="3859"/>
                  </a:lnTo>
                  <a:lnTo>
                    <a:pt x="928" y="3884"/>
                  </a:lnTo>
                  <a:lnTo>
                    <a:pt x="12798" y="3884"/>
                  </a:lnTo>
                  <a:lnTo>
                    <a:pt x="14898" y="1954"/>
                  </a:lnTo>
                  <a:lnTo>
                    <a:pt x="127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3" name="Google Shape;713;p47"/>
            <p:cNvSpPr/>
            <p:nvPr/>
          </p:nvSpPr>
          <p:spPr>
            <a:xfrm>
              <a:off x="4636075" y="438375"/>
              <a:ext cx="372475" cy="97125"/>
            </a:xfrm>
            <a:custGeom>
              <a:avLst/>
              <a:gdLst/>
              <a:ahLst/>
              <a:cxnLst/>
              <a:rect l="l" t="t" r="r" b="b"/>
              <a:pathLst>
                <a:path w="14899" h="3885" extrusionOk="0">
                  <a:moveTo>
                    <a:pt x="2101" y="1"/>
                  </a:moveTo>
                  <a:lnTo>
                    <a:pt x="1" y="1930"/>
                  </a:lnTo>
                  <a:lnTo>
                    <a:pt x="2101" y="3884"/>
                  </a:lnTo>
                  <a:lnTo>
                    <a:pt x="13971" y="3884"/>
                  </a:lnTo>
                  <a:lnTo>
                    <a:pt x="14166" y="3860"/>
                  </a:lnTo>
                  <a:lnTo>
                    <a:pt x="14337" y="3811"/>
                  </a:lnTo>
                  <a:lnTo>
                    <a:pt x="14508" y="3713"/>
                  </a:lnTo>
                  <a:lnTo>
                    <a:pt x="14630" y="3615"/>
                  </a:lnTo>
                  <a:lnTo>
                    <a:pt x="14752" y="3469"/>
                  </a:lnTo>
                  <a:lnTo>
                    <a:pt x="14826" y="3322"/>
                  </a:lnTo>
                  <a:lnTo>
                    <a:pt x="14899" y="3151"/>
                  </a:lnTo>
                  <a:lnTo>
                    <a:pt x="14899" y="2956"/>
                  </a:lnTo>
                  <a:lnTo>
                    <a:pt x="14899" y="929"/>
                  </a:lnTo>
                  <a:lnTo>
                    <a:pt x="14899" y="733"/>
                  </a:lnTo>
                  <a:lnTo>
                    <a:pt x="14826" y="563"/>
                  </a:lnTo>
                  <a:lnTo>
                    <a:pt x="14752" y="416"/>
                  </a:lnTo>
                  <a:lnTo>
                    <a:pt x="14630" y="269"/>
                  </a:lnTo>
                  <a:lnTo>
                    <a:pt x="14508" y="147"/>
                  </a:lnTo>
                  <a:lnTo>
                    <a:pt x="14337" y="74"/>
                  </a:lnTo>
                  <a:lnTo>
                    <a:pt x="14166" y="25"/>
                  </a:lnTo>
                  <a:lnTo>
                    <a:pt x="139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4" name="Google Shape;714;p47"/>
            <p:cNvSpPr/>
            <p:nvPr/>
          </p:nvSpPr>
          <p:spPr>
            <a:xfrm>
              <a:off x="4814975" y="261925"/>
              <a:ext cx="44000" cy="50100"/>
            </a:xfrm>
            <a:custGeom>
              <a:avLst/>
              <a:gdLst/>
              <a:ahLst/>
              <a:cxnLst/>
              <a:rect l="l" t="t" r="r" b="b"/>
              <a:pathLst>
                <a:path w="1760" h="2004" extrusionOk="0">
                  <a:moveTo>
                    <a:pt x="563" y="1"/>
                  </a:moveTo>
                  <a:lnTo>
                    <a:pt x="465" y="25"/>
                  </a:lnTo>
                  <a:lnTo>
                    <a:pt x="343" y="49"/>
                  </a:lnTo>
                  <a:lnTo>
                    <a:pt x="245" y="98"/>
                  </a:lnTo>
                  <a:lnTo>
                    <a:pt x="172" y="171"/>
                  </a:lnTo>
                  <a:lnTo>
                    <a:pt x="99" y="269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1" y="587"/>
                  </a:lnTo>
                  <a:lnTo>
                    <a:pt x="1" y="2003"/>
                  </a:lnTo>
                  <a:lnTo>
                    <a:pt x="1759" y="2003"/>
                  </a:lnTo>
                  <a:lnTo>
                    <a:pt x="1759" y="587"/>
                  </a:lnTo>
                  <a:lnTo>
                    <a:pt x="1759" y="465"/>
                  </a:lnTo>
                  <a:lnTo>
                    <a:pt x="1735" y="367"/>
                  </a:lnTo>
                  <a:lnTo>
                    <a:pt x="1662" y="269"/>
                  </a:lnTo>
                  <a:lnTo>
                    <a:pt x="1588" y="171"/>
                  </a:lnTo>
                  <a:lnTo>
                    <a:pt x="1515" y="98"/>
                  </a:lnTo>
                  <a:lnTo>
                    <a:pt x="1417" y="49"/>
                  </a:lnTo>
                  <a:lnTo>
                    <a:pt x="1295" y="25"/>
                  </a:lnTo>
                  <a:lnTo>
                    <a:pt x="11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47"/>
            <p:cNvSpPr/>
            <p:nvPr/>
          </p:nvSpPr>
          <p:spPr>
            <a:xfrm>
              <a:off x="4814975" y="550125"/>
              <a:ext cx="44000" cy="186850"/>
            </a:xfrm>
            <a:custGeom>
              <a:avLst/>
              <a:gdLst/>
              <a:ahLst/>
              <a:cxnLst/>
              <a:rect l="l" t="t" r="r" b="b"/>
              <a:pathLst>
                <a:path w="1760" h="7474" extrusionOk="0">
                  <a:moveTo>
                    <a:pt x="1" y="0"/>
                  </a:moveTo>
                  <a:lnTo>
                    <a:pt x="1" y="7474"/>
                  </a:lnTo>
                  <a:lnTo>
                    <a:pt x="1759" y="7474"/>
                  </a:lnTo>
                  <a:lnTo>
                    <a:pt x="17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16" name="Google Shape;716;p47"/>
          <p:cNvSpPr/>
          <p:nvPr/>
        </p:nvSpPr>
        <p:spPr>
          <a:xfrm>
            <a:off x="4284931" y="392863"/>
            <a:ext cx="384894" cy="335905"/>
          </a:xfrm>
          <a:custGeom>
            <a:avLst/>
            <a:gdLst/>
            <a:ahLst/>
            <a:cxnLst/>
            <a:rect l="l" t="t" r="r" b="b"/>
            <a:pathLst>
              <a:path w="18416" h="16072" extrusionOk="0">
                <a:moveTo>
                  <a:pt x="9208" y="1"/>
                </a:moveTo>
                <a:lnTo>
                  <a:pt x="1" y="8866"/>
                </a:lnTo>
                <a:lnTo>
                  <a:pt x="2882" y="8866"/>
                </a:lnTo>
                <a:lnTo>
                  <a:pt x="2882" y="15290"/>
                </a:lnTo>
                <a:lnTo>
                  <a:pt x="2907" y="15461"/>
                </a:lnTo>
                <a:lnTo>
                  <a:pt x="2956" y="15607"/>
                </a:lnTo>
                <a:lnTo>
                  <a:pt x="3029" y="15729"/>
                </a:lnTo>
                <a:lnTo>
                  <a:pt x="3102" y="15851"/>
                </a:lnTo>
                <a:lnTo>
                  <a:pt x="3224" y="15949"/>
                </a:lnTo>
                <a:lnTo>
                  <a:pt x="3371" y="16022"/>
                </a:lnTo>
                <a:lnTo>
                  <a:pt x="3517" y="16071"/>
                </a:lnTo>
                <a:lnTo>
                  <a:pt x="7425" y="16071"/>
                </a:lnTo>
                <a:lnTo>
                  <a:pt x="7425" y="13458"/>
                </a:lnTo>
                <a:lnTo>
                  <a:pt x="7450" y="13165"/>
                </a:lnTo>
                <a:lnTo>
                  <a:pt x="7547" y="12896"/>
                </a:lnTo>
                <a:lnTo>
                  <a:pt x="7669" y="12652"/>
                </a:lnTo>
                <a:lnTo>
                  <a:pt x="7840" y="12457"/>
                </a:lnTo>
                <a:lnTo>
                  <a:pt x="8060" y="12286"/>
                </a:lnTo>
                <a:lnTo>
                  <a:pt x="8280" y="12164"/>
                </a:lnTo>
                <a:lnTo>
                  <a:pt x="8549" y="12066"/>
                </a:lnTo>
                <a:lnTo>
                  <a:pt x="8842" y="12041"/>
                </a:lnTo>
                <a:lnTo>
                  <a:pt x="9574" y="12041"/>
                </a:lnTo>
                <a:lnTo>
                  <a:pt x="9867" y="12066"/>
                </a:lnTo>
                <a:lnTo>
                  <a:pt x="10136" y="12164"/>
                </a:lnTo>
                <a:lnTo>
                  <a:pt x="10356" y="12286"/>
                </a:lnTo>
                <a:lnTo>
                  <a:pt x="10576" y="12457"/>
                </a:lnTo>
                <a:lnTo>
                  <a:pt x="10747" y="12652"/>
                </a:lnTo>
                <a:lnTo>
                  <a:pt x="10869" y="12896"/>
                </a:lnTo>
                <a:lnTo>
                  <a:pt x="10967" y="13165"/>
                </a:lnTo>
                <a:lnTo>
                  <a:pt x="10991" y="13458"/>
                </a:lnTo>
                <a:lnTo>
                  <a:pt x="10991" y="16071"/>
                </a:lnTo>
                <a:lnTo>
                  <a:pt x="14899" y="16071"/>
                </a:lnTo>
                <a:lnTo>
                  <a:pt x="15045" y="16022"/>
                </a:lnTo>
                <a:lnTo>
                  <a:pt x="15192" y="15949"/>
                </a:lnTo>
                <a:lnTo>
                  <a:pt x="15314" y="15851"/>
                </a:lnTo>
                <a:lnTo>
                  <a:pt x="15387" y="15729"/>
                </a:lnTo>
                <a:lnTo>
                  <a:pt x="15460" y="15607"/>
                </a:lnTo>
                <a:lnTo>
                  <a:pt x="15509" y="15461"/>
                </a:lnTo>
                <a:lnTo>
                  <a:pt x="15534" y="15290"/>
                </a:lnTo>
                <a:lnTo>
                  <a:pt x="15534" y="8866"/>
                </a:lnTo>
                <a:lnTo>
                  <a:pt x="18416" y="8866"/>
                </a:lnTo>
                <a:lnTo>
                  <a:pt x="9208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17" name="Google Shape;717;p47"/>
          <p:cNvGrpSpPr/>
          <p:nvPr/>
        </p:nvGrpSpPr>
        <p:grpSpPr>
          <a:xfrm>
            <a:off x="4872282" y="395424"/>
            <a:ext cx="336908" cy="330262"/>
            <a:chOff x="5983625" y="301625"/>
            <a:chExt cx="403000" cy="395050"/>
          </a:xfrm>
          <a:solidFill>
            <a:schemeClr val="tx1"/>
          </a:solidFill>
        </p:grpSpPr>
        <p:sp>
          <p:nvSpPr>
            <p:cNvPr id="718" name="Google Shape;718;p47"/>
            <p:cNvSpPr/>
            <p:nvPr/>
          </p:nvSpPr>
          <p:spPr>
            <a:xfrm>
              <a:off x="5983625" y="319925"/>
              <a:ext cx="403000" cy="67200"/>
            </a:xfrm>
            <a:custGeom>
              <a:avLst/>
              <a:gdLst/>
              <a:ahLst/>
              <a:cxnLst/>
              <a:rect l="l" t="t" r="r" b="b"/>
              <a:pathLst>
                <a:path w="16120" h="2688" extrusionOk="0">
                  <a:moveTo>
                    <a:pt x="3102" y="416"/>
                  </a:moveTo>
                  <a:lnTo>
                    <a:pt x="3273" y="465"/>
                  </a:lnTo>
                  <a:lnTo>
                    <a:pt x="3444" y="562"/>
                  </a:lnTo>
                  <a:lnTo>
                    <a:pt x="3566" y="660"/>
                  </a:lnTo>
                  <a:lnTo>
                    <a:pt x="3688" y="807"/>
                  </a:lnTo>
                  <a:lnTo>
                    <a:pt x="3762" y="953"/>
                  </a:lnTo>
                  <a:lnTo>
                    <a:pt x="3810" y="1124"/>
                  </a:lnTo>
                  <a:lnTo>
                    <a:pt x="3835" y="1320"/>
                  </a:lnTo>
                  <a:lnTo>
                    <a:pt x="3810" y="1491"/>
                  </a:lnTo>
                  <a:lnTo>
                    <a:pt x="3762" y="1661"/>
                  </a:lnTo>
                  <a:lnTo>
                    <a:pt x="3688" y="1808"/>
                  </a:lnTo>
                  <a:lnTo>
                    <a:pt x="3566" y="1955"/>
                  </a:lnTo>
                  <a:lnTo>
                    <a:pt x="3444" y="2052"/>
                  </a:lnTo>
                  <a:lnTo>
                    <a:pt x="3273" y="2150"/>
                  </a:lnTo>
                  <a:lnTo>
                    <a:pt x="3102" y="2199"/>
                  </a:lnTo>
                  <a:lnTo>
                    <a:pt x="2931" y="2223"/>
                  </a:lnTo>
                  <a:lnTo>
                    <a:pt x="2760" y="2199"/>
                  </a:lnTo>
                  <a:lnTo>
                    <a:pt x="2589" y="2150"/>
                  </a:lnTo>
                  <a:lnTo>
                    <a:pt x="2418" y="2052"/>
                  </a:lnTo>
                  <a:lnTo>
                    <a:pt x="2296" y="1955"/>
                  </a:lnTo>
                  <a:lnTo>
                    <a:pt x="2174" y="1808"/>
                  </a:lnTo>
                  <a:lnTo>
                    <a:pt x="2101" y="1661"/>
                  </a:lnTo>
                  <a:lnTo>
                    <a:pt x="2052" y="1491"/>
                  </a:lnTo>
                  <a:lnTo>
                    <a:pt x="2028" y="1320"/>
                  </a:lnTo>
                  <a:lnTo>
                    <a:pt x="2052" y="1124"/>
                  </a:lnTo>
                  <a:lnTo>
                    <a:pt x="2101" y="953"/>
                  </a:lnTo>
                  <a:lnTo>
                    <a:pt x="2174" y="807"/>
                  </a:lnTo>
                  <a:lnTo>
                    <a:pt x="2296" y="660"/>
                  </a:lnTo>
                  <a:lnTo>
                    <a:pt x="2418" y="562"/>
                  </a:lnTo>
                  <a:lnTo>
                    <a:pt x="2589" y="465"/>
                  </a:lnTo>
                  <a:lnTo>
                    <a:pt x="2760" y="416"/>
                  </a:lnTo>
                  <a:close/>
                  <a:moveTo>
                    <a:pt x="13360" y="416"/>
                  </a:moveTo>
                  <a:lnTo>
                    <a:pt x="13531" y="465"/>
                  </a:lnTo>
                  <a:lnTo>
                    <a:pt x="13702" y="562"/>
                  </a:lnTo>
                  <a:lnTo>
                    <a:pt x="13824" y="660"/>
                  </a:lnTo>
                  <a:lnTo>
                    <a:pt x="13946" y="807"/>
                  </a:lnTo>
                  <a:lnTo>
                    <a:pt x="14019" y="953"/>
                  </a:lnTo>
                  <a:lnTo>
                    <a:pt x="14068" y="1124"/>
                  </a:lnTo>
                  <a:lnTo>
                    <a:pt x="14093" y="1320"/>
                  </a:lnTo>
                  <a:lnTo>
                    <a:pt x="14068" y="1491"/>
                  </a:lnTo>
                  <a:lnTo>
                    <a:pt x="14019" y="1661"/>
                  </a:lnTo>
                  <a:lnTo>
                    <a:pt x="13946" y="1808"/>
                  </a:lnTo>
                  <a:lnTo>
                    <a:pt x="13824" y="1955"/>
                  </a:lnTo>
                  <a:lnTo>
                    <a:pt x="13702" y="2052"/>
                  </a:lnTo>
                  <a:lnTo>
                    <a:pt x="13531" y="2150"/>
                  </a:lnTo>
                  <a:lnTo>
                    <a:pt x="13360" y="2199"/>
                  </a:lnTo>
                  <a:lnTo>
                    <a:pt x="13189" y="2223"/>
                  </a:lnTo>
                  <a:lnTo>
                    <a:pt x="13018" y="2199"/>
                  </a:lnTo>
                  <a:lnTo>
                    <a:pt x="12847" y="2150"/>
                  </a:lnTo>
                  <a:lnTo>
                    <a:pt x="12676" y="2052"/>
                  </a:lnTo>
                  <a:lnTo>
                    <a:pt x="12554" y="1955"/>
                  </a:lnTo>
                  <a:lnTo>
                    <a:pt x="12432" y="1808"/>
                  </a:lnTo>
                  <a:lnTo>
                    <a:pt x="12359" y="1661"/>
                  </a:lnTo>
                  <a:lnTo>
                    <a:pt x="12310" y="1491"/>
                  </a:lnTo>
                  <a:lnTo>
                    <a:pt x="12285" y="1320"/>
                  </a:lnTo>
                  <a:lnTo>
                    <a:pt x="12310" y="1124"/>
                  </a:lnTo>
                  <a:lnTo>
                    <a:pt x="12359" y="953"/>
                  </a:lnTo>
                  <a:lnTo>
                    <a:pt x="12432" y="807"/>
                  </a:lnTo>
                  <a:lnTo>
                    <a:pt x="12554" y="660"/>
                  </a:lnTo>
                  <a:lnTo>
                    <a:pt x="12676" y="562"/>
                  </a:lnTo>
                  <a:lnTo>
                    <a:pt x="12847" y="465"/>
                  </a:lnTo>
                  <a:lnTo>
                    <a:pt x="13018" y="416"/>
                  </a:lnTo>
                  <a:close/>
                  <a:moveTo>
                    <a:pt x="0" y="1"/>
                  </a:moveTo>
                  <a:lnTo>
                    <a:pt x="0" y="2687"/>
                  </a:lnTo>
                  <a:lnTo>
                    <a:pt x="16120" y="2687"/>
                  </a:lnTo>
                  <a:lnTo>
                    <a:pt x="16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9" name="Google Shape;719;p47"/>
            <p:cNvSpPr/>
            <p:nvPr/>
          </p:nvSpPr>
          <p:spPr>
            <a:xfrm>
              <a:off x="5983625" y="664900"/>
              <a:ext cx="403000" cy="31775"/>
            </a:xfrm>
            <a:custGeom>
              <a:avLst/>
              <a:gdLst/>
              <a:ahLst/>
              <a:cxnLst/>
              <a:rect l="l" t="t" r="r" b="b"/>
              <a:pathLst>
                <a:path w="16120" h="1271" extrusionOk="0">
                  <a:moveTo>
                    <a:pt x="0" y="1"/>
                  </a:moveTo>
                  <a:lnTo>
                    <a:pt x="0" y="489"/>
                  </a:lnTo>
                  <a:lnTo>
                    <a:pt x="25" y="660"/>
                  </a:lnTo>
                  <a:lnTo>
                    <a:pt x="74" y="807"/>
                  </a:lnTo>
                  <a:lnTo>
                    <a:pt x="147" y="929"/>
                  </a:lnTo>
                  <a:lnTo>
                    <a:pt x="220" y="1051"/>
                  </a:lnTo>
                  <a:lnTo>
                    <a:pt x="342" y="1149"/>
                  </a:lnTo>
                  <a:lnTo>
                    <a:pt x="489" y="1222"/>
                  </a:lnTo>
                  <a:lnTo>
                    <a:pt x="635" y="1271"/>
                  </a:lnTo>
                  <a:lnTo>
                    <a:pt x="15485" y="1271"/>
                  </a:lnTo>
                  <a:lnTo>
                    <a:pt x="15631" y="1222"/>
                  </a:lnTo>
                  <a:lnTo>
                    <a:pt x="15778" y="1149"/>
                  </a:lnTo>
                  <a:lnTo>
                    <a:pt x="15900" y="1051"/>
                  </a:lnTo>
                  <a:lnTo>
                    <a:pt x="15973" y="929"/>
                  </a:lnTo>
                  <a:lnTo>
                    <a:pt x="16046" y="807"/>
                  </a:lnTo>
                  <a:lnTo>
                    <a:pt x="16095" y="660"/>
                  </a:lnTo>
                  <a:lnTo>
                    <a:pt x="16120" y="489"/>
                  </a:lnTo>
                  <a:lnTo>
                    <a:pt x="16120" y="1"/>
                  </a:lnTo>
                  <a:lnTo>
                    <a:pt x="16095" y="172"/>
                  </a:lnTo>
                  <a:lnTo>
                    <a:pt x="16046" y="318"/>
                  </a:lnTo>
                  <a:lnTo>
                    <a:pt x="15973" y="440"/>
                  </a:lnTo>
                  <a:lnTo>
                    <a:pt x="15900" y="562"/>
                  </a:lnTo>
                  <a:lnTo>
                    <a:pt x="15778" y="660"/>
                  </a:lnTo>
                  <a:lnTo>
                    <a:pt x="15631" y="733"/>
                  </a:lnTo>
                  <a:lnTo>
                    <a:pt x="15485" y="782"/>
                  </a:lnTo>
                  <a:lnTo>
                    <a:pt x="635" y="782"/>
                  </a:lnTo>
                  <a:lnTo>
                    <a:pt x="489" y="733"/>
                  </a:lnTo>
                  <a:lnTo>
                    <a:pt x="342" y="660"/>
                  </a:lnTo>
                  <a:lnTo>
                    <a:pt x="220" y="562"/>
                  </a:lnTo>
                  <a:lnTo>
                    <a:pt x="147" y="440"/>
                  </a:lnTo>
                  <a:lnTo>
                    <a:pt x="74" y="318"/>
                  </a:lnTo>
                  <a:lnTo>
                    <a:pt x="25" y="17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0" name="Google Shape;720;p47"/>
            <p:cNvSpPr/>
            <p:nvPr/>
          </p:nvSpPr>
          <p:spPr>
            <a:xfrm>
              <a:off x="6041025" y="3016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3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3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79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79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1" name="Google Shape;721;p47"/>
            <p:cNvSpPr/>
            <p:nvPr/>
          </p:nvSpPr>
          <p:spPr>
            <a:xfrm>
              <a:off x="6297450" y="3016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2" name="Google Shape;722;p47"/>
            <p:cNvSpPr/>
            <p:nvPr/>
          </p:nvSpPr>
          <p:spPr>
            <a:xfrm>
              <a:off x="609720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0" y="1"/>
                  </a:moveTo>
                  <a:lnTo>
                    <a:pt x="0" y="2150"/>
                  </a:lnTo>
                  <a:lnTo>
                    <a:pt x="2027" y="2150"/>
                  </a:lnTo>
                  <a:lnTo>
                    <a:pt x="20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47"/>
            <p:cNvSpPr/>
            <p:nvPr/>
          </p:nvSpPr>
          <p:spPr>
            <a:xfrm>
              <a:off x="609720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47"/>
            <p:cNvSpPr/>
            <p:nvPr/>
          </p:nvSpPr>
          <p:spPr>
            <a:xfrm>
              <a:off x="609720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5" name="Google Shape;725;p47"/>
            <p:cNvSpPr/>
            <p:nvPr/>
          </p:nvSpPr>
          <p:spPr>
            <a:xfrm>
              <a:off x="6160075" y="575150"/>
              <a:ext cx="50100" cy="48875"/>
            </a:xfrm>
            <a:custGeom>
              <a:avLst/>
              <a:gdLst/>
              <a:ahLst/>
              <a:cxnLst/>
              <a:rect l="l" t="t" r="r" b="b"/>
              <a:pathLst>
                <a:path w="2004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6" name="Google Shape;726;p47"/>
            <p:cNvSpPr/>
            <p:nvPr/>
          </p:nvSpPr>
          <p:spPr>
            <a:xfrm>
              <a:off x="603430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7" name="Google Shape;727;p47"/>
            <p:cNvSpPr/>
            <p:nvPr/>
          </p:nvSpPr>
          <p:spPr>
            <a:xfrm>
              <a:off x="603430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47"/>
            <p:cNvSpPr/>
            <p:nvPr/>
          </p:nvSpPr>
          <p:spPr>
            <a:xfrm>
              <a:off x="603430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9" name="Google Shape;729;p47"/>
            <p:cNvSpPr/>
            <p:nvPr/>
          </p:nvSpPr>
          <p:spPr>
            <a:xfrm>
              <a:off x="6160075" y="509200"/>
              <a:ext cx="50100" cy="53775"/>
            </a:xfrm>
            <a:custGeom>
              <a:avLst/>
              <a:gdLst/>
              <a:ahLst/>
              <a:cxnLst/>
              <a:rect l="l" t="t" r="r" b="b"/>
              <a:pathLst>
                <a:path w="2004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03" y="2150"/>
                  </a:lnTo>
                  <a:lnTo>
                    <a:pt x="20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47"/>
            <p:cNvSpPr/>
            <p:nvPr/>
          </p:nvSpPr>
          <p:spPr>
            <a:xfrm>
              <a:off x="5983625" y="399300"/>
              <a:ext cx="403000" cy="272950"/>
            </a:xfrm>
            <a:custGeom>
              <a:avLst/>
              <a:gdLst/>
              <a:ahLst/>
              <a:cxnLst/>
              <a:rect l="l" t="t" r="r" b="b"/>
              <a:pathLst>
                <a:path w="16120" h="10918" extrusionOk="0">
                  <a:moveTo>
                    <a:pt x="14434" y="1466"/>
                  </a:moveTo>
                  <a:lnTo>
                    <a:pt x="14508" y="1515"/>
                  </a:lnTo>
                  <a:lnTo>
                    <a:pt x="14557" y="1613"/>
                  </a:lnTo>
                  <a:lnTo>
                    <a:pt x="14581" y="1710"/>
                  </a:lnTo>
                  <a:lnTo>
                    <a:pt x="14581" y="9233"/>
                  </a:lnTo>
                  <a:lnTo>
                    <a:pt x="14557" y="9330"/>
                  </a:lnTo>
                  <a:lnTo>
                    <a:pt x="14508" y="9404"/>
                  </a:lnTo>
                  <a:lnTo>
                    <a:pt x="14434" y="9452"/>
                  </a:lnTo>
                  <a:lnTo>
                    <a:pt x="14337" y="9477"/>
                  </a:lnTo>
                  <a:lnTo>
                    <a:pt x="1783" y="9477"/>
                  </a:lnTo>
                  <a:lnTo>
                    <a:pt x="1686" y="9452"/>
                  </a:lnTo>
                  <a:lnTo>
                    <a:pt x="1612" y="9404"/>
                  </a:lnTo>
                  <a:lnTo>
                    <a:pt x="1564" y="9330"/>
                  </a:lnTo>
                  <a:lnTo>
                    <a:pt x="1539" y="9233"/>
                  </a:lnTo>
                  <a:lnTo>
                    <a:pt x="1539" y="1710"/>
                  </a:lnTo>
                  <a:lnTo>
                    <a:pt x="1564" y="1613"/>
                  </a:lnTo>
                  <a:lnTo>
                    <a:pt x="1612" y="1515"/>
                  </a:lnTo>
                  <a:lnTo>
                    <a:pt x="1686" y="1466"/>
                  </a:lnTo>
                  <a:close/>
                  <a:moveTo>
                    <a:pt x="0" y="1"/>
                  </a:moveTo>
                  <a:lnTo>
                    <a:pt x="0" y="10332"/>
                  </a:lnTo>
                  <a:lnTo>
                    <a:pt x="25" y="10429"/>
                  </a:lnTo>
                  <a:lnTo>
                    <a:pt x="74" y="10527"/>
                  </a:lnTo>
                  <a:lnTo>
                    <a:pt x="147" y="10625"/>
                  </a:lnTo>
                  <a:lnTo>
                    <a:pt x="220" y="10722"/>
                  </a:lnTo>
                  <a:lnTo>
                    <a:pt x="342" y="10796"/>
                  </a:lnTo>
                  <a:lnTo>
                    <a:pt x="489" y="10869"/>
                  </a:lnTo>
                  <a:lnTo>
                    <a:pt x="635" y="10918"/>
                  </a:lnTo>
                  <a:lnTo>
                    <a:pt x="15485" y="10918"/>
                  </a:lnTo>
                  <a:lnTo>
                    <a:pt x="15631" y="10869"/>
                  </a:lnTo>
                  <a:lnTo>
                    <a:pt x="15778" y="10796"/>
                  </a:lnTo>
                  <a:lnTo>
                    <a:pt x="15900" y="10698"/>
                  </a:lnTo>
                  <a:lnTo>
                    <a:pt x="15973" y="10576"/>
                  </a:lnTo>
                  <a:lnTo>
                    <a:pt x="16046" y="10454"/>
                  </a:lnTo>
                  <a:lnTo>
                    <a:pt x="16095" y="10307"/>
                  </a:lnTo>
                  <a:lnTo>
                    <a:pt x="16120" y="10136"/>
                  </a:lnTo>
                  <a:lnTo>
                    <a:pt x="16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47"/>
            <p:cNvSpPr/>
            <p:nvPr/>
          </p:nvSpPr>
          <p:spPr>
            <a:xfrm>
              <a:off x="628525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47"/>
            <p:cNvSpPr/>
            <p:nvPr/>
          </p:nvSpPr>
          <p:spPr>
            <a:xfrm>
              <a:off x="628525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0" y="1"/>
                  </a:moveTo>
                  <a:lnTo>
                    <a:pt x="0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47"/>
            <p:cNvSpPr/>
            <p:nvPr/>
          </p:nvSpPr>
          <p:spPr>
            <a:xfrm>
              <a:off x="628525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4" name="Google Shape;734;p47"/>
            <p:cNvSpPr/>
            <p:nvPr/>
          </p:nvSpPr>
          <p:spPr>
            <a:xfrm>
              <a:off x="622235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47"/>
            <p:cNvSpPr/>
            <p:nvPr/>
          </p:nvSpPr>
          <p:spPr>
            <a:xfrm>
              <a:off x="6160075" y="448150"/>
              <a:ext cx="50100" cy="48875"/>
            </a:xfrm>
            <a:custGeom>
              <a:avLst/>
              <a:gdLst/>
              <a:ahLst/>
              <a:cxnLst/>
              <a:rect l="l" t="t" r="r" b="b"/>
              <a:pathLst>
                <a:path w="2004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47"/>
            <p:cNvSpPr/>
            <p:nvPr/>
          </p:nvSpPr>
          <p:spPr>
            <a:xfrm>
              <a:off x="622235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47"/>
            <p:cNvSpPr/>
            <p:nvPr/>
          </p:nvSpPr>
          <p:spPr>
            <a:xfrm>
              <a:off x="622235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38" name="Google Shape;738;p47"/>
          <p:cNvGrpSpPr/>
          <p:nvPr/>
        </p:nvGrpSpPr>
        <p:grpSpPr>
          <a:xfrm>
            <a:off x="5438358" y="392853"/>
            <a:ext cx="331808" cy="331307"/>
            <a:chOff x="6660750" y="298550"/>
            <a:chExt cx="396900" cy="396300"/>
          </a:xfrm>
          <a:solidFill>
            <a:schemeClr val="tx1"/>
          </a:solidFill>
        </p:grpSpPr>
        <p:sp>
          <p:nvSpPr>
            <p:cNvPr id="739" name="Google Shape;739;p47"/>
            <p:cNvSpPr/>
            <p:nvPr/>
          </p:nvSpPr>
          <p:spPr>
            <a:xfrm>
              <a:off x="6660750" y="298550"/>
              <a:ext cx="396900" cy="396300"/>
            </a:xfrm>
            <a:custGeom>
              <a:avLst/>
              <a:gdLst/>
              <a:ahLst/>
              <a:cxnLst/>
              <a:rect l="l" t="t" r="r" b="b"/>
              <a:pathLst>
                <a:path w="15876" h="15852" extrusionOk="0">
                  <a:moveTo>
                    <a:pt x="8304" y="978"/>
                  </a:moveTo>
                  <a:lnTo>
                    <a:pt x="8646" y="1002"/>
                  </a:lnTo>
                  <a:lnTo>
                    <a:pt x="8988" y="1051"/>
                  </a:lnTo>
                  <a:lnTo>
                    <a:pt x="9330" y="1100"/>
                  </a:lnTo>
                  <a:lnTo>
                    <a:pt x="9672" y="1198"/>
                  </a:lnTo>
                  <a:lnTo>
                    <a:pt x="10014" y="1271"/>
                  </a:lnTo>
                  <a:lnTo>
                    <a:pt x="10332" y="1393"/>
                  </a:lnTo>
                  <a:lnTo>
                    <a:pt x="10649" y="1515"/>
                  </a:lnTo>
                  <a:lnTo>
                    <a:pt x="10942" y="1662"/>
                  </a:lnTo>
                  <a:lnTo>
                    <a:pt x="11260" y="1808"/>
                  </a:lnTo>
                  <a:lnTo>
                    <a:pt x="11553" y="1979"/>
                  </a:lnTo>
                  <a:lnTo>
                    <a:pt x="11821" y="2150"/>
                  </a:lnTo>
                  <a:lnTo>
                    <a:pt x="12090" y="2346"/>
                  </a:lnTo>
                  <a:lnTo>
                    <a:pt x="12359" y="2565"/>
                  </a:lnTo>
                  <a:lnTo>
                    <a:pt x="12603" y="2785"/>
                  </a:lnTo>
                  <a:lnTo>
                    <a:pt x="12847" y="3005"/>
                  </a:lnTo>
                  <a:lnTo>
                    <a:pt x="13091" y="3249"/>
                  </a:lnTo>
                  <a:lnTo>
                    <a:pt x="13311" y="3493"/>
                  </a:lnTo>
                  <a:lnTo>
                    <a:pt x="13507" y="3762"/>
                  </a:lnTo>
                  <a:lnTo>
                    <a:pt x="13702" y="4031"/>
                  </a:lnTo>
                  <a:lnTo>
                    <a:pt x="13897" y="4324"/>
                  </a:lnTo>
                  <a:lnTo>
                    <a:pt x="14044" y="4617"/>
                  </a:lnTo>
                  <a:lnTo>
                    <a:pt x="14215" y="4910"/>
                  </a:lnTo>
                  <a:lnTo>
                    <a:pt x="14337" y="5227"/>
                  </a:lnTo>
                  <a:lnTo>
                    <a:pt x="14483" y="5545"/>
                  </a:lnTo>
                  <a:lnTo>
                    <a:pt x="14581" y="5862"/>
                  </a:lnTo>
                  <a:lnTo>
                    <a:pt x="14679" y="6180"/>
                  </a:lnTo>
                  <a:lnTo>
                    <a:pt x="14752" y="6522"/>
                  </a:lnTo>
                  <a:lnTo>
                    <a:pt x="14825" y="6864"/>
                  </a:lnTo>
                  <a:lnTo>
                    <a:pt x="14850" y="7206"/>
                  </a:lnTo>
                  <a:lnTo>
                    <a:pt x="14899" y="7572"/>
                  </a:lnTo>
                  <a:lnTo>
                    <a:pt x="14899" y="7938"/>
                  </a:lnTo>
                  <a:lnTo>
                    <a:pt x="14899" y="8280"/>
                  </a:lnTo>
                  <a:lnTo>
                    <a:pt x="14850" y="8647"/>
                  </a:lnTo>
                  <a:lnTo>
                    <a:pt x="14825" y="8989"/>
                  </a:lnTo>
                  <a:lnTo>
                    <a:pt x="14752" y="9331"/>
                  </a:lnTo>
                  <a:lnTo>
                    <a:pt x="14679" y="9672"/>
                  </a:lnTo>
                  <a:lnTo>
                    <a:pt x="14581" y="9990"/>
                  </a:lnTo>
                  <a:lnTo>
                    <a:pt x="14483" y="10307"/>
                  </a:lnTo>
                  <a:lnTo>
                    <a:pt x="14337" y="10625"/>
                  </a:lnTo>
                  <a:lnTo>
                    <a:pt x="14215" y="10942"/>
                  </a:lnTo>
                  <a:lnTo>
                    <a:pt x="14044" y="11236"/>
                  </a:lnTo>
                  <a:lnTo>
                    <a:pt x="13897" y="11529"/>
                  </a:lnTo>
                  <a:lnTo>
                    <a:pt x="13702" y="11822"/>
                  </a:lnTo>
                  <a:lnTo>
                    <a:pt x="13507" y="12090"/>
                  </a:lnTo>
                  <a:lnTo>
                    <a:pt x="13311" y="12359"/>
                  </a:lnTo>
                  <a:lnTo>
                    <a:pt x="13091" y="12603"/>
                  </a:lnTo>
                  <a:lnTo>
                    <a:pt x="12847" y="12847"/>
                  </a:lnTo>
                  <a:lnTo>
                    <a:pt x="12603" y="13067"/>
                  </a:lnTo>
                  <a:lnTo>
                    <a:pt x="12359" y="13287"/>
                  </a:lnTo>
                  <a:lnTo>
                    <a:pt x="12090" y="13507"/>
                  </a:lnTo>
                  <a:lnTo>
                    <a:pt x="11821" y="13702"/>
                  </a:lnTo>
                  <a:lnTo>
                    <a:pt x="11553" y="13873"/>
                  </a:lnTo>
                  <a:lnTo>
                    <a:pt x="11260" y="14044"/>
                  </a:lnTo>
                  <a:lnTo>
                    <a:pt x="10942" y="14191"/>
                  </a:lnTo>
                  <a:lnTo>
                    <a:pt x="10649" y="14337"/>
                  </a:lnTo>
                  <a:lnTo>
                    <a:pt x="10332" y="14459"/>
                  </a:lnTo>
                  <a:lnTo>
                    <a:pt x="10014" y="14581"/>
                  </a:lnTo>
                  <a:lnTo>
                    <a:pt x="9672" y="14655"/>
                  </a:lnTo>
                  <a:lnTo>
                    <a:pt x="9330" y="14752"/>
                  </a:lnTo>
                  <a:lnTo>
                    <a:pt x="8988" y="14801"/>
                  </a:lnTo>
                  <a:lnTo>
                    <a:pt x="8646" y="14850"/>
                  </a:lnTo>
                  <a:lnTo>
                    <a:pt x="8304" y="14875"/>
                  </a:lnTo>
                  <a:lnTo>
                    <a:pt x="7572" y="14875"/>
                  </a:lnTo>
                  <a:lnTo>
                    <a:pt x="7230" y="14850"/>
                  </a:lnTo>
                  <a:lnTo>
                    <a:pt x="6888" y="14801"/>
                  </a:lnTo>
                  <a:lnTo>
                    <a:pt x="6546" y="14752"/>
                  </a:lnTo>
                  <a:lnTo>
                    <a:pt x="6204" y="14655"/>
                  </a:lnTo>
                  <a:lnTo>
                    <a:pt x="5862" y="14581"/>
                  </a:lnTo>
                  <a:lnTo>
                    <a:pt x="5545" y="14459"/>
                  </a:lnTo>
                  <a:lnTo>
                    <a:pt x="5227" y="14337"/>
                  </a:lnTo>
                  <a:lnTo>
                    <a:pt x="4934" y="14191"/>
                  </a:lnTo>
                  <a:lnTo>
                    <a:pt x="4617" y="14044"/>
                  </a:lnTo>
                  <a:lnTo>
                    <a:pt x="4324" y="13873"/>
                  </a:lnTo>
                  <a:lnTo>
                    <a:pt x="4055" y="13702"/>
                  </a:lnTo>
                  <a:lnTo>
                    <a:pt x="3786" y="13507"/>
                  </a:lnTo>
                  <a:lnTo>
                    <a:pt x="3518" y="13287"/>
                  </a:lnTo>
                  <a:lnTo>
                    <a:pt x="3273" y="13067"/>
                  </a:lnTo>
                  <a:lnTo>
                    <a:pt x="3029" y="12847"/>
                  </a:lnTo>
                  <a:lnTo>
                    <a:pt x="2785" y="12603"/>
                  </a:lnTo>
                  <a:lnTo>
                    <a:pt x="2565" y="12359"/>
                  </a:lnTo>
                  <a:lnTo>
                    <a:pt x="2370" y="12090"/>
                  </a:lnTo>
                  <a:lnTo>
                    <a:pt x="2174" y="11822"/>
                  </a:lnTo>
                  <a:lnTo>
                    <a:pt x="1979" y="11529"/>
                  </a:lnTo>
                  <a:lnTo>
                    <a:pt x="1832" y="11236"/>
                  </a:lnTo>
                  <a:lnTo>
                    <a:pt x="1661" y="10942"/>
                  </a:lnTo>
                  <a:lnTo>
                    <a:pt x="1539" y="10625"/>
                  </a:lnTo>
                  <a:lnTo>
                    <a:pt x="1393" y="10307"/>
                  </a:lnTo>
                  <a:lnTo>
                    <a:pt x="1295" y="9990"/>
                  </a:lnTo>
                  <a:lnTo>
                    <a:pt x="1197" y="9672"/>
                  </a:lnTo>
                  <a:lnTo>
                    <a:pt x="1124" y="9331"/>
                  </a:lnTo>
                  <a:lnTo>
                    <a:pt x="1051" y="8989"/>
                  </a:lnTo>
                  <a:lnTo>
                    <a:pt x="1026" y="8647"/>
                  </a:lnTo>
                  <a:lnTo>
                    <a:pt x="978" y="8280"/>
                  </a:lnTo>
                  <a:lnTo>
                    <a:pt x="978" y="7938"/>
                  </a:lnTo>
                  <a:lnTo>
                    <a:pt x="978" y="7572"/>
                  </a:lnTo>
                  <a:lnTo>
                    <a:pt x="1026" y="7206"/>
                  </a:lnTo>
                  <a:lnTo>
                    <a:pt x="1051" y="6864"/>
                  </a:lnTo>
                  <a:lnTo>
                    <a:pt x="1124" y="6522"/>
                  </a:lnTo>
                  <a:lnTo>
                    <a:pt x="1197" y="6180"/>
                  </a:lnTo>
                  <a:lnTo>
                    <a:pt x="1295" y="5862"/>
                  </a:lnTo>
                  <a:lnTo>
                    <a:pt x="1393" y="5545"/>
                  </a:lnTo>
                  <a:lnTo>
                    <a:pt x="1539" y="5227"/>
                  </a:lnTo>
                  <a:lnTo>
                    <a:pt x="1661" y="4910"/>
                  </a:lnTo>
                  <a:lnTo>
                    <a:pt x="1832" y="4617"/>
                  </a:lnTo>
                  <a:lnTo>
                    <a:pt x="1979" y="4324"/>
                  </a:lnTo>
                  <a:lnTo>
                    <a:pt x="2174" y="4031"/>
                  </a:lnTo>
                  <a:lnTo>
                    <a:pt x="2370" y="3762"/>
                  </a:lnTo>
                  <a:lnTo>
                    <a:pt x="2565" y="3493"/>
                  </a:lnTo>
                  <a:lnTo>
                    <a:pt x="2785" y="3249"/>
                  </a:lnTo>
                  <a:lnTo>
                    <a:pt x="3029" y="3005"/>
                  </a:lnTo>
                  <a:lnTo>
                    <a:pt x="3273" y="2785"/>
                  </a:lnTo>
                  <a:lnTo>
                    <a:pt x="3518" y="2565"/>
                  </a:lnTo>
                  <a:lnTo>
                    <a:pt x="3786" y="2346"/>
                  </a:lnTo>
                  <a:lnTo>
                    <a:pt x="4055" y="2150"/>
                  </a:lnTo>
                  <a:lnTo>
                    <a:pt x="4324" y="1979"/>
                  </a:lnTo>
                  <a:lnTo>
                    <a:pt x="4617" y="1808"/>
                  </a:lnTo>
                  <a:lnTo>
                    <a:pt x="4934" y="1662"/>
                  </a:lnTo>
                  <a:lnTo>
                    <a:pt x="5227" y="1515"/>
                  </a:lnTo>
                  <a:lnTo>
                    <a:pt x="5545" y="1393"/>
                  </a:lnTo>
                  <a:lnTo>
                    <a:pt x="5862" y="1271"/>
                  </a:lnTo>
                  <a:lnTo>
                    <a:pt x="6204" y="1198"/>
                  </a:lnTo>
                  <a:lnTo>
                    <a:pt x="6546" y="1100"/>
                  </a:lnTo>
                  <a:lnTo>
                    <a:pt x="6888" y="1051"/>
                  </a:lnTo>
                  <a:lnTo>
                    <a:pt x="7230" y="1002"/>
                  </a:lnTo>
                  <a:lnTo>
                    <a:pt x="7572" y="978"/>
                  </a:lnTo>
                  <a:close/>
                  <a:moveTo>
                    <a:pt x="7523" y="1"/>
                  </a:moveTo>
                  <a:lnTo>
                    <a:pt x="7132" y="25"/>
                  </a:lnTo>
                  <a:lnTo>
                    <a:pt x="6741" y="74"/>
                  </a:lnTo>
                  <a:lnTo>
                    <a:pt x="6351" y="147"/>
                  </a:lnTo>
                  <a:lnTo>
                    <a:pt x="5960" y="245"/>
                  </a:lnTo>
                  <a:lnTo>
                    <a:pt x="5569" y="343"/>
                  </a:lnTo>
                  <a:lnTo>
                    <a:pt x="5203" y="465"/>
                  </a:lnTo>
                  <a:lnTo>
                    <a:pt x="4861" y="611"/>
                  </a:lnTo>
                  <a:lnTo>
                    <a:pt x="4494" y="782"/>
                  </a:lnTo>
                  <a:lnTo>
                    <a:pt x="4153" y="953"/>
                  </a:lnTo>
                  <a:lnTo>
                    <a:pt x="3835" y="1149"/>
                  </a:lnTo>
                  <a:lnTo>
                    <a:pt x="3493" y="1344"/>
                  </a:lnTo>
                  <a:lnTo>
                    <a:pt x="3200" y="1564"/>
                  </a:lnTo>
                  <a:lnTo>
                    <a:pt x="2883" y="1808"/>
                  </a:lnTo>
                  <a:lnTo>
                    <a:pt x="2614" y="2052"/>
                  </a:lnTo>
                  <a:lnTo>
                    <a:pt x="2321" y="2321"/>
                  </a:lnTo>
                  <a:lnTo>
                    <a:pt x="2077" y="2590"/>
                  </a:lnTo>
                  <a:lnTo>
                    <a:pt x="1808" y="2883"/>
                  </a:lnTo>
                  <a:lnTo>
                    <a:pt x="1588" y="3176"/>
                  </a:lnTo>
                  <a:lnTo>
                    <a:pt x="1368" y="3493"/>
                  </a:lnTo>
                  <a:lnTo>
                    <a:pt x="1149" y="3811"/>
                  </a:lnTo>
                  <a:lnTo>
                    <a:pt x="953" y="4153"/>
                  </a:lnTo>
                  <a:lnTo>
                    <a:pt x="782" y="4495"/>
                  </a:lnTo>
                  <a:lnTo>
                    <a:pt x="636" y="4837"/>
                  </a:lnTo>
                  <a:lnTo>
                    <a:pt x="489" y="5203"/>
                  </a:lnTo>
                  <a:lnTo>
                    <a:pt x="367" y="5569"/>
                  </a:lnTo>
                  <a:lnTo>
                    <a:pt x="245" y="5936"/>
                  </a:lnTo>
                  <a:lnTo>
                    <a:pt x="172" y="6326"/>
                  </a:lnTo>
                  <a:lnTo>
                    <a:pt x="98" y="6717"/>
                  </a:lnTo>
                  <a:lnTo>
                    <a:pt x="49" y="7108"/>
                  </a:lnTo>
                  <a:lnTo>
                    <a:pt x="25" y="7523"/>
                  </a:lnTo>
                  <a:lnTo>
                    <a:pt x="1" y="7938"/>
                  </a:lnTo>
                  <a:lnTo>
                    <a:pt x="25" y="8329"/>
                  </a:lnTo>
                  <a:lnTo>
                    <a:pt x="49" y="8744"/>
                  </a:lnTo>
                  <a:lnTo>
                    <a:pt x="98" y="9135"/>
                  </a:lnTo>
                  <a:lnTo>
                    <a:pt x="172" y="9526"/>
                  </a:lnTo>
                  <a:lnTo>
                    <a:pt x="245" y="9917"/>
                  </a:lnTo>
                  <a:lnTo>
                    <a:pt x="367" y="10283"/>
                  </a:lnTo>
                  <a:lnTo>
                    <a:pt x="489" y="10649"/>
                  </a:lnTo>
                  <a:lnTo>
                    <a:pt x="636" y="11016"/>
                  </a:lnTo>
                  <a:lnTo>
                    <a:pt x="782" y="11358"/>
                  </a:lnTo>
                  <a:lnTo>
                    <a:pt x="953" y="11700"/>
                  </a:lnTo>
                  <a:lnTo>
                    <a:pt x="1149" y="12041"/>
                  </a:lnTo>
                  <a:lnTo>
                    <a:pt x="1368" y="12359"/>
                  </a:lnTo>
                  <a:lnTo>
                    <a:pt x="1588" y="12676"/>
                  </a:lnTo>
                  <a:lnTo>
                    <a:pt x="1808" y="12970"/>
                  </a:lnTo>
                  <a:lnTo>
                    <a:pt x="2077" y="13263"/>
                  </a:lnTo>
                  <a:lnTo>
                    <a:pt x="2321" y="13531"/>
                  </a:lnTo>
                  <a:lnTo>
                    <a:pt x="2614" y="13800"/>
                  </a:lnTo>
                  <a:lnTo>
                    <a:pt x="2883" y="14044"/>
                  </a:lnTo>
                  <a:lnTo>
                    <a:pt x="3200" y="14288"/>
                  </a:lnTo>
                  <a:lnTo>
                    <a:pt x="3493" y="14508"/>
                  </a:lnTo>
                  <a:lnTo>
                    <a:pt x="3835" y="14704"/>
                  </a:lnTo>
                  <a:lnTo>
                    <a:pt x="4153" y="14899"/>
                  </a:lnTo>
                  <a:lnTo>
                    <a:pt x="4494" y="15070"/>
                  </a:lnTo>
                  <a:lnTo>
                    <a:pt x="4861" y="15241"/>
                  </a:lnTo>
                  <a:lnTo>
                    <a:pt x="5203" y="15387"/>
                  </a:lnTo>
                  <a:lnTo>
                    <a:pt x="5569" y="15510"/>
                  </a:lnTo>
                  <a:lnTo>
                    <a:pt x="5960" y="15607"/>
                  </a:lnTo>
                  <a:lnTo>
                    <a:pt x="6351" y="15705"/>
                  </a:lnTo>
                  <a:lnTo>
                    <a:pt x="6741" y="15778"/>
                  </a:lnTo>
                  <a:lnTo>
                    <a:pt x="7132" y="15827"/>
                  </a:lnTo>
                  <a:lnTo>
                    <a:pt x="7523" y="15851"/>
                  </a:lnTo>
                  <a:lnTo>
                    <a:pt x="8353" y="15851"/>
                  </a:lnTo>
                  <a:lnTo>
                    <a:pt x="8744" y="15827"/>
                  </a:lnTo>
                  <a:lnTo>
                    <a:pt x="9135" y="15778"/>
                  </a:lnTo>
                  <a:lnTo>
                    <a:pt x="9526" y="15705"/>
                  </a:lnTo>
                  <a:lnTo>
                    <a:pt x="9916" y="15607"/>
                  </a:lnTo>
                  <a:lnTo>
                    <a:pt x="10307" y="15510"/>
                  </a:lnTo>
                  <a:lnTo>
                    <a:pt x="10673" y="15387"/>
                  </a:lnTo>
                  <a:lnTo>
                    <a:pt x="11015" y="15241"/>
                  </a:lnTo>
                  <a:lnTo>
                    <a:pt x="11382" y="15070"/>
                  </a:lnTo>
                  <a:lnTo>
                    <a:pt x="11724" y="14899"/>
                  </a:lnTo>
                  <a:lnTo>
                    <a:pt x="12041" y="14704"/>
                  </a:lnTo>
                  <a:lnTo>
                    <a:pt x="12383" y="14508"/>
                  </a:lnTo>
                  <a:lnTo>
                    <a:pt x="12676" y="14288"/>
                  </a:lnTo>
                  <a:lnTo>
                    <a:pt x="12994" y="14044"/>
                  </a:lnTo>
                  <a:lnTo>
                    <a:pt x="13262" y="13800"/>
                  </a:lnTo>
                  <a:lnTo>
                    <a:pt x="13555" y="13531"/>
                  </a:lnTo>
                  <a:lnTo>
                    <a:pt x="13800" y="13263"/>
                  </a:lnTo>
                  <a:lnTo>
                    <a:pt x="14068" y="12970"/>
                  </a:lnTo>
                  <a:lnTo>
                    <a:pt x="14288" y="12676"/>
                  </a:lnTo>
                  <a:lnTo>
                    <a:pt x="14508" y="12359"/>
                  </a:lnTo>
                  <a:lnTo>
                    <a:pt x="14728" y="12041"/>
                  </a:lnTo>
                  <a:lnTo>
                    <a:pt x="14923" y="11700"/>
                  </a:lnTo>
                  <a:lnTo>
                    <a:pt x="15094" y="11358"/>
                  </a:lnTo>
                  <a:lnTo>
                    <a:pt x="15241" y="11016"/>
                  </a:lnTo>
                  <a:lnTo>
                    <a:pt x="15387" y="10649"/>
                  </a:lnTo>
                  <a:lnTo>
                    <a:pt x="15509" y="10283"/>
                  </a:lnTo>
                  <a:lnTo>
                    <a:pt x="15631" y="9917"/>
                  </a:lnTo>
                  <a:lnTo>
                    <a:pt x="15705" y="9526"/>
                  </a:lnTo>
                  <a:lnTo>
                    <a:pt x="15778" y="9135"/>
                  </a:lnTo>
                  <a:lnTo>
                    <a:pt x="15827" y="8744"/>
                  </a:lnTo>
                  <a:lnTo>
                    <a:pt x="15851" y="8329"/>
                  </a:lnTo>
                  <a:lnTo>
                    <a:pt x="15876" y="7938"/>
                  </a:lnTo>
                  <a:lnTo>
                    <a:pt x="15851" y="7523"/>
                  </a:lnTo>
                  <a:lnTo>
                    <a:pt x="15827" y="7108"/>
                  </a:lnTo>
                  <a:lnTo>
                    <a:pt x="15778" y="6717"/>
                  </a:lnTo>
                  <a:lnTo>
                    <a:pt x="15705" y="6326"/>
                  </a:lnTo>
                  <a:lnTo>
                    <a:pt x="15631" y="5936"/>
                  </a:lnTo>
                  <a:lnTo>
                    <a:pt x="15509" y="5569"/>
                  </a:lnTo>
                  <a:lnTo>
                    <a:pt x="15387" y="5203"/>
                  </a:lnTo>
                  <a:lnTo>
                    <a:pt x="15241" y="4837"/>
                  </a:lnTo>
                  <a:lnTo>
                    <a:pt x="15094" y="4495"/>
                  </a:lnTo>
                  <a:lnTo>
                    <a:pt x="14923" y="4153"/>
                  </a:lnTo>
                  <a:lnTo>
                    <a:pt x="14728" y="3811"/>
                  </a:lnTo>
                  <a:lnTo>
                    <a:pt x="14508" y="3493"/>
                  </a:lnTo>
                  <a:lnTo>
                    <a:pt x="14288" y="3176"/>
                  </a:lnTo>
                  <a:lnTo>
                    <a:pt x="14068" y="2883"/>
                  </a:lnTo>
                  <a:lnTo>
                    <a:pt x="13800" y="2590"/>
                  </a:lnTo>
                  <a:lnTo>
                    <a:pt x="13555" y="2321"/>
                  </a:lnTo>
                  <a:lnTo>
                    <a:pt x="13262" y="2052"/>
                  </a:lnTo>
                  <a:lnTo>
                    <a:pt x="12994" y="1808"/>
                  </a:lnTo>
                  <a:lnTo>
                    <a:pt x="12676" y="1564"/>
                  </a:lnTo>
                  <a:lnTo>
                    <a:pt x="12383" y="1344"/>
                  </a:lnTo>
                  <a:lnTo>
                    <a:pt x="12041" y="1149"/>
                  </a:lnTo>
                  <a:lnTo>
                    <a:pt x="11724" y="953"/>
                  </a:lnTo>
                  <a:lnTo>
                    <a:pt x="11382" y="782"/>
                  </a:lnTo>
                  <a:lnTo>
                    <a:pt x="11015" y="611"/>
                  </a:lnTo>
                  <a:lnTo>
                    <a:pt x="10673" y="465"/>
                  </a:lnTo>
                  <a:lnTo>
                    <a:pt x="10307" y="343"/>
                  </a:lnTo>
                  <a:lnTo>
                    <a:pt x="9916" y="245"/>
                  </a:lnTo>
                  <a:lnTo>
                    <a:pt x="9526" y="147"/>
                  </a:lnTo>
                  <a:lnTo>
                    <a:pt x="9135" y="74"/>
                  </a:lnTo>
                  <a:lnTo>
                    <a:pt x="8744" y="25"/>
                  </a:lnTo>
                  <a:lnTo>
                    <a:pt x="8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47"/>
            <p:cNvSpPr/>
            <p:nvPr/>
          </p:nvSpPr>
          <p:spPr>
            <a:xfrm>
              <a:off x="6697400" y="335200"/>
              <a:ext cx="323625" cy="323025"/>
            </a:xfrm>
            <a:custGeom>
              <a:avLst/>
              <a:gdLst/>
              <a:ahLst/>
              <a:cxnLst/>
              <a:rect l="l" t="t" r="r" b="b"/>
              <a:pathLst>
                <a:path w="12945" h="12921" extrusionOk="0">
                  <a:moveTo>
                    <a:pt x="6472" y="1319"/>
                  </a:moveTo>
                  <a:lnTo>
                    <a:pt x="6545" y="1344"/>
                  </a:lnTo>
                  <a:lnTo>
                    <a:pt x="6619" y="1368"/>
                  </a:lnTo>
                  <a:lnTo>
                    <a:pt x="6741" y="1441"/>
                  </a:lnTo>
                  <a:lnTo>
                    <a:pt x="6838" y="1563"/>
                  </a:lnTo>
                  <a:lnTo>
                    <a:pt x="6863" y="1637"/>
                  </a:lnTo>
                  <a:lnTo>
                    <a:pt x="6863" y="1710"/>
                  </a:lnTo>
                  <a:lnTo>
                    <a:pt x="6863" y="6301"/>
                  </a:lnTo>
                  <a:lnTo>
                    <a:pt x="9061" y="8475"/>
                  </a:lnTo>
                  <a:lnTo>
                    <a:pt x="9110" y="8548"/>
                  </a:lnTo>
                  <a:lnTo>
                    <a:pt x="9134" y="8622"/>
                  </a:lnTo>
                  <a:lnTo>
                    <a:pt x="9159" y="8768"/>
                  </a:lnTo>
                  <a:lnTo>
                    <a:pt x="9134" y="8915"/>
                  </a:lnTo>
                  <a:lnTo>
                    <a:pt x="9110" y="8988"/>
                  </a:lnTo>
                  <a:lnTo>
                    <a:pt x="9061" y="9037"/>
                  </a:lnTo>
                  <a:lnTo>
                    <a:pt x="8988" y="9086"/>
                  </a:lnTo>
                  <a:lnTo>
                    <a:pt x="8914" y="9135"/>
                  </a:lnTo>
                  <a:lnTo>
                    <a:pt x="8768" y="9159"/>
                  </a:lnTo>
                  <a:lnTo>
                    <a:pt x="8621" y="9135"/>
                  </a:lnTo>
                  <a:lnTo>
                    <a:pt x="8548" y="9086"/>
                  </a:lnTo>
                  <a:lnTo>
                    <a:pt x="8499" y="9037"/>
                  </a:lnTo>
                  <a:lnTo>
                    <a:pt x="6203" y="6741"/>
                  </a:lnTo>
                  <a:lnTo>
                    <a:pt x="6130" y="6595"/>
                  </a:lnTo>
                  <a:lnTo>
                    <a:pt x="6081" y="6472"/>
                  </a:lnTo>
                  <a:lnTo>
                    <a:pt x="6081" y="1710"/>
                  </a:lnTo>
                  <a:lnTo>
                    <a:pt x="6081" y="1637"/>
                  </a:lnTo>
                  <a:lnTo>
                    <a:pt x="6106" y="1563"/>
                  </a:lnTo>
                  <a:lnTo>
                    <a:pt x="6203" y="1441"/>
                  </a:lnTo>
                  <a:lnTo>
                    <a:pt x="6326" y="1368"/>
                  </a:lnTo>
                  <a:lnTo>
                    <a:pt x="6399" y="1344"/>
                  </a:lnTo>
                  <a:lnTo>
                    <a:pt x="6472" y="1319"/>
                  </a:lnTo>
                  <a:close/>
                  <a:moveTo>
                    <a:pt x="6228" y="0"/>
                  </a:moveTo>
                  <a:lnTo>
                    <a:pt x="5862" y="25"/>
                  </a:lnTo>
                  <a:lnTo>
                    <a:pt x="5495" y="74"/>
                  </a:lnTo>
                  <a:lnTo>
                    <a:pt x="5129" y="122"/>
                  </a:lnTo>
                  <a:lnTo>
                    <a:pt x="4787" y="220"/>
                  </a:lnTo>
                  <a:lnTo>
                    <a:pt x="4445" y="318"/>
                  </a:lnTo>
                  <a:lnTo>
                    <a:pt x="4103" y="440"/>
                  </a:lnTo>
                  <a:lnTo>
                    <a:pt x="3761" y="586"/>
                  </a:lnTo>
                  <a:lnTo>
                    <a:pt x="3444" y="733"/>
                  </a:lnTo>
                  <a:lnTo>
                    <a:pt x="3639" y="1050"/>
                  </a:lnTo>
                  <a:lnTo>
                    <a:pt x="3663" y="1148"/>
                  </a:lnTo>
                  <a:lnTo>
                    <a:pt x="3663" y="1246"/>
                  </a:lnTo>
                  <a:lnTo>
                    <a:pt x="3615" y="1344"/>
                  </a:lnTo>
                  <a:lnTo>
                    <a:pt x="3541" y="1392"/>
                  </a:lnTo>
                  <a:lnTo>
                    <a:pt x="3493" y="1417"/>
                  </a:lnTo>
                  <a:lnTo>
                    <a:pt x="3370" y="1417"/>
                  </a:lnTo>
                  <a:lnTo>
                    <a:pt x="3297" y="1392"/>
                  </a:lnTo>
                  <a:lnTo>
                    <a:pt x="3248" y="1368"/>
                  </a:lnTo>
                  <a:lnTo>
                    <a:pt x="3224" y="1295"/>
                  </a:lnTo>
                  <a:lnTo>
                    <a:pt x="3028" y="977"/>
                  </a:lnTo>
                  <a:lnTo>
                    <a:pt x="2735" y="1197"/>
                  </a:lnTo>
                  <a:lnTo>
                    <a:pt x="2442" y="1417"/>
                  </a:lnTo>
                  <a:lnTo>
                    <a:pt x="2174" y="1637"/>
                  </a:lnTo>
                  <a:lnTo>
                    <a:pt x="1905" y="1881"/>
                  </a:lnTo>
                  <a:lnTo>
                    <a:pt x="1661" y="2150"/>
                  </a:lnTo>
                  <a:lnTo>
                    <a:pt x="1417" y="2418"/>
                  </a:lnTo>
                  <a:lnTo>
                    <a:pt x="1197" y="2711"/>
                  </a:lnTo>
                  <a:lnTo>
                    <a:pt x="1001" y="3029"/>
                  </a:lnTo>
                  <a:lnTo>
                    <a:pt x="1319" y="3200"/>
                  </a:lnTo>
                  <a:lnTo>
                    <a:pt x="1392" y="3273"/>
                  </a:lnTo>
                  <a:lnTo>
                    <a:pt x="1441" y="3346"/>
                  </a:lnTo>
                  <a:lnTo>
                    <a:pt x="1441" y="3444"/>
                  </a:lnTo>
                  <a:lnTo>
                    <a:pt x="1417" y="3542"/>
                  </a:lnTo>
                  <a:lnTo>
                    <a:pt x="1368" y="3590"/>
                  </a:lnTo>
                  <a:lnTo>
                    <a:pt x="1319" y="3639"/>
                  </a:lnTo>
                  <a:lnTo>
                    <a:pt x="1246" y="3664"/>
                  </a:lnTo>
                  <a:lnTo>
                    <a:pt x="1123" y="3664"/>
                  </a:lnTo>
                  <a:lnTo>
                    <a:pt x="1075" y="3639"/>
                  </a:lnTo>
                  <a:lnTo>
                    <a:pt x="757" y="3444"/>
                  </a:lnTo>
                  <a:lnTo>
                    <a:pt x="586" y="3761"/>
                  </a:lnTo>
                  <a:lnTo>
                    <a:pt x="464" y="4079"/>
                  </a:lnTo>
                  <a:lnTo>
                    <a:pt x="342" y="4421"/>
                  </a:lnTo>
                  <a:lnTo>
                    <a:pt x="220" y="4763"/>
                  </a:lnTo>
                  <a:lnTo>
                    <a:pt x="147" y="5129"/>
                  </a:lnTo>
                  <a:lnTo>
                    <a:pt x="73" y="5471"/>
                  </a:lnTo>
                  <a:lnTo>
                    <a:pt x="24" y="5837"/>
                  </a:lnTo>
                  <a:lnTo>
                    <a:pt x="0" y="6228"/>
                  </a:lnTo>
                  <a:lnTo>
                    <a:pt x="659" y="6228"/>
                  </a:lnTo>
                  <a:lnTo>
                    <a:pt x="757" y="6277"/>
                  </a:lnTo>
                  <a:lnTo>
                    <a:pt x="806" y="6375"/>
                  </a:lnTo>
                  <a:lnTo>
                    <a:pt x="806" y="6472"/>
                  </a:lnTo>
                  <a:lnTo>
                    <a:pt x="806" y="6546"/>
                  </a:lnTo>
                  <a:lnTo>
                    <a:pt x="757" y="6643"/>
                  </a:lnTo>
                  <a:lnTo>
                    <a:pt x="659" y="6692"/>
                  </a:lnTo>
                  <a:lnTo>
                    <a:pt x="562" y="6717"/>
                  </a:lnTo>
                  <a:lnTo>
                    <a:pt x="0" y="6717"/>
                  </a:lnTo>
                  <a:lnTo>
                    <a:pt x="24" y="7083"/>
                  </a:lnTo>
                  <a:lnTo>
                    <a:pt x="73" y="7449"/>
                  </a:lnTo>
                  <a:lnTo>
                    <a:pt x="147" y="7791"/>
                  </a:lnTo>
                  <a:lnTo>
                    <a:pt x="220" y="8158"/>
                  </a:lnTo>
                  <a:lnTo>
                    <a:pt x="342" y="8500"/>
                  </a:lnTo>
                  <a:lnTo>
                    <a:pt x="464" y="8841"/>
                  </a:lnTo>
                  <a:lnTo>
                    <a:pt x="586" y="9159"/>
                  </a:lnTo>
                  <a:lnTo>
                    <a:pt x="757" y="9476"/>
                  </a:lnTo>
                  <a:lnTo>
                    <a:pt x="1075" y="9305"/>
                  </a:lnTo>
                  <a:lnTo>
                    <a:pt x="1172" y="9257"/>
                  </a:lnTo>
                  <a:lnTo>
                    <a:pt x="1270" y="9281"/>
                  </a:lnTo>
                  <a:lnTo>
                    <a:pt x="1343" y="9305"/>
                  </a:lnTo>
                  <a:lnTo>
                    <a:pt x="1417" y="9379"/>
                  </a:lnTo>
                  <a:lnTo>
                    <a:pt x="1441" y="9476"/>
                  </a:lnTo>
                  <a:lnTo>
                    <a:pt x="1441" y="9574"/>
                  </a:lnTo>
                  <a:lnTo>
                    <a:pt x="1392" y="9647"/>
                  </a:lnTo>
                  <a:lnTo>
                    <a:pt x="1319" y="9721"/>
                  </a:lnTo>
                  <a:lnTo>
                    <a:pt x="1001" y="9892"/>
                  </a:lnTo>
                  <a:lnTo>
                    <a:pt x="1197" y="10209"/>
                  </a:lnTo>
                  <a:lnTo>
                    <a:pt x="1417" y="10502"/>
                  </a:lnTo>
                  <a:lnTo>
                    <a:pt x="1661" y="10771"/>
                  </a:lnTo>
                  <a:lnTo>
                    <a:pt x="1905" y="11040"/>
                  </a:lnTo>
                  <a:lnTo>
                    <a:pt x="2174" y="11284"/>
                  </a:lnTo>
                  <a:lnTo>
                    <a:pt x="2442" y="11504"/>
                  </a:lnTo>
                  <a:lnTo>
                    <a:pt x="2735" y="11723"/>
                  </a:lnTo>
                  <a:lnTo>
                    <a:pt x="3028" y="11943"/>
                  </a:lnTo>
                  <a:lnTo>
                    <a:pt x="3224" y="11626"/>
                  </a:lnTo>
                  <a:lnTo>
                    <a:pt x="3273" y="11552"/>
                  </a:lnTo>
                  <a:lnTo>
                    <a:pt x="3370" y="11504"/>
                  </a:lnTo>
                  <a:lnTo>
                    <a:pt x="3468" y="11504"/>
                  </a:lnTo>
                  <a:lnTo>
                    <a:pt x="3541" y="11528"/>
                  </a:lnTo>
                  <a:lnTo>
                    <a:pt x="3615" y="11601"/>
                  </a:lnTo>
                  <a:lnTo>
                    <a:pt x="3663" y="11675"/>
                  </a:lnTo>
                  <a:lnTo>
                    <a:pt x="3663" y="11772"/>
                  </a:lnTo>
                  <a:lnTo>
                    <a:pt x="3639" y="11870"/>
                  </a:lnTo>
                  <a:lnTo>
                    <a:pt x="3444" y="12187"/>
                  </a:lnTo>
                  <a:lnTo>
                    <a:pt x="3761" y="12334"/>
                  </a:lnTo>
                  <a:lnTo>
                    <a:pt x="4103" y="12480"/>
                  </a:lnTo>
                  <a:lnTo>
                    <a:pt x="4445" y="12603"/>
                  </a:lnTo>
                  <a:lnTo>
                    <a:pt x="4787" y="12700"/>
                  </a:lnTo>
                  <a:lnTo>
                    <a:pt x="5129" y="12798"/>
                  </a:lnTo>
                  <a:lnTo>
                    <a:pt x="5495" y="12847"/>
                  </a:lnTo>
                  <a:lnTo>
                    <a:pt x="5862" y="12896"/>
                  </a:lnTo>
                  <a:lnTo>
                    <a:pt x="6228" y="12920"/>
                  </a:lnTo>
                  <a:lnTo>
                    <a:pt x="6228" y="12358"/>
                  </a:lnTo>
                  <a:lnTo>
                    <a:pt x="6252" y="12261"/>
                  </a:lnTo>
                  <a:lnTo>
                    <a:pt x="6301" y="12187"/>
                  </a:lnTo>
                  <a:lnTo>
                    <a:pt x="6374" y="12139"/>
                  </a:lnTo>
                  <a:lnTo>
                    <a:pt x="6472" y="12114"/>
                  </a:lnTo>
                  <a:lnTo>
                    <a:pt x="6570" y="12139"/>
                  </a:lnTo>
                  <a:lnTo>
                    <a:pt x="6643" y="12187"/>
                  </a:lnTo>
                  <a:lnTo>
                    <a:pt x="6692" y="12261"/>
                  </a:lnTo>
                  <a:lnTo>
                    <a:pt x="6716" y="12358"/>
                  </a:lnTo>
                  <a:lnTo>
                    <a:pt x="6716" y="12920"/>
                  </a:lnTo>
                  <a:lnTo>
                    <a:pt x="7083" y="12896"/>
                  </a:lnTo>
                  <a:lnTo>
                    <a:pt x="7449" y="12847"/>
                  </a:lnTo>
                  <a:lnTo>
                    <a:pt x="7815" y="12798"/>
                  </a:lnTo>
                  <a:lnTo>
                    <a:pt x="8157" y="12700"/>
                  </a:lnTo>
                  <a:lnTo>
                    <a:pt x="8499" y="12603"/>
                  </a:lnTo>
                  <a:lnTo>
                    <a:pt x="8841" y="12480"/>
                  </a:lnTo>
                  <a:lnTo>
                    <a:pt x="9183" y="12334"/>
                  </a:lnTo>
                  <a:lnTo>
                    <a:pt x="9501" y="12187"/>
                  </a:lnTo>
                  <a:lnTo>
                    <a:pt x="9305" y="11870"/>
                  </a:lnTo>
                  <a:lnTo>
                    <a:pt x="9281" y="11772"/>
                  </a:lnTo>
                  <a:lnTo>
                    <a:pt x="9281" y="11675"/>
                  </a:lnTo>
                  <a:lnTo>
                    <a:pt x="9330" y="11601"/>
                  </a:lnTo>
                  <a:lnTo>
                    <a:pt x="9403" y="11528"/>
                  </a:lnTo>
                  <a:lnTo>
                    <a:pt x="9476" y="11504"/>
                  </a:lnTo>
                  <a:lnTo>
                    <a:pt x="9574" y="11504"/>
                  </a:lnTo>
                  <a:lnTo>
                    <a:pt x="9672" y="11552"/>
                  </a:lnTo>
                  <a:lnTo>
                    <a:pt x="9720" y="11626"/>
                  </a:lnTo>
                  <a:lnTo>
                    <a:pt x="9916" y="11943"/>
                  </a:lnTo>
                  <a:lnTo>
                    <a:pt x="10209" y="11723"/>
                  </a:lnTo>
                  <a:lnTo>
                    <a:pt x="10502" y="11504"/>
                  </a:lnTo>
                  <a:lnTo>
                    <a:pt x="10771" y="11284"/>
                  </a:lnTo>
                  <a:lnTo>
                    <a:pt x="11039" y="11040"/>
                  </a:lnTo>
                  <a:lnTo>
                    <a:pt x="11283" y="10771"/>
                  </a:lnTo>
                  <a:lnTo>
                    <a:pt x="11528" y="10502"/>
                  </a:lnTo>
                  <a:lnTo>
                    <a:pt x="11747" y="10209"/>
                  </a:lnTo>
                  <a:lnTo>
                    <a:pt x="11943" y="9892"/>
                  </a:lnTo>
                  <a:lnTo>
                    <a:pt x="11625" y="9721"/>
                  </a:lnTo>
                  <a:lnTo>
                    <a:pt x="11552" y="9647"/>
                  </a:lnTo>
                  <a:lnTo>
                    <a:pt x="11503" y="9574"/>
                  </a:lnTo>
                  <a:lnTo>
                    <a:pt x="11503" y="9476"/>
                  </a:lnTo>
                  <a:lnTo>
                    <a:pt x="11528" y="9379"/>
                  </a:lnTo>
                  <a:lnTo>
                    <a:pt x="11601" y="9305"/>
                  </a:lnTo>
                  <a:lnTo>
                    <a:pt x="11674" y="9281"/>
                  </a:lnTo>
                  <a:lnTo>
                    <a:pt x="11772" y="9257"/>
                  </a:lnTo>
                  <a:lnTo>
                    <a:pt x="11870" y="9305"/>
                  </a:lnTo>
                  <a:lnTo>
                    <a:pt x="12187" y="9476"/>
                  </a:lnTo>
                  <a:lnTo>
                    <a:pt x="12358" y="9159"/>
                  </a:lnTo>
                  <a:lnTo>
                    <a:pt x="12480" y="8841"/>
                  </a:lnTo>
                  <a:lnTo>
                    <a:pt x="12602" y="8500"/>
                  </a:lnTo>
                  <a:lnTo>
                    <a:pt x="12724" y="8158"/>
                  </a:lnTo>
                  <a:lnTo>
                    <a:pt x="12798" y="7791"/>
                  </a:lnTo>
                  <a:lnTo>
                    <a:pt x="12871" y="7449"/>
                  </a:lnTo>
                  <a:lnTo>
                    <a:pt x="12920" y="7083"/>
                  </a:lnTo>
                  <a:lnTo>
                    <a:pt x="12944" y="6717"/>
                  </a:lnTo>
                  <a:lnTo>
                    <a:pt x="12382" y="6717"/>
                  </a:lnTo>
                  <a:lnTo>
                    <a:pt x="12285" y="6692"/>
                  </a:lnTo>
                  <a:lnTo>
                    <a:pt x="12187" y="6643"/>
                  </a:lnTo>
                  <a:lnTo>
                    <a:pt x="12138" y="6546"/>
                  </a:lnTo>
                  <a:lnTo>
                    <a:pt x="12138" y="6472"/>
                  </a:lnTo>
                  <a:lnTo>
                    <a:pt x="12138" y="6375"/>
                  </a:lnTo>
                  <a:lnTo>
                    <a:pt x="12187" y="6277"/>
                  </a:lnTo>
                  <a:lnTo>
                    <a:pt x="12285" y="6228"/>
                  </a:lnTo>
                  <a:lnTo>
                    <a:pt x="12944" y="6228"/>
                  </a:lnTo>
                  <a:lnTo>
                    <a:pt x="12920" y="5837"/>
                  </a:lnTo>
                  <a:lnTo>
                    <a:pt x="12871" y="5471"/>
                  </a:lnTo>
                  <a:lnTo>
                    <a:pt x="12798" y="5129"/>
                  </a:lnTo>
                  <a:lnTo>
                    <a:pt x="12724" y="4763"/>
                  </a:lnTo>
                  <a:lnTo>
                    <a:pt x="12602" y="4421"/>
                  </a:lnTo>
                  <a:lnTo>
                    <a:pt x="12480" y="4079"/>
                  </a:lnTo>
                  <a:lnTo>
                    <a:pt x="12358" y="3761"/>
                  </a:lnTo>
                  <a:lnTo>
                    <a:pt x="12187" y="3444"/>
                  </a:lnTo>
                  <a:lnTo>
                    <a:pt x="11870" y="3639"/>
                  </a:lnTo>
                  <a:lnTo>
                    <a:pt x="11821" y="3664"/>
                  </a:lnTo>
                  <a:lnTo>
                    <a:pt x="11699" y="3664"/>
                  </a:lnTo>
                  <a:lnTo>
                    <a:pt x="11625" y="3639"/>
                  </a:lnTo>
                  <a:lnTo>
                    <a:pt x="11577" y="3590"/>
                  </a:lnTo>
                  <a:lnTo>
                    <a:pt x="11528" y="3542"/>
                  </a:lnTo>
                  <a:lnTo>
                    <a:pt x="11503" y="3444"/>
                  </a:lnTo>
                  <a:lnTo>
                    <a:pt x="11503" y="3346"/>
                  </a:lnTo>
                  <a:lnTo>
                    <a:pt x="11552" y="3273"/>
                  </a:lnTo>
                  <a:lnTo>
                    <a:pt x="11625" y="3200"/>
                  </a:lnTo>
                  <a:lnTo>
                    <a:pt x="11943" y="3029"/>
                  </a:lnTo>
                  <a:lnTo>
                    <a:pt x="11747" y="2711"/>
                  </a:lnTo>
                  <a:lnTo>
                    <a:pt x="11528" y="2418"/>
                  </a:lnTo>
                  <a:lnTo>
                    <a:pt x="11283" y="2150"/>
                  </a:lnTo>
                  <a:lnTo>
                    <a:pt x="11039" y="1881"/>
                  </a:lnTo>
                  <a:lnTo>
                    <a:pt x="10771" y="1637"/>
                  </a:lnTo>
                  <a:lnTo>
                    <a:pt x="10502" y="1417"/>
                  </a:lnTo>
                  <a:lnTo>
                    <a:pt x="10209" y="1197"/>
                  </a:lnTo>
                  <a:lnTo>
                    <a:pt x="9916" y="977"/>
                  </a:lnTo>
                  <a:lnTo>
                    <a:pt x="9720" y="1295"/>
                  </a:lnTo>
                  <a:lnTo>
                    <a:pt x="9696" y="1368"/>
                  </a:lnTo>
                  <a:lnTo>
                    <a:pt x="9647" y="1392"/>
                  </a:lnTo>
                  <a:lnTo>
                    <a:pt x="9574" y="1417"/>
                  </a:lnTo>
                  <a:lnTo>
                    <a:pt x="9452" y="1417"/>
                  </a:lnTo>
                  <a:lnTo>
                    <a:pt x="9403" y="1392"/>
                  </a:lnTo>
                  <a:lnTo>
                    <a:pt x="9330" y="1344"/>
                  </a:lnTo>
                  <a:lnTo>
                    <a:pt x="9281" y="1246"/>
                  </a:lnTo>
                  <a:lnTo>
                    <a:pt x="9281" y="1148"/>
                  </a:lnTo>
                  <a:lnTo>
                    <a:pt x="9305" y="1050"/>
                  </a:lnTo>
                  <a:lnTo>
                    <a:pt x="9501" y="733"/>
                  </a:lnTo>
                  <a:lnTo>
                    <a:pt x="9183" y="586"/>
                  </a:lnTo>
                  <a:lnTo>
                    <a:pt x="8841" y="440"/>
                  </a:lnTo>
                  <a:lnTo>
                    <a:pt x="8499" y="318"/>
                  </a:lnTo>
                  <a:lnTo>
                    <a:pt x="8157" y="220"/>
                  </a:lnTo>
                  <a:lnTo>
                    <a:pt x="7815" y="122"/>
                  </a:lnTo>
                  <a:lnTo>
                    <a:pt x="7449" y="74"/>
                  </a:lnTo>
                  <a:lnTo>
                    <a:pt x="7083" y="25"/>
                  </a:lnTo>
                  <a:lnTo>
                    <a:pt x="6716" y="0"/>
                  </a:lnTo>
                  <a:lnTo>
                    <a:pt x="6716" y="562"/>
                  </a:lnTo>
                  <a:lnTo>
                    <a:pt x="6692" y="660"/>
                  </a:lnTo>
                  <a:lnTo>
                    <a:pt x="6643" y="733"/>
                  </a:lnTo>
                  <a:lnTo>
                    <a:pt x="6570" y="782"/>
                  </a:lnTo>
                  <a:lnTo>
                    <a:pt x="6472" y="806"/>
                  </a:lnTo>
                  <a:lnTo>
                    <a:pt x="6374" y="782"/>
                  </a:lnTo>
                  <a:lnTo>
                    <a:pt x="6301" y="733"/>
                  </a:lnTo>
                  <a:lnTo>
                    <a:pt x="6252" y="660"/>
                  </a:lnTo>
                  <a:lnTo>
                    <a:pt x="6228" y="562"/>
                  </a:lnTo>
                  <a:lnTo>
                    <a:pt x="62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1" name="Google Shape;741;p47"/>
          <p:cNvGrpSpPr/>
          <p:nvPr/>
        </p:nvGrpSpPr>
        <p:grpSpPr>
          <a:xfrm>
            <a:off x="358968" y="914538"/>
            <a:ext cx="347107" cy="420111"/>
            <a:chOff x="584925" y="922575"/>
            <a:chExt cx="415200" cy="502525"/>
          </a:xfrm>
          <a:solidFill>
            <a:schemeClr val="tx1"/>
          </a:solidFill>
        </p:grpSpPr>
        <p:sp>
          <p:nvSpPr>
            <p:cNvPr id="742" name="Google Shape;742;p47"/>
            <p:cNvSpPr/>
            <p:nvPr/>
          </p:nvSpPr>
          <p:spPr>
            <a:xfrm>
              <a:off x="584925" y="961025"/>
              <a:ext cx="378575" cy="464075"/>
            </a:xfrm>
            <a:custGeom>
              <a:avLst/>
              <a:gdLst/>
              <a:ahLst/>
              <a:cxnLst/>
              <a:rect l="l" t="t" r="r" b="b"/>
              <a:pathLst>
                <a:path w="15143" h="18563" extrusionOk="0">
                  <a:moveTo>
                    <a:pt x="782" y="1"/>
                  </a:moveTo>
                  <a:lnTo>
                    <a:pt x="635" y="25"/>
                  </a:lnTo>
                  <a:lnTo>
                    <a:pt x="489" y="50"/>
                  </a:lnTo>
                  <a:lnTo>
                    <a:pt x="342" y="123"/>
                  </a:lnTo>
                  <a:lnTo>
                    <a:pt x="220" y="196"/>
                  </a:lnTo>
                  <a:lnTo>
                    <a:pt x="122" y="294"/>
                  </a:lnTo>
                  <a:lnTo>
                    <a:pt x="73" y="416"/>
                  </a:lnTo>
                  <a:lnTo>
                    <a:pt x="24" y="563"/>
                  </a:lnTo>
                  <a:lnTo>
                    <a:pt x="0" y="709"/>
                  </a:lnTo>
                  <a:lnTo>
                    <a:pt x="0" y="17708"/>
                  </a:lnTo>
                  <a:lnTo>
                    <a:pt x="24" y="17879"/>
                  </a:lnTo>
                  <a:lnTo>
                    <a:pt x="73" y="18025"/>
                  </a:lnTo>
                  <a:lnTo>
                    <a:pt x="122" y="18172"/>
                  </a:lnTo>
                  <a:lnTo>
                    <a:pt x="220" y="18294"/>
                  </a:lnTo>
                  <a:lnTo>
                    <a:pt x="342" y="18416"/>
                  </a:lnTo>
                  <a:lnTo>
                    <a:pt x="489" y="18489"/>
                  </a:lnTo>
                  <a:lnTo>
                    <a:pt x="635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8"/>
                  </a:lnTo>
                  <a:lnTo>
                    <a:pt x="14654" y="18489"/>
                  </a:lnTo>
                  <a:lnTo>
                    <a:pt x="14800" y="18416"/>
                  </a:lnTo>
                  <a:lnTo>
                    <a:pt x="14923" y="18294"/>
                  </a:lnTo>
                  <a:lnTo>
                    <a:pt x="15020" y="18172"/>
                  </a:lnTo>
                  <a:lnTo>
                    <a:pt x="15069" y="18025"/>
                  </a:lnTo>
                  <a:lnTo>
                    <a:pt x="15118" y="17879"/>
                  </a:lnTo>
                  <a:lnTo>
                    <a:pt x="15142" y="17708"/>
                  </a:lnTo>
                  <a:lnTo>
                    <a:pt x="15142" y="17586"/>
                  </a:lnTo>
                  <a:lnTo>
                    <a:pt x="1759" y="17586"/>
                  </a:lnTo>
                  <a:lnTo>
                    <a:pt x="1612" y="17561"/>
                  </a:lnTo>
                  <a:lnTo>
                    <a:pt x="1465" y="17512"/>
                  </a:lnTo>
                  <a:lnTo>
                    <a:pt x="1319" y="17439"/>
                  </a:lnTo>
                  <a:lnTo>
                    <a:pt x="1197" y="17317"/>
                  </a:lnTo>
                  <a:lnTo>
                    <a:pt x="1099" y="17195"/>
                  </a:lnTo>
                  <a:lnTo>
                    <a:pt x="1050" y="17048"/>
                  </a:lnTo>
                  <a:lnTo>
                    <a:pt x="1001" y="16902"/>
                  </a:lnTo>
                  <a:lnTo>
                    <a:pt x="977" y="16731"/>
                  </a:ln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47"/>
            <p:cNvSpPr/>
            <p:nvPr/>
          </p:nvSpPr>
          <p:spPr>
            <a:xfrm>
              <a:off x="621550" y="92257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13140" y="6472"/>
                  </a:moveTo>
                  <a:lnTo>
                    <a:pt x="13238" y="6497"/>
                  </a:lnTo>
                  <a:lnTo>
                    <a:pt x="13311" y="6546"/>
                  </a:lnTo>
                  <a:lnTo>
                    <a:pt x="13360" y="6619"/>
                  </a:lnTo>
                  <a:lnTo>
                    <a:pt x="13384" y="6717"/>
                  </a:lnTo>
                  <a:lnTo>
                    <a:pt x="13360" y="6814"/>
                  </a:lnTo>
                  <a:lnTo>
                    <a:pt x="13311" y="6888"/>
                  </a:lnTo>
                  <a:lnTo>
                    <a:pt x="13238" y="6936"/>
                  </a:lnTo>
                  <a:lnTo>
                    <a:pt x="13140" y="6961"/>
                  </a:lnTo>
                  <a:lnTo>
                    <a:pt x="2003" y="6961"/>
                  </a:lnTo>
                  <a:lnTo>
                    <a:pt x="1905" y="6936"/>
                  </a:lnTo>
                  <a:lnTo>
                    <a:pt x="1832" y="6888"/>
                  </a:lnTo>
                  <a:lnTo>
                    <a:pt x="1783" y="6814"/>
                  </a:lnTo>
                  <a:lnTo>
                    <a:pt x="1759" y="6717"/>
                  </a:lnTo>
                  <a:lnTo>
                    <a:pt x="1783" y="6619"/>
                  </a:lnTo>
                  <a:lnTo>
                    <a:pt x="1832" y="6546"/>
                  </a:lnTo>
                  <a:lnTo>
                    <a:pt x="1905" y="6497"/>
                  </a:lnTo>
                  <a:lnTo>
                    <a:pt x="2003" y="6472"/>
                  </a:lnTo>
                  <a:close/>
                  <a:moveTo>
                    <a:pt x="13238" y="8793"/>
                  </a:moveTo>
                  <a:lnTo>
                    <a:pt x="13311" y="8866"/>
                  </a:lnTo>
                  <a:lnTo>
                    <a:pt x="13360" y="8939"/>
                  </a:lnTo>
                  <a:lnTo>
                    <a:pt x="13384" y="9037"/>
                  </a:lnTo>
                  <a:lnTo>
                    <a:pt x="13360" y="9135"/>
                  </a:lnTo>
                  <a:lnTo>
                    <a:pt x="13311" y="9208"/>
                  </a:lnTo>
                  <a:lnTo>
                    <a:pt x="13238" y="9257"/>
                  </a:lnTo>
                  <a:lnTo>
                    <a:pt x="13140" y="9281"/>
                  </a:lnTo>
                  <a:lnTo>
                    <a:pt x="2003" y="9281"/>
                  </a:lnTo>
                  <a:lnTo>
                    <a:pt x="1905" y="9257"/>
                  </a:lnTo>
                  <a:lnTo>
                    <a:pt x="1832" y="9208"/>
                  </a:lnTo>
                  <a:lnTo>
                    <a:pt x="1783" y="9135"/>
                  </a:lnTo>
                  <a:lnTo>
                    <a:pt x="1759" y="9037"/>
                  </a:lnTo>
                  <a:lnTo>
                    <a:pt x="1783" y="8939"/>
                  </a:lnTo>
                  <a:lnTo>
                    <a:pt x="1832" y="8866"/>
                  </a:lnTo>
                  <a:lnTo>
                    <a:pt x="1905" y="8793"/>
                  </a:lnTo>
                  <a:close/>
                  <a:moveTo>
                    <a:pt x="13140" y="11088"/>
                  </a:moveTo>
                  <a:lnTo>
                    <a:pt x="13238" y="11113"/>
                  </a:lnTo>
                  <a:lnTo>
                    <a:pt x="13311" y="11162"/>
                  </a:lnTo>
                  <a:lnTo>
                    <a:pt x="13360" y="11235"/>
                  </a:lnTo>
                  <a:lnTo>
                    <a:pt x="13384" y="11333"/>
                  </a:lnTo>
                  <a:lnTo>
                    <a:pt x="13360" y="11430"/>
                  </a:lnTo>
                  <a:lnTo>
                    <a:pt x="13311" y="11504"/>
                  </a:lnTo>
                  <a:lnTo>
                    <a:pt x="13238" y="11552"/>
                  </a:lnTo>
                  <a:lnTo>
                    <a:pt x="13140" y="11577"/>
                  </a:lnTo>
                  <a:lnTo>
                    <a:pt x="2003" y="11577"/>
                  </a:lnTo>
                  <a:lnTo>
                    <a:pt x="1905" y="11552"/>
                  </a:lnTo>
                  <a:lnTo>
                    <a:pt x="1832" y="11504"/>
                  </a:lnTo>
                  <a:lnTo>
                    <a:pt x="1783" y="11430"/>
                  </a:lnTo>
                  <a:lnTo>
                    <a:pt x="1759" y="11333"/>
                  </a:lnTo>
                  <a:lnTo>
                    <a:pt x="1783" y="11235"/>
                  </a:lnTo>
                  <a:lnTo>
                    <a:pt x="1832" y="11162"/>
                  </a:lnTo>
                  <a:lnTo>
                    <a:pt x="1905" y="11113"/>
                  </a:lnTo>
                  <a:lnTo>
                    <a:pt x="2003" y="11088"/>
                  </a:lnTo>
                  <a:close/>
                  <a:moveTo>
                    <a:pt x="8255" y="13409"/>
                  </a:moveTo>
                  <a:lnTo>
                    <a:pt x="8353" y="13433"/>
                  </a:lnTo>
                  <a:lnTo>
                    <a:pt x="8426" y="13482"/>
                  </a:lnTo>
                  <a:lnTo>
                    <a:pt x="8475" y="13555"/>
                  </a:lnTo>
                  <a:lnTo>
                    <a:pt x="8500" y="13653"/>
                  </a:lnTo>
                  <a:lnTo>
                    <a:pt x="8475" y="13750"/>
                  </a:lnTo>
                  <a:lnTo>
                    <a:pt x="8426" y="13824"/>
                  </a:lnTo>
                  <a:lnTo>
                    <a:pt x="8353" y="13873"/>
                  </a:lnTo>
                  <a:lnTo>
                    <a:pt x="8255" y="13897"/>
                  </a:lnTo>
                  <a:lnTo>
                    <a:pt x="2003" y="13897"/>
                  </a:lnTo>
                  <a:lnTo>
                    <a:pt x="1905" y="13873"/>
                  </a:lnTo>
                  <a:lnTo>
                    <a:pt x="1832" y="13824"/>
                  </a:lnTo>
                  <a:lnTo>
                    <a:pt x="1783" y="13750"/>
                  </a:lnTo>
                  <a:lnTo>
                    <a:pt x="1759" y="13653"/>
                  </a:lnTo>
                  <a:lnTo>
                    <a:pt x="1783" y="13555"/>
                  </a:lnTo>
                  <a:lnTo>
                    <a:pt x="1832" y="13482"/>
                  </a:lnTo>
                  <a:lnTo>
                    <a:pt x="1905" y="13433"/>
                  </a:lnTo>
                  <a:lnTo>
                    <a:pt x="2003" y="13409"/>
                  </a:lnTo>
                  <a:close/>
                  <a:moveTo>
                    <a:pt x="635" y="0"/>
                  </a:moveTo>
                  <a:lnTo>
                    <a:pt x="489" y="49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3" y="342"/>
                  </a:lnTo>
                  <a:lnTo>
                    <a:pt x="74" y="464"/>
                  </a:lnTo>
                  <a:lnTo>
                    <a:pt x="25" y="611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5" y="17927"/>
                  </a:lnTo>
                  <a:lnTo>
                    <a:pt x="74" y="18073"/>
                  </a:lnTo>
                  <a:lnTo>
                    <a:pt x="123" y="18195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95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5" y="3835"/>
                  </a:lnTo>
                  <a:lnTo>
                    <a:pt x="12065" y="3761"/>
                  </a:lnTo>
                  <a:lnTo>
                    <a:pt x="11846" y="3639"/>
                  </a:lnTo>
                  <a:lnTo>
                    <a:pt x="11650" y="3468"/>
                  </a:lnTo>
                  <a:lnTo>
                    <a:pt x="11504" y="3297"/>
                  </a:lnTo>
                  <a:lnTo>
                    <a:pt x="11382" y="3078"/>
                  </a:lnTo>
                  <a:lnTo>
                    <a:pt x="11308" y="2833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47"/>
            <p:cNvSpPr/>
            <p:nvPr/>
          </p:nvSpPr>
          <p:spPr>
            <a:xfrm>
              <a:off x="915850" y="922575"/>
              <a:ext cx="84275" cy="84275"/>
            </a:xfrm>
            <a:custGeom>
              <a:avLst/>
              <a:gdLst/>
              <a:ahLst/>
              <a:cxnLst/>
              <a:rect l="l" t="t" r="r" b="b"/>
              <a:pathLst>
                <a:path w="3371" h="3371" extrusionOk="0">
                  <a:moveTo>
                    <a:pt x="0" y="0"/>
                  </a:moveTo>
                  <a:lnTo>
                    <a:pt x="0" y="2589"/>
                  </a:lnTo>
                  <a:lnTo>
                    <a:pt x="0" y="2736"/>
                  </a:lnTo>
                  <a:lnTo>
                    <a:pt x="49" y="2882"/>
                  </a:lnTo>
                  <a:lnTo>
                    <a:pt x="122" y="3029"/>
                  </a:lnTo>
                  <a:lnTo>
                    <a:pt x="220" y="3126"/>
                  </a:lnTo>
                  <a:lnTo>
                    <a:pt x="342" y="3224"/>
                  </a:lnTo>
                  <a:lnTo>
                    <a:pt x="464" y="3297"/>
                  </a:lnTo>
                  <a:lnTo>
                    <a:pt x="611" y="3346"/>
                  </a:lnTo>
                  <a:lnTo>
                    <a:pt x="782" y="3371"/>
                  </a:lnTo>
                  <a:lnTo>
                    <a:pt x="3371" y="337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5" name="Google Shape;745;p47"/>
          <p:cNvGrpSpPr/>
          <p:nvPr/>
        </p:nvGrpSpPr>
        <p:grpSpPr>
          <a:xfrm>
            <a:off x="912275" y="904841"/>
            <a:ext cx="367547" cy="437980"/>
            <a:chOff x="1246775" y="910975"/>
            <a:chExt cx="439650" cy="523900"/>
          </a:xfrm>
          <a:solidFill>
            <a:schemeClr val="tx1"/>
          </a:solidFill>
        </p:grpSpPr>
        <p:sp>
          <p:nvSpPr>
            <p:cNvPr id="746" name="Google Shape;746;p47"/>
            <p:cNvSpPr/>
            <p:nvPr/>
          </p:nvSpPr>
          <p:spPr>
            <a:xfrm>
              <a:off x="1246775" y="970800"/>
              <a:ext cx="378575" cy="464075"/>
            </a:xfrm>
            <a:custGeom>
              <a:avLst/>
              <a:gdLst/>
              <a:ahLst/>
              <a:cxnLst/>
              <a:rect l="l" t="t" r="r" b="b"/>
              <a:pathLst>
                <a:path w="15143" h="18563" extrusionOk="0">
                  <a:moveTo>
                    <a:pt x="782" y="1"/>
                  </a:moveTo>
                  <a:lnTo>
                    <a:pt x="636" y="25"/>
                  </a:lnTo>
                  <a:lnTo>
                    <a:pt x="489" y="50"/>
                  </a:lnTo>
                  <a:lnTo>
                    <a:pt x="343" y="123"/>
                  </a:lnTo>
                  <a:lnTo>
                    <a:pt x="220" y="221"/>
                  </a:lnTo>
                  <a:lnTo>
                    <a:pt x="123" y="318"/>
                  </a:lnTo>
                  <a:lnTo>
                    <a:pt x="74" y="465"/>
                  </a:lnTo>
                  <a:lnTo>
                    <a:pt x="25" y="587"/>
                  </a:lnTo>
                  <a:lnTo>
                    <a:pt x="1" y="758"/>
                  </a:lnTo>
                  <a:lnTo>
                    <a:pt x="1" y="17756"/>
                  </a:lnTo>
                  <a:lnTo>
                    <a:pt x="25" y="17903"/>
                  </a:lnTo>
                  <a:lnTo>
                    <a:pt x="74" y="18049"/>
                  </a:lnTo>
                  <a:lnTo>
                    <a:pt x="123" y="18196"/>
                  </a:lnTo>
                  <a:lnTo>
                    <a:pt x="220" y="18318"/>
                  </a:lnTo>
                  <a:lnTo>
                    <a:pt x="343" y="18416"/>
                  </a:lnTo>
                  <a:lnTo>
                    <a:pt x="489" y="18489"/>
                  </a:lnTo>
                  <a:lnTo>
                    <a:pt x="636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8"/>
                  </a:lnTo>
                  <a:lnTo>
                    <a:pt x="14654" y="18489"/>
                  </a:lnTo>
                  <a:lnTo>
                    <a:pt x="14801" y="18416"/>
                  </a:lnTo>
                  <a:lnTo>
                    <a:pt x="14923" y="18318"/>
                  </a:lnTo>
                  <a:lnTo>
                    <a:pt x="15021" y="18196"/>
                  </a:lnTo>
                  <a:lnTo>
                    <a:pt x="15070" y="18049"/>
                  </a:lnTo>
                  <a:lnTo>
                    <a:pt x="15118" y="17903"/>
                  </a:lnTo>
                  <a:lnTo>
                    <a:pt x="15143" y="17756"/>
                  </a:lnTo>
                  <a:lnTo>
                    <a:pt x="15143" y="16608"/>
                  </a:lnTo>
                  <a:lnTo>
                    <a:pt x="2736" y="16608"/>
                  </a:lnTo>
                  <a:lnTo>
                    <a:pt x="2589" y="16584"/>
                  </a:lnTo>
                  <a:lnTo>
                    <a:pt x="2443" y="16535"/>
                  </a:lnTo>
                  <a:lnTo>
                    <a:pt x="2296" y="16462"/>
                  </a:lnTo>
                  <a:lnTo>
                    <a:pt x="2174" y="16364"/>
                  </a:lnTo>
                  <a:lnTo>
                    <a:pt x="2077" y="16242"/>
                  </a:lnTo>
                  <a:lnTo>
                    <a:pt x="2028" y="16096"/>
                  </a:lnTo>
                  <a:lnTo>
                    <a:pt x="1979" y="15949"/>
                  </a:lnTo>
                  <a:lnTo>
                    <a:pt x="1954" y="15802"/>
                  </a:lnTo>
                  <a:lnTo>
                    <a:pt x="195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7" name="Google Shape;747;p47"/>
            <p:cNvSpPr/>
            <p:nvPr/>
          </p:nvSpPr>
          <p:spPr>
            <a:xfrm>
              <a:off x="1307825" y="910975"/>
              <a:ext cx="378600" cy="464050"/>
            </a:xfrm>
            <a:custGeom>
              <a:avLst/>
              <a:gdLst/>
              <a:ahLst/>
              <a:cxnLst/>
              <a:rect l="l" t="t" r="r" b="b"/>
              <a:pathLst>
                <a:path w="15144" h="18562" extrusionOk="0">
                  <a:moveTo>
                    <a:pt x="782" y="0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4"/>
                  </a:lnTo>
                  <a:lnTo>
                    <a:pt x="123" y="342"/>
                  </a:lnTo>
                  <a:lnTo>
                    <a:pt x="74" y="489"/>
                  </a:lnTo>
                  <a:lnTo>
                    <a:pt x="25" y="635"/>
                  </a:lnTo>
                  <a:lnTo>
                    <a:pt x="1" y="782"/>
                  </a:lnTo>
                  <a:lnTo>
                    <a:pt x="1" y="17780"/>
                  </a:lnTo>
                  <a:lnTo>
                    <a:pt x="25" y="17951"/>
                  </a:lnTo>
                  <a:lnTo>
                    <a:pt x="74" y="18098"/>
                  </a:lnTo>
                  <a:lnTo>
                    <a:pt x="123" y="18220"/>
                  </a:lnTo>
                  <a:lnTo>
                    <a:pt x="221" y="18342"/>
                  </a:lnTo>
                  <a:lnTo>
                    <a:pt x="343" y="18440"/>
                  </a:lnTo>
                  <a:lnTo>
                    <a:pt x="489" y="18513"/>
                  </a:lnTo>
                  <a:lnTo>
                    <a:pt x="636" y="18562"/>
                  </a:lnTo>
                  <a:lnTo>
                    <a:pt x="14508" y="18562"/>
                  </a:lnTo>
                  <a:lnTo>
                    <a:pt x="14655" y="18513"/>
                  </a:lnTo>
                  <a:lnTo>
                    <a:pt x="14801" y="18440"/>
                  </a:lnTo>
                  <a:lnTo>
                    <a:pt x="14923" y="18342"/>
                  </a:lnTo>
                  <a:lnTo>
                    <a:pt x="15021" y="18220"/>
                  </a:lnTo>
                  <a:lnTo>
                    <a:pt x="15070" y="18098"/>
                  </a:lnTo>
                  <a:lnTo>
                    <a:pt x="15119" y="17951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6" y="3835"/>
                  </a:lnTo>
                  <a:lnTo>
                    <a:pt x="12066" y="3761"/>
                  </a:lnTo>
                  <a:lnTo>
                    <a:pt x="11846" y="3664"/>
                  </a:lnTo>
                  <a:lnTo>
                    <a:pt x="11651" y="3493"/>
                  </a:lnTo>
                  <a:lnTo>
                    <a:pt x="11504" y="3297"/>
                  </a:lnTo>
                  <a:lnTo>
                    <a:pt x="11382" y="3102"/>
                  </a:lnTo>
                  <a:lnTo>
                    <a:pt x="11309" y="2858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8" name="Google Shape;748;p47"/>
            <p:cNvSpPr/>
            <p:nvPr/>
          </p:nvSpPr>
          <p:spPr>
            <a:xfrm>
              <a:off x="1602125" y="910975"/>
              <a:ext cx="84300" cy="84275"/>
            </a:xfrm>
            <a:custGeom>
              <a:avLst/>
              <a:gdLst/>
              <a:ahLst/>
              <a:cxnLst/>
              <a:rect l="l" t="t" r="r" b="b"/>
              <a:pathLst>
                <a:path w="3372" h="3371" extrusionOk="0">
                  <a:moveTo>
                    <a:pt x="1" y="0"/>
                  </a:moveTo>
                  <a:lnTo>
                    <a:pt x="1" y="2589"/>
                  </a:lnTo>
                  <a:lnTo>
                    <a:pt x="1" y="2760"/>
                  </a:lnTo>
                  <a:lnTo>
                    <a:pt x="50" y="2907"/>
                  </a:lnTo>
                  <a:lnTo>
                    <a:pt x="123" y="3029"/>
                  </a:lnTo>
                  <a:lnTo>
                    <a:pt x="221" y="3151"/>
                  </a:lnTo>
                  <a:lnTo>
                    <a:pt x="343" y="3249"/>
                  </a:lnTo>
                  <a:lnTo>
                    <a:pt x="465" y="3322"/>
                  </a:lnTo>
                  <a:lnTo>
                    <a:pt x="611" y="3371"/>
                  </a:lnTo>
                  <a:lnTo>
                    <a:pt x="3371" y="337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9" name="Google Shape;749;p47"/>
          <p:cNvGrpSpPr/>
          <p:nvPr/>
        </p:nvGrpSpPr>
        <p:grpSpPr>
          <a:xfrm>
            <a:off x="1480400" y="975274"/>
            <a:ext cx="358351" cy="298118"/>
            <a:chOff x="1926350" y="995225"/>
            <a:chExt cx="428650" cy="356600"/>
          </a:xfrm>
          <a:solidFill>
            <a:schemeClr val="tx1"/>
          </a:solidFill>
        </p:grpSpPr>
        <p:sp>
          <p:nvSpPr>
            <p:cNvPr id="750" name="Google Shape;750;p47"/>
            <p:cNvSpPr/>
            <p:nvPr/>
          </p:nvSpPr>
          <p:spPr>
            <a:xfrm>
              <a:off x="1926350" y="1298075"/>
              <a:ext cx="208225" cy="53750"/>
            </a:xfrm>
            <a:custGeom>
              <a:avLst/>
              <a:gdLst/>
              <a:ahLst/>
              <a:cxnLst/>
              <a:rect l="l" t="t" r="r" b="b"/>
              <a:pathLst>
                <a:path w="8329" h="2150" extrusionOk="0">
                  <a:moveTo>
                    <a:pt x="0" y="0"/>
                  </a:moveTo>
                  <a:lnTo>
                    <a:pt x="0" y="489"/>
                  </a:lnTo>
                  <a:lnTo>
                    <a:pt x="25" y="635"/>
                  </a:lnTo>
                  <a:lnTo>
                    <a:pt x="74" y="758"/>
                  </a:lnTo>
                  <a:lnTo>
                    <a:pt x="147" y="855"/>
                  </a:lnTo>
                  <a:lnTo>
                    <a:pt x="245" y="953"/>
                  </a:lnTo>
                  <a:lnTo>
                    <a:pt x="391" y="1026"/>
                  </a:lnTo>
                  <a:lnTo>
                    <a:pt x="562" y="1051"/>
                  </a:lnTo>
                  <a:lnTo>
                    <a:pt x="733" y="1026"/>
                  </a:lnTo>
                  <a:lnTo>
                    <a:pt x="1295" y="855"/>
                  </a:lnTo>
                  <a:lnTo>
                    <a:pt x="1661" y="782"/>
                  </a:lnTo>
                  <a:lnTo>
                    <a:pt x="2076" y="684"/>
                  </a:lnTo>
                  <a:lnTo>
                    <a:pt x="2540" y="611"/>
                  </a:lnTo>
                  <a:lnTo>
                    <a:pt x="3029" y="562"/>
                  </a:lnTo>
                  <a:lnTo>
                    <a:pt x="3591" y="513"/>
                  </a:lnTo>
                  <a:lnTo>
                    <a:pt x="4177" y="489"/>
                  </a:lnTo>
                  <a:lnTo>
                    <a:pt x="4616" y="513"/>
                  </a:lnTo>
                  <a:lnTo>
                    <a:pt x="5032" y="538"/>
                  </a:lnTo>
                  <a:lnTo>
                    <a:pt x="5422" y="611"/>
                  </a:lnTo>
                  <a:lnTo>
                    <a:pt x="5789" y="684"/>
                  </a:lnTo>
                  <a:lnTo>
                    <a:pt x="6131" y="782"/>
                  </a:lnTo>
                  <a:lnTo>
                    <a:pt x="6448" y="880"/>
                  </a:lnTo>
                  <a:lnTo>
                    <a:pt x="6717" y="1002"/>
                  </a:lnTo>
                  <a:lnTo>
                    <a:pt x="6985" y="1124"/>
                  </a:lnTo>
                  <a:lnTo>
                    <a:pt x="7205" y="1246"/>
                  </a:lnTo>
                  <a:lnTo>
                    <a:pt x="7425" y="1393"/>
                  </a:lnTo>
                  <a:lnTo>
                    <a:pt x="7791" y="1661"/>
                  </a:lnTo>
                  <a:lnTo>
                    <a:pt x="8084" y="1930"/>
                  </a:lnTo>
                  <a:lnTo>
                    <a:pt x="8329" y="2150"/>
                  </a:lnTo>
                  <a:lnTo>
                    <a:pt x="8329" y="1661"/>
                  </a:lnTo>
                  <a:lnTo>
                    <a:pt x="8084" y="1441"/>
                  </a:lnTo>
                  <a:lnTo>
                    <a:pt x="7791" y="1173"/>
                  </a:lnTo>
                  <a:lnTo>
                    <a:pt x="7425" y="904"/>
                  </a:lnTo>
                  <a:lnTo>
                    <a:pt x="7205" y="758"/>
                  </a:lnTo>
                  <a:lnTo>
                    <a:pt x="6985" y="635"/>
                  </a:lnTo>
                  <a:lnTo>
                    <a:pt x="6717" y="513"/>
                  </a:lnTo>
                  <a:lnTo>
                    <a:pt x="6448" y="391"/>
                  </a:lnTo>
                  <a:lnTo>
                    <a:pt x="6131" y="294"/>
                  </a:lnTo>
                  <a:lnTo>
                    <a:pt x="5789" y="196"/>
                  </a:lnTo>
                  <a:lnTo>
                    <a:pt x="5422" y="123"/>
                  </a:lnTo>
                  <a:lnTo>
                    <a:pt x="5032" y="49"/>
                  </a:lnTo>
                  <a:lnTo>
                    <a:pt x="4616" y="25"/>
                  </a:lnTo>
                  <a:lnTo>
                    <a:pt x="4177" y="0"/>
                  </a:lnTo>
                  <a:lnTo>
                    <a:pt x="3591" y="25"/>
                  </a:lnTo>
                  <a:lnTo>
                    <a:pt x="3029" y="74"/>
                  </a:lnTo>
                  <a:lnTo>
                    <a:pt x="2540" y="123"/>
                  </a:lnTo>
                  <a:lnTo>
                    <a:pt x="2076" y="196"/>
                  </a:lnTo>
                  <a:lnTo>
                    <a:pt x="1661" y="294"/>
                  </a:lnTo>
                  <a:lnTo>
                    <a:pt x="1295" y="367"/>
                  </a:lnTo>
                  <a:lnTo>
                    <a:pt x="733" y="538"/>
                  </a:lnTo>
                  <a:lnTo>
                    <a:pt x="562" y="562"/>
                  </a:lnTo>
                  <a:lnTo>
                    <a:pt x="391" y="538"/>
                  </a:lnTo>
                  <a:lnTo>
                    <a:pt x="245" y="465"/>
                  </a:lnTo>
                  <a:lnTo>
                    <a:pt x="147" y="367"/>
                  </a:lnTo>
                  <a:lnTo>
                    <a:pt x="74" y="269"/>
                  </a:lnTo>
                  <a:lnTo>
                    <a:pt x="25" y="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1" name="Google Shape;751;p47"/>
            <p:cNvSpPr/>
            <p:nvPr/>
          </p:nvSpPr>
          <p:spPr>
            <a:xfrm>
              <a:off x="2146775" y="1298075"/>
              <a:ext cx="208225" cy="53750"/>
            </a:xfrm>
            <a:custGeom>
              <a:avLst/>
              <a:gdLst/>
              <a:ahLst/>
              <a:cxnLst/>
              <a:rect l="l" t="t" r="r" b="b"/>
              <a:pathLst>
                <a:path w="8329" h="2150" extrusionOk="0">
                  <a:moveTo>
                    <a:pt x="4152" y="0"/>
                  </a:moveTo>
                  <a:lnTo>
                    <a:pt x="3712" y="25"/>
                  </a:lnTo>
                  <a:lnTo>
                    <a:pt x="3297" y="49"/>
                  </a:lnTo>
                  <a:lnTo>
                    <a:pt x="2907" y="123"/>
                  </a:lnTo>
                  <a:lnTo>
                    <a:pt x="2540" y="196"/>
                  </a:lnTo>
                  <a:lnTo>
                    <a:pt x="2198" y="294"/>
                  </a:lnTo>
                  <a:lnTo>
                    <a:pt x="1881" y="391"/>
                  </a:lnTo>
                  <a:lnTo>
                    <a:pt x="1612" y="513"/>
                  </a:lnTo>
                  <a:lnTo>
                    <a:pt x="1343" y="635"/>
                  </a:lnTo>
                  <a:lnTo>
                    <a:pt x="1124" y="758"/>
                  </a:lnTo>
                  <a:lnTo>
                    <a:pt x="904" y="904"/>
                  </a:lnTo>
                  <a:lnTo>
                    <a:pt x="537" y="1173"/>
                  </a:lnTo>
                  <a:lnTo>
                    <a:pt x="244" y="1441"/>
                  </a:lnTo>
                  <a:lnTo>
                    <a:pt x="0" y="1661"/>
                  </a:lnTo>
                  <a:lnTo>
                    <a:pt x="0" y="2150"/>
                  </a:lnTo>
                  <a:lnTo>
                    <a:pt x="244" y="1930"/>
                  </a:lnTo>
                  <a:lnTo>
                    <a:pt x="537" y="1661"/>
                  </a:lnTo>
                  <a:lnTo>
                    <a:pt x="904" y="1393"/>
                  </a:lnTo>
                  <a:lnTo>
                    <a:pt x="1124" y="1246"/>
                  </a:lnTo>
                  <a:lnTo>
                    <a:pt x="1343" y="1124"/>
                  </a:lnTo>
                  <a:lnTo>
                    <a:pt x="1612" y="1002"/>
                  </a:lnTo>
                  <a:lnTo>
                    <a:pt x="1881" y="880"/>
                  </a:lnTo>
                  <a:lnTo>
                    <a:pt x="2198" y="782"/>
                  </a:lnTo>
                  <a:lnTo>
                    <a:pt x="2540" y="684"/>
                  </a:lnTo>
                  <a:lnTo>
                    <a:pt x="2907" y="611"/>
                  </a:lnTo>
                  <a:lnTo>
                    <a:pt x="3297" y="538"/>
                  </a:lnTo>
                  <a:lnTo>
                    <a:pt x="3712" y="513"/>
                  </a:lnTo>
                  <a:lnTo>
                    <a:pt x="4152" y="489"/>
                  </a:lnTo>
                  <a:lnTo>
                    <a:pt x="4738" y="513"/>
                  </a:lnTo>
                  <a:lnTo>
                    <a:pt x="5300" y="562"/>
                  </a:lnTo>
                  <a:lnTo>
                    <a:pt x="5788" y="611"/>
                  </a:lnTo>
                  <a:lnTo>
                    <a:pt x="6252" y="684"/>
                  </a:lnTo>
                  <a:lnTo>
                    <a:pt x="6668" y="782"/>
                  </a:lnTo>
                  <a:lnTo>
                    <a:pt x="7034" y="855"/>
                  </a:lnTo>
                  <a:lnTo>
                    <a:pt x="7596" y="1026"/>
                  </a:lnTo>
                  <a:lnTo>
                    <a:pt x="7767" y="1051"/>
                  </a:lnTo>
                  <a:lnTo>
                    <a:pt x="7938" y="1026"/>
                  </a:lnTo>
                  <a:lnTo>
                    <a:pt x="8084" y="953"/>
                  </a:lnTo>
                  <a:lnTo>
                    <a:pt x="8182" y="855"/>
                  </a:lnTo>
                  <a:lnTo>
                    <a:pt x="8255" y="758"/>
                  </a:lnTo>
                  <a:lnTo>
                    <a:pt x="8304" y="635"/>
                  </a:lnTo>
                  <a:lnTo>
                    <a:pt x="8328" y="489"/>
                  </a:lnTo>
                  <a:lnTo>
                    <a:pt x="8328" y="0"/>
                  </a:lnTo>
                  <a:lnTo>
                    <a:pt x="8304" y="147"/>
                  </a:lnTo>
                  <a:lnTo>
                    <a:pt x="8255" y="269"/>
                  </a:lnTo>
                  <a:lnTo>
                    <a:pt x="8182" y="367"/>
                  </a:lnTo>
                  <a:lnTo>
                    <a:pt x="8084" y="465"/>
                  </a:lnTo>
                  <a:lnTo>
                    <a:pt x="7938" y="538"/>
                  </a:lnTo>
                  <a:lnTo>
                    <a:pt x="7767" y="562"/>
                  </a:lnTo>
                  <a:lnTo>
                    <a:pt x="7596" y="538"/>
                  </a:lnTo>
                  <a:lnTo>
                    <a:pt x="7034" y="367"/>
                  </a:lnTo>
                  <a:lnTo>
                    <a:pt x="6668" y="294"/>
                  </a:lnTo>
                  <a:lnTo>
                    <a:pt x="6252" y="196"/>
                  </a:lnTo>
                  <a:lnTo>
                    <a:pt x="5788" y="123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2" name="Google Shape;752;p47"/>
            <p:cNvSpPr/>
            <p:nvPr/>
          </p:nvSpPr>
          <p:spPr>
            <a:xfrm>
              <a:off x="1926350" y="995225"/>
              <a:ext cx="208225" cy="332175"/>
            </a:xfrm>
            <a:custGeom>
              <a:avLst/>
              <a:gdLst/>
              <a:ahLst/>
              <a:cxnLst/>
              <a:rect l="l" t="t" r="r" b="b"/>
              <a:pathLst>
                <a:path w="8329" h="13287" extrusionOk="0">
                  <a:moveTo>
                    <a:pt x="4177" y="1"/>
                  </a:moveTo>
                  <a:lnTo>
                    <a:pt x="3591" y="25"/>
                  </a:lnTo>
                  <a:lnTo>
                    <a:pt x="3029" y="74"/>
                  </a:lnTo>
                  <a:lnTo>
                    <a:pt x="2467" y="196"/>
                  </a:lnTo>
                  <a:lnTo>
                    <a:pt x="1905" y="343"/>
                  </a:lnTo>
                  <a:lnTo>
                    <a:pt x="1393" y="538"/>
                  </a:lnTo>
                  <a:lnTo>
                    <a:pt x="929" y="758"/>
                  </a:lnTo>
                  <a:lnTo>
                    <a:pt x="513" y="978"/>
                  </a:lnTo>
                  <a:lnTo>
                    <a:pt x="342" y="1124"/>
                  </a:lnTo>
                  <a:lnTo>
                    <a:pt x="196" y="1246"/>
                  </a:lnTo>
                  <a:lnTo>
                    <a:pt x="123" y="1319"/>
                  </a:lnTo>
                  <a:lnTo>
                    <a:pt x="49" y="1442"/>
                  </a:lnTo>
                  <a:lnTo>
                    <a:pt x="25" y="1539"/>
                  </a:lnTo>
                  <a:lnTo>
                    <a:pt x="0" y="1661"/>
                  </a:lnTo>
                  <a:lnTo>
                    <a:pt x="0" y="11626"/>
                  </a:lnTo>
                  <a:lnTo>
                    <a:pt x="25" y="11773"/>
                  </a:lnTo>
                  <a:lnTo>
                    <a:pt x="74" y="11895"/>
                  </a:lnTo>
                  <a:lnTo>
                    <a:pt x="147" y="11992"/>
                  </a:lnTo>
                  <a:lnTo>
                    <a:pt x="245" y="12090"/>
                  </a:lnTo>
                  <a:lnTo>
                    <a:pt x="391" y="12163"/>
                  </a:lnTo>
                  <a:lnTo>
                    <a:pt x="562" y="12188"/>
                  </a:lnTo>
                  <a:lnTo>
                    <a:pt x="733" y="12163"/>
                  </a:lnTo>
                  <a:lnTo>
                    <a:pt x="1295" y="11992"/>
                  </a:lnTo>
                  <a:lnTo>
                    <a:pt x="1661" y="11919"/>
                  </a:lnTo>
                  <a:lnTo>
                    <a:pt x="2076" y="11821"/>
                  </a:lnTo>
                  <a:lnTo>
                    <a:pt x="2540" y="11748"/>
                  </a:lnTo>
                  <a:lnTo>
                    <a:pt x="3029" y="11699"/>
                  </a:lnTo>
                  <a:lnTo>
                    <a:pt x="3591" y="11650"/>
                  </a:lnTo>
                  <a:lnTo>
                    <a:pt x="4177" y="11626"/>
                  </a:lnTo>
                  <a:lnTo>
                    <a:pt x="4616" y="11650"/>
                  </a:lnTo>
                  <a:lnTo>
                    <a:pt x="5032" y="11675"/>
                  </a:lnTo>
                  <a:lnTo>
                    <a:pt x="5422" y="11748"/>
                  </a:lnTo>
                  <a:lnTo>
                    <a:pt x="5789" y="11821"/>
                  </a:lnTo>
                  <a:lnTo>
                    <a:pt x="6131" y="11919"/>
                  </a:lnTo>
                  <a:lnTo>
                    <a:pt x="6448" y="12017"/>
                  </a:lnTo>
                  <a:lnTo>
                    <a:pt x="6717" y="12139"/>
                  </a:lnTo>
                  <a:lnTo>
                    <a:pt x="6985" y="12261"/>
                  </a:lnTo>
                  <a:lnTo>
                    <a:pt x="7205" y="12383"/>
                  </a:lnTo>
                  <a:lnTo>
                    <a:pt x="7425" y="12530"/>
                  </a:lnTo>
                  <a:lnTo>
                    <a:pt x="7791" y="12798"/>
                  </a:lnTo>
                  <a:lnTo>
                    <a:pt x="8084" y="13067"/>
                  </a:lnTo>
                  <a:lnTo>
                    <a:pt x="8329" y="13287"/>
                  </a:lnTo>
                  <a:lnTo>
                    <a:pt x="8329" y="2199"/>
                  </a:lnTo>
                  <a:lnTo>
                    <a:pt x="8329" y="2101"/>
                  </a:lnTo>
                  <a:lnTo>
                    <a:pt x="8280" y="1979"/>
                  </a:lnTo>
                  <a:lnTo>
                    <a:pt x="8231" y="1881"/>
                  </a:lnTo>
                  <a:lnTo>
                    <a:pt x="8158" y="1808"/>
                  </a:lnTo>
                  <a:lnTo>
                    <a:pt x="8036" y="1686"/>
                  </a:lnTo>
                  <a:lnTo>
                    <a:pt x="7767" y="1442"/>
                  </a:lnTo>
                  <a:lnTo>
                    <a:pt x="7449" y="1173"/>
                  </a:lnTo>
                  <a:lnTo>
                    <a:pt x="7083" y="904"/>
                  </a:lnTo>
                  <a:lnTo>
                    <a:pt x="6644" y="611"/>
                  </a:lnTo>
                  <a:lnTo>
                    <a:pt x="6375" y="489"/>
                  </a:lnTo>
                  <a:lnTo>
                    <a:pt x="6131" y="367"/>
                  </a:lnTo>
                  <a:lnTo>
                    <a:pt x="5838" y="269"/>
                  </a:lnTo>
                  <a:lnTo>
                    <a:pt x="5544" y="172"/>
                  </a:lnTo>
                  <a:lnTo>
                    <a:pt x="5227" y="98"/>
                  </a:lnTo>
                  <a:lnTo>
                    <a:pt x="4885" y="49"/>
                  </a:lnTo>
                  <a:lnTo>
                    <a:pt x="454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3" name="Google Shape;753;p47"/>
            <p:cNvSpPr/>
            <p:nvPr/>
          </p:nvSpPr>
          <p:spPr>
            <a:xfrm>
              <a:off x="2146775" y="995225"/>
              <a:ext cx="208225" cy="332175"/>
            </a:xfrm>
            <a:custGeom>
              <a:avLst/>
              <a:gdLst/>
              <a:ahLst/>
              <a:cxnLst/>
              <a:rect l="l" t="t" r="r" b="b"/>
              <a:pathLst>
                <a:path w="8329" h="13287" extrusionOk="0">
                  <a:moveTo>
                    <a:pt x="3786" y="1"/>
                  </a:moveTo>
                  <a:lnTo>
                    <a:pt x="3444" y="49"/>
                  </a:lnTo>
                  <a:lnTo>
                    <a:pt x="3102" y="98"/>
                  </a:lnTo>
                  <a:lnTo>
                    <a:pt x="2784" y="172"/>
                  </a:lnTo>
                  <a:lnTo>
                    <a:pt x="2491" y="269"/>
                  </a:lnTo>
                  <a:lnTo>
                    <a:pt x="2198" y="367"/>
                  </a:lnTo>
                  <a:lnTo>
                    <a:pt x="1954" y="489"/>
                  </a:lnTo>
                  <a:lnTo>
                    <a:pt x="1685" y="611"/>
                  </a:lnTo>
                  <a:lnTo>
                    <a:pt x="1246" y="904"/>
                  </a:lnTo>
                  <a:lnTo>
                    <a:pt x="879" y="1173"/>
                  </a:lnTo>
                  <a:lnTo>
                    <a:pt x="562" y="1442"/>
                  </a:lnTo>
                  <a:lnTo>
                    <a:pt x="293" y="1686"/>
                  </a:lnTo>
                  <a:lnTo>
                    <a:pt x="171" y="1808"/>
                  </a:lnTo>
                  <a:lnTo>
                    <a:pt x="98" y="1881"/>
                  </a:lnTo>
                  <a:lnTo>
                    <a:pt x="49" y="1979"/>
                  </a:lnTo>
                  <a:lnTo>
                    <a:pt x="0" y="2101"/>
                  </a:lnTo>
                  <a:lnTo>
                    <a:pt x="0" y="2199"/>
                  </a:lnTo>
                  <a:lnTo>
                    <a:pt x="0" y="13287"/>
                  </a:lnTo>
                  <a:lnTo>
                    <a:pt x="244" y="13067"/>
                  </a:lnTo>
                  <a:lnTo>
                    <a:pt x="537" y="12798"/>
                  </a:lnTo>
                  <a:lnTo>
                    <a:pt x="904" y="12530"/>
                  </a:lnTo>
                  <a:lnTo>
                    <a:pt x="1124" y="12383"/>
                  </a:lnTo>
                  <a:lnTo>
                    <a:pt x="1343" y="12261"/>
                  </a:lnTo>
                  <a:lnTo>
                    <a:pt x="1612" y="12139"/>
                  </a:lnTo>
                  <a:lnTo>
                    <a:pt x="1881" y="12017"/>
                  </a:lnTo>
                  <a:lnTo>
                    <a:pt x="2198" y="11919"/>
                  </a:lnTo>
                  <a:lnTo>
                    <a:pt x="2540" y="11821"/>
                  </a:lnTo>
                  <a:lnTo>
                    <a:pt x="2907" y="11748"/>
                  </a:lnTo>
                  <a:lnTo>
                    <a:pt x="3297" y="11675"/>
                  </a:lnTo>
                  <a:lnTo>
                    <a:pt x="3712" y="11650"/>
                  </a:lnTo>
                  <a:lnTo>
                    <a:pt x="4152" y="11626"/>
                  </a:lnTo>
                  <a:lnTo>
                    <a:pt x="4738" y="11650"/>
                  </a:lnTo>
                  <a:lnTo>
                    <a:pt x="5300" y="11699"/>
                  </a:lnTo>
                  <a:lnTo>
                    <a:pt x="5788" y="11748"/>
                  </a:lnTo>
                  <a:lnTo>
                    <a:pt x="6252" y="11821"/>
                  </a:lnTo>
                  <a:lnTo>
                    <a:pt x="6668" y="11919"/>
                  </a:lnTo>
                  <a:lnTo>
                    <a:pt x="7034" y="11992"/>
                  </a:lnTo>
                  <a:lnTo>
                    <a:pt x="7596" y="12163"/>
                  </a:lnTo>
                  <a:lnTo>
                    <a:pt x="7767" y="12188"/>
                  </a:lnTo>
                  <a:lnTo>
                    <a:pt x="7938" y="12163"/>
                  </a:lnTo>
                  <a:lnTo>
                    <a:pt x="8084" y="12090"/>
                  </a:lnTo>
                  <a:lnTo>
                    <a:pt x="8182" y="11992"/>
                  </a:lnTo>
                  <a:lnTo>
                    <a:pt x="8255" y="11895"/>
                  </a:lnTo>
                  <a:lnTo>
                    <a:pt x="8304" y="11773"/>
                  </a:lnTo>
                  <a:lnTo>
                    <a:pt x="8328" y="11626"/>
                  </a:lnTo>
                  <a:lnTo>
                    <a:pt x="8328" y="1661"/>
                  </a:lnTo>
                  <a:lnTo>
                    <a:pt x="8304" y="1539"/>
                  </a:lnTo>
                  <a:lnTo>
                    <a:pt x="8280" y="1442"/>
                  </a:lnTo>
                  <a:lnTo>
                    <a:pt x="8206" y="1319"/>
                  </a:lnTo>
                  <a:lnTo>
                    <a:pt x="8133" y="1246"/>
                  </a:lnTo>
                  <a:lnTo>
                    <a:pt x="7987" y="1124"/>
                  </a:lnTo>
                  <a:lnTo>
                    <a:pt x="7816" y="978"/>
                  </a:lnTo>
                  <a:lnTo>
                    <a:pt x="7400" y="758"/>
                  </a:lnTo>
                  <a:lnTo>
                    <a:pt x="6936" y="538"/>
                  </a:lnTo>
                  <a:lnTo>
                    <a:pt x="6423" y="343"/>
                  </a:lnTo>
                  <a:lnTo>
                    <a:pt x="5862" y="196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54" name="Google Shape;754;p47"/>
          <p:cNvSpPr/>
          <p:nvPr/>
        </p:nvSpPr>
        <p:spPr>
          <a:xfrm>
            <a:off x="2048085" y="950288"/>
            <a:ext cx="350200" cy="348152"/>
          </a:xfrm>
          <a:custGeom>
            <a:avLst/>
            <a:gdLst/>
            <a:ahLst/>
            <a:cxnLst/>
            <a:rect l="l" t="t" r="r" b="b"/>
            <a:pathLst>
              <a:path w="16756" h="16658" extrusionOk="0">
                <a:moveTo>
                  <a:pt x="13287" y="2565"/>
                </a:moveTo>
                <a:lnTo>
                  <a:pt x="13482" y="2590"/>
                </a:lnTo>
                <a:lnTo>
                  <a:pt x="13653" y="2663"/>
                </a:lnTo>
                <a:lnTo>
                  <a:pt x="13800" y="2736"/>
                </a:lnTo>
                <a:lnTo>
                  <a:pt x="13922" y="2858"/>
                </a:lnTo>
                <a:lnTo>
                  <a:pt x="14069" y="3005"/>
                </a:lnTo>
                <a:lnTo>
                  <a:pt x="14142" y="3176"/>
                </a:lnTo>
                <a:lnTo>
                  <a:pt x="14191" y="3371"/>
                </a:lnTo>
                <a:lnTo>
                  <a:pt x="14215" y="3567"/>
                </a:lnTo>
                <a:lnTo>
                  <a:pt x="14191" y="3738"/>
                </a:lnTo>
                <a:lnTo>
                  <a:pt x="14142" y="3884"/>
                </a:lnTo>
                <a:lnTo>
                  <a:pt x="14069" y="4055"/>
                </a:lnTo>
                <a:lnTo>
                  <a:pt x="13922" y="4202"/>
                </a:lnTo>
                <a:lnTo>
                  <a:pt x="13800" y="4348"/>
                </a:lnTo>
                <a:lnTo>
                  <a:pt x="13653" y="4446"/>
                </a:lnTo>
                <a:lnTo>
                  <a:pt x="13482" y="4495"/>
                </a:lnTo>
                <a:lnTo>
                  <a:pt x="13067" y="4495"/>
                </a:lnTo>
                <a:lnTo>
                  <a:pt x="12896" y="4446"/>
                </a:lnTo>
                <a:lnTo>
                  <a:pt x="12725" y="4348"/>
                </a:lnTo>
                <a:lnTo>
                  <a:pt x="12554" y="4202"/>
                </a:lnTo>
                <a:lnTo>
                  <a:pt x="12481" y="4055"/>
                </a:lnTo>
                <a:lnTo>
                  <a:pt x="12408" y="3884"/>
                </a:lnTo>
                <a:lnTo>
                  <a:pt x="12359" y="3738"/>
                </a:lnTo>
                <a:lnTo>
                  <a:pt x="12359" y="3567"/>
                </a:lnTo>
                <a:lnTo>
                  <a:pt x="12359" y="3371"/>
                </a:lnTo>
                <a:lnTo>
                  <a:pt x="12408" y="3176"/>
                </a:lnTo>
                <a:lnTo>
                  <a:pt x="12481" y="3005"/>
                </a:lnTo>
                <a:lnTo>
                  <a:pt x="12554" y="2858"/>
                </a:lnTo>
                <a:lnTo>
                  <a:pt x="12725" y="2736"/>
                </a:lnTo>
                <a:lnTo>
                  <a:pt x="12896" y="2663"/>
                </a:lnTo>
                <a:lnTo>
                  <a:pt x="13067" y="2590"/>
                </a:lnTo>
                <a:lnTo>
                  <a:pt x="13287" y="2565"/>
                </a:lnTo>
                <a:close/>
                <a:moveTo>
                  <a:pt x="10845" y="1"/>
                </a:moveTo>
                <a:lnTo>
                  <a:pt x="10527" y="25"/>
                </a:lnTo>
                <a:lnTo>
                  <a:pt x="10210" y="74"/>
                </a:lnTo>
                <a:lnTo>
                  <a:pt x="9868" y="172"/>
                </a:lnTo>
                <a:lnTo>
                  <a:pt x="9477" y="318"/>
                </a:lnTo>
                <a:lnTo>
                  <a:pt x="9184" y="489"/>
                </a:lnTo>
                <a:lnTo>
                  <a:pt x="8891" y="660"/>
                </a:lnTo>
                <a:lnTo>
                  <a:pt x="8622" y="831"/>
                </a:lnTo>
                <a:lnTo>
                  <a:pt x="8525" y="953"/>
                </a:lnTo>
                <a:lnTo>
                  <a:pt x="8427" y="1051"/>
                </a:lnTo>
                <a:lnTo>
                  <a:pt x="416" y="8866"/>
                </a:lnTo>
                <a:lnTo>
                  <a:pt x="270" y="9086"/>
                </a:lnTo>
                <a:lnTo>
                  <a:pt x="123" y="9355"/>
                </a:lnTo>
                <a:lnTo>
                  <a:pt x="25" y="9624"/>
                </a:lnTo>
                <a:lnTo>
                  <a:pt x="1" y="9746"/>
                </a:lnTo>
                <a:lnTo>
                  <a:pt x="1" y="9917"/>
                </a:lnTo>
                <a:lnTo>
                  <a:pt x="1" y="10039"/>
                </a:lnTo>
                <a:lnTo>
                  <a:pt x="25" y="10136"/>
                </a:lnTo>
                <a:lnTo>
                  <a:pt x="123" y="10381"/>
                </a:lnTo>
                <a:lnTo>
                  <a:pt x="270" y="10625"/>
                </a:lnTo>
                <a:lnTo>
                  <a:pt x="416" y="10869"/>
                </a:lnTo>
                <a:lnTo>
                  <a:pt x="5911" y="16242"/>
                </a:lnTo>
                <a:lnTo>
                  <a:pt x="6009" y="16340"/>
                </a:lnTo>
                <a:lnTo>
                  <a:pt x="6131" y="16438"/>
                </a:lnTo>
                <a:lnTo>
                  <a:pt x="6253" y="16511"/>
                </a:lnTo>
                <a:lnTo>
                  <a:pt x="6400" y="16560"/>
                </a:lnTo>
                <a:lnTo>
                  <a:pt x="6522" y="16609"/>
                </a:lnTo>
                <a:lnTo>
                  <a:pt x="6668" y="16633"/>
                </a:lnTo>
                <a:lnTo>
                  <a:pt x="6961" y="16657"/>
                </a:lnTo>
                <a:lnTo>
                  <a:pt x="7206" y="16633"/>
                </a:lnTo>
                <a:lnTo>
                  <a:pt x="7474" y="16560"/>
                </a:lnTo>
                <a:lnTo>
                  <a:pt x="7596" y="16511"/>
                </a:lnTo>
                <a:lnTo>
                  <a:pt x="7719" y="16438"/>
                </a:lnTo>
                <a:lnTo>
                  <a:pt x="7816" y="16340"/>
                </a:lnTo>
                <a:lnTo>
                  <a:pt x="7914" y="16242"/>
                </a:lnTo>
                <a:lnTo>
                  <a:pt x="15803" y="8427"/>
                </a:lnTo>
                <a:lnTo>
                  <a:pt x="15974" y="8183"/>
                </a:lnTo>
                <a:lnTo>
                  <a:pt x="16169" y="7938"/>
                </a:lnTo>
                <a:lnTo>
                  <a:pt x="16242" y="7792"/>
                </a:lnTo>
                <a:lnTo>
                  <a:pt x="16340" y="7645"/>
                </a:lnTo>
                <a:lnTo>
                  <a:pt x="16389" y="7474"/>
                </a:lnTo>
                <a:lnTo>
                  <a:pt x="16438" y="7279"/>
                </a:lnTo>
                <a:lnTo>
                  <a:pt x="16584" y="6961"/>
                </a:lnTo>
                <a:lnTo>
                  <a:pt x="16682" y="6644"/>
                </a:lnTo>
                <a:lnTo>
                  <a:pt x="16731" y="6326"/>
                </a:lnTo>
                <a:lnTo>
                  <a:pt x="16755" y="6009"/>
                </a:lnTo>
                <a:lnTo>
                  <a:pt x="16755" y="1491"/>
                </a:lnTo>
                <a:lnTo>
                  <a:pt x="16731" y="1173"/>
                </a:lnTo>
                <a:lnTo>
                  <a:pt x="16706" y="1051"/>
                </a:lnTo>
                <a:lnTo>
                  <a:pt x="16657" y="905"/>
                </a:lnTo>
                <a:lnTo>
                  <a:pt x="16609" y="782"/>
                </a:lnTo>
                <a:lnTo>
                  <a:pt x="16535" y="660"/>
                </a:lnTo>
                <a:lnTo>
                  <a:pt x="16438" y="538"/>
                </a:lnTo>
                <a:lnTo>
                  <a:pt x="16340" y="416"/>
                </a:lnTo>
                <a:lnTo>
                  <a:pt x="16144" y="270"/>
                </a:lnTo>
                <a:lnTo>
                  <a:pt x="15900" y="123"/>
                </a:lnTo>
                <a:lnTo>
                  <a:pt x="15632" y="50"/>
                </a:lnTo>
                <a:lnTo>
                  <a:pt x="15509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5" name="Google Shape;755;p47"/>
          <p:cNvSpPr/>
          <p:nvPr/>
        </p:nvSpPr>
        <p:spPr>
          <a:xfrm>
            <a:off x="2612156" y="967656"/>
            <a:ext cx="349155" cy="313437"/>
          </a:xfrm>
          <a:custGeom>
            <a:avLst/>
            <a:gdLst/>
            <a:ahLst/>
            <a:cxnLst/>
            <a:rect l="l" t="t" r="r" b="b"/>
            <a:pathLst>
              <a:path w="16706" h="14997" extrusionOk="0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6" name="Google Shape;756;p47"/>
          <p:cNvSpPr/>
          <p:nvPr/>
        </p:nvSpPr>
        <p:spPr>
          <a:xfrm>
            <a:off x="3180804" y="970206"/>
            <a:ext cx="338956" cy="308317"/>
          </a:xfrm>
          <a:custGeom>
            <a:avLst/>
            <a:gdLst/>
            <a:ahLst/>
            <a:cxnLst/>
            <a:rect l="l" t="t" r="r" b="b"/>
            <a:pathLst>
              <a:path w="16218" h="14752" extrusionOk="0">
                <a:moveTo>
                  <a:pt x="7694" y="0"/>
                </a:moveTo>
                <a:lnTo>
                  <a:pt x="7279" y="25"/>
                </a:lnTo>
                <a:lnTo>
                  <a:pt x="6863" y="74"/>
                </a:lnTo>
                <a:lnTo>
                  <a:pt x="6473" y="123"/>
                </a:lnTo>
                <a:lnTo>
                  <a:pt x="6082" y="196"/>
                </a:lnTo>
                <a:lnTo>
                  <a:pt x="5691" y="293"/>
                </a:lnTo>
                <a:lnTo>
                  <a:pt x="5325" y="416"/>
                </a:lnTo>
                <a:lnTo>
                  <a:pt x="4958" y="538"/>
                </a:lnTo>
                <a:lnTo>
                  <a:pt x="4592" y="660"/>
                </a:lnTo>
                <a:lnTo>
                  <a:pt x="4250" y="831"/>
                </a:lnTo>
                <a:lnTo>
                  <a:pt x="3908" y="977"/>
                </a:lnTo>
                <a:lnTo>
                  <a:pt x="3566" y="1173"/>
                </a:lnTo>
                <a:lnTo>
                  <a:pt x="3249" y="1368"/>
                </a:lnTo>
                <a:lnTo>
                  <a:pt x="2956" y="1563"/>
                </a:lnTo>
                <a:lnTo>
                  <a:pt x="2663" y="1783"/>
                </a:lnTo>
                <a:lnTo>
                  <a:pt x="2370" y="2003"/>
                </a:lnTo>
                <a:lnTo>
                  <a:pt x="2101" y="2247"/>
                </a:lnTo>
                <a:lnTo>
                  <a:pt x="1857" y="2492"/>
                </a:lnTo>
                <a:lnTo>
                  <a:pt x="1612" y="2760"/>
                </a:lnTo>
                <a:lnTo>
                  <a:pt x="1393" y="3029"/>
                </a:lnTo>
                <a:lnTo>
                  <a:pt x="1173" y="3298"/>
                </a:lnTo>
                <a:lnTo>
                  <a:pt x="977" y="3591"/>
                </a:lnTo>
                <a:lnTo>
                  <a:pt x="807" y="3884"/>
                </a:lnTo>
                <a:lnTo>
                  <a:pt x="636" y="4201"/>
                </a:lnTo>
                <a:lnTo>
                  <a:pt x="489" y="4519"/>
                </a:lnTo>
                <a:lnTo>
                  <a:pt x="367" y="4836"/>
                </a:lnTo>
                <a:lnTo>
                  <a:pt x="245" y="5154"/>
                </a:lnTo>
                <a:lnTo>
                  <a:pt x="172" y="5496"/>
                </a:lnTo>
                <a:lnTo>
                  <a:pt x="98" y="5838"/>
                </a:lnTo>
                <a:lnTo>
                  <a:pt x="49" y="6179"/>
                </a:lnTo>
                <a:lnTo>
                  <a:pt x="1" y="6521"/>
                </a:lnTo>
                <a:lnTo>
                  <a:pt x="1" y="6888"/>
                </a:lnTo>
                <a:lnTo>
                  <a:pt x="1" y="7254"/>
                </a:lnTo>
                <a:lnTo>
                  <a:pt x="49" y="7645"/>
                </a:lnTo>
                <a:lnTo>
                  <a:pt x="98" y="8011"/>
                </a:lnTo>
                <a:lnTo>
                  <a:pt x="196" y="8353"/>
                </a:lnTo>
                <a:lnTo>
                  <a:pt x="294" y="8719"/>
                </a:lnTo>
                <a:lnTo>
                  <a:pt x="416" y="9061"/>
                </a:lnTo>
                <a:lnTo>
                  <a:pt x="562" y="9403"/>
                </a:lnTo>
                <a:lnTo>
                  <a:pt x="733" y="9745"/>
                </a:lnTo>
                <a:lnTo>
                  <a:pt x="904" y="10063"/>
                </a:lnTo>
                <a:lnTo>
                  <a:pt x="1100" y="10356"/>
                </a:lnTo>
                <a:lnTo>
                  <a:pt x="1344" y="10673"/>
                </a:lnTo>
                <a:lnTo>
                  <a:pt x="1564" y="10966"/>
                </a:lnTo>
                <a:lnTo>
                  <a:pt x="1832" y="11235"/>
                </a:lnTo>
                <a:lnTo>
                  <a:pt x="2101" y="11504"/>
                </a:lnTo>
                <a:lnTo>
                  <a:pt x="2394" y="11772"/>
                </a:lnTo>
                <a:lnTo>
                  <a:pt x="2687" y="12017"/>
                </a:lnTo>
                <a:lnTo>
                  <a:pt x="2492" y="12383"/>
                </a:lnTo>
                <a:lnTo>
                  <a:pt x="2272" y="12749"/>
                </a:lnTo>
                <a:lnTo>
                  <a:pt x="2028" y="13140"/>
                </a:lnTo>
                <a:lnTo>
                  <a:pt x="1710" y="13506"/>
                </a:lnTo>
                <a:lnTo>
                  <a:pt x="1368" y="13873"/>
                </a:lnTo>
                <a:lnTo>
                  <a:pt x="1173" y="14044"/>
                </a:lnTo>
                <a:lnTo>
                  <a:pt x="953" y="14190"/>
                </a:lnTo>
                <a:lnTo>
                  <a:pt x="733" y="14337"/>
                </a:lnTo>
                <a:lnTo>
                  <a:pt x="513" y="14483"/>
                </a:lnTo>
                <a:lnTo>
                  <a:pt x="269" y="14581"/>
                </a:lnTo>
                <a:lnTo>
                  <a:pt x="1" y="14703"/>
                </a:lnTo>
                <a:lnTo>
                  <a:pt x="123" y="14703"/>
                </a:lnTo>
                <a:lnTo>
                  <a:pt x="489" y="14752"/>
                </a:lnTo>
                <a:lnTo>
                  <a:pt x="1368" y="14752"/>
                </a:lnTo>
                <a:lnTo>
                  <a:pt x="1710" y="14728"/>
                </a:lnTo>
                <a:lnTo>
                  <a:pt x="2101" y="14654"/>
                </a:lnTo>
                <a:lnTo>
                  <a:pt x="2492" y="14581"/>
                </a:lnTo>
                <a:lnTo>
                  <a:pt x="2907" y="14459"/>
                </a:lnTo>
                <a:lnTo>
                  <a:pt x="3322" y="14312"/>
                </a:lnTo>
                <a:lnTo>
                  <a:pt x="3762" y="14117"/>
                </a:lnTo>
                <a:lnTo>
                  <a:pt x="4177" y="13873"/>
                </a:lnTo>
                <a:lnTo>
                  <a:pt x="4592" y="13604"/>
                </a:lnTo>
                <a:lnTo>
                  <a:pt x="4983" y="13238"/>
                </a:lnTo>
                <a:lnTo>
                  <a:pt x="5349" y="13360"/>
                </a:lnTo>
                <a:lnTo>
                  <a:pt x="5716" y="13482"/>
                </a:lnTo>
                <a:lnTo>
                  <a:pt x="6106" y="13555"/>
                </a:lnTo>
                <a:lnTo>
                  <a:pt x="6497" y="13628"/>
                </a:lnTo>
                <a:lnTo>
                  <a:pt x="6888" y="13702"/>
                </a:lnTo>
                <a:lnTo>
                  <a:pt x="7279" y="13751"/>
                </a:lnTo>
                <a:lnTo>
                  <a:pt x="7694" y="13775"/>
                </a:lnTo>
                <a:lnTo>
                  <a:pt x="8524" y="13775"/>
                </a:lnTo>
                <a:lnTo>
                  <a:pt x="8939" y="13751"/>
                </a:lnTo>
                <a:lnTo>
                  <a:pt x="9355" y="13702"/>
                </a:lnTo>
                <a:lnTo>
                  <a:pt x="9745" y="13628"/>
                </a:lnTo>
                <a:lnTo>
                  <a:pt x="10136" y="13555"/>
                </a:lnTo>
                <a:lnTo>
                  <a:pt x="10527" y="13458"/>
                </a:lnTo>
                <a:lnTo>
                  <a:pt x="10893" y="13360"/>
                </a:lnTo>
                <a:lnTo>
                  <a:pt x="11260" y="13238"/>
                </a:lnTo>
                <a:lnTo>
                  <a:pt x="11626" y="13091"/>
                </a:lnTo>
                <a:lnTo>
                  <a:pt x="11968" y="12945"/>
                </a:lnTo>
                <a:lnTo>
                  <a:pt x="12310" y="12774"/>
                </a:lnTo>
                <a:lnTo>
                  <a:pt x="12652" y="12603"/>
                </a:lnTo>
                <a:lnTo>
                  <a:pt x="12969" y="12407"/>
                </a:lnTo>
                <a:lnTo>
                  <a:pt x="13262" y="12212"/>
                </a:lnTo>
                <a:lnTo>
                  <a:pt x="13555" y="11992"/>
                </a:lnTo>
                <a:lnTo>
                  <a:pt x="13848" y="11748"/>
                </a:lnTo>
                <a:lnTo>
                  <a:pt x="14117" y="11528"/>
                </a:lnTo>
                <a:lnTo>
                  <a:pt x="14361" y="11259"/>
                </a:lnTo>
                <a:lnTo>
                  <a:pt x="14606" y="11015"/>
                </a:lnTo>
                <a:lnTo>
                  <a:pt x="14825" y="10747"/>
                </a:lnTo>
                <a:lnTo>
                  <a:pt x="15045" y="10453"/>
                </a:lnTo>
                <a:lnTo>
                  <a:pt x="15241" y="10160"/>
                </a:lnTo>
                <a:lnTo>
                  <a:pt x="15412" y="9867"/>
                </a:lnTo>
                <a:lnTo>
                  <a:pt x="15582" y="9574"/>
                </a:lnTo>
                <a:lnTo>
                  <a:pt x="15729" y="9257"/>
                </a:lnTo>
                <a:lnTo>
                  <a:pt x="15851" y="8939"/>
                </a:lnTo>
                <a:lnTo>
                  <a:pt x="15973" y="8597"/>
                </a:lnTo>
                <a:lnTo>
                  <a:pt x="16047" y="8280"/>
                </a:lnTo>
                <a:lnTo>
                  <a:pt x="16120" y="7938"/>
                </a:lnTo>
                <a:lnTo>
                  <a:pt x="16169" y="7596"/>
                </a:lnTo>
                <a:lnTo>
                  <a:pt x="16217" y="7230"/>
                </a:lnTo>
                <a:lnTo>
                  <a:pt x="16217" y="6888"/>
                </a:lnTo>
                <a:lnTo>
                  <a:pt x="16217" y="6521"/>
                </a:lnTo>
                <a:lnTo>
                  <a:pt x="16169" y="6179"/>
                </a:lnTo>
                <a:lnTo>
                  <a:pt x="16120" y="5838"/>
                </a:lnTo>
                <a:lnTo>
                  <a:pt x="16047" y="5496"/>
                </a:lnTo>
                <a:lnTo>
                  <a:pt x="15973" y="5154"/>
                </a:lnTo>
                <a:lnTo>
                  <a:pt x="15851" y="4836"/>
                </a:lnTo>
                <a:lnTo>
                  <a:pt x="15729" y="4519"/>
                </a:lnTo>
                <a:lnTo>
                  <a:pt x="15582" y="4201"/>
                </a:lnTo>
                <a:lnTo>
                  <a:pt x="15412" y="3884"/>
                </a:lnTo>
                <a:lnTo>
                  <a:pt x="15241" y="3591"/>
                </a:lnTo>
                <a:lnTo>
                  <a:pt x="15045" y="3298"/>
                </a:lnTo>
                <a:lnTo>
                  <a:pt x="14825" y="3029"/>
                </a:lnTo>
                <a:lnTo>
                  <a:pt x="14606" y="2760"/>
                </a:lnTo>
                <a:lnTo>
                  <a:pt x="14361" y="2492"/>
                </a:lnTo>
                <a:lnTo>
                  <a:pt x="14117" y="2247"/>
                </a:lnTo>
                <a:lnTo>
                  <a:pt x="13848" y="2003"/>
                </a:lnTo>
                <a:lnTo>
                  <a:pt x="13555" y="1783"/>
                </a:lnTo>
                <a:lnTo>
                  <a:pt x="13262" y="1563"/>
                </a:lnTo>
                <a:lnTo>
                  <a:pt x="12969" y="1368"/>
                </a:lnTo>
                <a:lnTo>
                  <a:pt x="12652" y="1173"/>
                </a:lnTo>
                <a:lnTo>
                  <a:pt x="12310" y="977"/>
                </a:lnTo>
                <a:lnTo>
                  <a:pt x="11968" y="831"/>
                </a:lnTo>
                <a:lnTo>
                  <a:pt x="11626" y="660"/>
                </a:lnTo>
                <a:lnTo>
                  <a:pt x="11260" y="538"/>
                </a:lnTo>
                <a:lnTo>
                  <a:pt x="10893" y="416"/>
                </a:lnTo>
                <a:lnTo>
                  <a:pt x="10527" y="293"/>
                </a:lnTo>
                <a:lnTo>
                  <a:pt x="10136" y="196"/>
                </a:lnTo>
                <a:lnTo>
                  <a:pt x="9745" y="123"/>
                </a:lnTo>
                <a:lnTo>
                  <a:pt x="9355" y="74"/>
                </a:lnTo>
                <a:lnTo>
                  <a:pt x="8939" y="25"/>
                </a:lnTo>
                <a:lnTo>
                  <a:pt x="852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7" name="Google Shape;757;p47"/>
          <p:cNvSpPr/>
          <p:nvPr/>
        </p:nvSpPr>
        <p:spPr>
          <a:xfrm>
            <a:off x="3755576" y="973258"/>
            <a:ext cx="316510" cy="302214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58" name="Google Shape;758;p47"/>
          <p:cNvGrpSpPr/>
          <p:nvPr/>
        </p:nvGrpSpPr>
        <p:grpSpPr>
          <a:xfrm>
            <a:off x="4302631" y="952827"/>
            <a:ext cx="349155" cy="349657"/>
            <a:chOff x="5302225" y="968375"/>
            <a:chExt cx="417650" cy="418250"/>
          </a:xfrm>
          <a:solidFill>
            <a:schemeClr val="tx1"/>
          </a:solidFill>
        </p:grpSpPr>
        <p:sp>
          <p:nvSpPr>
            <p:cNvPr id="759" name="Google Shape;759;p47"/>
            <p:cNvSpPr/>
            <p:nvPr/>
          </p:nvSpPr>
          <p:spPr>
            <a:xfrm>
              <a:off x="5333350" y="991575"/>
              <a:ext cx="152075" cy="155100"/>
            </a:xfrm>
            <a:custGeom>
              <a:avLst/>
              <a:gdLst/>
              <a:ahLst/>
              <a:cxnLst/>
              <a:rect l="l" t="t" r="r" b="b"/>
              <a:pathLst>
                <a:path w="6083" h="6204" extrusionOk="0">
                  <a:moveTo>
                    <a:pt x="2541" y="0"/>
                  </a:moveTo>
                  <a:lnTo>
                    <a:pt x="2468" y="25"/>
                  </a:lnTo>
                  <a:lnTo>
                    <a:pt x="2443" y="147"/>
                  </a:lnTo>
                  <a:lnTo>
                    <a:pt x="2101" y="1807"/>
                  </a:lnTo>
                  <a:lnTo>
                    <a:pt x="2052" y="1930"/>
                  </a:lnTo>
                  <a:lnTo>
                    <a:pt x="1979" y="2052"/>
                  </a:lnTo>
                  <a:lnTo>
                    <a:pt x="1857" y="2174"/>
                  </a:lnTo>
                  <a:lnTo>
                    <a:pt x="1735" y="2223"/>
                  </a:lnTo>
                  <a:lnTo>
                    <a:pt x="123" y="2760"/>
                  </a:lnTo>
                  <a:lnTo>
                    <a:pt x="25" y="2833"/>
                  </a:lnTo>
                  <a:lnTo>
                    <a:pt x="1" y="2882"/>
                  </a:lnTo>
                  <a:lnTo>
                    <a:pt x="25" y="2955"/>
                  </a:lnTo>
                  <a:lnTo>
                    <a:pt x="99" y="3029"/>
                  </a:lnTo>
                  <a:lnTo>
                    <a:pt x="1588" y="3859"/>
                  </a:lnTo>
                  <a:lnTo>
                    <a:pt x="1711" y="3932"/>
                  </a:lnTo>
                  <a:lnTo>
                    <a:pt x="1808" y="4054"/>
                  </a:lnTo>
                  <a:lnTo>
                    <a:pt x="1857" y="4201"/>
                  </a:lnTo>
                  <a:lnTo>
                    <a:pt x="1882" y="4323"/>
                  </a:lnTo>
                  <a:lnTo>
                    <a:pt x="1906" y="6033"/>
                  </a:lnTo>
                  <a:lnTo>
                    <a:pt x="1930" y="6130"/>
                  </a:lnTo>
                  <a:lnTo>
                    <a:pt x="1979" y="6204"/>
                  </a:lnTo>
                  <a:lnTo>
                    <a:pt x="2052" y="6204"/>
                  </a:lnTo>
                  <a:lnTo>
                    <a:pt x="2126" y="6130"/>
                  </a:lnTo>
                  <a:lnTo>
                    <a:pt x="3371" y="4982"/>
                  </a:lnTo>
                  <a:lnTo>
                    <a:pt x="3493" y="4885"/>
                  </a:lnTo>
                  <a:lnTo>
                    <a:pt x="3640" y="4836"/>
                  </a:lnTo>
                  <a:lnTo>
                    <a:pt x="3787" y="4836"/>
                  </a:lnTo>
                  <a:lnTo>
                    <a:pt x="3933" y="4860"/>
                  </a:lnTo>
                  <a:lnTo>
                    <a:pt x="5545" y="5349"/>
                  </a:lnTo>
                  <a:lnTo>
                    <a:pt x="5667" y="5373"/>
                  </a:lnTo>
                  <a:lnTo>
                    <a:pt x="5716" y="5349"/>
                  </a:lnTo>
                  <a:lnTo>
                    <a:pt x="5740" y="5275"/>
                  </a:lnTo>
                  <a:lnTo>
                    <a:pt x="5716" y="5178"/>
                  </a:lnTo>
                  <a:lnTo>
                    <a:pt x="5008" y="3615"/>
                  </a:lnTo>
                  <a:lnTo>
                    <a:pt x="4959" y="3493"/>
                  </a:lnTo>
                  <a:lnTo>
                    <a:pt x="4959" y="3346"/>
                  </a:lnTo>
                  <a:lnTo>
                    <a:pt x="4983" y="3200"/>
                  </a:lnTo>
                  <a:lnTo>
                    <a:pt x="5057" y="3077"/>
                  </a:lnTo>
                  <a:lnTo>
                    <a:pt x="6033" y="1685"/>
                  </a:lnTo>
                  <a:lnTo>
                    <a:pt x="6082" y="1588"/>
                  </a:lnTo>
                  <a:lnTo>
                    <a:pt x="6082" y="1514"/>
                  </a:lnTo>
                  <a:lnTo>
                    <a:pt x="6009" y="1465"/>
                  </a:lnTo>
                  <a:lnTo>
                    <a:pt x="5911" y="1465"/>
                  </a:lnTo>
                  <a:lnTo>
                    <a:pt x="4202" y="1661"/>
                  </a:lnTo>
                  <a:lnTo>
                    <a:pt x="4080" y="1661"/>
                  </a:lnTo>
                  <a:lnTo>
                    <a:pt x="3933" y="1612"/>
                  </a:lnTo>
                  <a:lnTo>
                    <a:pt x="3811" y="1539"/>
                  </a:lnTo>
                  <a:lnTo>
                    <a:pt x="3713" y="1441"/>
                  </a:lnTo>
                  <a:lnTo>
                    <a:pt x="2687" y="73"/>
                  </a:lnTo>
                  <a:lnTo>
                    <a:pt x="26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0" name="Google Shape;760;p47"/>
            <p:cNvSpPr/>
            <p:nvPr/>
          </p:nvSpPr>
          <p:spPr>
            <a:xfrm>
              <a:off x="5302225" y="968375"/>
              <a:ext cx="417650" cy="418250"/>
            </a:xfrm>
            <a:custGeom>
              <a:avLst/>
              <a:gdLst/>
              <a:ahLst/>
              <a:cxnLst/>
              <a:rect l="l" t="t" r="r" b="b"/>
              <a:pathLst>
                <a:path w="16706" h="16730" extrusionOk="0">
                  <a:moveTo>
                    <a:pt x="10331" y="0"/>
                  </a:moveTo>
                  <a:lnTo>
                    <a:pt x="10747" y="513"/>
                  </a:lnTo>
                  <a:lnTo>
                    <a:pt x="10942" y="782"/>
                  </a:lnTo>
                  <a:lnTo>
                    <a:pt x="11137" y="1050"/>
                  </a:lnTo>
                  <a:lnTo>
                    <a:pt x="11284" y="1343"/>
                  </a:lnTo>
                  <a:lnTo>
                    <a:pt x="11455" y="1636"/>
                  </a:lnTo>
                  <a:lnTo>
                    <a:pt x="11577" y="1929"/>
                  </a:lnTo>
                  <a:lnTo>
                    <a:pt x="11723" y="2223"/>
                  </a:lnTo>
                  <a:lnTo>
                    <a:pt x="11821" y="2540"/>
                  </a:lnTo>
                  <a:lnTo>
                    <a:pt x="11919" y="2858"/>
                  </a:lnTo>
                  <a:lnTo>
                    <a:pt x="12017" y="3199"/>
                  </a:lnTo>
                  <a:lnTo>
                    <a:pt x="12090" y="3517"/>
                  </a:lnTo>
                  <a:lnTo>
                    <a:pt x="12139" y="3859"/>
                  </a:lnTo>
                  <a:lnTo>
                    <a:pt x="12187" y="4201"/>
                  </a:lnTo>
                  <a:lnTo>
                    <a:pt x="12212" y="4543"/>
                  </a:lnTo>
                  <a:lnTo>
                    <a:pt x="12212" y="4909"/>
                  </a:lnTo>
                  <a:lnTo>
                    <a:pt x="12212" y="5275"/>
                  </a:lnTo>
                  <a:lnTo>
                    <a:pt x="12187" y="5642"/>
                  </a:lnTo>
                  <a:lnTo>
                    <a:pt x="12139" y="6008"/>
                  </a:lnTo>
                  <a:lnTo>
                    <a:pt x="12065" y="6374"/>
                  </a:lnTo>
                  <a:lnTo>
                    <a:pt x="11992" y="6741"/>
                  </a:lnTo>
                  <a:lnTo>
                    <a:pt x="11894" y="7083"/>
                  </a:lnTo>
                  <a:lnTo>
                    <a:pt x="11772" y="7425"/>
                  </a:lnTo>
                  <a:lnTo>
                    <a:pt x="11650" y="7742"/>
                  </a:lnTo>
                  <a:lnTo>
                    <a:pt x="11504" y="8084"/>
                  </a:lnTo>
                  <a:lnTo>
                    <a:pt x="11333" y="8402"/>
                  </a:lnTo>
                  <a:lnTo>
                    <a:pt x="11162" y="8695"/>
                  </a:lnTo>
                  <a:lnTo>
                    <a:pt x="10966" y="8988"/>
                  </a:lnTo>
                  <a:lnTo>
                    <a:pt x="10771" y="9281"/>
                  </a:lnTo>
                  <a:lnTo>
                    <a:pt x="10551" y="9549"/>
                  </a:lnTo>
                  <a:lnTo>
                    <a:pt x="10307" y="9818"/>
                  </a:lnTo>
                  <a:lnTo>
                    <a:pt x="10063" y="10087"/>
                  </a:lnTo>
                  <a:lnTo>
                    <a:pt x="9818" y="10331"/>
                  </a:lnTo>
                  <a:lnTo>
                    <a:pt x="9550" y="10551"/>
                  </a:lnTo>
                  <a:lnTo>
                    <a:pt x="9281" y="10771"/>
                  </a:lnTo>
                  <a:lnTo>
                    <a:pt x="8988" y="10966"/>
                  </a:lnTo>
                  <a:lnTo>
                    <a:pt x="8695" y="11161"/>
                  </a:lnTo>
                  <a:lnTo>
                    <a:pt x="8377" y="11332"/>
                  </a:lnTo>
                  <a:lnTo>
                    <a:pt x="8060" y="11503"/>
                  </a:lnTo>
                  <a:lnTo>
                    <a:pt x="7742" y="11650"/>
                  </a:lnTo>
                  <a:lnTo>
                    <a:pt x="7401" y="11772"/>
                  </a:lnTo>
                  <a:lnTo>
                    <a:pt x="7059" y="11894"/>
                  </a:lnTo>
                  <a:lnTo>
                    <a:pt x="6717" y="11992"/>
                  </a:lnTo>
                  <a:lnTo>
                    <a:pt x="6375" y="12065"/>
                  </a:lnTo>
                  <a:lnTo>
                    <a:pt x="6008" y="12138"/>
                  </a:lnTo>
                  <a:lnTo>
                    <a:pt x="5642" y="12187"/>
                  </a:lnTo>
                  <a:lnTo>
                    <a:pt x="5276" y="12212"/>
                  </a:lnTo>
                  <a:lnTo>
                    <a:pt x="4885" y="12236"/>
                  </a:lnTo>
                  <a:lnTo>
                    <a:pt x="4543" y="12212"/>
                  </a:lnTo>
                  <a:lnTo>
                    <a:pt x="4201" y="12187"/>
                  </a:lnTo>
                  <a:lnTo>
                    <a:pt x="3859" y="12163"/>
                  </a:lnTo>
                  <a:lnTo>
                    <a:pt x="3517" y="12089"/>
                  </a:lnTo>
                  <a:lnTo>
                    <a:pt x="3175" y="12016"/>
                  </a:lnTo>
                  <a:lnTo>
                    <a:pt x="2858" y="11943"/>
                  </a:lnTo>
                  <a:lnTo>
                    <a:pt x="2540" y="11845"/>
                  </a:lnTo>
                  <a:lnTo>
                    <a:pt x="2223" y="11723"/>
                  </a:lnTo>
                  <a:lnTo>
                    <a:pt x="1905" y="11601"/>
                  </a:lnTo>
                  <a:lnTo>
                    <a:pt x="1612" y="11454"/>
                  </a:lnTo>
                  <a:lnTo>
                    <a:pt x="1319" y="11308"/>
                  </a:lnTo>
                  <a:lnTo>
                    <a:pt x="1051" y="11137"/>
                  </a:lnTo>
                  <a:lnTo>
                    <a:pt x="757" y="10966"/>
                  </a:lnTo>
                  <a:lnTo>
                    <a:pt x="489" y="10771"/>
                  </a:lnTo>
                  <a:lnTo>
                    <a:pt x="0" y="10355"/>
                  </a:lnTo>
                  <a:lnTo>
                    <a:pt x="98" y="10697"/>
                  </a:lnTo>
                  <a:lnTo>
                    <a:pt x="196" y="11015"/>
                  </a:lnTo>
                  <a:lnTo>
                    <a:pt x="464" y="11674"/>
                  </a:lnTo>
                  <a:lnTo>
                    <a:pt x="757" y="12309"/>
                  </a:lnTo>
                  <a:lnTo>
                    <a:pt x="1124" y="12895"/>
                  </a:lnTo>
                  <a:lnTo>
                    <a:pt x="1515" y="13457"/>
                  </a:lnTo>
                  <a:lnTo>
                    <a:pt x="1979" y="13970"/>
                  </a:lnTo>
                  <a:lnTo>
                    <a:pt x="2443" y="14458"/>
                  </a:lnTo>
                  <a:lnTo>
                    <a:pt x="2980" y="14898"/>
                  </a:lnTo>
                  <a:lnTo>
                    <a:pt x="3542" y="15313"/>
                  </a:lnTo>
                  <a:lnTo>
                    <a:pt x="4128" y="15680"/>
                  </a:lnTo>
                  <a:lnTo>
                    <a:pt x="4738" y="15973"/>
                  </a:lnTo>
                  <a:lnTo>
                    <a:pt x="5398" y="16241"/>
                  </a:lnTo>
                  <a:lnTo>
                    <a:pt x="5740" y="16339"/>
                  </a:lnTo>
                  <a:lnTo>
                    <a:pt x="6082" y="16437"/>
                  </a:lnTo>
                  <a:lnTo>
                    <a:pt x="6424" y="16534"/>
                  </a:lnTo>
                  <a:lnTo>
                    <a:pt x="6766" y="16608"/>
                  </a:lnTo>
                  <a:lnTo>
                    <a:pt x="7132" y="16657"/>
                  </a:lnTo>
                  <a:lnTo>
                    <a:pt x="7474" y="16681"/>
                  </a:lnTo>
                  <a:lnTo>
                    <a:pt x="7840" y="16705"/>
                  </a:lnTo>
                  <a:lnTo>
                    <a:pt x="8231" y="16730"/>
                  </a:lnTo>
                  <a:lnTo>
                    <a:pt x="8646" y="16705"/>
                  </a:lnTo>
                  <a:lnTo>
                    <a:pt x="9086" y="16681"/>
                  </a:lnTo>
                  <a:lnTo>
                    <a:pt x="9501" y="16632"/>
                  </a:lnTo>
                  <a:lnTo>
                    <a:pt x="9941" y="16559"/>
                  </a:lnTo>
                  <a:lnTo>
                    <a:pt x="10331" y="16461"/>
                  </a:lnTo>
                  <a:lnTo>
                    <a:pt x="10747" y="16339"/>
                  </a:lnTo>
                  <a:lnTo>
                    <a:pt x="11137" y="16217"/>
                  </a:lnTo>
                  <a:lnTo>
                    <a:pt x="11528" y="16046"/>
                  </a:lnTo>
                  <a:lnTo>
                    <a:pt x="11894" y="15875"/>
                  </a:lnTo>
                  <a:lnTo>
                    <a:pt x="12261" y="15704"/>
                  </a:lnTo>
                  <a:lnTo>
                    <a:pt x="12627" y="15484"/>
                  </a:lnTo>
                  <a:lnTo>
                    <a:pt x="12969" y="15264"/>
                  </a:lnTo>
                  <a:lnTo>
                    <a:pt x="13311" y="15045"/>
                  </a:lnTo>
                  <a:lnTo>
                    <a:pt x="13628" y="14776"/>
                  </a:lnTo>
                  <a:lnTo>
                    <a:pt x="13922" y="14507"/>
                  </a:lnTo>
                  <a:lnTo>
                    <a:pt x="14215" y="14239"/>
                  </a:lnTo>
                  <a:lnTo>
                    <a:pt x="14508" y="13946"/>
                  </a:lnTo>
                  <a:lnTo>
                    <a:pt x="14776" y="13628"/>
                  </a:lnTo>
                  <a:lnTo>
                    <a:pt x="15021" y="13311"/>
                  </a:lnTo>
                  <a:lnTo>
                    <a:pt x="15265" y="12969"/>
                  </a:lnTo>
                  <a:lnTo>
                    <a:pt x="15485" y="12627"/>
                  </a:lnTo>
                  <a:lnTo>
                    <a:pt x="15680" y="12285"/>
                  </a:lnTo>
                  <a:lnTo>
                    <a:pt x="15875" y="11918"/>
                  </a:lnTo>
                  <a:lnTo>
                    <a:pt x="16046" y="11528"/>
                  </a:lnTo>
                  <a:lnTo>
                    <a:pt x="16193" y="11161"/>
                  </a:lnTo>
                  <a:lnTo>
                    <a:pt x="16339" y="10746"/>
                  </a:lnTo>
                  <a:lnTo>
                    <a:pt x="16437" y="10355"/>
                  </a:lnTo>
                  <a:lnTo>
                    <a:pt x="16535" y="9940"/>
                  </a:lnTo>
                  <a:lnTo>
                    <a:pt x="16608" y="9525"/>
                  </a:lnTo>
                  <a:lnTo>
                    <a:pt x="16657" y="9085"/>
                  </a:lnTo>
                  <a:lnTo>
                    <a:pt x="16706" y="8670"/>
                  </a:lnTo>
                  <a:lnTo>
                    <a:pt x="16706" y="8231"/>
                  </a:lnTo>
                  <a:lnTo>
                    <a:pt x="16706" y="7864"/>
                  </a:lnTo>
                  <a:lnTo>
                    <a:pt x="16681" y="7498"/>
                  </a:lnTo>
                  <a:lnTo>
                    <a:pt x="16632" y="7132"/>
                  </a:lnTo>
                  <a:lnTo>
                    <a:pt x="16584" y="6790"/>
                  </a:lnTo>
                  <a:lnTo>
                    <a:pt x="16510" y="6423"/>
                  </a:lnTo>
                  <a:lnTo>
                    <a:pt x="16437" y="6081"/>
                  </a:lnTo>
                  <a:lnTo>
                    <a:pt x="16339" y="5739"/>
                  </a:lnTo>
                  <a:lnTo>
                    <a:pt x="16242" y="5398"/>
                  </a:lnTo>
                  <a:lnTo>
                    <a:pt x="15973" y="4763"/>
                  </a:lnTo>
                  <a:lnTo>
                    <a:pt x="15656" y="4128"/>
                  </a:lnTo>
                  <a:lnTo>
                    <a:pt x="15314" y="3541"/>
                  </a:lnTo>
                  <a:lnTo>
                    <a:pt x="14898" y="2980"/>
                  </a:lnTo>
                  <a:lnTo>
                    <a:pt x="14459" y="2467"/>
                  </a:lnTo>
                  <a:lnTo>
                    <a:pt x="13970" y="1978"/>
                  </a:lnTo>
                  <a:lnTo>
                    <a:pt x="13433" y="1539"/>
                  </a:lnTo>
                  <a:lnTo>
                    <a:pt x="12871" y="1123"/>
                  </a:lnTo>
                  <a:lnTo>
                    <a:pt x="12285" y="782"/>
                  </a:lnTo>
                  <a:lnTo>
                    <a:pt x="11675" y="464"/>
                  </a:lnTo>
                  <a:lnTo>
                    <a:pt x="11015" y="220"/>
                  </a:lnTo>
                  <a:lnTo>
                    <a:pt x="10673" y="98"/>
                  </a:lnTo>
                  <a:lnTo>
                    <a:pt x="103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1" name="Google Shape;761;p47"/>
          <p:cNvGrpSpPr/>
          <p:nvPr/>
        </p:nvGrpSpPr>
        <p:grpSpPr>
          <a:xfrm>
            <a:off x="4824295" y="913514"/>
            <a:ext cx="432881" cy="421637"/>
            <a:chOff x="5926225" y="921350"/>
            <a:chExt cx="517800" cy="504350"/>
          </a:xfrm>
          <a:solidFill>
            <a:schemeClr val="tx1"/>
          </a:solidFill>
        </p:grpSpPr>
        <p:sp>
          <p:nvSpPr>
            <p:cNvPr id="762" name="Google Shape;762;p47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3" name="Google Shape;763;p47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4" name="Google Shape;764;p47"/>
          <p:cNvGrpSpPr/>
          <p:nvPr/>
        </p:nvGrpSpPr>
        <p:grpSpPr>
          <a:xfrm>
            <a:off x="5402118" y="921686"/>
            <a:ext cx="404290" cy="405314"/>
            <a:chOff x="6617400" y="931125"/>
            <a:chExt cx="483600" cy="484825"/>
          </a:xfrm>
          <a:solidFill>
            <a:schemeClr val="tx1"/>
          </a:solidFill>
        </p:grpSpPr>
        <p:sp>
          <p:nvSpPr>
            <p:cNvPr id="765" name="Google Shape;765;p47"/>
            <p:cNvSpPr/>
            <p:nvPr/>
          </p:nvSpPr>
          <p:spPr>
            <a:xfrm>
              <a:off x="6843925" y="1183900"/>
              <a:ext cx="121525" cy="232050"/>
            </a:xfrm>
            <a:custGeom>
              <a:avLst/>
              <a:gdLst/>
              <a:ahLst/>
              <a:cxnLst/>
              <a:rect l="l" t="t" r="r" b="b"/>
              <a:pathLst>
                <a:path w="4861" h="9282" extrusionOk="0">
                  <a:moveTo>
                    <a:pt x="1" y="0"/>
                  </a:moveTo>
                  <a:lnTo>
                    <a:pt x="1" y="6863"/>
                  </a:lnTo>
                  <a:lnTo>
                    <a:pt x="25" y="7107"/>
                  </a:lnTo>
                  <a:lnTo>
                    <a:pt x="49" y="7327"/>
                  </a:lnTo>
                  <a:lnTo>
                    <a:pt x="123" y="7572"/>
                  </a:lnTo>
                  <a:lnTo>
                    <a:pt x="196" y="7791"/>
                  </a:lnTo>
                  <a:lnTo>
                    <a:pt x="294" y="8011"/>
                  </a:lnTo>
                  <a:lnTo>
                    <a:pt x="416" y="8207"/>
                  </a:lnTo>
                  <a:lnTo>
                    <a:pt x="562" y="8402"/>
                  </a:lnTo>
                  <a:lnTo>
                    <a:pt x="709" y="8573"/>
                  </a:lnTo>
                  <a:lnTo>
                    <a:pt x="880" y="8719"/>
                  </a:lnTo>
                  <a:lnTo>
                    <a:pt x="1075" y="8866"/>
                  </a:lnTo>
                  <a:lnTo>
                    <a:pt x="1271" y="8988"/>
                  </a:lnTo>
                  <a:lnTo>
                    <a:pt x="1490" y="9086"/>
                  </a:lnTo>
                  <a:lnTo>
                    <a:pt x="1710" y="9159"/>
                  </a:lnTo>
                  <a:lnTo>
                    <a:pt x="1930" y="9232"/>
                  </a:lnTo>
                  <a:lnTo>
                    <a:pt x="2174" y="9257"/>
                  </a:lnTo>
                  <a:lnTo>
                    <a:pt x="2418" y="9281"/>
                  </a:lnTo>
                  <a:lnTo>
                    <a:pt x="2663" y="9257"/>
                  </a:lnTo>
                  <a:lnTo>
                    <a:pt x="2907" y="9232"/>
                  </a:lnTo>
                  <a:lnTo>
                    <a:pt x="3151" y="9159"/>
                  </a:lnTo>
                  <a:lnTo>
                    <a:pt x="3371" y="9086"/>
                  </a:lnTo>
                  <a:lnTo>
                    <a:pt x="3591" y="8988"/>
                  </a:lnTo>
                  <a:lnTo>
                    <a:pt x="3786" y="8866"/>
                  </a:lnTo>
                  <a:lnTo>
                    <a:pt x="3957" y="8719"/>
                  </a:lnTo>
                  <a:lnTo>
                    <a:pt x="4128" y="8573"/>
                  </a:lnTo>
                  <a:lnTo>
                    <a:pt x="4299" y="8402"/>
                  </a:lnTo>
                  <a:lnTo>
                    <a:pt x="4446" y="8207"/>
                  </a:lnTo>
                  <a:lnTo>
                    <a:pt x="4568" y="8011"/>
                  </a:lnTo>
                  <a:lnTo>
                    <a:pt x="4665" y="7791"/>
                  </a:lnTo>
                  <a:lnTo>
                    <a:pt x="4739" y="7572"/>
                  </a:lnTo>
                  <a:lnTo>
                    <a:pt x="4812" y="7327"/>
                  </a:lnTo>
                  <a:lnTo>
                    <a:pt x="4836" y="7107"/>
                  </a:lnTo>
                  <a:lnTo>
                    <a:pt x="4861" y="6863"/>
                  </a:lnTo>
                  <a:lnTo>
                    <a:pt x="4836" y="6717"/>
                  </a:lnTo>
                  <a:lnTo>
                    <a:pt x="4812" y="6619"/>
                  </a:lnTo>
                  <a:lnTo>
                    <a:pt x="4739" y="6521"/>
                  </a:lnTo>
                  <a:lnTo>
                    <a:pt x="4665" y="6424"/>
                  </a:lnTo>
                  <a:lnTo>
                    <a:pt x="4592" y="6350"/>
                  </a:lnTo>
                  <a:lnTo>
                    <a:pt x="4470" y="6302"/>
                  </a:lnTo>
                  <a:lnTo>
                    <a:pt x="4372" y="6253"/>
                  </a:lnTo>
                  <a:lnTo>
                    <a:pt x="4128" y="6253"/>
                  </a:lnTo>
                  <a:lnTo>
                    <a:pt x="4006" y="6302"/>
                  </a:lnTo>
                  <a:lnTo>
                    <a:pt x="3908" y="6350"/>
                  </a:lnTo>
                  <a:lnTo>
                    <a:pt x="3811" y="6424"/>
                  </a:lnTo>
                  <a:lnTo>
                    <a:pt x="3737" y="6521"/>
                  </a:lnTo>
                  <a:lnTo>
                    <a:pt x="3688" y="6619"/>
                  </a:lnTo>
                  <a:lnTo>
                    <a:pt x="3640" y="6717"/>
                  </a:lnTo>
                  <a:lnTo>
                    <a:pt x="3640" y="6863"/>
                  </a:lnTo>
                  <a:lnTo>
                    <a:pt x="3615" y="7083"/>
                  </a:lnTo>
                  <a:lnTo>
                    <a:pt x="3542" y="7327"/>
                  </a:lnTo>
                  <a:lnTo>
                    <a:pt x="3420" y="7523"/>
                  </a:lnTo>
                  <a:lnTo>
                    <a:pt x="3273" y="7718"/>
                  </a:lnTo>
                  <a:lnTo>
                    <a:pt x="3102" y="7865"/>
                  </a:lnTo>
                  <a:lnTo>
                    <a:pt x="2907" y="7962"/>
                  </a:lnTo>
                  <a:lnTo>
                    <a:pt x="2663" y="8036"/>
                  </a:lnTo>
                  <a:lnTo>
                    <a:pt x="2418" y="8060"/>
                  </a:lnTo>
                  <a:lnTo>
                    <a:pt x="2174" y="8036"/>
                  </a:lnTo>
                  <a:lnTo>
                    <a:pt x="1954" y="7962"/>
                  </a:lnTo>
                  <a:lnTo>
                    <a:pt x="1759" y="7865"/>
                  </a:lnTo>
                  <a:lnTo>
                    <a:pt x="1564" y="7718"/>
                  </a:lnTo>
                  <a:lnTo>
                    <a:pt x="1417" y="7523"/>
                  </a:lnTo>
                  <a:lnTo>
                    <a:pt x="1319" y="7327"/>
                  </a:lnTo>
                  <a:lnTo>
                    <a:pt x="1246" y="7083"/>
                  </a:lnTo>
                  <a:lnTo>
                    <a:pt x="1222" y="6863"/>
                  </a:lnTo>
                  <a:lnTo>
                    <a:pt x="1222" y="0"/>
                  </a:lnTo>
                  <a:lnTo>
                    <a:pt x="953" y="220"/>
                  </a:lnTo>
                  <a:lnTo>
                    <a:pt x="880" y="293"/>
                  </a:lnTo>
                  <a:lnTo>
                    <a:pt x="806" y="342"/>
                  </a:lnTo>
                  <a:lnTo>
                    <a:pt x="709" y="367"/>
                  </a:lnTo>
                  <a:lnTo>
                    <a:pt x="513" y="367"/>
                  </a:lnTo>
                  <a:lnTo>
                    <a:pt x="416" y="342"/>
                  </a:lnTo>
                  <a:lnTo>
                    <a:pt x="342" y="293"/>
                  </a:lnTo>
                  <a:lnTo>
                    <a:pt x="269" y="22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47"/>
            <p:cNvSpPr/>
            <p:nvPr/>
          </p:nvSpPr>
          <p:spPr>
            <a:xfrm>
              <a:off x="6617400" y="931125"/>
              <a:ext cx="483600" cy="259500"/>
            </a:xfrm>
            <a:custGeom>
              <a:avLst/>
              <a:gdLst/>
              <a:ahLst/>
              <a:cxnLst/>
              <a:rect l="l" t="t" r="r" b="b"/>
              <a:pathLst>
                <a:path w="19344" h="10380" extrusionOk="0">
                  <a:moveTo>
                    <a:pt x="5252" y="9769"/>
                  </a:moveTo>
                  <a:lnTo>
                    <a:pt x="5252" y="9769"/>
                  </a:lnTo>
                  <a:lnTo>
                    <a:pt x="5252" y="9769"/>
                  </a:lnTo>
                  <a:close/>
                  <a:moveTo>
                    <a:pt x="9672" y="0"/>
                  </a:moveTo>
                  <a:lnTo>
                    <a:pt x="9550" y="25"/>
                  </a:lnTo>
                  <a:lnTo>
                    <a:pt x="9428" y="49"/>
                  </a:lnTo>
                  <a:lnTo>
                    <a:pt x="9330" y="122"/>
                  </a:lnTo>
                  <a:lnTo>
                    <a:pt x="9232" y="196"/>
                  </a:lnTo>
                  <a:lnTo>
                    <a:pt x="9159" y="269"/>
                  </a:lnTo>
                  <a:lnTo>
                    <a:pt x="9110" y="367"/>
                  </a:lnTo>
                  <a:lnTo>
                    <a:pt x="9086" y="489"/>
                  </a:lnTo>
                  <a:lnTo>
                    <a:pt x="9062" y="611"/>
                  </a:lnTo>
                  <a:lnTo>
                    <a:pt x="9062" y="1246"/>
                  </a:lnTo>
                  <a:lnTo>
                    <a:pt x="8622" y="1270"/>
                  </a:lnTo>
                  <a:lnTo>
                    <a:pt x="8182" y="1343"/>
                  </a:lnTo>
                  <a:lnTo>
                    <a:pt x="7767" y="1417"/>
                  </a:lnTo>
                  <a:lnTo>
                    <a:pt x="7328" y="1514"/>
                  </a:lnTo>
                  <a:lnTo>
                    <a:pt x="6912" y="1612"/>
                  </a:lnTo>
                  <a:lnTo>
                    <a:pt x="6497" y="1759"/>
                  </a:lnTo>
                  <a:lnTo>
                    <a:pt x="6082" y="1905"/>
                  </a:lnTo>
                  <a:lnTo>
                    <a:pt x="5691" y="2076"/>
                  </a:lnTo>
                  <a:lnTo>
                    <a:pt x="5300" y="2247"/>
                  </a:lnTo>
                  <a:lnTo>
                    <a:pt x="4910" y="2467"/>
                  </a:lnTo>
                  <a:lnTo>
                    <a:pt x="4543" y="2687"/>
                  </a:lnTo>
                  <a:lnTo>
                    <a:pt x="4177" y="2931"/>
                  </a:lnTo>
                  <a:lnTo>
                    <a:pt x="3811" y="3175"/>
                  </a:lnTo>
                  <a:lnTo>
                    <a:pt x="3469" y="3468"/>
                  </a:lnTo>
                  <a:lnTo>
                    <a:pt x="3151" y="3761"/>
                  </a:lnTo>
                  <a:lnTo>
                    <a:pt x="2834" y="4054"/>
                  </a:lnTo>
                  <a:lnTo>
                    <a:pt x="2516" y="4372"/>
                  </a:lnTo>
                  <a:lnTo>
                    <a:pt x="2223" y="4714"/>
                  </a:lnTo>
                  <a:lnTo>
                    <a:pt x="1930" y="5080"/>
                  </a:lnTo>
                  <a:lnTo>
                    <a:pt x="1686" y="5422"/>
                  </a:lnTo>
                  <a:lnTo>
                    <a:pt x="1442" y="5788"/>
                  </a:lnTo>
                  <a:lnTo>
                    <a:pt x="1222" y="6179"/>
                  </a:lnTo>
                  <a:lnTo>
                    <a:pt x="1002" y="6570"/>
                  </a:lnTo>
                  <a:lnTo>
                    <a:pt x="807" y="6961"/>
                  </a:lnTo>
                  <a:lnTo>
                    <a:pt x="660" y="7376"/>
                  </a:lnTo>
                  <a:lnTo>
                    <a:pt x="489" y="7791"/>
                  </a:lnTo>
                  <a:lnTo>
                    <a:pt x="367" y="8206"/>
                  </a:lnTo>
                  <a:lnTo>
                    <a:pt x="245" y="8622"/>
                  </a:lnTo>
                  <a:lnTo>
                    <a:pt x="172" y="9061"/>
                  </a:lnTo>
                  <a:lnTo>
                    <a:pt x="98" y="9501"/>
                  </a:lnTo>
                  <a:lnTo>
                    <a:pt x="25" y="9940"/>
                  </a:lnTo>
                  <a:lnTo>
                    <a:pt x="1" y="10380"/>
                  </a:lnTo>
                  <a:lnTo>
                    <a:pt x="196" y="10111"/>
                  </a:lnTo>
                  <a:lnTo>
                    <a:pt x="465" y="9867"/>
                  </a:lnTo>
                  <a:lnTo>
                    <a:pt x="758" y="9647"/>
                  </a:lnTo>
                  <a:lnTo>
                    <a:pt x="1075" y="9452"/>
                  </a:lnTo>
                  <a:lnTo>
                    <a:pt x="1442" y="9305"/>
                  </a:lnTo>
                  <a:lnTo>
                    <a:pt x="1808" y="9183"/>
                  </a:lnTo>
                  <a:lnTo>
                    <a:pt x="2223" y="9110"/>
                  </a:lnTo>
                  <a:lnTo>
                    <a:pt x="2638" y="9086"/>
                  </a:lnTo>
                  <a:lnTo>
                    <a:pt x="2956" y="9110"/>
                  </a:lnTo>
                  <a:lnTo>
                    <a:pt x="3249" y="9134"/>
                  </a:lnTo>
                  <a:lnTo>
                    <a:pt x="3542" y="9208"/>
                  </a:lnTo>
                  <a:lnTo>
                    <a:pt x="3811" y="9281"/>
                  </a:lnTo>
                  <a:lnTo>
                    <a:pt x="4079" y="9379"/>
                  </a:lnTo>
                  <a:lnTo>
                    <a:pt x="4323" y="9501"/>
                  </a:lnTo>
                  <a:lnTo>
                    <a:pt x="4543" y="9647"/>
                  </a:lnTo>
                  <a:lnTo>
                    <a:pt x="4763" y="9794"/>
                  </a:lnTo>
                  <a:lnTo>
                    <a:pt x="4812" y="9305"/>
                  </a:lnTo>
                  <a:lnTo>
                    <a:pt x="4934" y="8573"/>
                  </a:lnTo>
                  <a:lnTo>
                    <a:pt x="5007" y="8109"/>
                  </a:lnTo>
                  <a:lnTo>
                    <a:pt x="5129" y="7620"/>
                  </a:lnTo>
                  <a:lnTo>
                    <a:pt x="5276" y="7107"/>
                  </a:lnTo>
                  <a:lnTo>
                    <a:pt x="5447" y="6546"/>
                  </a:lnTo>
                  <a:lnTo>
                    <a:pt x="5642" y="5984"/>
                  </a:lnTo>
                  <a:lnTo>
                    <a:pt x="5887" y="5373"/>
                  </a:lnTo>
                  <a:lnTo>
                    <a:pt x="6180" y="4763"/>
                  </a:lnTo>
                  <a:lnTo>
                    <a:pt x="6522" y="4152"/>
                  </a:lnTo>
                  <a:lnTo>
                    <a:pt x="6888" y="3542"/>
                  </a:lnTo>
                  <a:lnTo>
                    <a:pt x="7303" y="2931"/>
                  </a:lnTo>
                  <a:lnTo>
                    <a:pt x="7792" y="2345"/>
                  </a:lnTo>
                  <a:lnTo>
                    <a:pt x="8329" y="1783"/>
                  </a:lnTo>
                  <a:lnTo>
                    <a:pt x="8402" y="1710"/>
                  </a:lnTo>
                  <a:lnTo>
                    <a:pt x="8597" y="1710"/>
                  </a:lnTo>
                  <a:lnTo>
                    <a:pt x="8671" y="1783"/>
                  </a:lnTo>
                  <a:lnTo>
                    <a:pt x="8720" y="1856"/>
                  </a:lnTo>
                  <a:lnTo>
                    <a:pt x="8744" y="1954"/>
                  </a:lnTo>
                  <a:lnTo>
                    <a:pt x="8720" y="2027"/>
                  </a:lnTo>
                  <a:lnTo>
                    <a:pt x="8671" y="2125"/>
                  </a:lnTo>
                  <a:lnTo>
                    <a:pt x="8182" y="2662"/>
                  </a:lnTo>
                  <a:lnTo>
                    <a:pt x="7718" y="3200"/>
                  </a:lnTo>
                  <a:lnTo>
                    <a:pt x="7328" y="3786"/>
                  </a:lnTo>
                  <a:lnTo>
                    <a:pt x="6961" y="4348"/>
                  </a:lnTo>
                  <a:lnTo>
                    <a:pt x="6668" y="4934"/>
                  </a:lnTo>
                  <a:lnTo>
                    <a:pt x="6375" y="5495"/>
                  </a:lnTo>
                  <a:lnTo>
                    <a:pt x="6155" y="6082"/>
                  </a:lnTo>
                  <a:lnTo>
                    <a:pt x="5960" y="6619"/>
                  </a:lnTo>
                  <a:lnTo>
                    <a:pt x="5789" y="7156"/>
                  </a:lnTo>
                  <a:lnTo>
                    <a:pt x="5642" y="7645"/>
                  </a:lnTo>
                  <a:lnTo>
                    <a:pt x="5520" y="8109"/>
                  </a:lnTo>
                  <a:lnTo>
                    <a:pt x="5423" y="8548"/>
                  </a:lnTo>
                  <a:lnTo>
                    <a:pt x="5300" y="9257"/>
                  </a:lnTo>
                  <a:lnTo>
                    <a:pt x="5252" y="9769"/>
                  </a:lnTo>
                  <a:lnTo>
                    <a:pt x="5471" y="9623"/>
                  </a:lnTo>
                  <a:lnTo>
                    <a:pt x="5691" y="9476"/>
                  </a:lnTo>
                  <a:lnTo>
                    <a:pt x="5935" y="9379"/>
                  </a:lnTo>
                  <a:lnTo>
                    <a:pt x="6180" y="9281"/>
                  </a:lnTo>
                  <a:lnTo>
                    <a:pt x="6448" y="9208"/>
                  </a:lnTo>
                  <a:lnTo>
                    <a:pt x="6741" y="9134"/>
                  </a:lnTo>
                  <a:lnTo>
                    <a:pt x="7034" y="9110"/>
                  </a:lnTo>
                  <a:lnTo>
                    <a:pt x="7328" y="9086"/>
                  </a:lnTo>
                  <a:lnTo>
                    <a:pt x="7645" y="9110"/>
                  </a:lnTo>
                  <a:lnTo>
                    <a:pt x="7938" y="9134"/>
                  </a:lnTo>
                  <a:lnTo>
                    <a:pt x="8207" y="9208"/>
                  </a:lnTo>
                  <a:lnTo>
                    <a:pt x="8475" y="9281"/>
                  </a:lnTo>
                  <a:lnTo>
                    <a:pt x="8744" y="9379"/>
                  </a:lnTo>
                  <a:lnTo>
                    <a:pt x="8988" y="9501"/>
                  </a:lnTo>
                  <a:lnTo>
                    <a:pt x="9208" y="9623"/>
                  </a:lnTo>
                  <a:lnTo>
                    <a:pt x="9428" y="9794"/>
                  </a:lnTo>
                  <a:lnTo>
                    <a:pt x="9428" y="1954"/>
                  </a:lnTo>
                  <a:lnTo>
                    <a:pt x="9452" y="1856"/>
                  </a:lnTo>
                  <a:lnTo>
                    <a:pt x="9501" y="1783"/>
                  </a:lnTo>
                  <a:lnTo>
                    <a:pt x="9574" y="1710"/>
                  </a:lnTo>
                  <a:lnTo>
                    <a:pt x="9770" y="1710"/>
                  </a:lnTo>
                  <a:lnTo>
                    <a:pt x="9843" y="1783"/>
                  </a:lnTo>
                  <a:lnTo>
                    <a:pt x="9892" y="1856"/>
                  </a:lnTo>
                  <a:lnTo>
                    <a:pt x="9916" y="1954"/>
                  </a:lnTo>
                  <a:lnTo>
                    <a:pt x="9916" y="9794"/>
                  </a:lnTo>
                  <a:lnTo>
                    <a:pt x="10136" y="9623"/>
                  </a:lnTo>
                  <a:lnTo>
                    <a:pt x="10356" y="9501"/>
                  </a:lnTo>
                  <a:lnTo>
                    <a:pt x="10600" y="9379"/>
                  </a:lnTo>
                  <a:lnTo>
                    <a:pt x="10869" y="9281"/>
                  </a:lnTo>
                  <a:lnTo>
                    <a:pt x="11137" y="9208"/>
                  </a:lnTo>
                  <a:lnTo>
                    <a:pt x="11406" y="9134"/>
                  </a:lnTo>
                  <a:lnTo>
                    <a:pt x="11699" y="9110"/>
                  </a:lnTo>
                  <a:lnTo>
                    <a:pt x="12017" y="9086"/>
                  </a:lnTo>
                  <a:lnTo>
                    <a:pt x="12310" y="9110"/>
                  </a:lnTo>
                  <a:lnTo>
                    <a:pt x="12603" y="9134"/>
                  </a:lnTo>
                  <a:lnTo>
                    <a:pt x="12896" y="9208"/>
                  </a:lnTo>
                  <a:lnTo>
                    <a:pt x="13165" y="9281"/>
                  </a:lnTo>
                  <a:lnTo>
                    <a:pt x="13409" y="9379"/>
                  </a:lnTo>
                  <a:lnTo>
                    <a:pt x="13653" y="9476"/>
                  </a:lnTo>
                  <a:lnTo>
                    <a:pt x="13873" y="9623"/>
                  </a:lnTo>
                  <a:lnTo>
                    <a:pt x="14093" y="9769"/>
                  </a:lnTo>
                  <a:lnTo>
                    <a:pt x="14019" y="9257"/>
                  </a:lnTo>
                  <a:lnTo>
                    <a:pt x="13897" y="8548"/>
                  </a:lnTo>
                  <a:lnTo>
                    <a:pt x="13824" y="8109"/>
                  </a:lnTo>
                  <a:lnTo>
                    <a:pt x="13702" y="7645"/>
                  </a:lnTo>
                  <a:lnTo>
                    <a:pt x="13555" y="7132"/>
                  </a:lnTo>
                  <a:lnTo>
                    <a:pt x="13384" y="6619"/>
                  </a:lnTo>
                  <a:lnTo>
                    <a:pt x="13189" y="6057"/>
                  </a:lnTo>
                  <a:lnTo>
                    <a:pt x="12945" y="5495"/>
                  </a:lnTo>
                  <a:lnTo>
                    <a:pt x="12676" y="4934"/>
                  </a:lnTo>
                  <a:lnTo>
                    <a:pt x="12359" y="4348"/>
                  </a:lnTo>
                  <a:lnTo>
                    <a:pt x="12017" y="3786"/>
                  </a:lnTo>
                  <a:lnTo>
                    <a:pt x="11626" y="3200"/>
                  </a:lnTo>
                  <a:lnTo>
                    <a:pt x="11162" y="2662"/>
                  </a:lnTo>
                  <a:lnTo>
                    <a:pt x="10673" y="2125"/>
                  </a:lnTo>
                  <a:lnTo>
                    <a:pt x="10625" y="2027"/>
                  </a:lnTo>
                  <a:lnTo>
                    <a:pt x="10600" y="1954"/>
                  </a:lnTo>
                  <a:lnTo>
                    <a:pt x="10625" y="1856"/>
                  </a:lnTo>
                  <a:lnTo>
                    <a:pt x="10673" y="1783"/>
                  </a:lnTo>
                  <a:lnTo>
                    <a:pt x="10747" y="1710"/>
                  </a:lnTo>
                  <a:lnTo>
                    <a:pt x="10942" y="1710"/>
                  </a:lnTo>
                  <a:lnTo>
                    <a:pt x="11015" y="1783"/>
                  </a:lnTo>
                  <a:lnTo>
                    <a:pt x="11553" y="2345"/>
                  </a:lnTo>
                  <a:lnTo>
                    <a:pt x="12017" y="2931"/>
                  </a:lnTo>
                  <a:lnTo>
                    <a:pt x="12456" y="3542"/>
                  </a:lnTo>
                  <a:lnTo>
                    <a:pt x="12823" y="4152"/>
                  </a:lnTo>
                  <a:lnTo>
                    <a:pt x="13165" y="4787"/>
                  </a:lnTo>
                  <a:lnTo>
                    <a:pt x="13458" y="5373"/>
                  </a:lnTo>
                  <a:lnTo>
                    <a:pt x="13702" y="5984"/>
                  </a:lnTo>
                  <a:lnTo>
                    <a:pt x="13897" y="6546"/>
                  </a:lnTo>
                  <a:lnTo>
                    <a:pt x="14068" y="7107"/>
                  </a:lnTo>
                  <a:lnTo>
                    <a:pt x="14215" y="7620"/>
                  </a:lnTo>
                  <a:lnTo>
                    <a:pt x="14337" y="8109"/>
                  </a:lnTo>
                  <a:lnTo>
                    <a:pt x="14410" y="8573"/>
                  </a:lnTo>
                  <a:lnTo>
                    <a:pt x="14532" y="9305"/>
                  </a:lnTo>
                  <a:lnTo>
                    <a:pt x="14581" y="9794"/>
                  </a:lnTo>
                  <a:lnTo>
                    <a:pt x="14801" y="9647"/>
                  </a:lnTo>
                  <a:lnTo>
                    <a:pt x="15021" y="9501"/>
                  </a:lnTo>
                  <a:lnTo>
                    <a:pt x="15265" y="9379"/>
                  </a:lnTo>
                  <a:lnTo>
                    <a:pt x="15534" y="9281"/>
                  </a:lnTo>
                  <a:lnTo>
                    <a:pt x="15802" y="9208"/>
                  </a:lnTo>
                  <a:lnTo>
                    <a:pt x="16095" y="9134"/>
                  </a:lnTo>
                  <a:lnTo>
                    <a:pt x="16388" y="9110"/>
                  </a:lnTo>
                  <a:lnTo>
                    <a:pt x="16706" y="9086"/>
                  </a:lnTo>
                  <a:lnTo>
                    <a:pt x="17121" y="9110"/>
                  </a:lnTo>
                  <a:lnTo>
                    <a:pt x="17536" y="9183"/>
                  </a:lnTo>
                  <a:lnTo>
                    <a:pt x="17903" y="9305"/>
                  </a:lnTo>
                  <a:lnTo>
                    <a:pt x="18269" y="9452"/>
                  </a:lnTo>
                  <a:lnTo>
                    <a:pt x="18587" y="9647"/>
                  </a:lnTo>
                  <a:lnTo>
                    <a:pt x="18880" y="9867"/>
                  </a:lnTo>
                  <a:lnTo>
                    <a:pt x="19148" y="10111"/>
                  </a:lnTo>
                  <a:lnTo>
                    <a:pt x="19344" y="10380"/>
                  </a:lnTo>
                  <a:lnTo>
                    <a:pt x="19319" y="9940"/>
                  </a:lnTo>
                  <a:lnTo>
                    <a:pt x="19246" y="9501"/>
                  </a:lnTo>
                  <a:lnTo>
                    <a:pt x="19173" y="9061"/>
                  </a:lnTo>
                  <a:lnTo>
                    <a:pt x="19099" y="8622"/>
                  </a:lnTo>
                  <a:lnTo>
                    <a:pt x="18977" y="8206"/>
                  </a:lnTo>
                  <a:lnTo>
                    <a:pt x="18855" y="7791"/>
                  </a:lnTo>
                  <a:lnTo>
                    <a:pt x="18684" y="7376"/>
                  </a:lnTo>
                  <a:lnTo>
                    <a:pt x="18538" y="6961"/>
                  </a:lnTo>
                  <a:lnTo>
                    <a:pt x="18342" y="6570"/>
                  </a:lnTo>
                  <a:lnTo>
                    <a:pt x="18122" y="6179"/>
                  </a:lnTo>
                  <a:lnTo>
                    <a:pt x="17903" y="5788"/>
                  </a:lnTo>
                  <a:lnTo>
                    <a:pt x="17658" y="5422"/>
                  </a:lnTo>
                  <a:lnTo>
                    <a:pt x="17414" y="5080"/>
                  </a:lnTo>
                  <a:lnTo>
                    <a:pt x="17121" y="4714"/>
                  </a:lnTo>
                  <a:lnTo>
                    <a:pt x="16828" y="4372"/>
                  </a:lnTo>
                  <a:lnTo>
                    <a:pt x="16511" y="4054"/>
                  </a:lnTo>
                  <a:lnTo>
                    <a:pt x="16193" y="3761"/>
                  </a:lnTo>
                  <a:lnTo>
                    <a:pt x="15876" y="3468"/>
                  </a:lnTo>
                  <a:lnTo>
                    <a:pt x="15534" y="3175"/>
                  </a:lnTo>
                  <a:lnTo>
                    <a:pt x="15167" y="2931"/>
                  </a:lnTo>
                  <a:lnTo>
                    <a:pt x="14801" y="2687"/>
                  </a:lnTo>
                  <a:lnTo>
                    <a:pt x="14435" y="2467"/>
                  </a:lnTo>
                  <a:lnTo>
                    <a:pt x="14044" y="2247"/>
                  </a:lnTo>
                  <a:lnTo>
                    <a:pt x="13653" y="2076"/>
                  </a:lnTo>
                  <a:lnTo>
                    <a:pt x="13262" y="1905"/>
                  </a:lnTo>
                  <a:lnTo>
                    <a:pt x="12847" y="1759"/>
                  </a:lnTo>
                  <a:lnTo>
                    <a:pt x="12432" y="1612"/>
                  </a:lnTo>
                  <a:lnTo>
                    <a:pt x="12017" y="1514"/>
                  </a:lnTo>
                  <a:lnTo>
                    <a:pt x="11577" y="1417"/>
                  </a:lnTo>
                  <a:lnTo>
                    <a:pt x="11162" y="1343"/>
                  </a:lnTo>
                  <a:lnTo>
                    <a:pt x="10722" y="1270"/>
                  </a:lnTo>
                  <a:lnTo>
                    <a:pt x="10283" y="1246"/>
                  </a:lnTo>
                  <a:lnTo>
                    <a:pt x="10283" y="611"/>
                  </a:lnTo>
                  <a:lnTo>
                    <a:pt x="10258" y="489"/>
                  </a:lnTo>
                  <a:lnTo>
                    <a:pt x="10234" y="367"/>
                  </a:lnTo>
                  <a:lnTo>
                    <a:pt x="10185" y="269"/>
                  </a:lnTo>
                  <a:lnTo>
                    <a:pt x="10112" y="196"/>
                  </a:lnTo>
                  <a:lnTo>
                    <a:pt x="10014" y="122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7" name="Google Shape;767;p47"/>
          <p:cNvGrpSpPr/>
          <p:nvPr/>
        </p:nvGrpSpPr>
        <p:grpSpPr>
          <a:xfrm>
            <a:off x="337525" y="1551048"/>
            <a:ext cx="389994" cy="273623"/>
            <a:chOff x="559275" y="1683950"/>
            <a:chExt cx="466500" cy="327300"/>
          </a:xfrm>
          <a:solidFill>
            <a:schemeClr val="tx1"/>
          </a:solidFill>
        </p:grpSpPr>
        <p:sp>
          <p:nvSpPr>
            <p:cNvPr id="768" name="Google Shape;768;p47"/>
            <p:cNvSpPr/>
            <p:nvPr/>
          </p:nvSpPr>
          <p:spPr>
            <a:xfrm>
              <a:off x="559275" y="1683950"/>
              <a:ext cx="466500" cy="197850"/>
            </a:xfrm>
            <a:custGeom>
              <a:avLst/>
              <a:gdLst/>
              <a:ahLst/>
              <a:cxnLst/>
              <a:rect l="l" t="t" r="r" b="b"/>
              <a:pathLst>
                <a:path w="18660" h="7914" extrusionOk="0">
                  <a:moveTo>
                    <a:pt x="391" y="1"/>
                  </a:moveTo>
                  <a:lnTo>
                    <a:pt x="293" y="50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49" y="294"/>
                  </a:lnTo>
                  <a:lnTo>
                    <a:pt x="0" y="392"/>
                  </a:lnTo>
                  <a:lnTo>
                    <a:pt x="0" y="489"/>
                  </a:lnTo>
                  <a:lnTo>
                    <a:pt x="0" y="1173"/>
                  </a:lnTo>
                  <a:lnTo>
                    <a:pt x="9330" y="7914"/>
                  </a:lnTo>
                  <a:lnTo>
                    <a:pt x="18659" y="1173"/>
                  </a:lnTo>
                  <a:lnTo>
                    <a:pt x="18659" y="489"/>
                  </a:lnTo>
                  <a:lnTo>
                    <a:pt x="18659" y="392"/>
                  </a:lnTo>
                  <a:lnTo>
                    <a:pt x="18611" y="294"/>
                  </a:lnTo>
                  <a:lnTo>
                    <a:pt x="18586" y="221"/>
                  </a:lnTo>
                  <a:lnTo>
                    <a:pt x="18513" y="147"/>
                  </a:lnTo>
                  <a:lnTo>
                    <a:pt x="18440" y="74"/>
                  </a:lnTo>
                  <a:lnTo>
                    <a:pt x="18366" y="50"/>
                  </a:lnTo>
                  <a:lnTo>
                    <a:pt x="1826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9" name="Google Shape;769;p47"/>
            <p:cNvSpPr/>
            <p:nvPr/>
          </p:nvSpPr>
          <p:spPr>
            <a:xfrm>
              <a:off x="559275" y="1727925"/>
              <a:ext cx="466500" cy="283325"/>
            </a:xfrm>
            <a:custGeom>
              <a:avLst/>
              <a:gdLst/>
              <a:ahLst/>
              <a:cxnLst/>
              <a:rect l="l" t="t" r="r" b="b"/>
              <a:pathLst>
                <a:path w="18660" h="11333" extrusionOk="0">
                  <a:moveTo>
                    <a:pt x="0" y="0"/>
                  </a:moveTo>
                  <a:lnTo>
                    <a:pt x="0" y="10844"/>
                  </a:lnTo>
                  <a:lnTo>
                    <a:pt x="0" y="10917"/>
                  </a:lnTo>
                  <a:lnTo>
                    <a:pt x="5129" y="7230"/>
                  </a:lnTo>
                  <a:lnTo>
                    <a:pt x="5227" y="7181"/>
                  </a:lnTo>
                  <a:lnTo>
                    <a:pt x="5325" y="7181"/>
                  </a:lnTo>
                  <a:lnTo>
                    <a:pt x="5398" y="7205"/>
                  </a:lnTo>
                  <a:lnTo>
                    <a:pt x="5471" y="7278"/>
                  </a:lnTo>
                  <a:lnTo>
                    <a:pt x="5520" y="7376"/>
                  </a:lnTo>
                  <a:lnTo>
                    <a:pt x="5520" y="7474"/>
                  </a:lnTo>
                  <a:lnTo>
                    <a:pt x="5471" y="7547"/>
                  </a:lnTo>
                  <a:lnTo>
                    <a:pt x="5422" y="7620"/>
                  </a:lnTo>
                  <a:lnTo>
                    <a:pt x="318" y="11308"/>
                  </a:lnTo>
                  <a:lnTo>
                    <a:pt x="415" y="11333"/>
                  </a:lnTo>
                  <a:lnTo>
                    <a:pt x="18244" y="11333"/>
                  </a:lnTo>
                  <a:lnTo>
                    <a:pt x="18342" y="11308"/>
                  </a:lnTo>
                  <a:lnTo>
                    <a:pt x="13238" y="7620"/>
                  </a:lnTo>
                  <a:lnTo>
                    <a:pt x="13189" y="7547"/>
                  </a:lnTo>
                  <a:lnTo>
                    <a:pt x="13140" y="7474"/>
                  </a:lnTo>
                  <a:lnTo>
                    <a:pt x="13140" y="7376"/>
                  </a:lnTo>
                  <a:lnTo>
                    <a:pt x="13189" y="7278"/>
                  </a:lnTo>
                  <a:lnTo>
                    <a:pt x="13262" y="7205"/>
                  </a:lnTo>
                  <a:lnTo>
                    <a:pt x="13335" y="7181"/>
                  </a:lnTo>
                  <a:lnTo>
                    <a:pt x="13433" y="7181"/>
                  </a:lnTo>
                  <a:lnTo>
                    <a:pt x="13531" y="7230"/>
                  </a:lnTo>
                  <a:lnTo>
                    <a:pt x="18659" y="10917"/>
                  </a:lnTo>
                  <a:lnTo>
                    <a:pt x="18659" y="10844"/>
                  </a:lnTo>
                  <a:lnTo>
                    <a:pt x="18659" y="0"/>
                  </a:lnTo>
                  <a:lnTo>
                    <a:pt x="9476" y="6643"/>
                  </a:lnTo>
                  <a:lnTo>
                    <a:pt x="9403" y="6692"/>
                  </a:lnTo>
                  <a:lnTo>
                    <a:pt x="9257" y="6692"/>
                  </a:lnTo>
                  <a:lnTo>
                    <a:pt x="9183" y="664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0" name="Google Shape;770;p47"/>
          <p:cNvGrpSpPr/>
          <p:nvPr/>
        </p:nvGrpSpPr>
        <p:grpSpPr>
          <a:xfrm>
            <a:off x="901052" y="1496958"/>
            <a:ext cx="389994" cy="381822"/>
            <a:chOff x="1233350" y="1619250"/>
            <a:chExt cx="466500" cy="456725"/>
          </a:xfrm>
          <a:solidFill>
            <a:schemeClr val="tx1"/>
          </a:solidFill>
        </p:grpSpPr>
        <p:sp>
          <p:nvSpPr>
            <p:cNvPr id="771" name="Google Shape;771;p47"/>
            <p:cNvSpPr/>
            <p:nvPr/>
          </p:nvSpPr>
          <p:spPr>
            <a:xfrm>
              <a:off x="1233350" y="1619250"/>
              <a:ext cx="466500" cy="456725"/>
            </a:xfrm>
            <a:custGeom>
              <a:avLst/>
              <a:gdLst/>
              <a:ahLst/>
              <a:cxnLst/>
              <a:rect l="l" t="t" r="r" b="b"/>
              <a:pathLst>
                <a:path w="18660" h="18269" extrusionOk="0">
                  <a:moveTo>
                    <a:pt x="14923" y="5080"/>
                  </a:moveTo>
                  <a:lnTo>
                    <a:pt x="14923" y="9037"/>
                  </a:lnTo>
                  <a:lnTo>
                    <a:pt x="17316" y="7913"/>
                  </a:lnTo>
                  <a:lnTo>
                    <a:pt x="9476" y="13579"/>
                  </a:lnTo>
                  <a:lnTo>
                    <a:pt x="9403" y="13604"/>
                  </a:lnTo>
                  <a:lnTo>
                    <a:pt x="9330" y="13628"/>
                  </a:lnTo>
                  <a:lnTo>
                    <a:pt x="9257" y="13604"/>
                  </a:lnTo>
                  <a:lnTo>
                    <a:pt x="9183" y="13579"/>
                  </a:lnTo>
                  <a:lnTo>
                    <a:pt x="1344" y="7913"/>
                  </a:lnTo>
                  <a:lnTo>
                    <a:pt x="3737" y="9037"/>
                  </a:lnTo>
                  <a:lnTo>
                    <a:pt x="3737" y="5080"/>
                  </a:lnTo>
                  <a:close/>
                  <a:moveTo>
                    <a:pt x="9330" y="0"/>
                  </a:moveTo>
                  <a:lnTo>
                    <a:pt x="0" y="6741"/>
                  </a:lnTo>
                  <a:lnTo>
                    <a:pt x="0" y="17780"/>
                  </a:lnTo>
                  <a:lnTo>
                    <a:pt x="0" y="17853"/>
                  </a:lnTo>
                  <a:lnTo>
                    <a:pt x="5129" y="14165"/>
                  </a:lnTo>
                  <a:lnTo>
                    <a:pt x="5227" y="14117"/>
                  </a:lnTo>
                  <a:lnTo>
                    <a:pt x="5325" y="14117"/>
                  </a:lnTo>
                  <a:lnTo>
                    <a:pt x="5398" y="14141"/>
                  </a:lnTo>
                  <a:lnTo>
                    <a:pt x="5471" y="14214"/>
                  </a:lnTo>
                  <a:lnTo>
                    <a:pt x="5520" y="14312"/>
                  </a:lnTo>
                  <a:lnTo>
                    <a:pt x="5520" y="14385"/>
                  </a:lnTo>
                  <a:lnTo>
                    <a:pt x="5471" y="14483"/>
                  </a:lnTo>
                  <a:lnTo>
                    <a:pt x="5422" y="14556"/>
                  </a:lnTo>
                  <a:lnTo>
                    <a:pt x="318" y="18244"/>
                  </a:lnTo>
                  <a:lnTo>
                    <a:pt x="416" y="18244"/>
                  </a:lnTo>
                  <a:lnTo>
                    <a:pt x="489" y="18268"/>
                  </a:lnTo>
                  <a:lnTo>
                    <a:pt x="18171" y="18268"/>
                  </a:lnTo>
                  <a:lnTo>
                    <a:pt x="18244" y="18244"/>
                  </a:lnTo>
                  <a:lnTo>
                    <a:pt x="18342" y="18244"/>
                  </a:lnTo>
                  <a:lnTo>
                    <a:pt x="13238" y="14556"/>
                  </a:lnTo>
                  <a:lnTo>
                    <a:pt x="13189" y="14483"/>
                  </a:lnTo>
                  <a:lnTo>
                    <a:pt x="13140" y="14385"/>
                  </a:lnTo>
                  <a:lnTo>
                    <a:pt x="13140" y="14312"/>
                  </a:lnTo>
                  <a:lnTo>
                    <a:pt x="13189" y="14214"/>
                  </a:lnTo>
                  <a:lnTo>
                    <a:pt x="13262" y="14141"/>
                  </a:lnTo>
                  <a:lnTo>
                    <a:pt x="13335" y="14117"/>
                  </a:lnTo>
                  <a:lnTo>
                    <a:pt x="13433" y="14117"/>
                  </a:lnTo>
                  <a:lnTo>
                    <a:pt x="13531" y="14165"/>
                  </a:lnTo>
                  <a:lnTo>
                    <a:pt x="18660" y="17853"/>
                  </a:lnTo>
                  <a:lnTo>
                    <a:pt x="18660" y="17780"/>
                  </a:lnTo>
                  <a:lnTo>
                    <a:pt x="18660" y="6741"/>
                  </a:lnTo>
                  <a:lnTo>
                    <a:pt x="93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2" name="Google Shape;772;p47"/>
            <p:cNvSpPr/>
            <p:nvPr/>
          </p:nvSpPr>
          <p:spPr>
            <a:xfrm>
              <a:off x="1382325" y="1792025"/>
              <a:ext cx="168550" cy="12250"/>
            </a:xfrm>
            <a:custGeom>
              <a:avLst/>
              <a:gdLst/>
              <a:ahLst/>
              <a:cxnLst/>
              <a:rect l="l" t="t" r="r" b="b"/>
              <a:pathLst>
                <a:path w="6742" h="490" extrusionOk="0">
                  <a:moveTo>
                    <a:pt x="147" y="1"/>
                  </a:move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3" name="Google Shape;773;p47"/>
            <p:cNvSpPr/>
            <p:nvPr/>
          </p:nvSpPr>
          <p:spPr>
            <a:xfrm>
              <a:off x="1382325" y="1825000"/>
              <a:ext cx="168550" cy="12250"/>
            </a:xfrm>
            <a:custGeom>
              <a:avLst/>
              <a:gdLst/>
              <a:ahLst/>
              <a:cxnLst/>
              <a:rect l="l" t="t" r="r" b="b"/>
              <a:pathLst>
                <a:path w="6742" h="490" extrusionOk="0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25"/>
                  </a:lnTo>
                  <a:lnTo>
                    <a:pt x="649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47"/>
            <p:cNvSpPr/>
            <p:nvPr/>
          </p:nvSpPr>
          <p:spPr>
            <a:xfrm>
              <a:off x="1382325" y="1858575"/>
              <a:ext cx="70850" cy="12250"/>
            </a:xfrm>
            <a:custGeom>
              <a:avLst/>
              <a:gdLst/>
              <a:ahLst/>
              <a:cxnLst/>
              <a:rect l="l" t="t" r="r" b="b"/>
              <a:pathLst>
                <a:path w="2834" h="490" extrusionOk="0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2589" y="489"/>
                  </a:lnTo>
                  <a:lnTo>
                    <a:pt x="2687" y="465"/>
                  </a:lnTo>
                  <a:lnTo>
                    <a:pt x="2760" y="416"/>
                  </a:lnTo>
                  <a:lnTo>
                    <a:pt x="2809" y="343"/>
                  </a:lnTo>
                  <a:lnTo>
                    <a:pt x="2834" y="245"/>
                  </a:lnTo>
                  <a:lnTo>
                    <a:pt x="2809" y="147"/>
                  </a:lnTo>
                  <a:lnTo>
                    <a:pt x="2760" y="74"/>
                  </a:lnTo>
                  <a:lnTo>
                    <a:pt x="2687" y="25"/>
                  </a:lnTo>
                  <a:lnTo>
                    <a:pt x="25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5" name="Google Shape;775;p47"/>
          <p:cNvGrpSpPr/>
          <p:nvPr/>
        </p:nvGrpSpPr>
        <p:grpSpPr>
          <a:xfrm>
            <a:off x="1476826" y="1505109"/>
            <a:ext cx="365499" cy="365499"/>
            <a:chOff x="1922075" y="1629000"/>
            <a:chExt cx="437200" cy="437200"/>
          </a:xfrm>
          <a:solidFill>
            <a:schemeClr val="tx1"/>
          </a:solidFill>
        </p:grpSpPr>
        <p:sp>
          <p:nvSpPr>
            <p:cNvPr id="776" name="Google Shape;776;p47"/>
            <p:cNvSpPr/>
            <p:nvPr/>
          </p:nvSpPr>
          <p:spPr>
            <a:xfrm>
              <a:off x="2208425" y="1629000"/>
              <a:ext cx="150850" cy="150850"/>
            </a:xfrm>
            <a:custGeom>
              <a:avLst/>
              <a:gdLst/>
              <a:ahLst/>
              <a:cxnLst/>
              <a:rect l="l" t="t" r="r" b="b"/>
              <a:pathLst>
                <a:path w="6034" h="6034" extrusionOk="0">
                  <a:moveTo>
                    <a:pt x="2004" y="1"/>
                  </a:moveTo>
                  <a:lnTo>
                    <a:pt x="1881" y="25"/>
                  </a:lnTo>
                  <a:lnTo>
                    <a:pt x="1784" y="50"/>
                  </a:lnTo>
                  <a:lnTo>
                    <a:pt x="1686" y="98"/>
                  </a:lnTo>
                  <a:lnTo>
                    <a:pt x="1588" y="172"/>
                  </a:lnTo>
                  <a:lnTo>
                    <a:pt x="1" y="1784"/>
                  </a:lnTo>
                  <a:lnTo>
                    <a:pt x="4251" y="6033"/>
                  </a:lnTo>
                  <a:lnTo>
                    <a:pt x="5862" y="4446"/>
                  </a:lnTo>
                  <a:lnTo>
                    <a:pt x="5936" y="4348"/>
                  </a:lnTo>
                  <a:lnTo>
                    <a:pt x="5985" y="4250"/>
                  </a:lnTo>
                  <a:lnTo>
                    <a:pt x="6009" y="4153"/>
                  </a:lnTo>
                  <a:lnTo>
                    <a:pt x="6033" y="4031"/>
                  </a:lnTo>
                  <a:lnTo>
                    <a:pt x="6009" y="3933"/>
                  </a:lnTo>
                  <a:lnTo>
                    <a:pt x="5985" y="3811"/>
                  </a:lnTo>
                  <a:lnTo>
                    <a:pt x="5936" y="3713"/>
                  </a:lnTo>
                  <a:lnTo>
                    <a:pt x="5862" y="3615"/>
                  </a:lnTo>
                  <a:lnTo>
                    <a:pt x="2419" y="172"/>
                  </a:lnTo>
                  <a:lnTo>
                    <a:pt x="2321" y="98"/>
                  </a:lnTo>
                  <a:lnTo>
                    <a:pt x="2223" y="50"/>
                  </a:lnTo>
                  <a:lnTo>
                    <a:pt x="2101" y="25"/>
                  </a:lnTo>
                  <a:lnTo>
                    <a:pt x="20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47"/>
            <p:cNvSpPr/>
            <p:nvPr/>
          </p:nvSpPr>
          <p:spPr>
            <a:xfrm>
              <a:off x="1922075" y="1686400"/>
              <a:ext cx="379800" cy="379800"/>
            </a:xfrm>
            <a:custGeom>
              <a:avLst/>
              <a:gdLst/>
              <a:ahLst/>
              <a:cxnLst/>
              <a:rect l="l" t="t" r="r" b="b"/>
              <a:pathLst>
                <a:path w="15192" h="15192" extrusionOk="0">
                  <a:moveTo>
                    <a:pt x="1100" y="10527"/>
                  </a:moveTo>
                  <a:lnTo>
                    <a:pt x="4665" y="14093"/>
                  </a:lnTo>
                  <a:lnTo>
                    <a:pt x="4616" y="14117"/>
                  </a:lnTo>
                  <a:lnTo>
                    <a:pt x="1979" y="14508"/>
                  </a:lnTo>
                  <a:lnTo>
                    <a:pt x="684" y="13213"/>
                  </a:lnTo>
                  <a:lnTo>
                    <a:pt x="1075" y="10576"/>
                  </a:lnTo>
                  <a:lnTo>
                    <a:pt x="1100" y="10527"/>
                  </a:lnTo>
                  <a:close/>
                  <a:moveTo>
                    <a:pt x="10918" y="1"/>
                  </a:moveTo>
                  <a:lnTo>
                    <a:pt x="758" y="10185"/>
                  </a:lnTo>
                  <a:lnTo>
                    <a:pt x="684" y="10258"/>
                  </a:lnTo>
                  <a:lnTo>
                    <a:pt x="636" y="10332"/>
                  </a:lnTo>
                  <a:lnTo>
                    <a:pt x="611" y="10405"/>
                  </a:lnTo>
                  <a:lnTo>
                    <a:pt x="587" y="10502"/>
                  </a:lnTo>
                  <a:lnTo>
                    <a:pt x="1" y="14532"/>
                  </a:lnTo>
                  <a:lnTo>
                    <a:pt x="1" y="14654"/>
                  </a:lnTo>
                  <a:lnTo>
                    <a:pt x="25" y="14801"/>
                  </a:lnTo>
                  <a:lnTo>
                    <a:pt x="98" y="14923"/>
                  </a:lnTo>
                  <a:lnTo>
                    <a:pt x="171" y="15021"/>
                  </a:lnTo>
                  <a:lnTo>
                    <a:pt x="269" y="15094"/>
                  </a:lnTo>
                  <a:lnTo>
                    <a:pt x="367" y="15143"/>
                  </a:lnTo>
                  <a:lnTo>
                    <a:pt x="465" y="15167"/>
                  </a:lnTo>
                  <a:lnTo>
                    <a:pt x="587" y="15192"/>
                  </a:lnTo>
                  <a:lnTo>
                    <a:pt x="660" y="15192"/>
                  </a:lnTo>
                  <a:lnTo>
                    <a:pt x="4690" y="14606"/>
                  </a:lnTo>
                  <a:lnTo>
                    <a:pt x="4861" y="14557"/>
                  </a:lnTo>
                  <a:lnTo>
                    <a:pt x="4934" y="14508"/>
                  </a:lnTo>
                  <a:lnTo>
                    <a:pt x="5007" y="14435"/>
                  </a:lnTo>
                  <a:lnTo>
                    <a:pt x="15192" y="4275"/>
                  </a:lnTo>
                  <a:lnTo>
                    <a:pt x="13970" y="3053"/>
                  </a:lnTo>
                  <a:lnTo>
                    <a:pt x="4152" y="12872"/>
                  </a:lnTo>
                  <a:lnTo>
                    <a:pt x="3810" y="12530"/>
                  </a:lnTo>
                  <a:lnTo>
                    <a:pt x="13629" y="2712"/>
                  </a:lnTo>
                  <a:lnTo>
                    <a:pt x="12481" y="1564"/>
                  </a:lnTo>
                  <a:lnTo>
                    <a:pt x="2663" y="11382"/>
                  </a:lnTo>
                  <a:lnTo>
                    <a:pt x="2321" y="11040"/>
                  </a:lnTo>
                  <a:lnTo>
                    <a:pt x="12139" y="1222"/>
                  </a:lnTo>
                  <a:lnTo>
                    <a:pt x="109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8" name="Google Shape;778;p47"/>
          <p:cNvGrpSpPr/>
          <p:nvPr/>
        </p:nvGrpSpPr>
        <p:grpSpPr>
          <a:xfrm>
            <a:off x="2038827" y="1503584"/>
            <a:ext cx="368551" cy="368551"/>
            <a:chOff x="2594325" y="1627175"/>
            <a:chExt cx="440850" cy="440850"/>
          </a:xfrm>
          <a:solidFill>
            <a:schemeClr val="tx1"/>
          </a:solidFill>
        </p:grpSpPr>
        <p:sp>
          <p:nvSpPr>
            <p:cNvPr id="779" name="Google Shape;779;p47"/>
            <p:cNvSpPr/>
            <p:nvPr/>
          </p:nvSpPr>
          <p:spPr>
            <a:xfrm>
              <a:off x="2594325" y="1890950"/>
              <a:ext cx="177075" cy="177075"/>
            </a:xfrm>
            <a:custGeom>
              <a:avLst/>
              <a:gdLst/>
              <a:ahLst/>
              <a:cxnLst/>
              <a:rect l="l" t="t" r="r" b="b"/>
              <a:pathLst>
                <a:path w="7083" h="7083" extrusionOk="0">
                  <a:moveTo>
                    <a:pt x="5544" y="0"/>
                  </a:moveTo>
                  <a:lnTo>
                    <a:pt x="538" y="5984"/>
                  </a:lnTo>
                  <a:lnTo>
                    <a:pt x="0" y="7083"/>
                  </a:lnTo>
                  <a:lnTo>
                    <a:pt x="1099" y="6546"/>
                  </a:lnTo>
                  <a:lnTo>
                    <a:pt x="7083" y="1539"/>
                  </a:lnTo>
                  <a:lnTo>
                    <a:pt x="55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47"/>
            <p:cNvSpPr/>
            <p:nvPr/>
          </p:nvSpPr>
          <p:spPr>
            <a:xfrm>
              <a:off x="2858700" y="1627175"/>
              <a:ext cx="176475" cy="176475"/>
            </a:xfrm>
            <a:custGeom>
              <a:avLst/>
              <a:gdLst/>
              <a:ahLst/>
              <a:cxnLst/>
              <a:rect l="l" t="t" r="r" b="b"/>
              <a:pathLst>
                <a:path w="7059" h="7059" extrusionOk="0">
                  <a:moveTo>
                    <a:pt x="904" y="1"/>
                  </a:moveTo>
                  <a:lnTo>
                    <a:pt x="782" y="25"/>
                  </a:lnTo>
                  <a:lnTo>
                    <a:pt x="684" y="98"/>
                  </a:lnTo>
                  <a:lnTo>
                    <a:pt x="611" y="147"/>
                  </a:lnTo>
                  <a:lnTo>
                    <a:pt x="489" y="294"/>
                  </a:lnTo>
                  <a:lnTo>
                    <a:pt x="367" y="440"/>
                  </a:lnTo>
                  <a:lnTo>
                    <a:pt x="294" y="587"/>
                  </a:lnTo>
                  <a:lnTo>
                    <a:pt x="196" y="733"/>
                  </a:lnTo>
                  <a:lnTo>
                    <a:pt x="74" y="1051"/>
                  </a:lnTo>
                  <a:lnTo>
                    <a:pt x="0" y="1393"/>
                  </a:lnTo>
                  <a:lnTo>
                    <a:pt x="0" y="1735"/>
                  </a:lnTo>
                  <a:lnTo>
                    <a:pt x="25" y="2052"/>
                  </a:lnTo>
                  <a:lnTo>
                    <a:pt x="123" y="2394"/>
                  </a:lnTo>
                  <a:lnTo>
                    <a:pt x="269" y="2711"/>
                  </a:lnTo>
                  <a:lnTo>
                    <a:pt x="4348" y="6790"/>
                  </a:lnTo>
                  <a:lnTo>
                    <a:pt x="4665" y="6937"/>
                  </a:lnTo>
                  <a:lnTo>
                    <a:pt x="5007" y="7034"/>
                  </a:lnTo>
                  <a:lnTo>
                    <a:pt x="5325" y="7059"/>
                  </a:lnTo>
                  <a:lnTo>
                    <a:pt x="5667" y="7059"/>
                  </a:lnTo>
                  <a:lnTo>
                    <a:pt x="6008" y="6986"/>
                  </a:lnTo>
                  <a:lnTo>
                    <a:pt x="6326" y="6863"/>
                  </a:lnTo>
                  <a:lnTo>
                    <a:pt x="6473" y="6766"/>
                  </a:lnTo>
                  <a:lnTo>
                    <a:pt x="6619" y="6692"/>
                  </a:lnTo>
                  <a:lnTo>
                    <a:pt x="6766" y="6570"/>
                  </a:lnTo>
                  <a:lnTo>
                    <a:pt x="6912" y="6448"/>
                  </a:lnTo>
                  <a:lnTo>
                    <a:pt x="6961" y="6375"/>
                  </a:lnTo>
                  <a:lnTo>
                    <a:pt x="7034" y="6277"/>
                  </a:lnTo>
                  <a:lnTo>
                    <a:pt x="7059" y="6155"/>
                  </a:lnTo>
                  <a:lnTo>
                    <a:pt x="7059" y="6057"/>
                  </a:lnTo>
                  <a:lnTo>
                    <a:pt x="7059" y="5960"/>
                  </a:lnTo>
                  <a:lnTo>
                    <a:pt x="7034" y="5862"/>
                  </a:lnTo>
                  <a:lnTo>
                    <a:pt x="6961" y="5764"/>
                  </a:lnTo>
                  <a:lnTo>
                    <a:pt x="6912" y="5667"/>
                  </a:lnTo>
                  <a:lnTo>
                    <a:pt x="1393" y="147"/>
                  </a:lnTo>
                  <a:lnTo>
                    <a:pt x="1295" y="98"/>
                  </a:lnTo>
                  <a:lnTo>
                    <a:pt x="1197" y="25"/>
                  </a:lnTo>
                  <a:lnTo>
                    <a:pt x="10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47"/>
            <p:cNvSpPr/>
            <p:nvPr/>
          </p:nvSpPr>
          <p:spPr>
            <a:xfrm>
              <a:off x="2663325" y="1702275"/>
              <a:ext cx="296750" cy="296775"/>
            </a:xfrm>
            <a:custGeom>
              <a:avLst/>
              <a:gdLst/>
              <a:ahLst/>
              <a:cxnLst/>
              <a:rect l="l" t="t" r="r" b="b"/>
              <a:pathLst>
                <a:path w="11870" h="11871" extrusionOk="0">
                  <a:moveTo>
                    <a:pt x="7718" y="1295"/>
                  </a:moveTo>
                  <a:lnTo>
                    <a:pt x="7815" y="1319"/>
                  </a:lnTo>
                  <a:lnTo>
                    <a:pt x="7889" y="1368"/>
                  </a:lnTo>
                  <a:lnTo>
                    <a:pt x="7938" y="1442"/>
                  </a:lnTo>
                  <a:lnTo>
                    <a:pt x="7938" y="1515"/>
                  </a:lnTo>
                  <a:lnTo>
                    <a:pt x="7938" y="1588"/>
                  </a:lnTo>
                  <a:lnTo>
                    <a:pt x="7889" y="1661"/>
                  </a:lnTo>
                  <a:lnTo>
                    <a:pt x="5862" y="3664"/>
                  </a:lnTo>
                  <a:lnTo>
                    <a:pt x="5788" y="3713"/>
                  </a:lnTo>
                  <a:lnTo>
                    <a:pt x="5715" y="3737"/>
                  </a:lnTo>
                  <a:lnTo>
                    <a:pt x="5642" y="3713"/>
                  </a:lnTo>
                  <a:lnTo>
                    <a:pt x="5569" y="3664"/>
                  </a:lnTo>
                  <a:lnTo>
                    <a:pt x="5520" y="3591"/>
                  </a:lnTo>
                  <a:lnTo>
                    <a:pt x="5495" y="3517"/>
                  </a:lnTo>
                  <a:lnTo>
                    <a:pt x="5520" y="3444"/>
                  </a:lnTo>
                  <a:lnTo>
                    <a:pt x="5569" y="3371"/>
                  </a:lnTo>
                  <a:lnTo>
                    <a:pt x="7571" y="1368"/>
                  </a:lnTo>
                  <a:lnTo>
                    <a:pt x="7644" y="1319"/>
                  </a:lnTo>
                  <a:lnTo>
                    <a:pt x="7718" y="1295"/>
                  </a:lnTo>
                  <a:close/>
                  <a:moveTo>
                    <a:pt x="7767" y="1"/>
                  </a:moveTo>
                  <a:lnTo>
                    <a:pt x="4885" y="2907"/>
                  </a:lnTo>
                  <a:lnTo>
                    <a:pt x="4640" y="2809"/>
                  </a:lnTo>
                  <a:lnTo>
                    <a:pt x="4396" y="2712"/>
                  </a:lnTo>
                  <a:lnTo>
                    <a:pt x="4103" y="2614"/>
                  </a:lnTo>
                  <a:lnTo>
                    <a:pt x="3810" y="2565"/>
                  </a:lnTo>
                  <a:lnTo>
                    <a:pt x="3493" y="2492"/>
                  </a:lnTo>
                  <a:lnTo>
                    <a:pt x="3175" y="2443"/>
                  </a:lnTo>
                  <a:lnTo>
                    <a:pt x="2858" y="2418"/>
                  </a:lnTo>
                  <a:lnTo>
                    <a:pt x="2247" y="2418"/>
                  </a:lnTo>
                  <a:lnTo>
                    <a:pt x="1954" y="2443"/>
                  </a:lnTo>
                  <a:lnTo>
                    <a:pt x="1636" y="2492"/>
                  </a:lnTo>
                  <a:lnTo>
                    <a:pt x="1319" y="2565"/>
                  </a:lnTo>
                  <a:lnTo>
                    <a:pt x="1001" y="2687"/>
                  </a:lnTo>
                  <a:lnTo>
                    <a:pt x="708" y="2809"/>
                  </a:lnTo>
                  <a:lnTo>
                    <a:pt x="415" y="3005"/>
                  </a:lnTo>
                  <a:lnTo>
                    <a:pt x="147" y="3224"/>
                  </a:lnTo>
                  <a:lnTo>
                    <a:pt x="73" y="3298"/>
                  </a:lnTo>
                  <a:lnTo>
                    <a:pt x="24" y="3395"/>
                  </a:lnTo>
                  <a:lnTo>
                    <a:pt x="0" y="3493"/>
                  </a:lnTo>
                  <a:lnTo>
                    <a:pt x="0" y="3615"/>
                  </a:lnTo>
                  <a:lnTo>
                    <a:pt x="0" y="3713"/>
                  </a:lnTo>
                  <a:lnTo>
                    <a:pt x="24" y="3811"/>
                  </a:lnTo>
                  <a:lnTo>
                    <a:pt x="73" y="3908"/>
                  </a:lnTo>
                  <a:lnTo>
                    <a:pt x="147" y="4006"/>
                  </a:lnTo>
                  <a:lnTo>
                    <a:pt x="7864" y="11724"/>
                  </a:lnTo>
                  <a:lnTo>
                    <a:pt x="7962" y="11797"/>
                  </a:lnTo>
                  <a:lnTo>
                    <a:pt x="8060" y="11846"/>
                  </a:lnTo>
                  <a:lnTo>
                    <a:pt x="8157" y="11870"/>
                  </a:lnTo>
                  <a:lnTo>
                    <a:pt x="8377" y="11870"/>
                  </a:lnTo>
                  <a:lnTo>
                    <a:pt x="8475" y="11846"/>
                  </a:lnTo>
                  <a:lnTo>
                    <a:pt x="8573" y="11797"/>
                  </a:lnTo>
                  <a:lnTo>
                    <a:pt x="8646" y="11724"/>
                  </a:lnTo>
                  <a:lnTo>
                    <a:pt x="8866" y="11455"/>
                  </a:lnTo>
                  <a:lnTo>
                    <a:pt x="9061" y="11162"/>
                  </a:lnTo>
                  <a:lnTo>
                    <a:pt x="9183" y="10869"/>
                  </a:lnTo>
                  <a:lnTo>
                    <a:pt x="9305" y="10551"/>
                  </a:lnTo>
                  <a:lnTo>
                    <a:pt x="9379" y="10234"/>
                  </a:lnTo>
                  <a:lnTo>
                    <a:pt x="9427" y="9916"/>
                  </a:lnTo>
                  <a:lnTo>
                    <a:pt x="9452" y="9623"/>
                  </a:lnTo>
                  <a:lnTo>
                    <a:pt x="9452" y="9330"/>
                  </a:lnTo>
                  <a:lnTo>
                    <a:pt x="9452" y="9013"/>
                  </a:lnTo>
                  <a:lnTo>
                    <a:pt x="9427" y="8695"/>
                  </a:lnTo>
                  <a:lnTo>
                    <a:pt x="9379" y="8378"/>
                  </a:lnTo>
                  <a:lnTo>
                    <a:pt x="9305" y="8060"/>
                  </a:lnTo>
                  <a:lnTo>
                    <a:pt x="9256" y="7767"/>
                  </a:lnTo>
                  <a:lnTo>
                    <a:pt x="9159" y="7474"/>
                  </a:lnTo>
                  <a:lnTo>
                    <a:pt x="9061" y="7230"/>
                  </a:lnTo>
                  <a:lnTo>
                    <a:pt x="8963" y="6986"/>
                  </a:lnTo>
                  <a:lnTo>
                    <a:pt x="11870" y="4104"/>
                  </a:lnTo>
                  <a:lnTo>
                    <a:pt x="77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82" name="Google Shape;782;p47"/>
          <p:cNvSpPr/>
          <p:nvPr/>
        </p:nvSpPr>
        <p:spPr>
          <a:xfrm>
            <a:off x="2618782" y="1519981"/>
            <a:ext cx="335905" cy="335884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83" name="Google Shape;783;p47"/>
          <p:cNvGrpSpPr/>
          <p:nvPr/>
        </p:nvGrpSpPr>
        <p:grpSpPr>
          <a:xfrm>
            <a:off x="3200595" y="1476017"/>
            <a:ext cx="299121" cy="423685"/>
            <a:chOff x="3984000" y="1594200"/>
            <a:chExt cx="357800" cy="506800"/>
          </a:xfrm>
          <a:solidFill>
            <a:schemeClr val="tx1"/>
          </a:solidFill>
        </p:grpSpPr>
        <p:sp>
          <p:nvSpPr>
            <p:cNvPr id="784" name="Google Shape;784;p47"/>
            <p:cNvSpPr/>
            <p:nvPr/>
          </p:nvSpPr>
          <p:spPr>
            <a:xfrm>
              <a:off x="3984000" y="1597875"/>
              <a:ext cx="44575" cy="503125"/>
            </a:xfrm>
            <a:custGeom>
              <a:avLst/>
              <a:gdLst/>
              <a:ahLst/>
              <a:cxnLst/>
              <a:rect l="l" t="t" r="r" b="b"/>
              <a:pathLst>
                <a:path w="1783" h="20125" extrusionOk="0">
                  <a:moveTo>
                    <a:pt x="391" y="0"/>
                  </a:moveTo>
                  <a:lnTo>
                    <a:pt x="293" y="25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4" y="391"/>
                  </a:lnTo>
                  <a:lnTo>
                    <a:pt x="0" y="489"/>
                  </a:lnTo>
                  <a:lnTo>
                    <a:pt x="0" y="20125"/>
                  </a:lnTo>
                  <a:lnTo>
                    <a:pt x="1783" y="20125"/>
                  </a:lnTo>
                  <a:lnTo>
                    <a:pt x="1783" y="489"/>
                  </a:lnTo>
                  <a:lnTo>
                    <a:pt x="1783" y="391"/>
                  </a:lnTo>
                  <a:lnTo>
                    <a:pt x="1734" y="293"/>
                  </a:lnTo>
                  <a:lnTo>
                    <a:pt x="1710" y="220"/>
                  </a:lnTo>
                  <a:lnTo>
                    <a:pt x="1636" y="147"/>
                  </a:lnTo>
                  <a:lnTo>
                    <a:pt x="1563" y="73"/>
                  </a:lnTo>
                  <a:lnTo>
                    <a:pt x="1490" y="25"/>
                  </a:lnTo>
                  <a:lnTo>
                    <a:pt x="13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47"/>
            <p:cNvSpPr/>
            <p:nvPr/>
          </p:nvSpPr>
          <p:spPr>
            <a:xfrm>
              <a:off x="4041375" y="1594200"/>
              <a:ext cx="300425" cy="229600"/>
            </a:xfrm>
            <a:custGeom>
              <a:avLst/>
              <a:gdLst/>
              <a:ahLst/>
              <a:cxnLst/>
              <a:rect l="l" t="t" r="r" b="b"/>
              <a:pathLst>
                <a:path w="12017" h="9184" extrusionOk="0">
                  <a:moveTo>
                    <a:pt x="2541" y="1"/>
                  </a:moveTo>
                  <a:lnTo>
                    <a:pt x="2174" y="25"/>
                  </a:lnTo>
                  <a:lnTo>
                    <a:pt x="1808" y="74"/>
                  </a:lnTo>
                  <a:lnTo>
                    <a:pt x="1442" y="123"/>
                  </a:lnTo>
                  <a:lnTo>
                    <a:pt x="1100" y="245"/>
                  </a:lnTo>
                  <a:lnTo>
                    <a:pt x="734" y="367"/>
                  </a:lnTo>
                  <a:lnTo>
                    <a:pt x="367" y="538"/>
                  </a:lnTo>
                  <a:lnTo>
                    <a:pt x="1" y="758"/>
                  </a:lnTo>
                  <a:lnTo>
                    <a:pt x="1" y="8427"/>
                  </a:lnTo>
                  <a:lnTo>
                    <a:pt x="367" y="8207"/>
                  </a:lnTo>
                  <a:lnTo>
                    <a:pt x="734" y="8036"/>
                  </a:lnTo>
                  <a:lnTo>
                    <a:pt x="1100" y="7889"/>
                  </a:lnTo>
                  <a:lnTo>
                    <a:pt x="1442" y="7792"/>
                  </a:lnTo>
                  <a:lnTo>
                    <a:pt x="1808" y="7718"/>
                  </a:lnTo>
                  <a:lnTo>
                    <a:pt x="2174" y="7694"/>
                  </a:lnTo>
                  <a:lnTo>
                    <a:pt x="2541" y="7670"/>
                  </a:lnTo>
                  <a:lnTo>
                    <a:pt x="2883" y="7694"/>
                  </a:lnTo>
                  <a:lnTo>
                    <a:pt x="3249" y="7718"/>
                  </a:lnTo>
                  <a:lnTo>
                    <a:pt x="3615" y="7767"/>
                  </a:lnTo>
                  <a:lnTo>
                    <a:pt x="3982" y="7840"/>
                  </a:lnTo>
                  <a:lnTo>
                    <a:pt x="4324" y="7914"/>
                  </a:lnTo>
                  <a:lnTo>
                    <a:pt x="5056" y="8134"/>
                  </a:lnTo>
                  <a:lnTo>
                    <a:pt x="5765" y="8353"/>
                  </a:lnTo>
                  <a:lnTo>
                    <a:pt x="6497" y="8573"/>
                  </a:lnTo>
                  <a:lnTo>
                    <a:pt x="7206" y="8793"/>
                  </a:lnTo>
                  <a:lnTo>
                    <a:pt x="7938" y="8988"/>
                  </a:lnTo>
                  <a:lnTo>
                    <a:pt x="8305" y="9062"/>
                  </a:lnTo>
                  <a:lnTo>
                    <a:pt x="8647" y="9110"/>
                  </a:lnTo>
                  <a:lnTo>
                    <a:pt x="9013" y="9159"/>
                  </a:lnTo>
                  <a:lnTo>
                    <a:pt x="9379" y="9184"/>
                  </a:lnTo>
                  <a:lnTo>
                    <a:pt x="9746" y="9159"/>
                  </a:lnTo>
                  <a:lnTo>
                    <a:pt x="10088" y="9135"/>
                  </a:lnTo>
                  <a:lnTo>
                    <a:pt x="10454" y="9086"/>
                  </a:lnTo>
                  <a:lnTo>
                    <a:pt x="10820" y="8988"/>
                  </a:lnTo>
                  <a:lnTo>
                    <a:pt x="11187" y="8866"/>
                  </a:lnTo>
                  <a:lnTo>
                    <a:pt x="11529" y="8695"/>
                  </a:lnTo>
                  <a:lnTo>
                    <a:pt x="11699" y="8598"/>
                  </a:lnTo>
                  <a:lnTo>
                    <a:pt x="11822" y="8500"/>
                  </a:lnTo>
                  <a:lnTo>
                    <a:pt x="11895" y="8378"/>
                  </a:lnTo>
                  <a:lnTo>
                    <a:pt x="11968" y="8256"/>
                  </a:lnTo>
                  <a:lnTo>
                    <a:pt x="12017" y="8134"/>
                  </a:lnTo>
                  <a:lnTo>
                    <a:pt x="12017" y="8011"/>
                  </a:lnTo>
                  <a:lnTo>
                    <a:pt x="11968" y="7914"/>
                  </a:lnTo>
                  <a:lnTo>
                    <a:pt x="11919" y="7816"/>
                  </a:lnTo>
                  <a:lnTo>
                    <a:pt x="11529" y="7425"/>
                  </a:lnTo>
                  <a:lnTo>
                    <a:pt x="11138" y="6961"/>
                  </a:lnTo>
                  <a:lnTo>
                    <a:pt x="10771" y="6473"/>
                  </a:lnTo>
                  <a:lnTo>
                    <a:pt x="10381" y="5960"/>
                  </a:lnTo>
                  <a:lnTo>
                    <a:pt x="10307" y="5813"/>
                  </a:lnTo>
                  <a:lnTo>
                    <a:pt x="10259" y="5667"/>
                  </a:lnTo>
                  <a:lnTo>
                    <a:pt x="10234" y="5496"/>
                  </a:lnTo>
                  <a:lnTo>
                    <a:pt x="10210" y="5300"/>
                  </a:lnTo>
                  <a:lnTo>
                    <a:pt x="10234" y="5130"/>
                  </a:lnTo>
                  <a:lnTo>
                    <a:pt x="10259" y="4959"/>
                  </a:lnTo>
                  <a:lnTo>
                    <a:pt x="10307" y="4788"/>
                  </a:lnTo>
                  <a:lnTo>
                    <a:pt x="10381" y="4617"/>
                  </a:lnTo>
                  <a:lnTo>
                    <a:pt x="10771" y="3884"/>
                  </a:lnTo>
                  <a:lnTo>
                    <a:pt x="11138" y="3127"/>
                  </a:lnTo>
                  <a:lnTo>
                    <a:pt x="11529" y="2345"/>
                  </a:lnTo>
                  <a:lnTo>
                    <a:pt x="11919" y="1490"/>
                  </a:lnTo>
                  <a:lnTo>
                    <a:pt x="11993" y="1320"/>
                  </a:lnTo>
                  <a:lnTo>
                    <a:pt x="12017" y="1173"/>
                  </a:lnTo>
                  <a:lnTo>
                    <a:pt x="12017" y="1051"/>
                  </a:lnTo>
                  <a:lnTo>
                    <a:pt x="11968" y="978"/>
                  </a:lnTo>
                  <a:lnTo>
                    <a:pt x="11895" y="953"/>
                  </a:lnTo>
                  <a:lnTo>
                    <a:pt x="11822" y="929"/>
                  </a:lnTo>
                  <a:lnTo>
                    <a:pt x="11699" y="978"/>
                  </a:lnTo>
                  <a:lnTo>
                    <a:pt x="11529" y="1026"/>
                  </a:lnTo>
                  <a:lnTo>
                    <a:pt x="11187" y="1197"/>
                  </a:lnTo>
                  <a:lnTo>
                    <a:pt x="10820" y="1320"/>
                  </a:lnTo>
                  <a:lnTo>
                    <a:pt x="10454" y="1417"/>
                  </a:lnTo>
                  <a:lnTo>
                    <a:pt x="10088" y="1466"/>
                  </a:lnTo>
                  <a:lnTo>
                    <a:pt x="9746" y="1515"/>
                  </a:lnTo>
                  <a:lnTo>
                    <a:pt x="9379" y="1515"/>
                  </a:lnTo>
                  <a:lnTo>
                    <a:pt x="9013" y="1490"/>
                  </a:lnTo>
                  <a:lnTo>
                    <a:pt x="8647" y="1466"/>
                  </a:lnTo>
                  <a:lnTo>
                    <a:pt x="8305" y="1393"/>
                  </a:lnTo>
                  <a:lnTo>
                    <a:pt x="7938" y="1320"/>
                  </a:lnTo>
                  <a:lnTo>
                    <a:pt x="7206" y="1149"/>
                  </a:lnTo>
                  <a:lnTo>
                    <a:pt x="6497" y="929"/>
                  </a:lnTo>
                  <a:lnTo>
                    <a:pt x="5765" y="685"/>
                  </a:lnTo>
                  <a:lnTo>
                    <a:pt x="5056" y="465"/>
                  </a:lnTo>
                  <a:lnTo>
                    <a:pt x="4324" y="269"/>
                  </a:lnTo>
                  <a:lnTo>
                    <a:pt x="3982" y="172"/>
                  </a:lnTo>
                  <a:lnTo>
                    <a:pt x="3615" y="98"/>
                  </a:lnTo>
                  <a:lnTo>
                    <a:pt x="3249" y="50"/>
                  </a:lnTo>
                  <a:lnTo>
                    <a:pt x="2883" y="25"/>
                  </a:lnTo>
                  <a:lnTo>
                    <a:pt x="25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6" name="Google Shape;786;p47"/>
          <p:cNvGrpSpPr/>
          <p:nvPr/>
        </p:nvGrpSpPr>
        <p:grpSpPr>
          <a:xfrm>
            <a:off x="3716637" y="1566869"/>
            <a:ext cx="394090" cy="241980"/>
            <a:chOff x="4601275" y="1702875"/>
            <a:chExt cx="471400" cy="289450"/>
          </a:xfrm>
          <a:solidFill>
            <a:schemeClr val="tx1"/>
          </a:solidFill>
        </p:grpSpPr>
        <p:sp>
          <p:nvSpPr>
            <p:cNvPr id="787" name="Google Shape;787;p47"/>
            <p:cNvSpPr/>
            <p:nvPr/>
          </p:nvSpPr>
          <p:spPr>
            <a:xfrm>
              <a:off x="4816200" y="170287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8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60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8"/>
                  </a:lnTo>
                  <a:lnTo>
                    <a:pt x="367" y="1540"/>
                  </a:lnTo>
                  <a:lnTo>
                    <a:pt x="514" y="1613"/>
                  </a:lnTo>
                  <a:lnTo>
                    <a:pt x="660" y="1662"/>
                  </a:lnTo>
                  <a:lnTo>
                    <a:pt x="1002" y="1662"/>
                  </a:lnTo>
                  <a:lnTo>
                    <a:pt x="1149" y="1613"/>
                  </a:lnTo>
                  <a:lnTo>
                    <a:pt x="1295" y="1540"/>
                  </a:lnTo>
                  <a:lnTo>
                    <a:pt x="1417" y="1418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60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8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8" name="Google Shape;788;p47"/>
            <p:cNvSpPr/>
            <p:nvPr/>
          </p:nvSpPr>
          <p:spPr>
            <a:xfrm>
              <a:off x="5031125" y="175722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3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3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8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8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47"/>
            <p:cNvSpPr/>
            <p:nvPr/>
          </p:nvSpPr>
          <p:spPr>
            <a:xfrm>
              <a:off x="4634875" y="1756000"/>
              <a:ext cx="404225" cy="178325"/>
            </a:xfrm>
            <a:custGeom>
              <a:avLst/>
              <a:gdLst/>
              <a:ahLst/>
              <a:cxnLst/>
              <a:rect l="l" t="t" r="r" b="b"/>
              <a:pathLst>
                <a:path w="16169" h="7133" extrusionOk="0">
                  <a:moveTo>
                    <a:pt x="7742" y="1"/>
                  </a:moveTo>
                  <a:lnTo>
                    <a:pt x="5007" y="3444"/>
                  </a:lnTo>
                  <a:lnTo>
                    <a:pt x="464" y="1784"/>
                  </a:lnTo>
                  <a:lnTo>
                    <a:pt x="366" y="1881"/>
                  </a:lnTo>
                  <a:lnTo>
                    <a:pt x="244" y="1979"/>
                  </a:lnTo>
                  <a:lnTo>
                    <a:pt x="122" y="2052"/>
                  </a:lnTo>
                  <a:lnTo>
                    <a:pt x="0" y="2101"/>
                  </a:lnTo>
                  <a:lnTo>
                    <a:pt x="1465" y="7132"/>
                  </a:lnTo>
                  <a:lnTo>
                    <a:pt x="14703" y="7132"/>
                  </a:lnTo>
                  <a:lnTo>
                    <a:pt x="16168" y="2101"/>
                  </a:lnTo>
                  <a:lnTo>
                    <a:pt x="16046" y="2052"/>
                  </a:lnTo>
                  <a:lnTo>
                    <a:pt x="15924" y="1979"/>
                  </a:lnTo>
                  <a:lnTo>
                    <a:pt x="15802" y="1881"/>
                  </a:lnTo>
                  <a:lnTo>
                    <a:pt x="15704" y="1784"/>
                  </a:lnTo>
                  <a:lnTo>
                    <a:pt x="11161" y="3444"/>
                  </a:lnTo>
                  <a:lnTo>
                    <a:pt x="8426" y="1"/>
                  </a:lnTo>
                  <a:lnTo>
                    <a:pt x="8255" y="25"/>
                  </a:lnTo>
                  <a:lnTo>
                    <a:pt x="7913" y="25"/>
                  </a:lnTo>
                  <a:lnTo>
                    <a:pt x="77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47"/>
            <p:cNvSpPr/>
            <p:nvPr/>
          </p:nvSpPr>
          <p:spPr>
            <a:xfrm>
              <a:off x="4601275" y="175722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4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9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2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47"/>
            <p:cNvSpPr/>
            <p:nvPr/>
          </p:nvSpPr>
          <p:spPr>
            <a:xfrm>
              <a:off x="4673325" y="1947725"/>
              <a:ext cx="327300" cy="44600"/>
            </a:xfrm>
            <a:custGeom>
              <a:avLst/>
              <a:gdLst/>
              <a:ahLst/>
              <a:cxnLst/>
              <a:rect l="l" t="t" r="r" b="b"/>
              <a:pathLst>
                <a:path w="13092" h="1784" extrusionOk="0">
                  <a:moveTo>
                    <a:pt x="1" y="1"/>
                  </a:moveTo>
                  <a:lnTo>
                    <a:pt x="514" y="1784"/>
                  </a:lnTo>
                  <a:lnTo>
                    <a:pt x="1808" y="1686"/>
                  </a:lnTo>
                  <a:lnTo>
                    <a:pt x="3249" y="1588"/>
                  </a:lnTo>
                  <a:lnTo>
                    <a:pt x="4836" y="1539"/>
                  </a:lnTo>
                  <a:lnTo>
                    <a:pt x="8256" y="1539"/>
                  </a:lnTo>
                  <a:lnTo>
                    <a:pt x="9843" y="1588"/>
                  </a:lnTo>
                  <a:lnTo>
                    <a:pt x="11284" y="1661"/>
                  </a:lnTo>
                  <a:lnTo>
                    <a:pt x="12579" y="1784"/>
                  </a:lnTo>
                  <a:lnTo>
                    <a:pt x="130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2" name="Google Shape;792;p47"/>
          <p:cNvGrpSpPr/>
          <p:nvPr/>
        </p:nvGrpSpPr>
        <p:grpSpPr>
          <a:xfrm>
            <a:off x="4299057" y="1507659"/>
            <a:ext cx="356303" cy="360400"/>
            <a:chOff x="5297950" y="1632050"/>
            <a:chExt cx="426200" cy="431100"/>
          </a:xfrm>
          <a:solidFill>
            <a:schemeClr val="tx1"/>
          </a:solidFill>
        </p:grpSpPr>
        <p:sp>
          <p:nvSpPr>
            <p:cNvPr id="793" name="Google Shape;793;p47"/>
            <p:cNvSpPr/>
            <p:nvPr/>
          </p:nvSpPr>
          <p:spPr>
            <a:xfrm>
              <a:off x="5404800" y="1936125"/>
              <a:ext cx="212500" cy="127025"/>
            </a:xfrm>
            <a:custGeom>
              <a:avLst/>
              <a:gdLst/>
              <a:ahLst/>
              <a:cxnLst/>
              <a:rect l="l" t="t" r="r" b="b"/>
              <a:pathLst>
                <a:path w="8500" h="5081" extrusionOk="0">
                  <a:moveTo>
                    <a:pt x="3175" y="1"/>
                  </a:moveTo>
                  <a:lnTo>
                    <a:pt x="3175" y="2834"/>
                  </a:lnTo>
                  <a:lnTo>
                    <a:pt x="2614" y="2956"/>
                  </a:lnTo>
                  <a:lnTo>
                    <a:pt x="2076" y="3102"/>
                  </a:lnTo>
                  <a:lnTo>
                    <a:pt x="1588" y="3298"/>
                  </a:lnTo>
                  <a:lnTo>
                    <a:pt x="1148" y="3493"/>
                  </a:lnTo>
                  <a:lnTo>
                    <a:pt x="782" y="3713"/>
                  </a:lnTo>
                  <a:lnTo>
                    <a:pt x="611" y="3859"/>
                  </a:lnTo>
                  <a:lnTo>
                    <a:pt x="464" y="3982"/>
                  </a:lnTo>
                  <a:lnTo>
                    <a:pt x="318" y="4128"/>
                  </a:lnTo>
                  <a:lnTo>
                    <a:pt x="196" y="4275"/>
                  </a:lnTo>
                  <a:lnTo>
                    <a:pt x="74" y="4421"/>
                  </a:lnTo>
                  <a:lnTo>
                    <a:pt x="0" y="4592"/>
                  </a:lnTo>
                  <a:lnTo>
                    <a:pt x="171" y="4665"/>
                  </a:lnTo>
                  <a:lnTo>
                    <a:pt x="416" y="4739"/>
                  </a:lnTo>
                  <a:lnTo>
                    <a:pt x="782" y="4836"/>
                  </a:lnTo>
                  <a:lnTo>
                    <a:pt x="1344" y="4910"/>
                  </a:lnTo>
                  <a:lnTo>
                    <a:pt x="2101" y="5007"/>
                  </a:lnTo>
                  <a:lnTo>
                    <a:pt x="3053" y="5056"/>
                  </a:lnTo>
                  <a:lnTo>
                    <a:pt x="4250" y="5081"/>
                  </a:lnTo>
                  <a:lnTo>
                    <a:pt x="5447" y="5056"/>
                  </a:lnTo>
                  <a:lnTo>
                    <a:pt x="6399" y="5007"/>
                  </a:lnTo>
                  <a:lnTo>
                    <a:pt x="7156" y="4910"/>
                  </a:lnTo>
                  <a:lnTo>
                    <a:pt x="7718" y="4836"/>
                  </a:lnTo>
                  <a:lnTo>
                    <a:pt x="8084" y="4739"/>
                  </a:lnTo>
                  <a:lnTo>
                    <a:pt x="8329" y="4665"/>
                  </a:lnTo>
                  <a:lnTo>
                    <a:pt x="8500" y="4592"/>
                  </a:lnTo>
                  <a:lnTo>
                    <a:pt x="8426" y="4421"/>
                  </a:lnTo>
                  <a:lnTo>
                    <a:pt x="8304" y="4275"/>
                  </a:lnTo>
                  <a:lnTo>
                    <a:pt x="8182" y="4128"/>
                  </a:lnTo>
                  <a:lnTo>
                    <a:pt x="8036" y="3982"/>
                  </a:lnTo>
                  <a:lnTo>
                    <a:pt x="7889" y="3859"/>
                  </a:lnTo>
                  <a:lnTo>
                    <a:pt x="7718" y="3713"/>
                  </a:lnTo>
                  <a:lnTo>
                    <a:pt x="7352" y="3493"/>
                  </a:lnTo>
                  <a:lnTo>
                    <a:pt x="6912" y="3298"/>
                  </a:lnTo>
                  <a:lnTo>
                    <a:pt x="6424" y="3102"/>
                  </a:lnTo>
                  <a:lnTo>
                    <a:pt x="5886" y="2956"/>
                  </a:lnTo>
                  <a:lnTo>
                    <a:pt x="5325" y="2834"/>
                  </a:lnTo>
                  <a:lnTo>
                    <a:pt x="5325" y="1"/>
                  </a:lnTo>
                  <a:lnTo>
                    <a:pt x="5032" y="49"/>
                  </a:lnTo>
                  <a:lnTo>
                    <a:pt x="4763" y="98"/>
                  </a:lnTo>
                  <a:lnTo>
                    <a:pt x="4250" y="123"/>
                  </a:lnTo>
                  <a:lnTo>
                    <a:pt x="3737" y="98"/>
                  </a:lnTo>
                  <a:lnTo>
                    <a:pt x="3469" y="49"/>
                  </a:lnTo>
                  <a:lnTo>
                    <a:pt x="31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4" name="Google Shape;794;p47"/>
            <p:cNvSpPr/>
            <p:nvPr/>
          </p:nvSpPr>
          <p:spPr>
            <a:xfrm>
              <a:off x="5297950" y="1632050"/>
              <a:ext cx="426200" cy="294950"/>
            </a:xfrm>
            <a:custGeom>
              <a:avLst/>
              <a:gdLst/>
              <a:ahLst/>
              <a:cxnLst/>
              <a:rect l="l" t="t" r="r" b="b"/>
              <a:pathLst>
                <a:path w="17048" h="11798" extrusionOk="0">
                  <a:moveTo>
                    <a:pt x="8524" y="2956"/>
                  </a:moveTo>
                  <a:lnTo>
                    <a:pt x="8573" y="2981"/>
                  </a:lnTo>
                  <a:lnTo>
                    <a:pt x="8622" y="3054"/>
                  </a:lnTo>
                  <a:lnTo>
                    <a:pt x="9086" y="4128"/>
                  </a:lnTo>
                  <a:lnTo>
                    <a:pt x="9135" y="4202"/>
                  </a:lnTo>
                  <a:lnTo>
                    <a:pt x="9208" y="4275"/>
                  </a:lnTo>
                  <a:lnTo>
                    <a:pt x="9306" y="4324"/>
                  </a:lnTo>
                  <a:lnTo>
                    <a:pt x="9403" y="4348"/>
                  </a:lnTo>
                  <a:lnTo>
                    <a:pt x="10576" y="4470"/>
                  </a:lnTo>
                  <a:lnTo>
                    <a:pt x="10649" y="4495"/>
                  </a:lnTo>
                  <a:lnTo>
                    <a:pt x="10698" y="4519"/>
                  </a:lnTo>
                  <a:lnTo>
                    <a:pt x="10673" y="4592"/>
                  </a:lnTo>
                  <a:lnTo>
                    <a:pt x="10624" y="4641"/>
                  </a:lnTo>
                  <a:lnTo>
                    <a:pt x="9745" y="5423"/>
                  </a:lnTo>
                  <a:lnTo>
                    <a:pt x="9696" y="5496"/>
                  </a:lnTo>
                  <a:lnTo>
                    <a:pt x="9648" y="5594"/>
                  </a:lnTo>
                  <a:lnTo>
                    <a:pt x="9623" y="5691"/>
                  </a:lnTo>
                  <a:lnTo>
                    <a:pt x="9623" y="5789"/>
                  </a:lnTo>
                  <a:lnTo>
                    <a:pt x="9892" y="6961"/>
                  </a:lnTo>
                  <a:lnTo>
                    <a:pt x="9892" y="7035"/>
                  </a:lnTo>
                  <a:lnTo>
                    <a:pt x="9867" y="7084"/>
                  </a:lnTo>
                  <a:lnTo>
                    <a:pt x="9818" y="7084"/>
                  </a:lnTo>
                  <a:lnTo>
                    <a:pt x="9745" y="7059"/>
                  </a:lnTo>
                  <a:lnTo>
                    <a:pt x="8719" y="6473"/>
                  </a:lnTo>
                  <a:lnTo>
                    <a:pt x="8622" y="6424"/>
                  </a:lnTo>
                  <a:lnTo>
                    <a:pt x="8426" y="6424"/>
                  </a:lnTo>
                  <a:lnTo>
                    <a:pt x="8329" y="6473"/>
                  </a:lnTo>
                  <a:lnTo>
                    <a:pt x="7303" y="7059"/>
                  </a:lnTo>
                  <a:lnTo>
                    <a:pt x="7230" y="7084"/>
                  </a:lnTo>
                  <a:lnTo>
                    <a:pt x="7181" y="7084"/>
                  </a:lnTo>
                  <a:lnTo>
                    <a:pt x="7156" y="7035"/>
                  </a:lnTo>
                  <a:lnTo>
                    <a:pt x="7156" y="6961"/>
                  </a:lnTo>
                  <a:lnTo>
                    <a:pt x="7425" y="5789"/>
                  </a:lnTo>
                  <a:lnTo>
                    <a:pt x="7425" y="5691"/>
                  </a:lnTo>
                  <a:lnTo>
                    <a:pt x="7401" y="5594"/>
                  </a:lnTo>
                  <a:lnTo>
                    <a:pt x="7352" y="5496"/>
                  </a:lnTo>
                  <a:lnTo>
                    <a:pt x="7303" y="5423"/>
                  </a:lnTo>
                  <a:lnTo>
                    <a:pt x="6424" y="4641"/>
                  </a:lnTo>
                  <a:lnTo>
                    <a:pt x="6375" y="4592"/>
                  </a:lnTo>
                  <a:lnTo>
                    <a:pt x="6350" y="4519"/>
                  </a:lnTo>
                  <a:lnTo>
                    <a:pt x="6399" y="4495"/>
                  </a:lnTo>
                  <a:lnTo>
                    <a:pt x="6473" y="4470"/>
                  </a:lnTo>
                  <a:lnTo>
                    <a:pt x="7645" y="4348"/>
                  </a:lnTo>
                  <a:lnTo>
                    <a:pt x="7743" y="4324"/>
                  </a:lnTo>
                  <a:lnTo>
                    <a:pt x="7840" y="4275"/>
                  </a:lnTo>
                  <a:lnTo>
                    <a:pt x="7913" y="4202"/>
                  </a:lnTo>
                  <a:lnTo>
                    <a:pt x="7962" y="4128"/>
                  </a:lnTo>
                  <a:lnTo>
                    <a:pt x="8426" y="3054"/>
                  </a:lnTo>
                  <a:lnTo>
                    <a:pt x="8475" y="2981"/>
                  </a:lnTo>
                  <a:lnTo>
                    <a:pt x="8524" y="2956"/>
                  </a:lnTo>
                  <a:close/>
                  <a:moveTo>
                    <a:pt x="15973" y="2150"/>
                  </a:moveTo>
                  <a:lnTo>
                    <a:pt x="15973" y="2516"/>
                  </a:lnTo>
                  <a:lnTo>
                    <a:pt x="15924" y="2932"/>
                  </a:lnTo>
                  <a:lnTo>
                    <a:pt x="15875" y="3371"/>
                  </a:lnTo>
                  <a:lnTo>
                    <a:pt x="15802" y="3835"/>
                  </a:lnTo>
                  <a:lnTo>
                    <a:pt x="15704" y="4299"/>
                  </a:lnTo>
                  <a:lnTo>
                    <a:pt x="15558" y="4788"/>
                  </a:lnTo>
                  <a:lnTo>
                    <a:pt x="15411" y="5252"/>
                  </a:lnTo>
                  <a:lnTo>
                    <a:pt x="15216" y="5740"/>
                  </a:lnTo>
                  <a:lnTo>
                    <a:pt x="14996" y="6204"/>
                  </a:lnTo>
                  <a:lnTo>
                    <a:pt x="14752" y="6620"/>
                  </a:lnTo>
                  <a:lnTo>
                    <a:pt x="14459" y="7035"/>
                  </a:lnTo>
                  <a:lnTo>
                    <a:pt x="14141" y="7426"/>
                  </a:lnTo>
                  <a:lnTo>
                    <a:pt x="13799" y="7767"/>
                  </a:lnTo>
                  <a:lnTo>
                    <a:pt x="13604" y="7914"/>
                  </a:lnTo>
                  <a:lnTo>
                    <a:pt x="13409" y="8061"/>
                  </a:lnTo>
                  <a:lnTo>
                    <a:pt x="13213" y="8183"/>
                  </a:lnTo>
                  <a:lnTo>
                    <a:pt x="12993" y="8305"/>
                  </a:lnTo>
                  <a:lnTo>
                    <a:pt x="12774" y="8402"/>
                  </a:lnTo>
                  <a:lnTo>
                    <a:pt x="12529" y="8476"/>
                  </a:lnTo>
                  <a:lnTo>
                    <a:pt x="12529" y="8476"/>
                  </a:lnTo>
                  <a:lnTo>
                    <a:pt x="12823" y="7767"/>
                  </a:lnTo>
                  <a:lnTo>
                    <a:pt x="13042" y="7059"/>
                  </a:lnTo>
                  <a:lnTo>
                    <a:pt x="13262" y="6351"/>
                  </a:lnTo>
                  <a:lnTo>
                    <a:pt x="13433" y="5618"/>
                  </a:lnTo>
                  <a:lnTo>
                    <a:pt x="13555" y="4837"/>
                  </a:lnTo>
                  <a:lnTo>
                    <a:pt x="13677" y="4031"/>
                  </a:lnTo>
                  <a:lnTo>
                    <a:pt x="13751" y="3127"/>
                  </a:lnTo>
                  <a:lnTo>
                    <a:pt x="13799" y="2150"/>
                  </a:lnTo>
                  <a:close/>
                  <a:moveTo>
                    <a:pt x="3249" y="2150"/>
                  </a:moveTo>
                  <a:lnTo>
                    <a:pt x="3298" y="3127"/>
                  </a:lnTo>
                  <a:lnTo>
                    <a:pt x="3371" y="4031"/>
                  </a:lnTo>
                  <a:lnTo>
                    <a:pt x="3493" y="4837"/>
                  </a:lnTo>
                  <a:lnTo>
                    <a:pt x="3615" y="5618"/>
                  </a:lnTo>
                  <a:lnTo>
                    <a:pt x="3786" y="6351"/>
                  </a:lnTo>
                  <a:lnTo>
                    <a:pt x="4006" y="7059"/>
                  </a:lnTo>
                  <a:lnTo>
                    <a:pt x="4226" y="7767"/>
                  </a:lnTo>
                  <a:lnTo>
                    <a:pt x="4519" y="8476"/>
                  </a:lnTo>
                  <a:lnTo>
                    <a:pt x="4274" y="8402"/>
                  </a:lnTo>
                  <a:lnTo>
                    <a:pt x="4055" y="8305"/>
                  </a:lnTo>
                  <a:lnTo>
                    <a:pt x="3835" y="8183"/>
                  </a:lnTo>
                  <a:lnTo>
                    <a:pt x="3639" y="8061"/>
                  </a:lnTo>
                  <a:lnTo>
                    <a:pt x="3444" y="7914"/>
                  </a:lnTo>
                  <a:lnTo>
                    <a:pt x="3249" y="7767"/>
                  </a:lnTo>
                  <a:lnTo>
                    <a:pt x="2907" y="7426"/>
                  </a:lnTo>
                  <a:lnTo>
                    <a:pt x="2589" y="7035"/>
                  </a:lnTo>
                  <a:lnTo>
                    <a:pt x="2296" y="6620"/>
                  </a:lnTo>
                  <a:lnTo>
                    <a:pt x="2052" y="6204"/>
                  </a:lnTo>
                  <a:lnTo>
                    <a:pt x="1832" y="5740"/>
                  </a:lnTo>
                  <a:lnTo>
                    <a:pt x="1637" y="5252"/>
                  </a:lnTo>
                  <a:lnTo>
                    <a:pt x="1490" y="4788"/>
                  </a:lnTo>
                  <a:lnTo>
                    <a:pt x="1344" y="4299"/>
                  </a:lnTo>
                  <a:lnTo>
                    <a:pt x="1246" y="3835"/>
                  </a:lnTo>
                  <a:lnTo>
                    <a:pt x="1173" y="3371"/>
                  </a:lnTo>
                  <a:lnTo>
                    <a:pt x="1124" y="2932"/>
                  </a:lnTo>
                  <a:lnTo>
                    <a:pt x="1075" y="2516"/>
                  </a:lnTo>
                  <a:lnTo>
                    <a:pt x="1075" y="2150"/>
                  </a:lnTo>
                  <a:close/>
                  <a:moveTo>
                    <a:pt x="3737" y="1"/>
                  </a:moveTo>
                  <a:lnTo>
                    <a:pt x="3639" y="25"/>
                  </a:lnTo>
                  <a:lnTo>
                    <a:pt x="3542" y="50"/>
                  </a:lnTo>
                  <a:lnTo>
                    <a:pt x="3444" y="99"/>
                  </a:lnTo>
                  <a:lnTo>
                    <a:pt x="3371" y="147"/>
                  </a:lnTo>
                  <a:lnTo>
                    <a:pt x="3322" y="221"/>
                  </a:lnTo>
                  <a:lnTo>
                    <a:pt x="3249" y="294"/>
                  </a:lnTo>
                  <a:lnTo>
                    <a:pt x="3224" y="392"/>
                  </a:lnTo>
                  <a:lnTo>
                    <a:pt x="3200" y="489"/>
                  </a:lnTo>
                  <a:lnTo>
                    <a:pt x="3224" y="1076"/>
                  </a:lnTo>
                  <a:lnTo>
                    <a:pt x="1075" y="1076"/>
                  </a:lnTo>
                  <a:lnTo>
                    <a:pt x="855" y="1100"/>
                  </a:lnTo>
                  <a:lnTo>
                    <a:pt x="660" y="1149"/>
                  </a:lnTo>
                  <a:lnTo>
                    <a:pt x="489" y="1246"/>
                  </a:lnTo>
                  <a:lnTo>
                    <a:pt x="318" y="1393"/>
                  </a:lnTo>
                  <a:lnTo>
                    <a:pt x="196" y="1540"/>
                  </a:lnTo>
                  <a:lnTo>
                    <a:pt x="98" y="1735"/>
                  </a:lnTo>
                  <a:lnTo>
                    <a:pt x="25" y="1930"/>
                  </a:lnTo>
                  <a:lnTo>
                    <a:pt x="0" y="2150"/>
                  </a:lnTo>
                  <a:lnTo>
                    <a:pt x="25" y="2614"/>
                  </a:lnTo>
                  <a:lnTo>
                    <a:pt x="49" y="3078"/>
                  </a:lnTo>
                  <a:lnTo>
                    <a:pt x="98" y="3518"/>
                  </a:lnTo>
                  <a:lnTo>
                    <a:pt x="171" y="3957"/>
                  </a:lnTo>
                  <a:lnTo>
                    <a:pt x="269" y="4348"/>
                  </a:lnTo>
                  <a:lnTo>
                    <a:pt x="367" y="4739"/>
                  </a:lnTo>
                  <a:lnTo>
                    <a:pt x="489" y="5130"/>
                  </a:lnTo>
                  <a:lnTo>
                    <a:pt x="635" y="5496"/>
                  </a:lnTo>
                  <a:lnTo>
                    <a:pt x="782" y="5838"/>
                  </a:lnTo>
                  <a:lnTo>
                    <a:pt x="928" y="6156"/>
                  </a:lnTo>
                  <a:lnTo>
                    <a:pt x="1099" y="6473"/>
                  </a:lnTo>
                  <a:lnTo>
                    <a:pt x="1295" y="6766"/>
                  </a:lnTo>
                  <a:lnTo>
                    <a:pt x="1466" y="7059"/>
                  </a:lnTo>
                  <a:lnTo>
                    <a:pt x="1661" y="7328"/>
                  </a:lnTo>
                  <a:lnTo>
                    <a:pt x="2076" y="7816"/>
                  </a:lnTo>
                  <a:lnTo>
                    <a:pt x="2516" y="8256"/>
                  </a:lnTo>
                  <a:lnTo>
                    <a:pt x="2931" y="8622"/>
                  </a:lnTo>
                  <a:lnTo>
                    <a:pt x="3346" y="8940"/>
                  </a:lnTo>
                  <a:lnTo>
                    <a:pt x="3762" y="9184"/>
                  </a:lnTo>
                  <a:lnTo>
                    <a:pt x="4152" y="9379"/>
                  </a:lnTo>
                  <a:lnTo>
                    <a:pt x="4519" y="9526"/>
                  </a:lnTo>
                  <a:lnTo>
                    <a:pt x="4836" y="9624"/>
                  </a:lnTo>
                  <a:lnTo>
                    <a:pt x="5105" y="9672"/>
                  </a:lnTo>
                  <a:lnTo>
                    <a:pt x="5422" y="10136"/>
                  </a:lnTo>
                  <a:lnTo>
                    <a:pt x="5764" y="10576"/>
                  </a:lnTo>
                  <a:lnTo>
                    <a:pt x="5935" y="10747"/>
                  </a:lnTo>
                  <a:lnTo>
                    <a:pt x="6131" y="10918"/>
                  </a:lnTo>
                  <a:lnTo>
                    <a:pt x="6326" y="11089"/>
                  </a:lnTo>
                  <a:lnTo>
                    <a:pt x="6546" y="11236"/>
                  </a:lnTo>
                  <a:lnTo>
                    <a:pt x="6766" y="11358"/>
                  </a:lnTo>
                  <a:lnTo>
                    <a:pt x="6985" y="11480"/>
                  </a:lnTo>
                  <a:lnTo>
                    <a:pt x="7230" y="11577"/>
                  </a:lnTo>
                  <a:lnTo>
                    <a:pt x="7474" y="11651"/>
                  </a:lnTo>
                  <a:lnTo>
                    <a:pt x="7718" y="11724"/>
                  </a:lnTo>
                  <a:lnTo>
                    <a:pt x="7987" y="11773"/>
                  </a:lnTo>
                  <a:lnTo>
                    <a:pt x="8255" y="11797"/>
                  </a:lnTo>
                  <a:lnTo>
                    <a:pt x="8793" y="11797"/>
                  </a:lnTo>
                  <a:lnTo>
                    <a:pt x="9061" y="11773"/>
                  </a:lnTo>
                  <a:lnTo>
                    <a:pt x="9330" y="11724"/>
                  </a:lnTo>
                  <a:lnTo>
                    <a:pt x="9574" y="11651"/>
                  </a:lnTo>
                  <a:lnTo>
                    <a:pt x="9818" y="11577"/>
                  </a:lnTo>
                  <a:lnTo>
                    <a:pt x="10063" y="11480"/>
                  </a:lnTo>
                  <a:lnTo>
                    <a:pt x="10283" y="11358"/>
                  </a:lnTo>
                  <a:lnTo>
                    <a:pt x="10502" y="11236"/>
                  </a:lnTo>
                  <a:lnTo>
                    <a:pt x="10722" y="11089"/>
                  </a:lnTo>
                  <a:lnTo>
                    <a:pt x="10918" y="10918"/>
                  </a:lnTo>
                  <a:lnTo>
                    <a:pt x="11113" y="10747"/>
                  </a:lnTo>
                  <a:lnTo>
                    <a:pt x="11284" y="10576"/>
                  </a:lnTo>
                  <a:lnTo>
                    <a:pt x="11626" y="10136"/>
                  </a:lnTo>
                  <a:lnTo>
                    <a:pt x="11943" y="9672"/>
                  </a:lnTo>
                  <a:lnTo>
                    <a:pt x="12212" y="9624"/>
                  </a:lnTo>
                  <a:lnTo>
                    <a:pt x="12529" y="9550"/>
                  </a:lnTo>
                  <a:lnTo>
                    <a:pt x="12896" y="9404"/>
                  </a:lnTo>
                  <a:lnTo>
                    <a:pt x="13287" y="9208"/>
                  </a:lnTo>
                  <a:lnTo>
                    <a:pt x="13702" y="8964"/>
                  </a:lnTo>
                  <a:lnTo>
                    <a:pt x="14117" y="8647"/>
                  </a:lnTo>
                  <a:lnTo>
                    <a:pt x="14557" y="8280"/>
                  </a:lnTo>
                  <a:lnTo>
                    <a:pt x="14972" y="7865"/>
                  </a:lnTo>
                  <a:lnTo>
                    <a:pt x="15387" y="7377"/>
                  </a:lnTo>
                  <a:lnTo>
                    <a:pt x="15582" y="7108"/>
                  </a:lnTo>
                  <a:lnTo>
                    <a:pt x="15753" y="6815"/>
                  </a:lnTo>
                  <a:lnTo>
                    <a:pt x="15949" y="6522"/>
                  </a:lnTo>
                  <a:lnTo>
                    <a:pt x="16120" y="6204"/>
                  </a:lnTo>
                  <a:lnTo>
                    <a:pt x="16266" y="5887"/>
                  </a:lnTo>
                  <a:lnTo>
                    <a:pt x="16413" y="5521"/>
                  </a:lnTo>
                  <a:lnTo>
                    <a:pt x="16559" y="5179"/>
                  </a:lnTo>
                  <a:lnTo>
                    <a:pt x="16681" y="4788"/>
                  </a:lnTo>
                  <a:lnTo>
                    <a:pt x="16779" y="4397"/>
                  </a:lnTo>
                  <a:lnTo>
                    <a:pt x="16877" y="3982"/>
                  </a:lnTo>
                  <a:lnTo>
                    <a:pt x="16950" y="3542"/>
                  </a:lnTo>
                  <a:lnTo>
                    <a:pt x="16999" y="3103"/>
                  </a:lnTo>
                  <a:lnTo>
                    <a:pt x="17023" y="2614"/>
                  </a:lnTo>
                  <a:lnTo>
                    <a:pt x="17048" y="2150"/>
                  </a:lnTo>
                  <a:lnTo>
                    <a:pt x="17023" y="1930"/>
                  </a:lnTo>
                  <a:lnTo>
                    <a:pt x="16950" y="1735"/>
                  </a:lnTo>
                  <a:lnTo>
                    <a:pt x="16852" y="1540"/>
                  </a:lnTo>
                  <a:lnTo>
                    <a:pt x="16730" y="1393"/>
                  </a:lnTo>
                  <a:lnTo>
                    <a:pt x="16559" y="1246"/>
                  </a:lnTo>
                  <a:lnTo>
                    <a:pt x="16388" y="1149"/>
                  </a:lnTo>
                  <a:lnTo>
                    <a:pt x="16193" y="1100"/>
                  </a:lnTo>
                  <a:lnTo>
                    <a:pt x="15973" y="1076"/>
                  </a:lnTo>
                  <a:lnTo>
                    <a:pt x="13824" y="1076"/>
                  </a:lnTo>
                  <a:lnTo>
                    <a:pt x="13848" y="489"/>
                  </a:lnTo>
                  <a:lnTo>
                    <a:pt x="13824" y="392"/>
                  </a:lnTo>
                  <a:lnTo>
                    <a:pt x="13799" y="294"/>
                  </a:lnTo>
                  <a:lnTo>
                    <a:pt x="13726" y="221"/>
                  </a:lnTo>
                  <a:lnTo>
                    <a:pt x="13677" y="147"/>
                  </a:lnTo>
                  <a:lnTo>
                    <a:pt x="13604" y="99"/>
                  </a:lnTo>
                  <a:lnTo>
                    <a:pt x="13506" y="50"/>
                  </a:lnTo>
                  <a:lnTo>
                    <a:pt x="13409" y="25"/>
                  </a:lnTo>
                  <a:lnTo>
                    <a:pt x="133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5" name="Google Shape;795;p47"/>
          <p:cNvGrpSpPr/>
          <p:nvPr/>
        </p:nvGrpSpPr>
        <p:grpSpPr>
          <a:xfrm>
            <a:off x="4861560" y="1496958"/>
            <a:ext cx="358351" cy="381822"/>
            <a:chOff x="5970800" y="1619250"/>
            <a:chExt cx="428650" cy="456725"/>
          </a:xfrm>
          <a:solidFill>
            <a:schemeClr val="tx1"/>
          </a:solidFill>
        </p:grpSpPr>
        <p:sp>
          <p:nvSpPr>
            <p:cNvPr id="796" name="Google Shape;796;p47"/>
            <p:cNvSpPr/>
            <p:nvPr/>
          </p:nvSpPr>
          <p:spPr>
            <a:xfrm>
              <a:off x="5970800" y="1674200"/>
              <a:ext cx="377975" cy="377950"/>
            </a:xfrm>
            <a:custGeom>
              <a:avLst/>
              <a:gdLst/>
              <a:ahLst/>
              <a:cxnLst/>
              <a:rect l="l" t="t" r="r" b="b"/>
              <a:pathLst>
                <a:path w="15119" h="15118" extrusionOk="0">
                  <a:moveTo>
                    <a:pt x="7181" y="0"/>
                  </a:moveTo>
                  <a:lnTo>
                    <a:pt x="6790" y="49"/>
                  </a:lnTo>
                  <a:lnTo>
                    <a:pt x="6424" y="98"/>
                  </a:lnTo>
                  <a:lnTo>
                    <a:pt x="6058" y="147"/>
                  </a:lnTo>
                  <a:lnTo>
                    <a:pt x="5691" y="244"/>
                  </a:lnTo>
                  <a:lnTo>
                    <a:pt x="5325" y="342"/>
                  </a:lnTo>
                  <a:lnTo>
                    <a:pt x="4983" y="464"/>
                  </a:lnTo>
                  <a:lnTo>
                    <a:pt x="4641" y="586"/>
                  </a:lnTo>
                  <a:lnTo>
                    <a:pt x="4299" y="733"/>
                  </a:lnTo>
                  <a:lnTo>
                    <a:pt x="3982" y="904"/>
                  </a:lnTo>
                  <a:lnTo>
                    <a:pt x="3664" y="1099"/>
                  </a:lnTo>
                  <a:lnTo>
                    <a:pt x="3347" y="1295"/>
                  </a:lnTo>
                  <a:lnTo>
                    <a:pt x="3053" y="1490"/>
                  </a:lnTo>
                  <a:lnTo>
                    <a:pt x="2760" y="1734"/>
                  </a:lnTo>
                  <a:lnTo>
                    <a:pt x="2492" y="1954"/>
                  </a:lnTo>
                  <a:lnTo>
                    <a:pt x="2223" y="2223"/>
                  </a:lnTo>
                  <a:lnTo>
                    <a:pt x="1979" y="2467"/>
                  </a:lnTo>
                  <a:lnTo>
                    <a:pt x="1735" y="2760"/>
                  </a:lnTo>
                  <a:lnTo>
                    <a:pt x="1515" y="3029"/>
                  </a:lnTo>
                  <a:lnTo>
                    <a:pt x="1295" y="3322"/>
                  </a:lnTo>
                  <a:lnTo>
                    <a:pt x="1100" y="3639"/>
                  </a:lnTo>
                  <a:lnTo>
                    <a:pt x="929" y="3957"/>
                  </a:lnTo>
                  <a:lnTo>
                    <a:pt x="758" y="4274"/>
                  </a:lnTo>
                  <a:lnTo>
                    <a:pt x="611" y="4616"/>
                  </a:lnTo>
                  <a:lnTo>
                    <a:pt x="465" y="4958"/>
                  </a:lnTo>
                  <a:lnTo>
                    <a:pt x="343" y="5300"/>
                  </a:lnTo>
                  <a:lnTo>
                    <a:pt x="245" y="5666"/>
                  </a:lnTo>
                  <a:lnTo>
                    <a:pt x="172" y="6033"/>
                  </a:lnTo>
                  <a:lnTo>
                    <a:pt x="98" y="6399"/>
                  </a:lnTo>
                  <a:lnTo>
                    <a:pt x="49" y="6790"/>
                  </a:lnTo>
                  <a:lnTo>
                    <a:pt x="25" y="7156"/>
                  </a:lnTo>
                  <a:lnTo>
                    <a:pt x="1" y="7547"/>
                  </a:lnTo>
                  <a:lnTo>
                    <a:pt x="25" y="7938"/>
                  </a:lnTo>
                  <a:lnTo>
                    <a:pt x="49" y="8328"/>
                  </a:lnTo>
                  <a:lnTo>
                    <a:pt x="98" y="8695"/>
                  </a:lnTo>
                  <a:lnTo>
                    <a:pt x="172" y="9085"/>
                  </a:lnTo>
                  <a:lnTo>
                    <a:pt x="245" y="9452"/>
                  </a:lnTo>
                  <a:lnTo>
                    <a:pt x="343" y="9794"/>
                  </a:lnTo>
                  <a:lnTo>
                    <a:pt x="465" y="10160"/>
                  </a:lnTo>
                  <a:lnTo>
                    <a:pt x="611" y="10502"/>
                  </a:lnTo>
                  <a:lnTo>
                    <a:pt x="758" y="10820"/>
                  </a:lnTo>
                  <a:lnTo>
                    <a:pt x="929" y="11161"/>
                  </a:lnTo>
                  <a:lnTo>
                    <a:pt x="1100" y="11479"/>
                  </a:lnTo>
                  <a:lnTo>
                    <a:pt x="1295" y="11772"/>
                  </a:lnTo>
                  <a:lnTo>
                    <a:pt x="1515" y="12065"/>
                  </a:lnTo>
                  <a:lnTo>
                    <a:pt x="1735" y="12358"/>
                  </a:lnTo>
                  <a:lnTo>
                    <a:pt x="1979" y="12627"/>
                  </a:lnTo>
                  <a:lnTo>
                    <a:pt x="2223" y="12895"/>
                  </a:lnTo>
                  <a:lnTo>
                    <a:pt x="2492" y="13140"/>
                  </a:lnTo>
                  <a:lnTo>
                    <a:pt x="2760" y="13384"/>
                  </a:lnTo>
                  <a:lnTo>
                    <a:pt x="3053" y="13604"/>
                  </a:lnTo>
                  <a:lnTo>
                    <a:pt x="3347" y="13824"/>
                  </a:lnTo>
                  <a:lnTo>
                    <a:pt x="3664" y="14019"/>
                  </a:lnTo>
                  <a:lnTo>
                    <a:pt x="3982" y="14190"/>
                  </a:lnTo>
                  <a:lnTo>
                    <a:pt x="4299" y="14361"/>
                  </a:lnTo>
                  <a:lnTo>
                    <a:pt x="4641" y="14507"/>
                  </a:lnTo>
                  <a:lnTo>
                    <a:pt x="4983" y="14654"/>
                  </a:lnTo>
                  <a:lnTo>
                    <a:pt x="5325" y="14776"/>
                  </a:lnTo>
                  <a:lnTo>
                    <a:pt x="5691" y="14874"/>
                  </a:lnTo>
                  <a:lnTo>
                    <a:pt x="6058" y="14947"/>
                  </a:lnTo>
                  <a:lnTo>
                    <a:pt x="6424" y="15020"/>
                  </a:lnTo>
                  <a:lnTo>
                    <a:pt x="6790" y="15069"/>
                  </a:lnTo>
                  <a:lnTo>
                    <a:pt x="7181" y="15094"/>
                  </a:lnTo>
                  <a:lnTo>
                    <a:pt x="7572" y="15118"/>
                  </a:lnTo>
                  <a:lnTo>
                    <a:pt x="7963" y="15094"/>
                  </a:lnTo>
                  <a:lnTo>
                    <a:pt x="8329" y="15069"/>
                  </a:lnTo>
                  <a:lnTo>
                    <a:pt x="8720" y="15020"/>
                  </a:lnTo>
                  <a:lnTo>
                    <a:pt x="9086" y="14947"/>
                  </a:lnTo>
                  <a:lnTo>
                    <a:pt x="9452" y="14874"/>
                  </a:lnTo>
                  <a:lnTo>
                    <a:pt x="9819" y="14776"/>
                  </a:lnTo>
                  <a:lnTo>
                    <a:pt x="10161" y="14654"/>
                  </a:lnTo>
                  <a:lnTo>
                    <a:pt x="10503" y="14507"/>
                  </a:lnTo>
                  <a:lnTo>
                    <a:pt x="10844" y="14361"/>
                  </a:lnTo>
                  <a:lnTo>
                    <a:pt x="11162" y="14190"/>
                  </a:lnTo>
                  <a:lnTo>
                    <a:pt x="11479" y="14019"/>
                  </a:lnTo>
                  <a:lnTo>
                    <a:pt x="11797" y="13824"/>
                  </a:lnTo>
                  <a:lnTo>
                    <a:pt x="12090" y="13604"/>
                  </a:lnTo>
                  <a:lnTo>
                    <a:pt x="12383" y="13384"/>
                  </a:lnTo>
                  <a:lnTo>
                    <a:pt x="12652" y="13140"/>
                  </a:lnTo>
                  <a:lnTo>
                    <a:pt x="12920" y="12895"/>
                  </a:lnTo>
                  <a:lnTo>
                    <a:pt x="13165" y="12627"/>
                  </a:lnTo>
                  <a:lnTo>
                    <a:pt x="13409" y="12358"/>
                  </a:lnTo>
                  <a:lnTo>
                    <a:pt x="13629" y="12065"/>
                  </a:lnTo>
                  <a:lnTo>
                    <a:pt x="13824" y="11772"/>
                  </a:lnTo>
                  <a:lnTo>
                    <a:pt x="14019" y="11479"/>
                  </a:lnTo>
                  <a:lnTo>
                    <a:pt x="14215" y="11161"/>
                  </a:lnTo>
                  <a:lnTo>
                    <a:pt x="14386" y="10820"/>
                  </a:lnTo>
                  <a:lnTo>
                    <a:pt x="14532" y="10502"/>
                  </a:lnTo>
                  <a:lnTo>
                    <a:pt x="14654" y="10160"/>
                  </a:lnTo>
                  <a:lnTo>
                    <a:pt x="14777" y="9794"/>
                  </a:lnTo>
                  <a:lnTo>
                    <a:pt x="14899" y="9452"/>
                  </a:lnTo>
                  <a:lnTo>
                    <a:pt x="14972" y="9085"/>
                  </a:lnTo>
                  <a:lnTo>
                    <a:pt x="15045" y="8695"/>
                  </a:lnTo>
                  <a:lnTo>
                    <a:pt x="15094" y="8328"/>
                  </a:lnTo>
                  <a:lnTo>
                    <a:pt x="15118" y="7938"/>
                  </a:lnTo>
                  <a:lnTo>
                    <a:pt x="15118" y="7547"/>
                  </a:lnTo>
                  <a:lnTo>
                    <a:pt x="15094" y="6936"/>
                  </a:lnTo>
                  <a:lnTo>
                    <a:pt x="15021" y="6326"/>
                  </a:lnTo>
                  <a:lnTo>
                    <a:pt x="14899" y="5740"/>
                  </a:lnTo>
                  <a:lnTo>
                    <a:pt x="14728" y="5178"/>
                  </a:lnTo>
                  <a:lnTo>
                    <a:pt x="14532" y="4616"/>
                  </a:lnTo>
                  <a:lnTo>
                    <a:pt x="14288" y="4079"/>
                  </a:lnTo>
                  <a:lnTo>
                    <a:pt x="13995" y="3590"/>
                  </a:lnTo>
                  <a:lnTo>
                    <a:pt x="13653" y="3102"/>
                  </a:lnTo>
                  <a:lnTo>
                    <a:pt x="13458" y="3053"/>
                  </a:lnTo>
                  <a:lnTo>
                    <a:pt x="12163" y="4347"/>
                  </a:lnTo>
                  <a:lnTo>
                    <a:pt x="12383" y="4689"/>
                  </a:lnTo>
                  <a:lnTo>
                    <a:pt x="12578" y="5056"/>
                  </a:lnTo>
                  <a:lnTo>
                    <a:pt x="12749" y="5446"/>
                  </a:lnTo>
                  <a:lnTo>
                    <a:pt x="12896" y="5837"/>
                  </a:lnTo>
                  <a:lnTo>
                    <a:pt x="13018" y="6252"/>
                  </a:lnTo>
                  <a:lnTo>
                    <a:pt x="13091" y="6668"/>
                  </a:lnTo>
                  <a:lnTo>
                    <a:pt x="13165" y="7107"/>
                  </a:lnTo>
                  <a:lnTo>
                    <a:pt x="13165" y="7547"/>
                  </a:lnTo>
                  <a:lnTo>
                    <a:pt x="13140" y="8133"/>
                  </a:lnTo>
                  <a:lnTo>
                    <a:pt x="13067" y="8695"/>
                  </a:lnTo>
                  <a:lnTo>
                    <a:pt x="12920" y="9208"/>
                  </a:lnTo>
                  <a:lnTo>
                    <a:pt x="12725" y="9745"/>
                  </a:lnTo>
                  <a:lnTo>
                    <a:pt x="12505" y="10233"/>
                  </a:lnTo>
                  <a:lnTo>
                    <a:pt x="12212" y="10673"/>
                  </a:lnTo>
                  <a:lnTo>
                    <a:pt x="11895" y="11113"/>
                  </a:lnTo>
                  <a:lnTo>
                    <a:pt x="11528" y="11503"/>
                  </a:lnTo>
                  <a:lnTo>
                    <a:pt x="11138" y="11870"/>
                  </a:lnTo>
                  <a:lnTo>
                    <a:pt x="10698" y="12187"/>
                  </a:lnTo>
                  <a:lnTo>
                    <a:pt x="10234" y="12480"/>
                  </a:lnTo>
                  <a:lnTo>
                    <a:pt x="9745" y="12725"/>
                  </a:lnTo>
                  <a:lnTo>
                    <a:pt x="9233" y="12895"/>
                  </a:lnTo>
                  <a:lnTo>
                    <a:pt x="8695" y="13042"/>
                  </a:lnTo>
                  <a:lnTo>
                    <a:pt x="8133" y="13140"/>
                  </a:lnTo>
                  <a:lnTo>
                    <a:pt x="7572" y="13164"/>
                  </a:lnTo>
                  <a:lnTo>
                    <a:pt x="6986" y="13140"/>
                  </a:lnTo>
                  <a:lnTo>
                    <a:pt x="6448" y="13042"/>
                  </a:lnTo>
                  <a:lnTo>
                    <a:pt x="5911" y="12895"/>
                  </a:lnTo>
                  <a:lnTo>
                    <a:pt x="5398" y="12725"/>
                  </a:lnTo>
                  <a:lnTo>
                    <a:pt x="4910" y="12480"/>
                  </a:lnTo>
                  <a:lnTo>
                    <a:pt x="4446" y="12187"/>
                  </a:lnTo>
                  <a:lnTo>
                    <a:pt x="4006" y="11870"/>
                  </a:lnTo>
                  <a:lnTo>
                    <a:pt x="3615" y="11503"/>
                  </a:lnTo>
                  <a:lnTo>
                    <a:pt x="3249" y="11113"/>
                  </a:lnTo>
                  <a:lnTo>
                    <a:pt x="2931" y="10673"/>
                  </a:lnTo>
                  <a:lnTo>
                    <a:pt x="2638" y="10233"/>
                  </a:lnTo>
                  <a:lnTo>
                    <a:pt x="2418" y="9745"/>
                  </a:lnTo>
                  <a:lnTo>
                    <a:pt x="2223" y="9208"/>
                  </a:lnTo>
                  <a:lnTo>
                    <a:pt x="2077" y="8695"/>
                  </a:lnTo>
                  <a:lnTo>
                    <a:pt x="2003" y="8133"/>
                  </a:lnTo>
                  <a:lnTo>
                    <a:pt x="1954" y="7547"/>
                  </a:lnTo>
                  <a:lnTo>
                    <a:pt x="2003" y="6985"/>
                  </a:lnTo>
                  <a:lnTo>
                    <a:pt x="2077" y="6423"/>
                  </a:lnTo>
                  <a:lnTo>
                    <a:pt x="2223" y="5886"/>
                  </a:lnTo>
                  <a:lnTo>
                    <a:pt x="2418" y="5373"/>
                  </a:lnTo>
                  <a:lnTo>
                    <a:pt x="2638" y="4885"/>
                  </a:lnTo>
                  <a:lnTo>
                    <a:pt x="2931" y="4421"/>
                  </a:lnTo>
                  <a:lnTo>
                    <a:pt x="3249" y="4005"/>
                  </a:lnTo>
                  <a:lnTo>
                    <a:pt x="3615" y="3590"/>
                  </a:lnTo>
                  <a:lnTo>
                    <a:pt x="4006" y="3224"/>
                  </a:lnTo>
                  <a:lnTo>
                    <a:pt x="4446" y="2906"/>
                  </a:lnTo>
                  <a:lnTo>
                    <a:pt x="4910" y="2638"/>
                  </a:lnTo>
                  <a:lnTo>
                    <a:pt x="5398" y="2394"/>
                  </a:lnTo>
                  <a:lnTo>
                    <a:pt x="5911" y="2198"/>
                  </a:lnTo>
                  <a:lnTo>
                    <a:pt x="6448" y="2076"/>
                  </a:lnTo>
                  <a:lnTo>
                    <a:pt x="6986" y="1978"/>
                  </a:lnTo>
                  <a:lnTo>
                    <a:pt x="7572" y="1954"/>
                  </a:lnTo>
                  <a:lnTo>
                    <a:pt x="8011" y="1978"/>
                  </a:lnTo>
                  <a:lnTo>
                    <a:pt x="8451" y="2027"/>
                  </a:lnTo>
                  <a:lnTo>
                    <a:pt x="8866" y="2100"/>
                  </a:lnTo>
                  <a:lnTo>
                    <a:pt x="9281" y="2223"/>
                  </a:lnTo>
                  <a:lnTo>
                    <a:pt x="9672" y="2369"/>
                  </a:lnTo>
                  <a:lnTo>
                    <a:pt x="10063" y="2540"/>
                  </a:lnTo>
                  <a:lnTo>
                    <a:pt x="10429" y="2735"/>
                  </a:lnTo>
                  <a:lnTo>
                    <a:pt x="10771" y="2955"/>
                  </a:lnTo>
                  <a:lnTo>
                    <a:pt x="11943" y="1807"/>
                  </a:lnTo>
                  <a:lnTo>
                    <a:pt x="11846" y="1343"/>
                  </a:lnTo>
                  <a:lnTo>
                    <a:pt x="11382" y="1026"/>
                  </a:lnTo>
                  <a:lnTo>
                    <a:pt x="10893" y="782"/>
                  </a:lnTo>
                  <a:lnTo>
                    <a:pt x="10380" y="537"/>
                  </a:lnTo>
                  <a:lnTo>
                    <a:pt x="9843" y="342"/>
                  </a:lnTo>
                  <a:lnTo>
                    <a:pt x="9306" y="195"/>
                  </a:lnTo>
                  <a:lnTo>
                    <a:pt x="8744" y="98"/>
                  </a:lnTo>
                  <a:lnTo>
                    <a:pt x="8158" y="25"/>
                  </a:lnTo>
                  <a:lnTo>
                    <a:pt x="75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47"/>
            <p:cNvSpPr/>
            <p:nvPr/>
          </p:nvSpPr>
          <p:spPr>
            <a:xfrm>
              <a:off x="6068500" y="1771875"/>
              <a:ext cx="182575" cy="182600"/>
            </a:xfrm>
            <a:custGeom>
              <a:avLst/>
              <a:gdLst/>
              <a:ahLst/>
              <a:cxnLst/>
              <a:rect l="l" t="t" r="r" b="b"/>
              <a:pathLst>
                <a:path w="7303" h="7304" extrusionOk="0">
                  <a:moveTo>
                    <a:pt x="3664" y="1"/>
                  </a:moveTo>
                  <a:lnTo>
                    <a:pt x="3297" y="25"/>
                  </a:lnTo>
                  <a:lnTo>
                    <a:pt x="2931" y="74"/>
                  </a:lnTo>
                  <a:lnTo>
                    <a:pt x="2565" y="147"/>
                  </a:lnTo>
                  <a:lnTo>
                    <a:pt x="2247" y="294"/>
                  </a:lnTo>
                  <a:lnTo>
                    <a:pt x="1930" y="440"/>
                  </a:lnTo>
                  <a:lnTo>
                    <a:pt x="1612" y="611"/>
                  </a:lnTo>
                  <a:lnTo>
                    <a:pt x="1344" y="831"/>
                  </a:lnTo>
                  <a:lnTo>
                    <a:pt x="1075" y="1075"/>
                  </a:lnTo>
                  <a:lnTo>
                    <a:pt x="831" y="1320"/>
                  </a:lnTo>
                  <a:lnTo>
                    <a:pt x="635" y="1613"/>
                  </a:lnTo>
                  <a:lnTo>
                    <a:pt x="440" y="1906"/>
                  </a:lnTo>
                  <a:lnTo>
                    <a:pt x="293" y="2223"/>
                  </a:lnTo>
                  <a:lnTo>
                    <a:pt x="171" y="2565"/>
                  </a:lnTo>
                  <a:lnTo>
                    <a:pt x="74" y="2907"/>
                  </a:lnTo>
                  <a:lnTo>
                    <a:pt x="25" y="3273"/>
                  </a:lnTo>
                  <a:lnTo>
                    <a:pt x="0" y="3640"/>
                  </a:lnTo>
                  <a:lnTo>
                    <a:pt x="25" y="4031"/>
                  </a:lnTo>
                  <a:lnTo>
                    <a:pt x="74" y="4373"/>
                  </a:lnTo>
                  <a:lnTo>
                    <a:pt x="171" y="4739"/>
                  </a:lnTo>
                  <a:lnTo>
                    <a:pt x="293" y="5081"/>
                  </a:lnTo>
                  <a:lnTo>
                    <a:pt x="440" y="5398"/>
                  </a:lnTo>
                  <a:lnTo>
                    <a:pt x="635" y="5691"/>
                  </a:lnTo>
                  <a:lnTo>
                    <a:pt x="831" y="5960"/>
                  </a:lnTo>
                  <a:lnTo>
                    <a:pt x="1075" y="6229"/>
                  </a:lnTo>
                  <a:lnTo>
                    <a:pt x="1344" y="6473"/>
                  </a:lnTo>
                  <a:lnTo>
                    <a:pt x="1612" y="6668"/>
                  </a:lnTo>
                  <a:lnTo>
                    <a:pt x="1930" y="6864"/>
                  </a:lnTo>
                  <a:lnTo>
                    <a:pt x="2247" y="7010"/>
                  </a:lnTo>
                  <a:lnTo>
                    <a:pt x="2565" y="7132"/>
                  </a:lnTo>
                  <a:lnTo>
                    <a:pt x="2931" y="7230"/>
                  </a:lnTo>
                  <a:lnTo>
                    <a:pt x="3297" y="7279"/>
                  </a:lnTo>
                  <a:lnTo>
                    <a:pt x="3664" y="7303"/>
                  </a:lnTo>
                  <a:lnTo>
                    <a:pt x="4030" y="7279"/>
                  </a:lnTo>
                  <a:lnTo>
                    <a:pt x="4396" y="7230"/>
                  </a:lnTo>
                  <a:lnTo>
                    <a:pt x="4738" y="7132"/>
                  </a:lnTo>
                  <a:lnTo>
                    <a:pt x="5080" y="7010"/>
                  </a:lnTo>
                  <a:lnTo>
                    <a:pt x="5398" y="6864"/>
                  </a:lnTo>
                  <a:lnTo>
                    <a:pt x="5691" y="6668"/>
                  </a:lnTo>
                  <a:lnTo>
                    <a:pt x="5984" y="6473"/>
                  </a:lnTo>
                  <a:lnTo>
                    <a:pt x="6253" y="6229"/>
                  </a:lnTo>
                  <a:lnTo>
                    <a:pt x="6472" y="5960"/>
                  </a:lnTo>
                  <a:lnTo>
                    <a:pt x="6692" y="5691"/>
                  </a:lnTo>
                  <a:lnTo>
                    <a:pt x="6863" y="5398"/>
                  </a:lnTo>
                  <a:lnTo>
                    <a:pt x="7034" y="5081"/>
                  </a:lnTo>
                  <a:lnTo>
                    <a:pt x="7156" y="4739"/>
                  </a:lnTo>
                  <a:lnTo>
                    <a:pt x="7230" y="4373"/>
                  </a:lnTo>
                  <a:lnTo>
                    <a:pt x="7303" y="4031"/>
                  </a:lnTo>
                  <a:lnTo>
                    <a:pt x="7303" y="3640"/>
                  </a:lnTo>
                  <a:lnTo>
                    <a:pt x="7303" y="3396"/>
                  </a:lnTo>
                  <a:lnTo>
                    <a:pt x="7278" y="3176"/>
                  </a:lnTo>
                  <a:lnTo>
                    <a:pt x="7254" y="2932"/>
                  </a:lnTo>
                  <a:lnTo>
                    <a:pt x="7181" y="2712"/>
                  </a:lnTo>
                  <a:lnTo>
                    <a:pt x="7132" y="2492"/>
                  </a:lnTo>
                  <a:lnTo>
                    <a:pt x="7034" y="2272"/>
                  </a:lnTo>
                  <a:lnTo>
                    <a:pt x="6839" y="1857"/>
                  </a:lnTo>
                  <a:lnTo>
                    <a:pt x="5325" y="3347"/>
                  </a:lnTo>
                  <a:lnTo>
                    <a:pt x="5349" y="3640"/>
                  </a:lnTo>
                  <a:lnTo>
                    <a:pt x="5349" y="3811"/>
                  </a:lnTo>
                  <a:lnTo>
                    <a:pt x="5325" y="3982"/>
                  </a:lnTo>
                  <a:lnTo>
                    <a:pt x="5276" y="4153"/>
                  </a:lnTo>
                  <a:lnTo>
                    <a:pt x="5227" y="4299"/>
                  </a:lnTo>
                  <a:lnTo>
                    <a:pt x="5154" y="4446"/>
                  </a:lnTo>
                  <a:lnTo>
                    <a:pt x="5080" y="4592"/>
                  </a:lnTo>
                  <a:lnTo>
                    <a:pt x="4983" y="4739"/>
                  </a:lnTo>
                  <a:lnTo>
                    <a:pt x="4860" y="4861"/>
                  </a:lnTo>
                  <a:lnTo>
                    <a:pt x="4738" y="4959"/>
                  </a:lnTo>
                  <a:lnTo>
                    <a:pt x="4616" y="5056"/>
                  </a:lnTo>
                  <a:lnTo>
                    <a:pt x="4470" y="5154"/>
                  </a:lnTo>
                  <a:lnTo>
                    <a:pt x="4323" y="5203"/>
                  </a:lnTo>
                  <a:lnTo>
                    <a:pt x="4177" y="5276"/>
                  </a:lnTo>
                  <a:lnTo>
                    <a:pt x="4006" y="5301"/>
                  </a:lnTo>
                  <a:lnTo>
                    <a:pt x="3835" y="5349"/>
                  </a:lnTo>
                  <a:lnTo>
                    <a:pt x="3493" y="5349"/>
                  </a:lnTo>
                  <a:lnTo>
                    <a:pt x="3322" y="5301"/>
                  </a:lnTo>
                  <a:lnTo>
                    <a:pt x="3151" y="5276"/>
                  </a:lnTo>
                  <a:lnTo>
                    <a:pt x="3004" y="5203"/>
                  </a:lnTo>
                  <a:lnTo>
                    <a:pt x="2858" y="5154"/>
                  </a:lnTo>
                  <a:lnTo>
                    <a:pt x="2711" y="5056"/>
                  </a:lnTo>
                  <a:lnTo>
                    <a:pt x="2589" y="4959"/>
                  </a:lnTo>
                  <a:lnTo>
                    <a:pt x="2467" y="4861"/>
                  </a:lnTo>
                  <a:lnTo>
                    <a:pt x="2345" y="4739"/>
                  </a:lnTo>
                  <a:lnTo>
                    <a:pt x="2247" y="4592"/>
                  </a:lnTo>
                  <a:lnTo>
                    <a:pt x="2174" y="4446"/>
                  </a:lnTo>
                  <a:lnTo>
                    <a:pt x="2101" y="4299"/>
                  </a:lnTo>
                  <a:lnTo>
                    <a:pt x="2027" y="4153"/>
                  </a:lnTo>
                  <a:lnTo>
                    <a:pt x="2003" y="3982"/>
                  </a:lnTo>
                  <a:lnTo>
                    <a:pt x="1979" y="3811"/>
                  </a:lnTo>
                  <a:lnTo>
                    <a:pt x="1954" y="3640"/>
                  </a:lnTo>
                  <a:lnTo>
                    <a:pt x="1979" y="3469"/>
                  </a:lnTo>
                  <a:lnTo>
                    <a:pt x="2003" y="3298"/>
                  </a:lnTo>
                  <a:lnTo>
                    <a:pt x="2027" y="3151"/>
                  </a:lnTo>
                  <a:lnTo>
                    <a:pt x="2101" y="2980"/>
                  </a:lnTo>
                  <a:lnTo>
                    <a:pt x="2174" y="2834"/>
                  </a:lnTo>
                  <a:lnTo>
                    <a:pt x="2247" y="2687"/>
                  </a:lnTo>
                  <a:lnTo>
                    <a:pt x="2345" y="2565"/>
                  </a:lnTo>
                  <a:lnTo>
                    <a:pt x="2467" y="2443"/>
                  </a:lnTo>
                  <a:lnTo>
                    <a:pt x="2589" y="2345"/>
                  </a:lnTo>
                  <a:lnTo>
                    <a:pt x="2711" y="2248"/>
                  </a:lnTo>
                  <a:lnTo>
                    <a:pt x="2858" y="2150"/>
                  </a:lnTo>
                  <a:lnTo>
                    <a:pt x="3004" y="2077"/>
                  </a:lnTo>
                  <a:lnTo>
                    <a:pt x="3151" y="2028"/>
                  </a:lnTo>
                  <a:lnTo>
                    <a:pt x="3322" y="1979"/>
                  </a:lnTo>
                  <a:lnTo>
                    <a:pt x="3493" y="1955"/>
                  </a:lnTo>
                  <a:lnTo>
                    <a:pt x="3664" y="1955"/>
                  </a:lnTo>
                  <a:lnTo>
                    <a:pt x="3957" y="1979"/>
                  </a:lnTo>
                  <a:lnTo>
                    <a:pt x="5447" y="465"/>
                  </a:lnTo>
                  <a:lnTo>
                    <a:pt x="5056" y="269"/>
                  </a:lnTo>
                  <a:lnTo>
                    <a:pt x="4836" y="196"/>
                  </a:lnTo>
                  <a:lnTo>
                    <a:pt x="4616" y="123"/>
                  </a:lnTo>
                  <a:lnTo>
                    <a:pt x="4372" y="74"/>
                  </a:lnTo>
                  <a:lnTo>
                    <a:pt x="4152" y="25"/>
                  </a:lnTo>
                  <a:lnTo>
                    <a:pt x="390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47"/>
            <p:cNvSpPr/>
            <p:nvPr/>
          </p:nvSpPr>
          <p:spPr>
            <a:xfrm>
              <a:off x="5981175" y="2005125"/>
              <a:ext cx="75125" cy="70850"/>
            </a:xfrm>
            <a:custGeom>
              <a:avLst/>
              <a:gdLst/>
              <a:ahLst/>
              <a:cxnLst/>
              <a:rect l="l" t="t" r="r" b="b"/>
              <a:pathLst>
                <a:path w="3005" h="2834" extrusionOk="0">
                  <a:moveTo>
                    <a:pt x="1466" y="0"/>
                  </a:moveTo>
                  <a:lnTo>
                    <a:pt x="294" y="1173"/>
                  </a:lnTo>
                  <a:lnTo>
                    <a:pt x="172" y="1319"/>
                  </a:lnTo>
                  <a:lnTo>
                    <a:pt x="74" y="1490"/>
                  </a:lnTo>
                  <a:lnTo>
                    <a:pt x="25" y="1661"/>
                  </a:lnTo>
                  <a:lnTo>
                    <a:pt x="1" y="1857"/>
                  </a:lnTo>
                  <a:lnTo>
                    <a:pt x="25" y="2052"/>
                  </a:lnTo>
                  <a:lnTo>
                    <a:pt x="74" y="2223"/>
                  </a:lnTo>
                  <a:lnTo>
                    <a:pt x="172" y="2394"/>
                  </a:lnTo>
                  <a:lnTo>
                    <a:pt x="294" y="2540"/>
                  </a:lnTo>
                  <a:lnTo>
                    <a:pt x="440" y="2663"/>
                  </a:lnTo>
                  <a:lnTo>
                    <a:pt x="611" y="2760"/>
                  </a:lnTo>
                  <a:lnTo>
                    <a:pt x="807" y="2809"/>
                  </a:lnTo>
                  <a:lnTo>
                    <a:pt x="978" y="2833"/>
                  </a:lnTo>
                  <a:lnTo>
                    <a:pt x="1173" y="2809"/>
                  </a:lnTo>
                  <a:lnTo>
                    <a:pt x="1344" y="2760"/>
                  </a:lnTo>
                  <a:lnTo>
                    <a:pt x="1515" y="2663"/>
                  </a:lnTo>
                  <a:lnTo>
                    <a:pt x="1686" y="2540"/>
                  </a:lnTo>
                  <a:lnTo>
                    <a:pt x="2858" y="1368"/>
                  </a:lnTo>
                  <a:lnTo>
                    <a:pt x="3005" y="1197"/>
                  </a:lnTo>
                  <a:lnTo>
                    <a:pt x="2590" y="928"/>
                  </a:lnTo>
                  <a:lnTo>
                    <a:pt x="2199" y="635"/>
                  </a:lnTo>
                  <a:lnTo>
                    <a:pt x="1808" y="342"/>
                  </a:lnTo>
                  <a:lnTo>
                    <a:pt x="1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9" name="Google Shape;799;p47"/>
            <p:cNvSpPr/>
            <p:nvPr/>
          </p:nvSpPr>
          <p:spPr>
            <a:xfrm>
              <a:off x="6263875" y="2005125"/>
              <a:ext cx="74525" cy="70850"/>
            </a:xfrm>
            <a:custGeom>
              <a:avLst/>
              <a:gdLst/>
              <a:ahLst/>
              <a:cxnLst/>
              <a:rect l="l" t="t" r="r" b="b"/>
              <a:pathLst>
                <a:path w="2981" h="2834" extrusionOk="0">
                  <a:moveTo>
                    <a:pt x="1539" y="0"/>
                  </a:moveTo>
                  <a:lnTo>
                    <a:pt x="1173" y="342"/>
                  </a:lnTo>
                  <a:lnTo>
                    <a:pt x="807" y="635"/>
                  </a:lnTo>
                  <a:lnTo>
                    <a:pt x="416" y="928"/>
                  </a:lnTo>
                  <a:lnTo>
                    <a:pt x="1" y="1197"/>
                  </a:lnTo>
                  <a:lnTo>
                    <a:pt x="123" y="1368"/>
                  </a:lnTo>
                  <a:lnTo>
                    <a:pt x="1319" y="2540"/>
                  </a:lnTo>
                  <a:lnTo>
                    <a:pt x="1466" y="2663"/>
                  </a:lnTo>
                  <a:lnTo>
                    <a:pt x="1637" y="2760"/>
                  </a:lnTo>
                  <a:lnTo>
                    <a:pt x="1832" y="2809"/>
                  </a:lnTo>
                  <a:lnTo>
                    <a:pt x="2003" y="2833"/>
                  </a:lnTo>
                  <a:lnTo>
                    <a:pt x="2199" y="2809"/>
                  </a:lnTo>
                  <a:lnTo>
                    <a:pt x="2370" y="2760"/>
                  </a:lnTo>
                  <a:lnTo>
                    <a:pt x="2541" y="2663"/>
                  </a:lnTo>
                  <a:lnTo>
                    <a:pt x="2712" y="2540"/>
                  </a:lnTo>
                  <a:lnTo>
                    <a:pt x="2834" y="2394"/>
                  </a:lnTo>
                  <a:lnTo>
                    <a:pt x="2931" y="2223"/>
                  </a:lnTo>
                  <a:lnTo>
                    <a:pt x="2980" y="2052"/>
                  </a:lnTo>
                  <a:lnTo>
                    <a:pt x="2980" y="1857"/>
                  </a:lnTo>
                  <a:lnTo>
                    <a:pt x="2980" y="1661"/>
                  </a:lnTo>
                  <a:lnTo>
                    <a:pt x="2931" y="1490"/>
                  </a:lnTo>
                  <a:lnTo>
                    <a:pt x="2834" y="1319"/>
                  </a:lnTo>
                  <a:lnTo>
                    <a:pt x="2712" y="1173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0" name="Google Shape;800;p47"/>
            <p:cNvSpPr/>
            <p:nvPr/>
          </p:nvSpPr>
          <p:spPr>
            <a:xfrm>
              <a:off x="6147875" y="1619250"/>
              <a:ext cx="251575" cy="255850"/>
            </a:xfrm>
            <a:custGeom>
              <a:avLst/>
              <a:gdLst/>
              <a:ahLst/>
              <a:cxnLst/>
              <a:rect l="l" t="t" r="r" b="b"/>
              <a:pathLst>
                <a:path w="10063" h="10234" extrusionOk="0">
                  <a:moveTo>
                    <a:pt x="7352" y="0"/>
                  </a:moveTo>
                  <a:lnTo>
                    <a:pt x="7254" y="24"/>
                  </a:lnTo>
                  <a:lnTo>
                    <a:pt x="7181" y="73"/>
                  </a:lnTo>
                  <a:lnTo>
                    <a:pt x="7083" y="147"/>
                  </a:lnTo>
                  <a:lnTo>
                    <a:pt x="5447" y="1758"/>
                  </a:lnTo>
                  <a:lnTo>
                    <a:pt x="5373" y="1856"/>
                  </a:lnTo>
                  <a:lnTo>
                    <a:pt x="5300" y="1978"/>
                  </a:lnTo>
                  <a:lnTo>
                    <a:pt x="5227" y="2125"/>
                  </a:lnTo>
                  <a:lnTo>
                    <a:pt x="5178" y="2247"/>
                  </a:lnTo>
                  <a:lnTo>
                    <a:pt x="5154" y="2393"/>
                  </a:lnTo>
                  <a:lnTo>
                    <a:pt x="5129" y="2540"/>
                  </a:lnTo>
                  <a:lnTo>
                    <a:pt x="5129" y="2687"/>
                  </a:lnTo>
                  <a:lnTo>
                    <a:pt x="5129" y="2809"/>
                  </a:lnTo>
                  <a:lnTo>
                    <a:pt x="5349" y="3981"/>
                  </a:lnTo>
                  <a:lnTo>
                    <a:pt x="5398" y="4152"/>
                  </a:lnTo>
                  <a:lnTo>
                    <a:pt x="147" y="9403"/>
                  </a:lnTo>
                  <a:lnTo>
                    <a:pt x="74" y="9476"/>
                  </a:lnTo>
                  <a:lnTo>
                    <a:pt x="25" y="9574"/>
                  </a:lnTo>
                  <a:lnTo>
                    <a:pt x="0" y="9672"/>
                  </a:lnTo>
                  <a:lnTo>
                    <a:pt x="0" y="9745"/>
                  </a:lnTo>
                  <a:lnTo>
                    <a:pt x="0" y="9843"/>
                  </a:lnTo>
                  <a:lnTo>
                    <a:pt x="25" y="9940"/>
                  </a:lnTo>
                  <a:lnTo>
                    <a:pt x="74" y="10013"/>
                  </a:lnTo>
                  <a:lnTo>
                    <a:pt x="147" y="10087"/>
                  </a:lnTo>
                  <a:lnTo>
                    <a:pt x="220" y="10160"/>
                  </a:lnTo>
                  <a:lnTo>
                    <a:pt x="293" y="10209"/>
                  </a:lnTo>
                  <a:lnTo>
                    <a:pt x="391" y="10233"/>
                  </a:lnTo>
                  <a:lnTo>
                    <a:pt x="586" y="10233"/>
                  </a:lnTo>
                  <a:lnTo>
                    <a:pt x="660" y="10209"/>
                  </a:lnTo>
                  <a:lnTo>
                    <a:pt x="757" y="10160"/>
                  </a:lnTo>
                  <a:lnTo>
                    <a:pt x="831" y="10087"/>
                  </a:lnTo>
                  <a:lnTo>
                    <a:pt x="6204" y="4738"/>
                  </a:lnTo>
                  <a:lnTo>
                    <a:pt x="7254" y="4909"/>
                  </a:lnTo>
                  <a:lnTo>
                    <a:pt x="7376" y="4933"/>
                  </a:lnTo>
                  <a:lnTo>
                    <a:pt x="7523" y="4933"/>
                  </a:lnTo>
                  <a:lnTo>
                    <a:pt x="7645" y="4909"/>
                  </a:lnTo>
                  <a:lnTo>
                    <a:pt x="7791" y="4860"/>
                  </a:lnTo>
                  <a:lnTo>
                    <a:pt x="7938" y="4811"/>
                  </a:lnTo>
                  <a:lnTo>
                    <a:pt x="8060" y="4763"/>
                  </a:lnTo>
                  <a:lnTo>
                    <a:pt x="8182" y="4689"/>
                  </a:lnTo>
                  <a:lnTo>
                    <a:pt x="8280" y="4592"/>
                  </a:lnTo>
                  <a:lnTo>
                    <a:pt x="9916" y="2955"/>
                  </a:lnTo>
                  <a:lnTo>
                    <a:pt x="9989" y="2882"/>
                  </a:lnTo>
                  <a:lnTo>
                    <a:pt x="10038" y="2784"/>
                  </a:lnTo>
                  <a:lnTo>
                    <a:pt x="10063" y="2711"/>
                  </a:lnTo>
                  <a:lnTo>
                    <a:pt x="10038" y="2613"/>
                  </a:lnTo>
                  <a:lnTo>
                    <a:pt x="10014" y="2564"/>
                  </a:lnTo>
                  <a:lnTo>
                    <a:pt x="9940" y="2491"/>
                  </a:lnTo>
                  <a:lnTo>
                    <a:pt x="9843" y="2442"/>
                  </a:lnTo>
                  <a:lnTo>
                    <a:pt x="9745" y="2418"/>
                  </a:lnTo>
                  <a:lnTo>
                    <a:pt x="8695" y="2223"/>
                  </a:lnTo>
                  <a:lnTo>
                    <a:pt x="9721" y="1197"/>
                  </a:lnTo>
                  <a:lnTo>
                    <a:pt x="9794" y="1123"/>
                  </a:lnTo>
                  <a:lnTo>
                    <a:pt x="9843" y="1026"/>
                  </a:lnTo>
                  <a:lnTo>
                    <a:pt x="9867" y="953"/>
                  </a:lnTo>
                  <a:lnTo>
                    <a:pt x="9867" y="855"/>
                  </a:lnTo>
                  <a:lnTo>
                    <a:pt x="9867" y="757"/>
                  </a:lnTo>
                  <a:lnTo>
                    <a:pt x="9843" y="659"/>
                  </a:lnTo>
                  <a:lnTo>
                    <a:pt x="9794" y="586"/>
                  </a:lnTo>
                  <a:lnTo>
                    <a:pt x="9721" y="513"/>
                  </a:lnTo>
                  <a:lnTo>
                    <a:pt x="9647" y="440"/>
                  </a:lnTo>
                  <a:lnTo>
                    <a:pt x="9574" y="391"/>
                  </a:lnTo>
                  <a:lnTo>
                    <a:pt x="9476" y="366"/>
                  </a:lnTo>
                  <a:lnTo>
                    <a:pt x="9281" y="366"/>
                  </a:lnTo>
                  <a:lnTo>
                    <a:pt x="9208" y="391"/>
                  </a:lnTo>
                  <a:lnTo>
                    <a:pt x="9110" y="440"/>
                  </a:lnTo>
                  <a:lnTo>
                    <a:pt x="9037" y="513"/>
                  </a:lnTo>
                  <a:lnTo>
                    <a:pt x="7889" y="1661"/>
                  </a:lnTo>
                  <a:lnTo>
                    <a:pt x="7840" y="1490"/>
                  </a:lnTo>
                  <a:lnTo>
                    <a:pt x="7620" y="318"/>
                  </a:lnTo>
                  <a:lnTo>
                    <a:pt x="7596" y="195"/>
                  </a:lnTo>
                  <a:lnTo>
                    <a:pt x="7547" y="98"/>
                  </a:lnTo>
                  <a:lnTo>
                    <a:pt x="7498" y="49"/>
                  </a:lnTo>
                  <a:lnTo>
                    <a:pt x="74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01" name="Google Shape;801;p47"/>
          <p:cNvGrpSpPr/>
          <p:nvPr/>
        </p:nvGrpSpPr>
        <p:grpSpPr>
          <a:xfrm>
            <a:off x="5408764" y="1492360"/>
            <a:ext cx="401719" cy="366502"/>
            <a:chOff x="6625350" y="1613750"/>
            <a:chExt cx="480525" cy="438400"/>
          </a:xfrm>
          <a:solidFill>
            <a:schemeClr val="tx1"/>
          </a:solidFill>
        </p:grpSpPr>
        <p:sp>
          <p:nvSpPr>
            <p:cNvPr id="802" name="Google Shape;802;p47"/>
            <p:cNvSpPr/>
            <p:nvPr/>
          </p:nvSpPr>
          <p:spPr>
            <a:xfrm>
              <a:off x="6670525" y="1887275"/>
              <a:ext cx="117875" cy="164875"/>
            </a:xfrm>
            <a:custGeom>
              <a:avLst/>
              <a:gdLst/>
              <a:ahLst/>
              <a:cxnLst/>
              <a:rect l="l" t="t" r="r" b="b"/>
              <a:pathLst>
                <a:path w="4715" h="6595" extrusionOk="0">
                  <a:moveTo>
                    <a:pt x="0" y="1"/>
                  </a:moveTo>
                  <a:lnTo>
                    <a:pt x="538" y="6058"/>
                  </a:lnTo>
                  <a:lnTo>
                    <a:pt x="562" y="6180"/>
                  </a:lnTo>
                  <a:lnTo>
                    <a:pt x="587" y="6277"/>
                  </a:lnTo>
                  <a:lnTo>
                    <a:pt x="660" y="6351"/>
                  </a:lnTo>
                  <a:lnTo>
                    <a:pt x="733" y="6448"/>
                  </a:lnTo>
                  <a:lnTo>
                    <a:pt x="806" y="6497"/>
                  </a:lnTo>
                  <a:lnTo>
                    <a:pt x="904" y="6546"/>
                  </a:lnTo>
                  <a:lnTo>
                    <a:pt x="1002" y="6571"/>
                  </a:lnTo>
                  <a:lnTo>
                    <a:pt x="1124" y="6595"/>
                  </a:lnTo>
                  <a:lnTo>
                    <a:pt x="4128" y="6595"/>
                  </a:lnTo>
                  <a:lnTo>
                    <a:pt x="4274" y="6571"/>
                  </a:lnTo>
                  <a:lnTo>
                    <a:pt x="4397" y="6522"/>
                  </a:lnTo>
                  <a:lnTo>
                    <a:pt x="4494" y="6473"/>
                  </a:lnTo>
                  <a:lnTo>
                    <a:pt x="4592" y="6375"/>
                  </a:lnTo>
                  <a:lnTo>
                    <a:pt x="4665" y="6253"/>
                  </a:lnTo>
                  <a:lnTo>
                    <a:pt x="4714" y="6155"/>
                  </a:lnTo>
                  <a:lnTo>
                    <a:pt x="4714" y="6009"/>
                  </a:lnTo>
                  <a:lnTo>
                    <a:pt x="4714" y="5887"/>
                  </a:lnTo>
                  <a:lnTo>
                    <a:pt x="3713" y="123"/>
                  </a:lnTo>
                  <a:lnTo>
                    <a:pt x="2589" y="50"/>
                  </a:lnTo>
                  <a:lnTo>
                    <a:pt x="1637" y="2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47"/>
            <p:cNvSpPr/>
            <p:nvPr/>
          </p:nvSpPr>
          <p:spPr>
            <a:xfrm>
              <a:off x="7075950" y="1754175"/>
              <a:ext cx="29925" cy="99550"/>
            </a:xfrm>
            <a:custGeom>
              <a:avLst/>
              <a:gdLst/>
              <a:ahLst/>
              <a:cxnLst/>
              <a:rect l="l" t="t" r="r" b="b"/>
              <a:pathLst>
                <a:path w="1197" h="3982" extrusionOk="0">
                  <a:moveTo>
                    <a:pt x="0" y="1"/>
                  </a:moveTo>
                  <a:lnTo>
                    <a:pt x="0" y="3981"/>
                  </a:lnTo>
                  <a:lnTo>
                    <a:pt x="269" y="3811"/>
                  </a:lnTo>
                  <a:lnTo>
                    <a:pt x="489" y="3615"/>
                  </a:lnTo>
                  <a:lnTo>
                    <a:pt x="684" y="3420"/>
                  </a:lnTo>
                  <a:lnTo>
                    <a:pt x="855" y="3176"/>
                  </a:lnTo>
                  <a:lnTo>
                    <a:pt x="1002" y="2907"/>
                  </a:lnTo>
                  <a:lnTo>
                    <a:pt x="1099" y="2614"/>
                  </a:lnTo>
                  <a:lnTo>
                    <a:pt x="1173" y="2296"/>
                  </a:lnTo>
                  <a:lnTo>
                    <a:pt x="1197" y="1979"/>
                  </a:lnTo>
                  <a:lnTo>
                    <a:pt x="1173" y="1661"/>
                  </a:lnTo>
                  <a:lnTo>
                    <a:pt x="1099" y="1368"/>
                  </a:lnTo>
                  <a:lnTo>
                    <a:pt x="1002" y="1075"/>
                  </a:lnTo>
                  <a:lnTo>
                    <a:pt x="855" y="806"/>
                  </a:lnTo>
                  <a:lnTo>
                    <a:pt x="684" y="562"/>
                  </a:lnTo>
                  <a:lnTo>
                    <a:pt x="489" y="342"/>
                  </a:lnTo>
                  <a:lnTo>
                    <a:pt x="269" y="17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47"/>
            <p:cNvSpPr/>
            <p:nvPr/>
          </p:nvSpPr>
          <p:spPr>
            <a:xfrm>
              <a:off x="6625350" y="1729750"/>
              <a:ext cx="97700" cy="147175"/>
            </a:xfrm>
            <a:custGeom>
              <a:avLst/>
              <a:gdLst/>
              <a:ahLst/>
              <a:cxnLst/>
              <a:rect l="l" t="t" r="r" b="b"/>
              <a:pathLst>
                <a:path w="3908" h="5887" extrusionOk="0">
                  <a:moveTo>
                    <a:pt x="3908" y="1"/>
                  </a:moveTo>
                  <a:lnTo>
                    <a:pt x="2711" y="25"/>
                  </a:lnTo>
                  <a:lnTo>
                    <a:pt x="1759" y="25"/>
                  </a:lnTo>
                  <a:lnTo>
                    <a:pt x="1588" y="49"/>
                  </a:lnTo>
                  <a:lnTo>
                    <a:pt x="1417" y="74"/>
                  </a:lnTo>
                  <a:lnTo>
                    <a:pt x="1246" y="123"/>
                  </a:lnTo>
                  <a:lnTo>
                    <a:pt x="1099" y="172"/>
                  </a:lnTo>
                  <a:lnTo>
                    <a:pt x="953" y="245"/>
                  </a:lnTo>
                  <a:lnTo>
                    <a:pt x="806" y="343"/>
                  </a:lnTo>
                  <a:lnTo>
                    <a:pt x="660" y="440"/>
                  </a:lnTo>
                  <a:lnTo>
                    <a:pt x="537" y="562"/>
                  </a:lnTo>
                  <a:lnTo>
                    <a:pt x="415" y="684"/>
                  </a:lnTo>
                  <a:lnTo>
                    <a:pt x="318" y="831"/>
                  </a:lnTo>
                  <a:lnTo>
                    <a:pt x="220" y="978"/>
                  </a:lnTo>
                  <a:lnTo>
                    <a:pt x="147" y="1124"/>
                  </a:lnTo>
                  <a:lnTo>
                    <a:pt x="73" y="1295"/>
                  </a:lnTo>
                  <a:lnTo>
                    <a:pt x="49" y="1442"/>
                  </a:lnTo>
                  <a:lnTo>
                    <a:pt x="0" y="1613"/>
                  </a:lnTo>
                  <a:lnTo>
                    <a:pt x="0" y="1783"/>
                  </a:lnTo>
                  <a:lnTo>
                    <a:pt x="0" y="4128"/>
                  </a:lnTo>
                  <a:lnTo>
                    <a:pt x="0" y="4299"/>
                  </a:lnTo>
                  <a:lnTo>
                    <a:pt x="49" y="4446"/>
                  </a:lnTo>
                  <a:lnTo>
                    <a:pt x="73" y="4617"/>
                  </a:lnTo>
                  <a:lnTo>
                    <a:pt x="147" y="4763"/>
                  </a:lnTo>
                  <a:lnTo>
                    <a:pt x="220" y="4934"/>
                  </a:lnTo>
                  <a:lnTo>
                    <a:pt x="318" y="5081"/>
                  </a:lnTo>
                  <a:lnTo>
                    <a:pt x="415" y="5203"/>
                  </a:lnTo>
                  <a:lnTo>
                    <a:pt x="537" y="5325"/>
                  </a:lnTo>
                  <a:lnTo>
                    <a:pt x="660" y="5447"/>
                  </a:lnTo>
                  <a:lnTo>
                    <a:pt x="806" y="5545"/>
                  </a:lnTo>
                  <a:lnTo>
                    <a:pt x="953" y="5642"/>
                  </a:lnTo>
                  <a:lnTo>
                    <a:pt x="1099" y="5716"/>
                  </a:lnTo>
                  <a:lnTo>
                    <a:pt x="1246" y="5789"/>
                  </a:lnTo>
                  <a:lnTo>
                    <a:pt x="1417" y="5838"/>
                  </a:lnTo>
                  <a:lnTo>
                    <a:pt x="1588" y="5862"/>
                  </a:lnTo>
                  <a:lnTo>
                    <a:pt x="1759" y="5862"/>
                  </a:lnTo>
                  <a:lnTo>
                    <a:pt x="2711" y="5887"/>
                  </a:lnTo>
                  <a:lnTo>
                    <a:pt x="3908" y="5887"/>
                  </a:lnTo>
                  <a:lnTo>
                    <a:pt x="390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47"/>
            <p:cNvSpPr/>
            <p:nvPr/>
          </p:nvSpPr>
          <p:spPr>
            <a:xfrm>
              <a:off x="6736475" y="1638175"/>
              <a:ext cx="279650" cy="330325"/>
            </a:xfrm>
            <a:custGeom>
              <a:avLst/>
              <a:gdLst/>
              <a:ahLst/>
              <a:cxnLst/>
              <a:rect l="l" t="t" r="r" b="b"/>
              <a:pathLst>
                <a:path w="11186" h="13213" extrusionOk="0">
                  <a:moveTo>
                    <a:pt x="11186" y="0"/>
                  </a:moveTo>
                  <a:lnTo>
                    <a:pt x="10771" y="342"/>
                  </a:lnTo>
                  <a:lnTo>
                    <a:pt x="10380" y="635"/>
                  </a:lnTo>
                  <a:lnTo>
                    <a:pt x="9940" y="904"/>
                  </a:lnTo>
                  <a:lnTo>
                    <a:pt x="9525" y="1172"/>
                  </a:lnTo>
                  <a:lnTo>
                    <a:pt x="9110" y="1417"/>
                  </a:lnTo>
                  <a:lnTo>
                    <a:pt x="8695" y="1661"/>
                  </a:lnTo>
                  <a:lnTo>
                    <a:pt x="7840" y="2052"/>
                  </a:lnTo>
                  <a:lnTo>
                    <a:pt x="7034" y="2418"/>
                  </a:lnTo>
                  <a:lnTo>
                    <a:pt x="6228" y="2687"/>
                  </a:lnTo>
                  <a:lnTo>
                    <a:pt x="5471" y="2931"/>
                  </a:lnTo>
                  <a:lnTo>
                    <a:pt x="4763" y="3126"/>
                  </a:lnTo>
                  <a:lnTo>
                    <a:pt x="4225" y="3248"/>
                  </a:lnTo>
                  <a:lnTo>
                    <a:pt x="3664" y="3346"/>
                  </a:lnTo>
                  <a:lnTo>
                    <a:pt x="3077" y="3419"/>
                  </a:lnTo>
                  <a:lnTo>
                    <a:pt x="2467" y="3493"/>
                  </a:lnTo>
                  <a:lnTo>
                    <a:pt x="1221" y="3590"/>
                  </a:lnTo>
                  <a:lnTo>
                    <a:pt x="0" y="3664"/>
                  </a:lnTo>
                  <a:lnTo>
                    <a:pt x="0" y="9574"/>
                  </a:lnTo>
                  <a:lnTo>
                    <a:pt x="1221" y="9623"/>
                  </a:lnTo>
                  <a:lnTo>
                    <a:pt x="2467" y="9721"/>
                  </a:lnTo>
                  <a:lnTo>
                    <a:pt x="3077" y="9794"/>
                  </a:lnTo>
                  <a:lnTo>
                    <a:pt x="3664" y="9891"/>
                  </a:lnTo>
                  <a:lnTo>
                    <a:pt x="4225" y="9989"/>
                  </a:lnTo>
                  <a:lnTo>
                    <a:pt x="4763" y="10111"/>
                  </a:lnTo>
                  <a:lnTo>
                    <a:pt x="5471" y="10307"/>
                  </a:lnTo>
                  <a:lnTo>
                    <a:pt x="6228" y="10526"/>
                  </a:lnTo>
                  <a:lnTo>
                    <a:pt x="7034" y="10820"/>
                  </a:lnTo>
                  <a:lnTo>
                    <a:pt x="7840" y="11161"/>
                  </a:lnTo>
                  <a:lnTo>
                    <a:pt x="8695" y="11577"/>
                  </a:lnTo>
                  <a:lnTo>
                    <a:pt x="9110" y="11796"/>
                  </a:lnTo>
                  <a:lnTo>
                    <a:pt x="9525" y="12041"/>
                  </a:lnTo>
                  <a:lnTo>
                    <a:pt x="9940" y="12309"/>
                  </a:lnTo>
                  <a:lnTo>
                    <a:pt x="10380" y="12602"/>
                  </a:lnTo>
                  <a:lnTo>
                    <a:pt x="10771" y="12896"/>
                  </a:lnTo>
                  <a:lnTo>
                    <a:pt x="11186" y="13213"/>
                  </a:lnTo>
                  <a:lnTo>
                    <a:pt x="1118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47"/>
            <p:cNvSpPr/>
            <p:nvPr/>
          </p:nvSpPr>
          <p:spPr>
            <a:xfrm>
              <a:off x="7029550" y="1613750"/>
              <a:ext cx="34200" cy="379800"/>
            </a:xfrm>
            <a:custGeom>
              <a:avLst/>
              <a:gdLst/>
              <a:ahLst/>
              <a:cxnLst/>
              <a:rect l="l" t="t" r="r" b="b"/>
              <a:pathLst>
                <a:path w="1368" h="15192" extrusionOk="0">
                  <a:moveTo>
                    <a:pt x="684" y="0"/>
                  </a:moveTo>
                  <a:lnTo>
                    <a:pt x="562" y="25"/>
                  </a:lnTo>
                  <a:lnTo>
                    <a:pt x="464" y="98"/>
                  </a:lnTo>
                  <a:lnTo>
                    <a:pt x="366" y="171"/>
                  </a:lnTo>
                  <a:lnTo>
                    <a:pt x="0" y="513"/>
                  </a:lnTo>
                  <a:lnTo>
                    <a:pt x="0" y="14654"/>
                  </a:lnTo>
                  <a:lnTo>
                    <a:pt x="366" y="15020"/>
                  </a:lnTo>
                  <a:lnTo>
                    <a:pt x="464" y="15094"/>
                  </a:lnTo>
                  <a:lnTo>
                    <a:pt x="562" y="15143"/>
                  </a:lnTo>
                  <a:lnTo>
                    <a:pt x="684" y="15191"/>
                  </a:lnTo>
                  <a:lnTo>
                    <a:pt x="904" y="15191"/>
                  </a:lnTo>
                  <a:lnTo>
                    <a:pt x="1001" y="15143"/>
                  </a:lnTo>
                  <a:lnTo>
                    <a:pt x="1148" y="15045"/>
                  </a:lnTo>
                  <a:lnTo>
                    <a:pt x="1270" y="14923"/>
                  </a:lnTo>
                  <a:lnTo>
                    <a:pt x="1343" y="14776"/>
                  </a:lnTo>
                  <a:lnTo>
                    <a:pt x="1368" y="14605"/>
                  </a:lnTo>
                  <a:lnTo>
                    <a:pt x="1368" y="586"/>
                  </a:lnTo>
                  <a:lnTo>
                    <a:pt x="1343" y="415"/>
                  </a:lnTo>
                  <a:lnTo>
                    <a:pt x="1270" y="244"/>
                  </a:lnTo>
                  <a:lnTo>
                    <a:pt x="1148" y="122"/>
                  </a:lnTo>
                  <a:lnTo>
                    <a:pt x="1001" y="25"/>
                  </a:lnTo>
                  <a:lnTo>
                    <a:pt x="9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07" name="Google Shape;807;p47"/>
          <p:cNvGrpSpPr/>
          <p:nvPr/>
        </p:nvGrpSpPr>
        <p:grpSpPr>
          <a:xfrm>
            <a:off x="380913" y="2088554"/>
            <a:ext cx="303217" cy="325685"/>
            <a:chOff x="611175" y="2326900"/>
            <a:chExt cx="362700" cy="389575"/>
          </a:xfrm>
          <a:solidFill>
            <a:schemeClr val="tx1"/>
          </a:solidFill>
        </p:grpSpPr>
        <p:sp>
          <p:nvSpPr>
            <p:cNvPr id="808" name="Google Shape;808;p47"/>
            <p:cNvSpPr/>
            <p:nvPr/>
          </p:nvSpPr>
          <p:spPr>
            <a:xfrm>
              <a:off x="611175" y="2326900"/>
              <a:ext cx="362700" cy="389575"/>
            </a:xfrm>
            <a:custGeom>
              <a:avLst/>
              <a:gdLst/>
              <a:ahLst/>
              <a:cxnLst/>
              <a:rect l="l" t="t" r="r" b="b"/>
              <a:pathLst>
                <a:path w="14508" h="15583" extrusionOk="0">
                  <a:moveTo>
                    <a:pt x="9647" y="489"/>
                  </a:moveTo>
                  <a:lnTo>
                    <a:pt x="9769" y="513"/>
                  </a:lnTo>
                  <a:lnTo>
                    <a:pt x="9916" y="562"/>
                  </a:lnTo>
                  <a:lnTo>
                    <a:pt x="10014" y="660"/>
                  </a:lnTo>
                  <a:lnTo>
                    <a:pt x="10087" y="782"/>
                  </a:lnTo>
                  <a:lnTo>
                    <a:pt x="10111" y="928"/>
                  </a:lnTo>
                  <a:lnTo>
                    <a:pt x="10111" y="1075"/>
                  </a:lnTo>
                  <a:lnTo>
                    <a:pt x="10063" y="1197"/>
                  </a:lnTo>
                  <a:lnTo>
                    <a:pt x="9989" y="1319"/>
                  </a:lnTo>
                  <a:lnTo>
                    <a:pt x="9281" y="2003"/>
                  </a:lnTo>
                  <a:lnTo>
                    <a:pt x="9232" y="2076"/>
                  </a:lnTo>
                  <a:lnTo>
                    <a:pt x="9183" y="2174"/>
                  </a:lnTo>
                  <a:lnTo>
                    <a:pt x="9159" y="2247"/>
                  </a:lnTo>
                  <a:lnTo>
                    <a:pt x="9159" y="2345"/>
                  </a:lnTo>
                  <a:lnTo>
                    <a:pt x="9159" y="6497"/>
                  </a:lnTo>
                  <a:lnTo>
                    <a:pt x="9183" y="6643"/>
                  </a:lnTo>
                  <a:lnTo>
                    <a:pt x="9232" y="6790"/>
                  </a:lnTo>
                  <a:lnTo>
                    <a:pt x="10575" y="8671"/>
                  </a:lnTo>
                  <a:lnTo>
                    <a:pt x="3932" y="8671"/>
                  </a:lnTo>
                  <a:lnTo>
                    <a:pt x="5276" y="6790"/>
                  </a:lnTo>
                  <a:lnTo>
                    <a:pt x="5324" y="6643"/>
                  </a:lnTo>
                  <a:lnTo>
                    <a:pt x="5349" y="6497"/>
                  </a:lnTo>
                  <a:lnTo>
                    <a:pt x="5349" y="2345"/>
                  </a:lnTo>
                  <a:lnTo>
                    <a:pt x="5349" y="2247"/>
                  </a:lnTo>
                  <a:lnTo>
                    <a:pt x="5324" y="2174"/>
                  </a:lnTo>
                  <a:lnTo>
                    <a:pt x="5276" y="2076"/>
                  </a:lnTo>
                  <a:lnTo>
                    <a:pt x="5227" y="2003"/>
                  </a:lnTo>
                  <a:lnTo>
                    <a:pt x="4519" y="1319"/>
                  </a:lnTo>
                  <a:lnTo>
                    <a:pt x="4445" y="1197"/>
                  </a:lnTo>
                  <a:lnTo>
                    <a:pt x="4396" y="1075"/>
                  </a:lnTo>
                  <a:lnTo>
                    <a:pt x="4396" y="928"/>
                  </a:lnTo>
                  <a:lnTo>
                    <a:pt x="4421" y="782"/>
                  </a:lnTo>
                  <a:lnTo>
                    <a:pt x="4494" y="660"/>
                  </a:lnTo>
                  <a:lnTo>
                    <a:pt x="4592" y="562"/>
                  </a:lnTo>
                  <a:lnTo>
                    <a:pt x="4738" y="513"/>
                  </a:lnTo>
                  <a:lnTo>
                    <a:pt x="4860" y="489"/>
                  </a:lnTo>
                  <a:close/>
                  <a:moveTo>
                    <a:pt x="6717" y="9574"/>
                  </a:moveTo>
                  <a:lnTo>
                    <a:pt x="6912" y="9647"/>
                  </a:lnTo>
                  <a:lnTo>
                    <a:pt x="7083" y="9745"/>
                  </a:lnTo>
                  <a:lnTo>
                    <a:pt x="7254" y="9892"/>
                  </a:lnTo>
                  <a:lnTo>
                    <a:pt x="7376" y="10038"/>
                  </a:lnTo>
                  <a:lnTo>
                    <a:pt x="7474" y="10234"/>
                  </a:lnTo>
                  <a:lnTo>
                    <a:pt x="7547" y="10429"/>
                  </a:lnTo>
                  <a:lnTo>
                    <a:pt x="7571" y="10649"/>
                  </a:lnTo>
                  <a:lnTo>
                    <a:pt x="7547" y="10869"/>
                  </a:lnTo>
                  <a:lnTo>
                    <a:pt x="7474" y="11064"/>
                  </a:lnTo>
                  <a:lnTo>
                    <a:pt x="7376" y="11259"/>
                  </a:lnTo>
                  <a:lnTo>
                    <a:pt x="7254" y="11406"/>
                  </a:lnTo>
                  <a:lnTo>
                    <a:pt x="7083" y="11552"/>
                  </a:lnTo>
                  <a:lnTo>
                    <a:pt x="6912" y="11650"/>
                  </a:lnTo>
                  <a:lnTo>
                    <a:pt x="6717" y="11699"/>
                  </a:lnTo>
                  <a:lnTo>
                    <a:pt x="6497" y="11723"/>
                  </a:lnTo>
                  <a:lnTo>
                    <a:pt x="6277" y="11699"/>
                  </a:lnTo>
                  <a:lnTo>
                    <a:pt x="6057" y="11650"/>
                  </a:lnTo>
                  <a:lnTo>
                    <a:pt x="5886" y="11552"/>
                  </a:lnTo>
                  <a:lnTo>
                    <a:pt x="5715" y="11406"/>
                  </a:lnTo>
                  <a:lnTo>
                    <a:pt x="5593" y="11259"/>
                  </a:lnTo>
                  <a:lnTo>
                    <a:pt x="5495" y="11064"/>
                  </a:lnTo>
                  <a:lnTo>
                    <a:pt x="5422" y="10869"/>
                  </a:lnTo>
                  <a:lnTo>
                    <a:pt x="5398" y="10649"/>
                  </a:lnTo>
                  <a:lnTo>
                    <a:pt x="5422" y="10429"/>
                  </a:lnTo>
                  <a:lnTo>
                    <a:pt x="5495" y="10234"/>
                  </a:lnTo>
                  <a:lnTo>
                    <a:pt x="5593" y="10038"/>
                  </a:lnTo>
                  <a:lnTo>
                    <a:pt x="5715" y="9892"/>
                  </a:lnTo>
                  <a:lnTo>
                    <a:pt x="5886" y="9745"/>
                  </a:lnTo>
                  <a:lnTo>
                    <a:pt x="6057" y="9647"/>
                  </a:lnTo>
                  <a:lnTo>
                    <a:pt x="6277" y="9574"/>
                  </a:lnTo>
                  <a:close/>
                  <a:moveTo>
                    <a:pt x="8475" y="11894"/>
                  </a:moveTo>
                  <a:lnTo>
                    <a:pt x="8597" y="11919"/>
                  </a:lnTo>
                  <a:lnTo>
                    <a:pt x="8695" y="11943"/>
                  </a:lnTo>
                  <a:lnTo>
                    <a:pt x="8817" y="11992"/>
                  </a:lnTo>
                  <a:lnTo>
                    <a:pt x="8915" y="12065"/>
                  </a:lnTo>
                  <a:lnTo>
                    <a:pt x="8988" y="12163"/>
                  </a:lnTo>
                  <a:lnTo>
                    <a:pt x="9037" y="12285"/>
                  </a:lnTo>
                  <a:lnTo>
                    <a:pt x="9086" y="12383"/>
                  </a:lnTo>
                  <a:lnTo>
                    <a:pt x="9086" y="12529"/>
                  </a:lnTo>
                  <a:lnTo>
                    <a:pt x="9086" y="12652"/>
                  </a:lnTo>
                  <a:lnTo>
                    <a:pt x="9037" y="12749"/>
                  </a:lnTo>
                  <a:lnTo>
                    <a:pt x="8988" y="12871"/>
                  </a:lnTo>
                  <a:lnTo>
                    <a:pt x="8915" y="12969"/>
                  </a:lnTo>
                  <a:lnTo>
                    <a:pt x="8817" y="13042"/>
                  </a:lnTo>
                  <a:lnTo>
                    <a:pt x="8695" y="13091"/>
                  </a:lnTo>
                  <a:lnTo>
                    <a:pt x="8597" y="13140"/>
                  </a:lnTo>
                  <a:lnTo>
                    <a:pt x="8329" y="13140"/>
                  </a:lnTo>
                  <a:lnTo>
                    <a:pt x="8231" y="13091"/>
                  </a:lnTo>
                  <a:lnTo>
                    <a:pt x="8109" y="13042"/>
                  </a:lnTo>
                  <a:lnTo>
                    <a:pt x="8011" y="12969"/>
                  </a:lnTo>
                  <a:lnTo>
                    <a:pt x="7938" y="12871"/>
                  </a:lnTo>
                  <a:lnTo>
                    <a:pt x="7889" y="12749"/>
                  </a:lnTo>
                  <a:lnTo>
                    <a:pt x="7864" y="12652"/>
                  </a:lnTo>
                  <a:lnTo>
                    <a:pt x="7840" y="12529"/>
                  </a:lnTo>
                  <a:lnTo>
                    <a:pt x="7864" y="12383"/>
                  </a:lnTo>
                  <a:lnTo>
                    <a:pt x="7889" y="12285"/>
                  </a:lnTo>
                  <a:lnTo>
                    <a:pt x="7938" y="12163"/>
                  </a:lnTo>
                  <a:lnTo>
                    <a:pt x="8011" y="12065"/>
                  </a:lnTo>
                  <a:lnTo>
                    <a:pt x="8109" y="11992"/>
                  </a:lnTo>
                  <a:lnTo>
                    <a:pt x="8231" y="11943"/>
                  </a:lnTo>
                  <a:lnTo>
                    <a:pt x="8329" y="11919"/>
                  </a:lnTo>
                  <a:lnTo>
                    <a:pt x="8475" y="11894"/>
                  </a:lnTo>
                  <a:close/>
                  <a:moveTo>
                    <a:pt x="6741" y="13360"/>
                  </a:moveTo>
                  <a:lnTo>
                    <a:pt x="6814" y="13384"/>
                  </a:lnTo>
                  <a:lnTo>
                    <a:pt x="6912" y="13433"/>
                  </a:lnTo>
                  <a:lnTo>
                    <a:pt x="6985" y="13482"/>
                  </a:lnTo>
                  <a:lnTo>
                    <a:pt x="7034" y="13555"/>
                  </a:lnTo>
                  <a:lnTo>
                    <a:pt x="7083" y="13653"/>
                  </a:lnTo>
                  <a:lnTo>
                    <a:pt x="7107" y="13726"/>
                  </a:lnTo>
                  <a:lnTo>
                    <a:pt x="7107" y="13824"/>
                  </a:lnTo>
                  <a:lnTo>
                    <a:pt x="7107" y="13922"/>
                  </a:lnTo>
                  <a:lnTo>
                    <a:pt x="7083" y="14019"/>
                  </a:lnTo>
                  <a:lnTo>
                    <a:pt x="7034" y="14117"/>
                  </a:lnTo>
                  <a:lnTo>
                    <a:pt x="6985" y="14166"/>
                  </a:lnTo>
                  <a:lnTo>
                    <a:pt x="6912" y="14239"/>
                  </a:lnTo>
                  <a:lnTo>
                    <a:pt x="6814" y="14288"/>
                  </a:lnTo>
                  <a:lnTo>
                    <a:pt x="6741" y="14312"/>
                  </a:lnTo>
                  <a:lnTo>
                    <a:pt x="6546" y="14312"/>
                  </a:lnTo>
                  <a:lnTo>
                    <a:pt x="6448" y="14288"/>
                  </a:lnTo>
                  <a:lnTo>
                    <a:pt x="6375" y="14239"/>
                  </a:lnTo>
                  <a:lnTo>
                    <a:pt x="6301" y="14166"/>
                  </a:lnTo>
                  <a:lnTo>
                    <a:pt x="6228" y="14117"/>
                  </a:lnTo>
                  <a:lnTo>
                    <a:pt x="6179" y="14019"/>
                  </a:lnTo>
                  <a:lnTo>
                    <a:pt x="6155" y="13922"/>
                  </a:lnTo>
                  <a:lnTo>
                    <a:pt x="6155" y="13824"/>
                  </a:lnTo>
                  <a:lnTo>
                    <a:pt x="6155" y="13726"/>
                  </a:lnTo>
                  <a:lnTo>
                    <a:pt x="6179" y="13653"/>
                  </a:lnTo>
                  <a:lnTo>
                    <a:pt x="6228" y="13555"/>
                  </a:lnTo>
                  <a:lnTo>
                    <a:pt x="6301" y="13482"/>
                  </a:lnTo>
                  <a:lnTo>
                    <a:pt x="6375" y="13433"/>
                  </a:lnTo>
                  <a:lnTo>
                    <a:pt x="6448" y="13384"/>
                  </a:lnTo>
                  <a:lnTo>
                    <a:pt x="6546" y="13360"/>
                  </a:lnTo>
                  <a:close/>
                  <a:moveTo>
                    <a:pt x="4860" y="0"/>
                  </a:moveTo>
                  <a:lnTo>
                    <a:pt x="4714" y="25"/>
                  </a:lnTo>
                  <a:lnTo>
                    <a:pt x="4592" y="49"/>
                  </a:lnTo>
                  <a:lnTo>
                    <a:pt x="4445" y="98"/>
                  </a:lnTo>
                  <a:lnTo>
                    <a:pt x="4323" y="171"/>
                  </a:lnTo>
                  <a:lnTo>
                    <a:pt x="4225" y="245"/>
                  </a:lnTo>
                  <a:lnTo>
                    <a:pt x="4128" y="367"/>
                  </a:lnTo>
                  <a:lnTo>
                    <a:pt x="4030" y="464"/>
                  </a:lnTo>
                  <a:lnTo>
                    <a:pt x="3981" y="611"/>
                  </a:lnTo>
                  <a:lnTo>
                    <a:pt x="3932" y="733"/>
                  </a:lnTo>
                  <a:lnTo>
                    <a:pt x="3908" y="880"/>
                  </a:lnTo>
                  <a:lnTo>
                    <a:pt x="3908" y="1026"/>
                  </a:lnTo>
                  <a:lnTo>
                    <a:pt x="3908" y="1173"/>
                  </a:lnTo>
                  <a:lnTo>
                    <a:pt x="3957" y="1295"/>
                  </a:lnTo>
                  <a:lnTo>
                    <a:pt x="4006" y="1441"/>
                  </a:lnTo>
                  <a:lnTo>
                    <a:pt x="4079" y="1563"/>
                  </a:lnTo>
                  <a:lnTo>
                    <a:pt x="4177" y="1661"/>
                  </a:lnTo>
                  <a:lnTo>
                    <a:pt x="4860" y="2345"/>
                  </a:lnTo>
                  <a:lnTo>
                    <a:pt x="4860" y="6497"/>
                  </a:lnTo>
                  <a:lnTo>
                    <a:pt x="196" y="13067"/>
                  </a:lnTo>
                  <a:lnTo>
                    <a:pt x="122" y="13189"/>
                  </a:lnTo>
                  <a:lnTo>
                    <a:pt x="49" y="13311"/>
                  </a:lnTo>
                  <a:lnTo>
                    <a:pt x="25" y="13433"/>
                  </a:lnTo>
                  <a:lnTo>
                    <a:pt x="0" y="13555"/>
                  </a:lnTo>
                  <a:lnTo>
                    <a:pt x="0" y="13677"/>
                  </a:lnTo>
                  <a:lnTo>
                    <a:pt x="25" y="13824"/>
                  </a:lnTo>
                  <a:lnTo>
                    <a:pt x="49" y="13946"/>
                  </a:lnTo>
                  <a:lnTo>
                    <a:pt x="98" y="14068"/>
                  </a:lnTo>
                  <a:lnTo>
                    <a:pt x="586" y="15045"/>
                  </a:lnTo>
                  <a:lnTo>
                    <a:pt x="660" y="15167"/>
                  </a:lnTo>
                  <a:lnTo>
                    <a:pt x="757" y="15265"/>
                  </a:lnTo>
                  <a:lnTo>
                    <a:pt x="831" y="15362"/>
                  </a:lnTo>
                  <a:lnTo>
                    <a:pt x="953" y="15436"/>
                  </a:lnTo>
                  <a:lnTo>
                    <a:pt x="1075" y="15485"/>
                  </a:lnTo>
                  <a:lnTo>
                    <a:pt x="1197" y="15533"/>
                  </a:lnTo>
                  <a:lnTo>
                    <a:pt x="1319" y="15582"/>
                  </a:lnTo>
                  <a:lnTo>
                    <a:pt x="13189" y="15582"/>
                  </a:lnTo>
                  <a:lnTo>
                    <a:pt x="13311" y="15533"/>
                  </a:lnTo>
                  <a:lnTo>
                    <a:pt x="13433" y="15485"/>
                  </a:lnTo>
                  <a:lnTo>
                    <a:pt x="13555" y="15436"/>
                  </a:lnTo>
                  <a:lnTo>
                    <a:pt x="13677" y="15362"/>
                  </a:lnTo>
                  <a:lnTo>
                    <a:pt x="13750" y="15265"/>
                  </a:lnTo>
                  <a:lnTo>
                    <a:pt x="13848" y="15167"/>
                  </a:lnTo>
                  <a:lnTo>
                    <a:pt x="13921" y="15045"/>
                  </a:lnTo>
                  <a:lnTo>
                    <a:pt x="14410" y="14068"/>
                  </a:lnTo>
                  <a:lnTo>
                    <a:pt x="14459" y="13946"/>
                  </a:lnTo>
                  <a:lnTo>
                    <a:pt x="14483" y="13824"/>
                  </a:lnTo>
                  <a:lnTo>
                    <a:pt x="14508" y="13677"/>
                  </a:lnTo>
                  <a:lnTo>
                    <a:pt x="14508" y="13555"/>
                  </a:lnTo>
                  <a:lnTo>
                    <a:pt x="14483" y="13433"/>
                  </a:lnTo>
                  <a:lnTo>
                    <a:pt x="14459" y="13311"/>
                  </a:lnTo>
                  <a:lnTo>
                    <a:pt x="14385" y="13189"/>
                  </a:lnTo>
                  <a:lnTo>
                    <a:pt x="14312" y="13067"/>
                  </a:lnTo>
                  <a:lnTo>
                    <a:pt x="9647" y="6497"/>
                  </a:lnTo>
                  <a:lnTo>
                    <a:pt x="9647" y="2345"/>
                  </a:lnTo>
                  <a:lnTo>
                    <a:pt x="10331" y="1661"/>
                  </a:lnTo>
                  <a:lnTo>
                    <a:pt x="10429" y="1563"/>
                  </a:lnTo>
                  <a:lnTo>
                    <a:pt x="10502" y="1441"/>
                  </a:lnTo>
                  <a:lnTo>
                    <a:pt x="10551" y="1295"/>
                  </a:lnTo>
                  <a:lnTo>
                    <a:pt x="10600" y="1173"/>
                  </a:lnTo>
                  <a:lnTo>
                    <a:pt x="10600" y="1026"/>
                  </a:lnTo>
                  <a:lnTo>
                    <a:pt x="10600" y="880"/>
                  </a:lnTo>
                  <a:lnTo>
                    <a:pt x="10575" y="733"/>
                  </a:lnTo>
                  <a:lnTo>
                    <a:pt x="10527" y="611"/>
                  </a:lnTo>
                  <a:lnTo>
                    <a:pt x="10478" y="464"/>
                  </a:lnTo>
                  <a:lnTo>
                    <a:pt x="10380" y="367"/>
                  </a:lnTo>
                  <a:lnTo>
                    <a:pt x="10282" y="245"/>
                  </a:lnTo>
                  <a:lnTo>
                    <a:pt x="10185" y="171"/>
                  </a:lnTo>
                  <a:lnTo>
                    <a:pt x="10063" y="98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47"/>
            <p:cNvSpPr/>
            <p:nvPr/>
          </p:nvSpPr>
          <p:spPr>
            <a:xfrm>
              <a:off x="794950" y="2500900"/>
              <a:ext cx="24450" cy="23850"/>
            </a:xfrm>
            <a:custGeom>
              <a:avLst/>
              <a:gdLst/>
              <a:ahLst/>
              <a:cxnLst/>
              <a:rect l="l" t="t" r="r" b="b"/>
              <a:pathLst>
                <a:path w="978" h="954" extrusionOk="0">
                  <a:moveTo>
                    <a:pt x="391" y="1"/>
                  </a:moveTo>
                  <a:lnTo>
                    <a:pt x="294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98" y="196"/>
                  </a:lnTo>
                  <a:lnTo>
                    <a:pt x="49" y="294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25" y="563"/>
                  </a:lnTo>
                  <a:lnTo>
                    <a:pt x="49" y="660"/>
                  </a:lnTo>
                  <a:lnTo>
                    <a:pt x="98" y="734"/>
                  </a:lnTo>
                  <a:lnTo>
                    <a:pt x="147" y="807"/>
                  </a:lnTo>
                  <a:lnTo>
                    <a:pt x="220" y="880"/>
                  </a:lnTo>
                  <a:lnTo>
                    <a:pt x="294" y="905"/>
                  </a:lnTo>
                  <a:lnTo>
                    <a:pt x="391" y="953"/>
                  </a:lnTo>
                  <a:lnTo>
                    <a:pt x="587" y="953"/>
                  </a:lnTo>
                  <a:lnTo>
                    <a:pt x="684" y="905"/>
                  </a:lnTo>
                  <a:lnTo>
                    <a:pt x="758" y="880"/>
                  </a:lnTo>
                  <a:lnTo>
                    <a:pt x="831" y="807"/>
                  </a:lnTo>
                  <a:lnTo>
                    <a:pt x="880" y="734"/>
                  </a:lnTo>
                  <a:lnTo>
                    <a:pt x="929" y="660"/>
                  </a:lnTo>
                  <a:lnTo>
                    <a:pt x="953" y="563"/>
                  </a:lnTo>
                  <a:lnTo>
                    <a:pt x="978" y="465"/>
                  </a:lnTo>
                  <a:lnTo>
                    <a:pt x="953" y="367"/>
                  </a:lnTo>
                  <a:lnTo>
                    <a:pt x="929" y="294"/>
                  </a:lnTo>
                  <a:lnTo>
                    <a:pt x="880" y="196"/>
                  </a:lnTo>
                  <a:lnTo>
                    <a:pt x="831" y="123"/>
                  </a:lnTo>
                  <a:lnTo>
                    <a:pt x="758" y="74"/>
                  </a:lnTo>
                  <a:lnTo>
                    <a:pt x="684" y="25"/>
                  </a:lnTo>
                  <a:lnTo>
                    <a:pt x="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47"/>
            <p:cNvSpPr/>
            <p:nvPr/>
          </p:nvSpPr>
          <p:spPr>
            <a:xfrm>
              <a:off x="754650" y="2381250"/>
              <a:ext cx="75750" cy="14050"/>
            </a:xfrm>
            <a:custGeom>
              <a:avLst/>
              <a:gdLst/>
              <a:ahLst/>
              <a:cxnLst/>
              <a:rect l="l" t="t" r="r" b="b"/>
              <a:pathLst>
                <a:path w="3030" h="562" extrusionOk="0">
                  <a:moveTo>
                    <a:pt x="294" y="0"/>
                  </a:moveTo>
                  <a:lnTo>
                    <a:pt x="172" y="24"/>
                  </a:lnTo>
                  <a:lnTo>
                    <a:pt x="74" y="73"/>
                  </a:lnTo>
                  <a:lnTo>
                    <a:pt x="25" y="171"/>
                  </a:lnTo>
                  <a:lnTo>
                    <a:pt x="1" y="269"/>
                  </a:lnTo>
                  <a:lnTo>
                    <a:pt x="25" y="391"/>
                  </a:lnTo>
                  <a:lnTo>
                    <a:pt x="74" y="488"/>
                  </a:lnTo>
                  <a:lnTo>
                    <a:pt x="172" y="537"/>
                  </a:lnTo>
                  <a:lnTo>
                    <a:pt x="294" y="562"/>
                  </a:lnTo>
                  <a:lnTo>
                    <a:pt x="2736" y="562"/>
                  </a:lnTo>
                  <a:lnTo>
                    <a:pt x="2858" y="537"/>
                  </a:lnTo>
                  <a:lnTo>
                    <a:pt x="2956" y="488"/>
                  </a:lnTo>
                  <a:lnTo>
                    <a:pt x="3005" y="391"/>
                  </a:lnTo>
                  <a:lnTo>
                    <a:pt x="3029" y="269"/>
                  </a:lnTo>
                  <a:lnTo>
                    <a:pt x="3005" y="171"/>
                  </a:lnTo>
                  <a:lnTo>
                    <a:pt x="2956" y="73"/>
                  </a:lnTo>
                  <a:lnTo>
                    <a:pt x="2858" y="24"/>
                  </a:lnTo>
                  <a:lnTo>
                    <a:pt x="27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47"/>
            <p:cNvSpPr/>
            <p:nvPr/>
          </p:nvSpPr>
          <p:spPr>
            <a:xfrm>
              <a:off x="765025" y="2453900"/>
              <a:ext cx="31175" cy="31150"/>
            </a:xfrm>
            <a:custGeom>
              <a:avLst/>
              <a:gdLst/>
              <a:ahLst/>
              <a:cxnLst/>
              <a:rect l="l" t="t" r="r" b="b"/>
              <a:pathLst>
                <a:path w="1247" h="1246" extrusionOk="0">
                  <a:moveTo>
                    <a:pt x="611" y="0"/>
                  </a:moveTo>
                  <a:lnTo>
                    <a:pt x="489" y="25"/>
                  </a:lnTo>
                  <a:lnTo>
                    <a:pt x="367" y="49"/>
                  </a:lnTo>
                  <a:lnTo>
                    <a:pt x="270" y="122"/>
                  </a:lnTo>
                  <a:lnTo>
                    <a:pt x="172" y="196"/>
                  </a:lnTo>
                  <a:lnTo>
                    <a:pt x="99" y="269"/>
                  </a:lnTo>
                  <a:lnTo>
                    <a:pt x="50" y="391"/>
                  </a:lnTo>
                  <a:lnTo>
                    <a:pt x="1" y="513"/>
                  </a:lnTo>
                  <a:lnTo>
                    <a:pt x="1" y="635"/>
                  </a:lnTo>
                  <a:lnTo>
                    <a:pt x="1" y="757"/>
                  </a:lnTo>
                  <a:lnTo>
                    <a:pt x="50" y="880"/>
                  </a:lnTo>
                  <a:lnTo>
                    <a:pt x="99" y="977"/>
                  </a:lnTo>
                  <a:lnTo>
                    <a:pt x="172" y="1075"/>
                  </a:lnTo>
                  <a:lnTo>
                    <a:pt x="270" y="1148"/>
                  </a:lnTo>
                  <a:lnTo>
                    <a:pt x="367" y="1197"/>
                  </a:lnTo>
                  <a:lnTo>
                    <a:pt x="489" y="1246"/>
                  </a:lnTo>
                  <a:lnTo>
                    <a:pt x="734" y="1246"/>
                  </a:lnTo>
                  <a:lnTo>
                    <a:pt x="856" y="1197"/>
                  </a:lnTo>
                  <a:lnTo>
                    <a:pt x="978" y="1148"/>
                  </a:lnTo>
                  <a:lnTo>
                    <a:pt x="1051" y="1075"/>
                  </a:lnTo>
                  <a:lnTo>
                    <a:pt x="1149" y="977"/>
                  </a:lnTo>
                  <a:lnTo>
                    <a:pt x="1198" y="880"/>
                  </a:lnTo>
                  <a:lnTo>
                    <a:pt x="1222" y="757"/>
                  </a:lnTo>
                  <a:lnTo>
                    <a:pt x="1246" y="635"/>
                  </a:lnTo>
                  <a:lnTo>
                    <a:pt x="1222" y="513"/>
                  </a:lnTo>
                  <a:lnTo>
                    <a:pt x="1198" y="391"/>
                  </a:lnTo>
                  <a:lnTo>
                    <a:pt x="1149" y="269"/>
                  </a:lnTo>
                  <a:lnTo>
                    <a:pt x="1051" y="196"/>
                  </a:lnTo>
                  <a:lnTo>
                    <a:pt x="978" y="122"/>
                  </a:lnTo>
                  <a:lnTo>
                    <a:pt x="856" y="49"/>
                  </a:lnTo>
                  <a:lnTo>
                    <a:pt x="734" y="25"/>
                  </a:lnTo>
                  <a:lnTo>
                    <a:pt x="6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12" name="Google Shape;812;p47"/>
          <p:cNvSpPr/>
          <p:nvPr/>
        </p:nvSpPr>
        <p:spPr>
          <a:xfrm>
            <a:off x="936309" y="2091681"/>
            <a:ext cx="319561" cy="319561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308" y="10210"/>
                </a:moveTo>
                <a:lnTo>
                  <a:pt x="11406" y="10234"/>
                </a:lnTo>
                <a:lnTo>
                  <a:pt x="11479" y="10259"/>
                </a:lnTo>
                <a:lnTo>
                  <a:pt x="11577" y="10307"/>
                </a:lnTo>
                <a:lnTo>
                  <a:pt x="11650" y="10356"/>
                </a:lnTo>
                <a:lnTo>
                  <a:pt x="11699" y="10430"/>
                </a:lnTo>
                <a:lnTo>
                  <a:pt x="11748" y="10527"/>
                </a:lnTo>
                <a:lnTo>
                  <a:pt x="11772" y="10625"/>
                </a:lnTo>
                <a:lnTo>
                  <a:pt x="11797" y="10698"/>
                </a:lnTo>
                <a:lnTo>
                  <a:pt x="11772" y="10796"/>
                </a:lnTo>
                <a:lnTo>
                  <a:pt x="11748" y="10894"/>
                </a:lnTo>
                <a:lnTo>
                  <a:pt x="11699" y="10967"/>
                </a:lnTo>
                <a:lnTo>
                  <a:pt x="11650" y="11065"/>
                </a:lnTo>
                <a:lnTo>
                  <a:pt x="11235" y="11431"/>
                </a:lnTo>
                <a:lnTo>
                  <a:pt x="10795" y="11773"/>
                </a:lnTo>
                <a:lnTo>
                  <a:pt x="10307" y="12041"/>
                </a:lnTo>
                <a:lnTo>
                  <a:pt x="9819" y="12286"/>
                </a:lnTo>
                <a:lnTo>
                  <a:pt x="9281" y="12457"/>
                </a:lnTo>
                <a:lnTo>
                  <a:pt x="8768" y="12603"/>
                </a:lnTo>
                <a:lnTo>
                  <a:pt x="8207" y="12676"/>
                </a:lnTo>
                <a:lnTo>
                  <a:pt x="7645" y="12701"/>
                </a:lnTo>
                <a:lnTo>
                  <a:pt x="7083" y="12676"/>
                </a:lnTo>
                <a:lnTo>
                  <a:pt x="6521" y="12603"/>
                </a:lnTo>
                <a:lnTo>
                  <a:pt x="6009" y="12457"/>
                </a:lnTo>
                <a:lnTo>
                  <a:pt x="5471" y="12286"/>
                </a:lnTo>
                <a:lnTo>
                  <a:pt x="4983" y="12041"/>
                </a:lnTo>
                <a:lnTo>
                  <a:pt x="4494" y="11773"/>
                </a:lnTo>
                <a:lnTo>
                  <a:pt x="4055" y="11431"/>
                </a:lnTo>
                <a:lnTo>
                  <a:pt x="3640" y="11065"/>
                </a:lnTo>
                <a:lnTo>
                  <a:pt x="3591" y="10967"/>
                </a:lnTo>
                <a:lnTo>
                  <a:pt x="3542" y="10894"/>
                </a:lnTo>
                <a:lnTo>
                  <a:pt x="3517" y="10796"/>
                </a:lnTo>
                <a:lnTo>
                  <a:pt x="3493" y="10698"/>
                </a:lnTo>
                <a:lnTo>
                  <a:pt x="3517" y="10625"/>
                </a:lnTo>
                <a:lnTo>
                  <a:pt x="3542" y="10527"/>
                </a:lnTo>
                <a:lnTo>
                  <a:pt x="3591" y="10430"/>
                </a:lnTo>
                <a:lnTo>
                  <a:pt x="3640" y="10356"/>
                </a:lnTo>
                <a:lnTo>
                  <a:pt x="3713" y="10307"/>
                </a:lnTo>
                <a:lnTo>
                  <a:pt x="3811" y="10259"/>
                </a:lnTo>
                <a:lnTo>
                  <a:pt x="3884" y="10234"/>
                </a:lnTo>
                <a:lnTo>
                  <a:pt x="3981" y="10210"/>
                </a:lnTo>
                <a:lnTo>
                  <a:pt x="4079" y="10234"/>
                </a:lnTo>
                <a:lnTo>
                  <a:pt x="4177" y="10259"/>
                </a:lnTo>
                <a:lnTo>
                  <a:pt x="4250" y="10307"/>
                </a:lnTo>
                <a:lnTo>
                  <a:pt x="4323" y="10356"/>
                </a:lnTo>
                <a:lnTo>
                  <a:pt x="4690" y="10674"/>
                </a:lnTo>
                <a:lnTo>
                  <a:pt x="5056" y="10942"/>
                </a:lnTo>
                <a:lnTo>
                  <a:pt x="5447" y="11187"/>
                </a:lnTo>
                <a:lnTo>
                  <a:pt x="5862" y="11382"/>
                </a:lnTo>
                <a:lnTo>
                  <a:pt x="6277" y="11529"/>
                </a:lnTo>
                <a:lnTo>
                  <a:pt x="6717" y="11651"/>
                </a:lnTo>
                <a:lnTo>
                  <a:pt x="7181" y="11700"/>
                </a:lnTo>
                <a:lnTo>
                  <a:pt x="7645" y="11724"/>
                </a:lnTo>
                <a:lnTo>
                  <a:pt x="8109" y="11700"/>
                </a:lnTo>
                <a:lnTo>
                  <a:pt x="8573" y="11651"/>
                </a:lnTo>
                <a:lnTo>
                  <a:pt x="9013" y="11529"/>
                </a:lnTo>
                <a:lnTo>
                  <a:pt x="9428" y="11382"/>
                </a:lnTo>
                <a:lnTo>
                  <a:pt x="9843" y="11187"/>
                </a:lnTo>
                <a:lnTo>
                  <a:pt x="10234" y="10942"/>
                </a:lnTo>
                <a:lnTo>
                  <a:pt x="10600" y="10674"/>
                </a:lnTo>
                <a:lnTo>
                  <a:pt x="10966" y="10356"/>
                </a:lnTo>
                <a:lnTo>
                  <a:pt x="11040" y="10307"/>
                </a:lnTo>
                <a:lnTo>
                  <a:pt x="11113" y="10259"/>
                </a:lnTo>
                <a:lnTo>
                  <a:pt x="11211" y="10234"/>
                </a:lnTo>
                <a:lnTo>
                  <a:pt x="11308" y="10210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0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0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3" name="Google Shape;813;p47"/>
          <p:cNvSpPr/>
          <p:nvPr/>
        </p:nvSpPr>
        <p:spPr>
          <a:xfrm>
            <a:off x="1499857" y="2091681"/>
            <a:ext cx="319561" cy="319561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7645" y="10063"/>
                </a:moveTo>
                <a:lnTo>
                  <a:pt x="8207" y="10112"/>
                </a:lnTo>
                <a:lnTo>
                  <a:pt x="8768" y="10185"/>
                </a:lnTo>
                <a:lnTo>
                  <a:pt x="9281" y="10307"/>
                </a:lnTo>
                <a:lnTo>
                  <a:pt x="9819" y="10503"/>
                </a:lnTo>
                <a:lnTo>
                  <a:pt x="10307" y="10747"/>
                </a:lnTo>
                <a:lnTo>
                  <a:pt x="10796" y="11016"/>
                </a:lnTo>
                <a:lnTo>
                  <a:pt x="11235" y="11358"/>
                </a:lnTo>
                <a:lnTo>
                  <a:pt x="11650" y="11724"/>
                </a:lnTo>
                <a:lnTo>
                  <a:pt x="11699" y="11797"/>
                </a:lnTo>
                <a:lnTo>
                  <a:pt x="11748" y="11895"/>
                </a:lnTo>
                <a:lnTo>
                  <a:pt x="11772" y="11993"/>
                </a:lnTo>
                <a:lnTo>
                  <a:pt x="11797" y="12066"/>
                </a:lnTo>
                <a:lnTo>
                  <a:pt x="11772" y="12164"/>
                </a:lnTo>
                <a:lnTo>
                  <a:pt x="11748" y="12261"/>
                </a:lnTo>
                <a:lnTo>
                  <a:pt x="11699" y="12335"/>
                </a:lnTo>
                <a:lnTo>
                  <a:pt x="11650" y="12432"/>
                </a:lnTo>
                <a:lnTo>
                  <a:pt x="11577" y="12481"/>
                </a:lnTo>
                <a:lnTo>
                  <a:pt x="11479" y="12530"/>
                </a:lnTo>
                <a:lnTo>
                  <a:pt x="11406" y="12554"/>
                </a:lnTo>
                <a:lnTo>
                  <a:pt x="11211" y="12554"/>
                </a:lnTo>
                <a:lnTo>
                  <a:pt x="11113" y="12530"/>
                </a:lnTo>
                <a:lnTo>
                  <a:pt x="11040" y="12481"/>
                </a:lnTo>
                <a:lnTo>
                  <a:pt x="10966" y="12432"/>
                </a:lnTo>
                <a:lnTo>
                  <a:pt x="10600" y="12115"/>
                </a:lnTo>
                <a:lnTo>
                  <a:pt x="10234" y="11846"/>
                </a:lnTo>
                <a:lnTo>
                  <a:pt x="9843" y="11602"/>
                </a:lnTo>
                <a:lnTo>
                  <a:pt x="9428" y="11406"/>
                </a:lnTo>
                <a:lnTo>
                  <a:pt x="9013" y="11260"/>
                </a:lnTo>
                <a:lnTo>
                  <a:pt x="8573" y="11138"/>
                </a:lnTo>
                <a:lnTo>
                  <a:pt x="8109" y="11065"/>
                </a:lnTo>
                <a:lnTo>
                  <a:pt x="7645" y="11040"/>
                </a:lnTo>
                <a:lnTo>
                  <a:pt x="7181" y="11065"/>
                </a:lnTo>
                <a:lnTo>
                  <a:pt x="6717" y="11138"/>
                </a:lnTo>
                <a:lnTo>
                  <a:pt x="6277" y="11260"/>
                </a:lnTo>
                <a:lnTo>
                  <a:pt x="5862" y="11406"/>
                </a:lnTo>
                <a:lnTo>
                  <a:pt x="5447" y="11602"/>
                </a:lnTo>
                <a:lnTo>
                  <a:pt x="5056" y="11846"/>
                </a:lnTo>
                <a:lnTo>
                  <a:pt x="4690" y="12115"/>
                </a:lnTo>
                <a:lnTo>
                  <a:pt x="4323" y="12432"/>
                </a:lnTo>
                <a:lnTo>
                  <a:pt x="4250" y="12481"/>
                </a:lnTo>
                <a:lnTo>
                  <a:pt x="4177" y="12530"/>
                </a:lnTo>
                <a:lnTo>
                  <a:pt x="4079" y="12554"/>
                </a:lnTo>
                <a:lnTo>
                  <a:pt x="3884" y="12554"/>
                </a:lnTo>
                <a:lnTo>
                  <a:pt x="3811" y="12530"/>
                </a:lnTo>
                <a:lnTo>
                  <a:pt x="3713" y="12481"/>
                </a:lnTo>
                <a:lnTo>
                  <a:pt x="3640" y="12432"/>
                </a:lnTo>
                <a:lnTo>
                  <a:pt x="3591" y="12335"/>
                </a:lnTo>
                <a:lnTo>
                  <a:pt x="3542" y="12261"/>
                </a:lnTo>
                <a:lnTo>
                  <a:pt x="3517" y="12164"/>
                </a:lnTo>
                <a:lnTo>
                  <a:pt x="3493" y="12066"/>
                </a:lnTo>
                <a:lnTo>
                  <a:pt x="3517" y="11993"/>
                </a:lnTo>
                <a:lnTo>
                  <a:pt x="3542" y="11895"/>
                </a:lnTo>
                <a:lnTo>
                  <a:pt x="3591" y="11797"/>
                </a:lnTo>
                <a:lnTo>
                  <a:pt x="3640" y="11724"/>
                </a:lnTo>
                <a:lnTo>
                  <a:pt x="4055" y="11358"/>
                </a:lnTo>
                <a:lnTo>
                  <a:pt x="4494" y="11016"/>
                </a:lnTo>
                <a:lnTo>
                  <a:pt x="4983" y="10747"/>
                </a:lnTo>
                <a:lnTo>
                  <a:pt x="5471" y="10503"/>
                </a:lnTo>
                <a:lnTo>
                  <a:pt x="6009" y="10307"/>
                </a:lnTo>
                <a:lnTo>
                  <a:pt x="6521" y="10185"/>
                </a:lnTo>
                <a:lnTo>
                  <a:pt x="7083" y="10112"/>
                </a:lnTo>
                <a:lnTo>
                  <a:pt x="7645" y="1006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4" name="Google Shape;814;p47"/>
          <p:cNvSpPr/>
          <p:nvPr/>
        </p:nvSpPr>
        <p:spPr>
          <a:xfrm>
            <a:off x="2063406" y="2091681"/>
            <a:ext cx="319561" cy="319561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2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2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699" y="10503"/>
                </a:moveTo>
                <a:lnTo>
                  <a:pt x="11797" y="10527"/>
                </a:lnTo>
                <a:lnTo>
                  <a:pt x="11895" y="10576"/>
                </a:lnTo>
                <a:lnTo>
                  <a:pt x="11968" y="10625"/>
                </a:lnTo>
                <a:lnTo>
                  <a:pt x="12041" y="10674"/>
                </a:lnTo>
                <a:lnTo>
                  <a:pt x="12090" y="10771"/>
                </a:lnTo>
                <a:lnTo>
                  <a:pt x="12114" y="10845"/>
                </a:lnTo>
                <a:lnTo>
                  <a:pt x="12139" y="10942"/>
                </a:lnTo>
                <a:lnTo>
                  <a:pt x="12139" y="11040"/>
                </a:lnTo>
                <a:lnTo>
                  <a:pt x="12114" y="11138"/>
                </a:lnTo>
                <a:lnTo>
                  <a:pt x="12090" y="11236"/>
                </a:lnTo>
                <a:lnTo>
                  <a:pt x="12041" y="11309"/>
                </a:lnTo>
                <a:lnTo>
                  <a:pt x="11968" y="11382"/>
                </a:lnTo>
                <a:lnTo>
                  <a:pt x="11895" y="11431"/>
                </a:lnTo>
                <a:lnTo>
                  <a:pt x="11797" y="11455"/>
                </a:lnTo>
                <a:lnTo>
                  <a:pt x="7792" y="12701"/>
                </a:lnTo>
                <a:lnTo>
                  <a:pt x="7645" y="12725"/>
                </a:lnTo>
                <a:lnTo>
                  <a:pt x="7498" y="12701"/>
                </a:lnTo>
                <a:lnTo>
                  <a:pt x="7352" y="12628"/>
                </a:lnTo>
                <a:lnTo>
                  <a:pt x="7254" y="12530"/>
                </a:lnTo>
                <a:lnTo>
                  <a:pt x="7181" y="12383"/>
                </a:lnTo>
                <a:lnTo>
                  <a:pt x="7157" y="12286"/>
                </a:lnTo>
                <a:lnTo>
                  <a:pt x="7157" y="12188"/>
                </a:lnTo>
                <a:lnTo>
                  <a:pt x="7181" y="12090"/>
                </a:lnTo>
                <a:lnTo>
                  <a:pt x="7205" y="12017"/>
                </a:lnTo>
                <a:lnTo>
                  <a:pt x="7254" y="11919"/>
                </a:lnTo>
                <a:lnTo>
                  <a:pt x="7327" y="11871"/>
                </a:lnTo>
                <a:lnTo>
                  <a:pt x="7401" y="11797"/>
                </a:lnTo>
                <a:lnTo>
                  <a:pt x="7498" y="11773"/>
                </a:lnTo>
                <a:lnTo>
                  <a:pt x="11504" y="10527"/>
                </a:lnTo>
                <a:lnTo>
                  <a:pt x="11602" y="1050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7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7" y="14533"/>
                </a:lnTo>
                <a:lnTo>
                  <a:pt x="11284" y="14362"/>
                </a:lnTo>
                <a:lnTo>
                  <a:pt x="11602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2" y="1100"/>
                </a:lnTo>
                <a:lnTo>
                  <a:pt x="11284" y="929"/>
                </a:lnTo>
                <a:lnTo>
                  <a:pt x="10967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7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15" name="Google Shape;815;p47"/>
          <p:cNvGrpSpPr/>
          <p:nvPr/>
        </p:nvGrpSpPr>
        <p:grpSpPr>
          <a:xfrm>
            <a:off x="2701378" y="2036492"/>
            <a:ext cx="170502" cy="425733"/>
            <a:chOff x="3386850" y="2264625"/>
            <a:chExt cx="203950" cy="509250"/>
          </a:xfrm>
          <a:solidFill>
            <a:schemeClr val="tx1"/>
          </a:solidFill>
        </p:grpSpPr>
        <p:sp>
          <p:nvSpPr>
            <p:cNvPr id="816" name="Google Shape;816;p47"/>
            <p:cNvSpPr/>
            <p:nvPr/>
          </p:nvSpPr>
          <p:spPr>
            <a:xfrm>
              <a:off x="3386850" y="2370850"/>
              <a:ext cx="203950" cy="403025"/>
            </a:xfrm>
            <a:custGeom>
              <a:avLst/>
              <a:gdLst/>
              <a:ahLst/>
              <a:cxnLst/>
              <a:rect l="l" t="t" r="r" b="b"/>
              <a:pathLst>
                <a:path w="8158" h="16121" extrusionOk="0">
                  <a:moveTo>
                    <a:pt x="3249" y="1"/>
                  </a:moveTo>
                  <a:lnTo>
                    <a:pt x="3004" y="50"/>
                  </a:lnTo>
                  <a:lnTo>
                    <a:pt x="2785" y="99"/>
                  </a:lnTo>
                  <a:lnTo>
                    <a:pt x="2565" y="172"/>
                  </a:lnTo>
                  <a:lnTo>
                    <a:pt x="2369" y="269"/>
                  </a:lnTo>
                  <a:lnTo>
                    <a:pt x="2174" y="367"/>
                  </a:lnTo>
                  <a:lnTo>
                    <a:pt x="1979" y="465"/>
                  </a:lnTo>
                  <a:lnTo>
                    <a:pt x="1808" y="587"/>
                  </a:lnTo>
                  <a:lnTo>
                    <a:pt x="1637" y="734"/>
                  </a:lnTo>
                  <a:lnTo>
                    <a:pt x="1490" y="880"/>
                  </a:lnTo>
                  <a:lnTo>
                    <a:pt x="1344" y="1027"/>
                  </a:lnTo>
                  <a:lnTo>
                    <a:pt x="1075" y="1369"/>
                  </a:lnTo>
                  <a:lnTo>
                    <a:pt x="855" y="1784"/>
                  </a:lnTo>
                  <a:lnTo>
                    <a:pt x="660" y="2199"/>
                  </a:lnTo>
                  <a:lnTo>
                    <a:pt x="489" y="2687"/>
                  </a:lnTo>
                  <a:lnTo>
                    <a:pt x="342" y="3176"/>
                  </a:lnTo>
                  <a:lnTo>
                    <a:pt x="245" y="3738"/>
                  </a:lnTo>
                  <a:lnTo>
                    <a:pt x="147" y="4299"/>
                  </a:lnTo>
                  <a:lnTo>
                    <a:pt x="74" y="4910"/>
                  </a:lnTo>
                  <a:lnTo>
                    <a:pt x="49" y="5545"/>
                  </a:lnTo>
                  <a:lnTo>
                    <a:pt x="25" y="6204"/>
                  </a:lnTo>
                  <a:lnTo>
                    <a:pt x="0" y="6888"/>
                  </a:lnTo>
                  <a:lnTo>
                    <a:pt x="25" y="7035"/>
                  </a:lnTo>
                  <a:lnTo>
                    <a:pt x="49" y="7181"/>
                  </a:lnTo>
                  <a:lnTo>
                    <a:pt x="98" y="7328"/>
                  </a:lnTo>
                  <a:lnTo>
                    <a:pt x="171" y="7425"/>
                  </a:lnTo>
                  <a:lnTo>
                    <a:pt x="269" y="7523"/>
                  </a:lnTo>
                  <a:lnTo>
                    <a:pt x="391" y="7596"/>
                  </a:lnTo>
                  <a:lnTo>
                    <a:pt x="513" y="7645"/>
                  </a:lnTo>
                  <a:lnTo>
                    <a:pt x="660" y="7670"/>
                  </a:lnTo>
                  <a:lnTo>
                    <a:pt x="806" y="7645"/>
                  </a:lnTo>
                  <a:lnTo>
                    <a:pt x="928" y="7596"/>
                  </a:lnTo>
                  <a:lnTo>
                    <a:pt x="1051" y="7523"/>
                  </a:lnTo>
                  <a:lnTo>
                    <a:pt x="1148" y="7425"/>
                  </a:lnTo>
                  <a:lnTo>
                    <a:pt x="1222" y="7328"/>
                  </a:lnTo>
                  <a:lnTo>
                    <a:pt x="1270" y="7181"/>
                  </a:lnTo>
                  <a:lnTo>
                    <a:pt x="1295" y="7035"/>
                  </a:lnTo>
                  <a:lnTo>
                    <a:pt x="1319" y="6888"/>
                  </a:lnTo>
                  <a:lnTo>
                    <a:pt x="1344" y="6278"/>
                  </a:lnTo>
                  <a:lnTo>
                    <a:pt x="1417" y="5569"/>
                  </a:lnTo>
                  <a:lnTo>
                    <a:pt x="1515" y="4861"/>
                  </a:lnTo>
                  <a:lnTo>
                    <a:pt x="1637" y="4153"/>
                  </a:lnTo>
                  <a:lnTo>
                    <a:pt x="1759" y="3542"/>
                  </a:lnTo>
                  <a:lnTo>
                    <a:pt x="1881" y="3029"/>
                  </a:lnTo>
                  <a:lnTo>
                    <a:pt x="2003" y="2687"/>
                  </a:lnTo>
                  <a:lnTo>
                    <a:pt x="2052" y="2614"/>
                  </a:lnTo>
                  <a:lnTo>
                    <a:pt x="2101" y="2590"/>
                  </a:lnTo>
                  <a:lnTo>
                    <a:pt x="2101" y="2639"/>
                  </a:lnTo>
                  <a:lnTo>
                    <a:pt x="2125" y="2736"/>
                  </a:lnTo>
                  <a:lnTo>
                    <a:pt x="2125" y="3151"/>
                  </a:lnTo>
                  <a:lnTo>
                    <a:pt x="2076" y="4568"/>
                  </a:lnTo>
                  <a:lnTo>
                    <a:pt x="1954" y="6595"/>
                  </a:lnTo>
                  <a:lnTo>
                    <a:pt x="1832" y="8866"/>
                  </a:lnTo>
                  <a:lnTo>
                    <a:pt x="1539" y="13165"/>
                  </a:lnTo>
                  <a:lnTo>
                    <a:pt x="1392" y="15119"/>
                  </a:lnTo>
                  <a:lnTo>
                    <a:pt x="1392" y="15290"/>
                  </a:lnTo>
                  <a:lnTo>
                    <a:pt x="1417" y="15461"/>
                  </a:lnTo>
                  <a:lnTo>
                    <a:pt x="1466" y="15607"/>
                  </a:lnTo>
                  <a:lnTo>
                    <a:pt x="1563" y="15754"/>
                  </a:lnTo>
                  <a:lnTo>
                    <a:pt x="1661" y="15900"/>
                  </a:lnTo>
                  <a:lnTo>
                    <a:pt x="1783" y="15998"/>
                  </a:lnTo>
                  <a:lnTo>
                    <a:pt x="1930" y="16071"/>
                  </a:lnTo>
                  <a:lnTo>
                    <a:pt x="2101" y="16120"/>
                  </a:lnTo>
                  <a:lnTo>
                    <a:pt x="2394" y="16120"/>
                  </a:lnTo>
                  <a:lnTo>
                    <a:pt x="2516" y="16071"/>
                  </a:lnTo>
                  <a:lnTo>
                    <a:pt x="2662" y="15998"/>
                  </a:lnTo>
                  <a:lnTo>
                    <a:pt x="2785" y="15925"/>
                  </a:lnTo>
                  <a:lnTo>
                    <a:pt x="2882" y="15803"/>
                  </a:lnTo>
                  <a:lnTo>
                    <a:pt x="2956" y="15680"/>
                  </a:lnTo>
                  <a:lnTo>
                    <a:pt x="3029" y="15534"/>
                  </a:lnTo>
                  <a:lnTo>
                    <a:pt x="3053" y="15387"/>
                  </a:lnTo>
                  <a:lnTo>
                    <a:pt x="3713" y="8549"/>
                  </a:lnTo>
                  <a:lnTo>
                    <a:pt x="3737" y="8476"/>
                  </a:lnTo>
                  <a:lnTo>
                    <a:pt x="3786" y="8354"/>
                  </a:lnTo>
                  <a:lnTo>
                    <a:pt x="3835" y="8305"/>
                  </a:lnTo>
                  <a:lnTo>
                    <a:pt x="3884" y="8231"/>
                  </a:lnTo>
                  <a:lnTo>
                    <a:pt x="3981" y="8207"/>
                  </a:lnTo>
                  <a:lnTo>
                    <a:pt x="4079" y="8183"/>
                  </a:lnTo>
                  <a:lnTo>
                    <a:pt x="4177" y="8207"/>
                  </a:lnTo>
                  <a:lnTo>
                    <a:pt x="4274" y="8231"/>
                  </a:lnTo>
                  <a:lnTo>
                    <a:pt x="4323" y="8305"/>
                  </a:lnTo>
                  <a:lnTo>
                    <a:pt x="4372" y="8354"/>
                  </a:lnTo>
                  <a:lnTo>
                    <a:pt x="4421" y="8476"/>
                  </a:lnTo>
                  <a:lnTo>
                    <a:pt x="4445" y="8549"/>
                  </a:lnTo>
                  <a:lnTo>
                    <a:pt x="5105" y="15387"/>
                  </a:lnTo>
                  <a:lnTo>
                    <a:pt x="5129" y="15534"/>
                  </a:lnTo>
                  <a:lnTo>
                    <a:pt x="5202" y="15680"/>
                  </a:lnTo>
                  <a:lnTo>
                    <a:pt x="5276" y="15803"/>
                  </a:lnTo>
                  <a:lnTo>
                    <a:pt x="5373" y="15925"/>
                  </a:lnTo>
                  <a:lnTo>
                    <a:pt x="5496" y="15998"/>
                  </a:lnTo>
                  <a:lnTo>
                    <a:pt x="5642" y="16071"/>
                  </a:lnTo>
                  <a:lnTo>
                    <a:pt x="5764" y="16120"/>
                  </a:lnTo>
                  <a:lnTo>
                    <a:pt x="6057" y="16120"/>
                  </a:lnTo>
                  <a:lnTo>
                    <a:pt x="6228" y="16071"/>
                  </a:lnTo>
                  <a:lnTo>
                    <a:pt x="6375" y="15998"/>
                  </a:lnTo>
                  <a:lnTo>
                    <a:pt x="6497" y="15900"/>
                  </a:lnTo>
                  <a:lnTo>
                    <a:pt x="6595" y="15754"/>
                  </a:lnTo>
                  <a:lnTo>
                    <a:pt x="6692" y="15607"/>
                  </a:lnTo>
                  <a:lnTo>
                    <a:pt x="6741" y="15461"/>
                  </a:lnTo>
                  <a:lnTo>
                    <a:pt x="6766" y="15290"/>
                  </a:lnTo>
                  <a:lnTo>
                    <a:pt x="6766" y="15119"/>
                  </a:lnTo>
                  <a:lnTo>
                    <a:pt x="6619" y="13165"/>
                  </a:lnTo>
                  <a:lnTo>
                    <a:pt x="6350" y="8915"/>
                  </a:lnTo>
                  <a:lnTo>
                    <a:pt x="6204" y="6619"/>
                  </a:lnTo>
                  <a:lnTo>
                    <a:pt x="6106" y="4617"/>
                  </a:lnTo>
                  <a:lnTo>
                    <a:pt x="6057" y="3176"/>
                  </a:lnTo>
                  <a:lnTo>
                    <a:pt x="6057" y="2761"/>
                  </a:lnTo>
                  <a:lnTo>
                    <a:pt x="6057" y="2590"/>
                  </a:lnTo>
                  <a:lnTo>
                    <a:pt x="6106" y="2590"/>
                  </a:lnTo>
                  <a:lnTo>
                    <a:pt x="6155" y="2687"/>
                  </a:lnTo>
                  <a:lnTo>
                    <a:pt x="6253" y="3005"/>
                  </a:lnTo>
                  <a:lnTo>
                    <a:pt x="6399" y="3493"/>
                  </a:lnTo>
                  <a:lnTo>
                    <a:pt x="6521" y="4128"/>
                  </a:lnTo>
                  <a:lnTo>
                    <a:pt x="6643" y="4837"/>
                  </a:lnTo>
                  <a:lnTo>
                    <a:pt x="6741" y="5569"/>
                  </a:lnTo>
                  <a:lnTo>
                    <a:pt x="6814" y="6278"/>
                  </a:lnTo>
                  <a:lnTo>
                    <a:pt x="6839" y="6888"/>
                  </a:lnTo>
                  <a:lnTo>
                    <a:pt x="6863" y="7035"/>
                  </a:lnTo>
                  <a:lnTo>
                    <a:pt x="6888" y="7181"/>
                  </a:lnTo>
                  <a:lnTo>
                    <a:pt x="6936" y="7328"/>
                  </a:lnTo>
                  <a:lnTo>
                    <a:pt x="7010" y="7425"/>
                  </a:lnTo>
                  <a:lnTo>
                    <a:pt x="7107" y="7523"/>
                  </a:lnTo>
                  <a:lnTo>
                    <a:pt x="7230" y="7596"/>
                  </a:lnTo>
                  <a:lnTo>
                    <a:pt x="7352" y="7645"/>
                  </a:lnTo>
                  <a:lnTo>
                    <a:pt x="7498" y="7670"/>
                  </a:lnTo>
                  <a:lnTo>
                    <a:pt x="7645" y="7645"/>
                  </a:lnTo>
                  <a:lnTo>
                    <a:pt x="7767" y="7596"/>
                  </a:lnTo>
                  <a:lnTo>
                    <a:pt x="7889" y="7523"/>
                  </a:lnTo>
                  <a:lnTo>
                    <a:pt x="7987" y="7425"/>
                  </a:lnTo>
                  <a:lnTo>
                    <a:pt x="8060" y="7328"/>
                  </a:lnTo>
                  <a:lnTo>
                    <a:pt x="8109" y="7181"/>
                  </a:lnTo>
                  <a:lnTo>
                    <a:pt x="8133" y="7035"/>
                  </a:lnTo>
                  <a:lnTo>
                    <a:pt x="8158" y="6888"/>
                  </a:lnTo>
                  <a:lnTo>
                    <a:pt x="8133" y="5520"/>
                  </a:lnTo>
                  <a:lnTo>
                    <a:pt x="8109" y="4885"/>
                  </a:lnTo>
                  <a:lnTo>
                    <a:pt x="8060" y="4299"/>
                  </a:lnTo>
                  <a:lnTo>
                    <a:pt x="7987" y="3713"/>
                  </a:lnTo>
                  <a:lnTo>
                    <a:pt x="7889" y="3176"/>
                  </a:lnTo>
                  <a:lnTo>
                    <a:pt x="7767" y="2663"/>
                  </a:lnTo>
                  <a:lnTo>
                    <a:pt x="7620" y="2174"/>
                  </a:lnTo>
                  <a:lnTo>
                    <a:pt x="7425" y="1759"/>
                  </a:lnTo>
                  <a:lnTo>
                    <a:pt x="7205" y="1369"/>
                  </a:lnTo>
                  <a:lnTo>
                    <a:pt x="7083" y="1173"/>
                  </a:lnTo>
                  <a:lnTo>
                    <a:pt x="6936" y="1002"/>
                  </a:lnTo>
                  <a:lnTo>
                    <a:pt x="6790" y="856"/>
                  </a:lnTo>
                  <a:lnTo>
                    <a:pt x="6643" y="709"/>
                  </a:lnTo>
                  <a:lnTo>
                    <a:pt x="6472" y="563"/>
                  </a:lnTo>
                  <a:lnTo>
                    <a:pt x="6277" y="440"/>
                  </a:lnTo>
                  <a:lnTo>
                    <a:pt x="6082" y="343"/>
                  </a:lnTo>
                  <a:lnTo>
                    <a:pt x="5886" y="245"/>
                  </a:lnTo>
                  <a:lnTo>
                    <a:pt x="5666" y="172"/>
                  </a:lnTo>
                  <a:lnTo>
                    <a:pt x="5422" y="99"/>
                  </a:lnTo>
                  <a:lnTo>
                    <a:pt x="5178" y="50"/>
                  </a:lnTo>
                  <a:lnTo>
                    <a:pt x="4909" y="1"/>
                  </a:lnTo>
                  <a:lnTo>
                    <a:pt x="4714" y="74"/>
                  </a:lnTo>
                  <a:lnTo>
                    <a:pt x="4519" y="147"/>
                  </a:lnTo>
                  <a:lnTo>
                    <a:pt x="4299" y="196"/>
                  </a:lnTo>
                  <a:lnTo>
                    <a:pt x="3859" y="196"/>
                  </a:lnTo>
                  <a:lnTo>
                    <a:pt x="3664" y="147"/>
                  </a:lnTo>
                  <a:lnTo>
                    <a:pt x="3444" y="99"/>
                  </a:lnTo>
                  <a:lnTo>
                    <a:pt x="32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47"/>
            <p:cNvSpPr/>
            <p:nvPr/>
          </p:nvSpPr>
          <p:spPr>
            <a:xfrm>
              <a:off x="3446075" y="2264625"/>
              <a:ext cx="85500" cy="94050"/>
            </a:xfrm>
            <a:custGeom>
              <a:avLst/>
              <a:gdLst/>
              <a:ahLst/>
              <a:cxnLst/>
              <a:rect l="l" t="t" r="r" b="b"/>
              <a:pathLst>
                <a:path w="3420" h="3762" extrusionOk="0">
                  <a:moveTo>
                    <a:pt x="1539" y="0"/>
                  </a:moveTo>
                  <a:lnTo>
                    <a:pt x="1368" y="25"/>
                  </a:lnTo>
                  <a:lnTo>
                    <a:pt x="1197" y="49"/>
                  </a:lnTo>
                  <a:lnTo>
                    <a:pt x="1051" y="122"/>
                  </a:lnTo>
                  <a:lnTo>
                    <a:pt x="904" y="171"/>
                  </a:lnTo>
                  <a:lnTo>
                    <a:pt x="757" y="269"/>
                  </a:lnTo>
                  <a:lnTo>
                    <a:pt x="611" y="342"/>
                  </a:lnTo>
                  <a:lnTo>
                    <a:pt x="489" y="464"/>
                  </a:lnTo>
                  <a:lnTo>
                    <a:pt x="391" y="586"/>
                  </a:lnTo>
                  <a:lnTo>
                    <a:pt x="293" y="708"/>
                  </a:lnTo>
                  <a:lnTo>
                    <a:pt x="196" y="855"/>
                  </a:lnTo>
                  <a:lnTo>
                    <a:pt x="122" y="1002"/>
                  </a:lnTo>
                  <a:lnTo>
                    <a:pt x="74" y="1148"/>
                  </a:lnTo>
                  <a:lnTo>
                    <a:pt x="25" y="1319"/>
                  </a:lnTo>
                  <a:lnTo>
                    <a:pt x="0" y="1514"/>
                  </a:lnTo>
                  <a:lnTo>
                    <a:pt x="0" y="1710"/>
                  </a:lnTo>
                  <a:lnTo>
                    <a:pt x="0" y="1905"/>
                  </a:lnTo>
                  <a:lnTo>
                    <a:pt x="25" y="2101"/>
                  </a:lnTo>
                  <a:lnTo>
                    <a:pt x="74" y="2272"/>
                  </a:lnTo>
                  <a:lnTo>
                    <a:pt x="122" y="2467"/>
                  </a:lnTo>
                  <a:lnTo>
                    <a:pt x="196" y="2638"/>
                  </a:lnTo>
                  <a:lnTo>
                    <a:pt x="293" y="2809"/>
                  </a:lnTo>
                  <a:lnTo>
                    <a:pt x="391" y="2980"/>
                  </a:lnTo>
                  <a:lnTo>
                    <a:pt x="489" y="3126"/>
                  </a:lnTo>
                  <a:lnTo>
                    <a:pt x="611" y="3273"/>
                  </a:lnTo>
                  <a:lnTo>
                    <a:pt x="757" y="3395"/>
                  </a:lnTo>
                  <a:lnTo>
                    <a:pt x="904" y="3493"/>
                  </a:lnTo>
                  <a:lnTo>
                    <a:pt x="1051" y="3590"/>
                  </a:lnTo>
                  <a:lnTo>
                    <a:pt x="1197" y="3664"/>
                  </a:lnTo>
                  <a:lnTo>
                    <a:pt x="1368" y="3713"/>
                  </a:lnTo>
                  <a:lnTo>
                    <a:pt x="1539" y="3761"/>
                  </a:lnTo>
                  <a:lnTo>
                    <a:pt x="1881" y="3761"/>
                  </a:lnTo>
                  <a:lnTo>
                    <a:pt x="2052" y="3713"/>
                  </a:lnTo>
                  <a:lnTo>
                    <a:pt x="2223" y="3664"/>
                  </a:lnTo>
                  <a:lnTo>
                    <a:pt x="2369" y="3590"/>
                  </a:lnTo>
                  <a:lnTo>
                    <a:pt x="2516" y="3493"/>
                  </a:lnTo>
                  <a:lnTo>
                    <a:pt x="2662" y="3395"/>
                  </a:lnTo>
                  <a:lnTo>
                    <a:pt x="2809" y="3273"/>
                  </a:lnTo>
                  <a:lnTo>
                    <a:pt x="2931" y="3126"/>
                  </a:lnTo>
                  <a:lnTo>
                    <a:pt x="3029" y="2980"/>
                  </a:lnTo>
                  <a:lnTo>
                    <a:pt x="3127" y="2809"/>
                  </a:lnTo>
                  <a:lnTo>
                    <a:pt x="3224" y="2638"/>
                  </a:lnTo>
                  <a:lnTo>
                    <a:pt x="3297" y="2467"/>
                  </a:lnTo>
                  <a:lnTo>
                    <a:pt x="3346" y="2272"/>
                  </a:lnTo>
                  <a:lnTo>
                    <a:pt x="3395" y="2101"/>
                  </a:lnTo>
                  <a:lnTo>
                    <a:pt x="3420" y="1905"/>
                  </a:lnTo>
                  <a:lnTo>
                    <a:pt x="3420" y="1710"/>
                  </a:lnTo>
                  <a:lnTo>
                    <a:pt x="3420" y="1514"/>
                  </a:lnTo>
                  <a:lnTo>
                    <a:pt x="3395" y="1319"/>
                  </a:lnTo>
                  <a:lnTo>
                    <a:pt x="3346" y="1148"/>
                  </a:lnTo>
                  <a:lnTo>
                    <a:pt x="3297" y="1002"/>
                  </a:lnTo>
                  <a:lnTo>
                    <a:pt x="3224" y="855"/>
                  </a:lnTo>
                  <a:lnTo>
                    <a:pt x="3127" y="708"/>
                  </a:lnTo>
                  <a:lnTo>
                    <a:pt x="3029" y="586"/>
                  </a:lnTo>
                  <a:lnTo>
                    <a:pt x="2931" y="464"/>
                  </a:lnTo>
                  <a:lnTo>
                    <a:pt x="2809" y="342"/>
                  </a:lnTo>
                  <a:lnTo>
                    <a:pt x="2662" y="269"/>
                  </a:lnTo>
                  <a:lnTo>
                    <a:pt x="2516" y="171"/>
                  </a:lnTo>
                  <a:lnTo>
                    <a:pt x="2369" y="122"/>
                  </a:lnTo>
                  <a:lnTo>
                    <a:pt x="2223" y="49"/>
                  </a:lnTo>
                  <a:lnTo>
                    <a:pt x="2052" y="25"/>
                  </a:lnTo>
                  <a:lnTo>
                    <a:pt x="18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8" name="Google Shape;818;p47"/>
          <p:cNvGrpSpPr/>
          <p:nvPr/>
        </p:nvGrpSpPr>
        <p:grpSpPr>
          <a:xfrm>
            <a:off x="3843751" y="2090602"/>
            <a:ext cx="139863" cy="317513"/>
            <a:chOff x="4753325" y="2329350"/>
            <a:chExt cx="167300" cy="379800"/>
          </a:xfrm>
          <a:solidFill>
            <a:schemeClr val="tx1"/>
          </a:solidFill>
        </p:grpSpPr>
        <p:sp>
          <p:nvSpPr>
            <p:cNvPr id="819" name="Google Shape;819;p47"/>
            <p:cNvSpPr/>
            <p:nvPr/>
          </p:nvSpPr>
          <p:spPr>
            <a:xfrm>
              <a:off x="4753325" y="2424600"/>
              <a:ext cx="167300" cy="284550"/>
            </a:xfrm>
            <a:custGeom>
              <a:avLst/>
              <a:gdLst/>
              <a:ahLst/>
              <a:cxnLst/>
              <a:rect l="l" t="t" r="r" b="b"/>
              <a:pathLst>
                <a:path w="6692" h="11382" extrusionOk="0">
                  <a:moveTo>
                    <a:pt x="4030" y="0"/>
                  </a:moveTo>
                  <a:lnTo>
                    <a:pt x="3883" y="73"/>
                  </a:lnTo>
                  <a:lnTo>
                    <a:pt x="3712" y="122"/>
                  </a:lnTo>
                  <a:lnTo>
                    <a:pt x="3517" y="171"/>
                  </a:lnTo>
                  <a:lnTo>
                    <a:pt x="3175" y="171"/>
                  </a:lnTo>
                  <a:lnTo>
                    <a:pt x="3004" y="147"/>
                  </a:lnTo>
                  <a:lnTo>
                    <a:pt x="2833" y="73"/>
                  </a:lnTo>
                  <a:lnTo>
                    <a:pt x="2662" y="24"/>
                  </a:lnTo>
                  <a:lnTo>
                    <a:pt x="2418" y="24"/>
                  </a:lnTo>
                  <a:lnTo>
                    <a:pt x="2174" y="98"/>
                  </a:lnTo>
                  <a:lnTo>
                    <a:pt x="1954" y="171"/>
                  </a:lnTo>
                  <a:lnTo>
                    <a:pt x="1710" y="318"/>
                  </a:lnTo>
                  <a:lnTo>
                    <a:pt x="1490" y="489"/>
                  </a:lnTo>
                  <a:lnTo>
                    <a:pt x="1246" y="684"/>
                  </a:lnTo>
                  <a:lnTo>
                    <a:pt x="1050" y="928"/>
                  </a:lnTo>
                  <a:lnTo>
                    <a:pt x="855" y="1197"/>
                  </a:lnTo>
                  <a:lnTo>
                    <a:pt x="660" y="1514"/>
                  </a:lnTo>
                  <a:lnTo>
                    <a:pt x="513" y="1856"/>
                  </a:lnTo>
                  <a:lnTo>
                    <a:pt x="366" y="2223"/>
                  </a:lnTo>
                  <a:lnTo>
                    <a:pt x="244" y="2638"/>
                  </a:lnTo>
                  <a:lnTo>
                    <a:pt x="122" y="3102"/>
                  </a:lnTo>
                  <a:lnTo>
                    <a:pt x="49" y="3590"/>
                  </a:lnTo>
                  <a:lnTo>
                    <a:pt x="0" y="4103"/>
                  </a:lnTo>
                  <a:lnTo>
                    <a:pt x="0" y="4665"/>
                  </a:lnTo>
                  <a:lnTo>
                    <a:pt x="0" y="4787"/>
                  </a:lnTo>
                  <a:lnTo>
                    <a:pt x="25" y="4909"/>
                  </a:lnTo>
                  <a:lnTo>
                    <a:pt x="73" y="5007"/>
                  </a:lnTo>
                  <a:lnTo>
                    <a:pt x="147" y="5104"/>
                  </a:lnTo>
                  <a:lnTo>
                    <a:pt x="220" y="5178"/>
                  </a:lnTo>
                  <a:lnTo>
                    <a:pt x="318" y="5251"/>
                  </a:lnTo>
                  <a:lnTo>
                    <a:pt x="415" y="5275"/>
                  </a:lnTo>
                  <a:lnTo>
                    <a:pt x="537" y="5300"/>
                  </a:lnTo>
                  <a:lnTo>
                    <a:pt x="660" y="5275"/>
                  </a:lnTo>
                  <a:lnTo>
                    <a:pt x="757" y="5251"/>
                  </a:lnTo>
                  <a:lnTo>
                    <a:pt x="855" y="5178"/>
                  </a:lnTo>
                  <a:lnTo>
                    <a:pt x="928" y="5104"/>
                  </a:lnTo>
                  <a:lnTo>
                    <a:pt x="1001" y="5007"/>
                  </a:lnTo>
                  <a:lnTo>
                    <a:pt x="1026" y="4909"/>
                  </a:lnTo>
                  <a:lnTo>
                    <a:pt x="1050" y="4787"/>
                  </a:lnTo>
                  <a:lnTo>
                    <a:pt x="1075" y="4665"/>
                  </a:lnTo>
                  <a:lnTo>
                    <a:pt x="1099" y="4201"/>
                  </a:lnTo>
                  <a:lnTo>
                    <a:pt x="1148" y="3737"/>
                  </a:lnTo>
                  <a:lnTo>
                    <a:pt x="1221" y="3322"/>
                  </a:lnTo>
                  <a:lnTo>
                    <a:pt x="1319" y="2931"/>
                  </a:lnTo>
                  <a:lnTo>
                    <a:pt x="1441" y="2589"/>
                  </a:lnTo>
                  <a:lnTo>
                    <a:pt x="1539" y="2345"/>
                  </a:lnTo>
                  <a:lnTo>
                    <a:pt x="1636" y="2174"/>
                  </a:lnTo>
                  <a:lnTo>
                    <a:pt x="1685" y="2149"/>
                  </a:lnTo>
                  <a:lnTo>
                    <a:pt x="1710" y="2149"/>
                  </a:lnTo>
                  <a:lnTo>
                    <a:pt x="1734" y="2247"/>
                  </a:lnTo>
                  <a:lnTo>
                    <a:pt x="1734" y="2516"/>
                  </a:lnTo>
                  <a:lnTo>
                    <a:pt x="1685" y="3493"/>
                  </a:lnTo>
                  <a:lnTo>
                    <a:pt x="1612" y="4836"/>
                  </a:lnTo>
                  <a:lnTo>
                    <a:pt x="1490" y="6374"/>
                  </a:lnTo>
                  <a:lnTo>
                    <a:pt x="1246" y="9256"/>
                  </a:lnTo>
                  <a:lnTo>
                    <a:pt x="1148" y="10551"/>
                  </a:lnTo>
                  <a:lnTo>
                    <a:pt x="1148" y="10697"/>
                  </a:lnTo>
                  <a:lnTo>
                    <a:pt x="1148" y="10844"/>
                  </a:lnTo>
                  <a:lnTo>
                    <a:pt x="1197" y="10966"/>
                  </a:lnTo>
                  <a:lnTo>
                    <a:pt x="1270" y="11088"/>
                  </a:lnTo>
                  <a:lnTo>
                    <a:pt x="1343" y="11186"/>
                  </a:lnTo>
                  <a:lnTo>
                    <a:pt x="1465" y="11284"/>
                  </a:lnTo>
                  <a:lnTo>
                    <a:pt x="1588" y="11357"/>
                  </a:lnTo>
                  <a:lnTo>
                    <a:pt x="1710" y="11381"/>
                  </a:lnTo>
                  <a:lnTo>
                    <a:pt x="1954" y="11381"/>
                  </a:lnTo>
                  <a:lnTo>
                    <a:pt x="2076" y="11357"/>
                  </a:lnTo>
                  <a:lnTo>
                    <a:pt x="2174" y="11284"/>
                  </a:lnTo>
                  <a:lnTo>
                    <a:pt x="2271" y="11210"/>
                  </a:lnTo>
                  <a:lnTo>
                    <a:pt x="2345" y="11137"/>
                  </a:lnTo>
                  <a:lnTo>
                    <a:pt x="2418" y="11039"/>
                  </a:lnTo>
                  <a:lnTo>
                    <a:pt x="2467" y="10917"/>
                  </a:lnTo>
                  <a:lnTo>
                    <a:pt x="2516" y="10795"/>
                  </a:lnTo>
                  <a:lnTo>
                    <a:pt x="3053" y="7034"/>
                  </a:lnTo>
                  <a:lnTo>
                    <a:pt x="3053" y="6985"/>
                  </a:lnTo>
                  <a:lnTo>
                    <a:pt x="3102" y="6887"/>
                  </a:lnTo>
                  <a:lnTo>
                    <a:pt x="3151" y="6839"/>
                  </a:lnTo>
                  <a:lnTo>
                    <a:pt x="3200" y="6790"/>
                  </a:lnTo>
                  <a:lnTo>
                    <a:pt x="3273" y="6765"/>
                  </a:lnTo>
                  <a:lnTo>
                    <a:pt x="3346" y="6741"/>
                  </a:lnTo>
                  <a:lnTo>
                    <a:pt x="3419" y="6765"/>
                  </a:lnTo>
                  <a:lnTo>
                    <a:pt x="3493" y="6790"/>
                  </a:lnTo>
                  <a:lnTo>
                    <a:pt x="3541" y="6839"/>
                  </a:lnTo>
                  <a:lnTo>
                    <a:pt x="3590" y="6887"/>
                  </a:lnTo>
                  <a:lnTo>
                    <a:pt x="3639" y="6985"/>
                  </a:lnTo>
                  <a:lnTo>
                    <a:pt x="3639" y="7034"/>
                  </a:lnTo>
                  <a:lnTo>
                    <a:pt x="4176" y="10795"/>
                  </a:lnTo>
                  <a:lnTo>
                    <a:pt x="4225" y="10917"/>
                  </a:lnTo>
                  <a:lnTo>
                    <a:pt x="4274" y="11039"/>
                  </a:lnTo>
                  <a:lnTo>
                    <a:pt x="4347" y="11137"/>
                  </a:lnTo>
                  <a:lnTo>
                    <a:pt x="4421" y="11210"/>
                  </a:lnTo>
                  <a:lnTo>
                    <a:pt x="4518" y="11284"/>
                  </a:lnTo>
                  <a:lnTo>
                    <a:pt x="4616" y="11357"/>
                  </a:lnTo>
                  <a:lnTo>
                    <a:pt x="4738" y="11381"/>
                  </a:lnTo>
                  <a:lnTo>
                    <a:pt x="4982" y="11381"/>
                  </a:lnTo>
                  <a:lnTo>
                    <a:pt x="5104" y="11357"/>
                  </a:lnTo>
                  <a:lnTo>
                    <a:pt x="5227" y="11284"/>
                  </a:lnTo>
                  <a:lnTo>
                    <a:pt x="5349" y="11186"/>
                  </a:lnTo>
                  <a:lnTo>
                    <a:pt x="5422" y="11088"/>
                  </a:lnTo>
                  <a:lnTo>
                    <a:pt x="5495" y="10966"/>
                  </a:lnTo>
                  <a:lnTo>
                    <a:pt x="5544" y="10844"/>
                  </a:lnTo>
                  <a:lnTo>
                    <a:pt x="5544" y="10697"/>
                  </a:lnTo>
                  <a:lnTo>
                    <a:pt x="5544" y="10551"/>
                  </a:lnTo>
                  <a:lnTo>
                    <a:pt x="5202" y="6399"/>
                  </a:lnTo>
                  <a:lnTo>
                    <a:pt x="5007" y="3517"/>
                  </a:lnTo>
                  <a:lnTo>
                    <a:pt x="4958" y="2540"/>
                  </a:lnTo>
                  <a:lnTo>
                    <a:pt x="4958" y="2247"/>
                  </a:lnTo>
                  <a:lnTo>
                    <a:pt x="4982" y="2149"/>
                  </a:lnTo>
                  <a:lnTo>
                    <a:pt x="5007" y="2149"/>
                  </a:lnTo>
                  <a:lnTo>
                    <a:pt x="5056" y="2174"/>
                  </a:lnTo>
                  <a:lnTo>
                    <a:pt x="5153" y="2320"/>
                  </a:lnTo>
                  <a:lnTo>
                    <a:pt x="5251" y="2564"/>
                  </a:lnTo>
                  <a:lnTo>
                    <a:pt x="5349" y="2906"/>
                  </a:lnTo>
                  <a:lnTo>
                    <a:pt x="5446" y="3297"/>
                  </a:lnTo>
                  <a:lnTo>
                    <a:pt x="5544" y="3737"/>
                  </a:lnTo>
                  <a:lnTo>
                    <a:pt x="5593" y="4201"/>
                  </a:lnTo>
                  <a:lnTo>
                    <a:pt x="5617" y="4665"/>
                  </a:lnTo>
                  <a:lnTo>
                    <a:pt x="5642" y="4787"/>
                  </a:lnTo>
                  <a:lnTo>
                    <a:pt x="5666" y="4909"/>
                  </a:lnTo>
                  <a:lnTo>
                    <a:pt x="5691" y="5007"/>
                  </a:lnTo>
                  <a:lnTo>
                    <a:pt x="5764" y="5104"/>
                  </a:lnTo>
                  <a:lnTo>
                    <a:pt x="5837" y="5178"/>
                  </a:lnTo>
                  <a:lnTo>
                    <a:pt x="5935" y="5251"/>
                  </a:lnTo>
                  <a:lnTo>
                    <a:pt x="6033" y="5275"/>
                  </a:lnTo>
                  <a:lnTo>
                    <a:pt x="6155" y="5300"/>
                  </a:lnTo>
                  <a:lnTo>
                    <a:pt x="6277" y="5275"/>
                  </a:lnTo>
                  <a:lnTo>
                    <a:pt x="6374" y="5251"/>
                  </a:lnTo>
                  <a:lnTo>
                    <a:pt x="6472" y="5178"/>
                  </a:lnTo>
                  <a:lnTo>
                    <a:pt x="6545" y="5104"/>
                  </a:lnTo>
                  <a:lnTo>
                    <a:pt x="6619" y="5007"/>
                  </a:lnTo>
                  <a:lnTo>
                    <a:pt x="6668" y="4909"/>
                  </a:lnTo>
                  <a:lnTo>
                    <a:pt x="6692" y="4787"/>
                  </a:lnTo>
                  <a:lnTo>
                    <a:pt x="6692" y="4665"/>
                  </a:lnTo>
                  <a:lnTo>
                    <a:pt x="6692" y="4103"/>
                  </a:lnTo>
                  <a:lnTo>
                    <a:pt x="6643" y="3566"/>
                  </a:lnTo>
                  <a:lnTo>
                    <a:pt x="6570" y="3077"/>
                  </a:lnTo>
                  <a:lnTo>
                    <a:pt x="6472" y="2638"/>
                  </a:lnTo>
                  <a:lnTo>
                    <a:pt x="6374" y="2223"/>
                  </a:lnTo>
                  <a:lnTo>
                    <a:pt x="6228" y="1832"/>
                  </a:lnTo>
                  <a:lnTo>
                    <a:pt x="6081" y="1490"/>
                  </a:lnTo>
                  <a:lnTo>
                    <a:pt x="5910" y="1172"/>
                  </a:lnTo>
                  <a:lnTo>
                    <a:pt x="5715" y="904"/>
                  </a:lnTo>
                  <a:lnTo>
                    <a:pt x="5520" y="659"/>
                  </a:lnTo>
                  <a:lnTo>
                    <a:pt x="5300" y="464"/>
                  </a:lnTo>
                  <a:lnTo>
                    <a:pt x="5056" y="293"/>
                  </a:lnTo>
                  <a:lnTo>
                    <a:pt x="4811" y="171"/>
                  </a:lnTo>
                  <a:lnTo>
                    <a:pt x="4567" y="73"/>
                  </a:lnTo>
                  <a:lnTo>
                    <a:pt x="4299" y="24"/>
                  </a:lnTo>
                  <a:lnTo>
                    <a:pt x="40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47"/>
            <p:cNvSpPr/>
            <p:nvPr/>
          </p:nvSpPr>
          <p:spPr>
            <a:xfrm>
              <a:off x="4798500" y="2329350"/>
              <a:ext cx="76950" cy="84275"/>
            </a:xfrm>
            <a:custGeom>
              <a:avLst/>
              <a:gdLst/>
              <a:ahLst/>
              <a:cxnLst/>
              <a:rect l="l" t="t" r="r" b="b"/>
              <a:pathLst>
                <a:path w="3078" h="3371" extrusionOk="0">
                  <a:moveTo>
                    <a:pt x="1539" y="0"/>
                  </a:moveTo>
                  <a:lnTo>
                    <a:pt x="1222" y="24"/>
                  </a:lnTo>
                  <a:lnTo>
                    <a:pt x="953" y="98"/>
                  </a:lnTo>
                  <a:lnTo>
                    <a:pt x="684" y="220"/>
                  </a:lnTo>
                  <a:lnTo>
                    <a:pt x="464" y="415"/>
                  </a:lnTo>
                  <a:lnTo>
                    <a:pt x="367" y="513"/>
                  </a:lnTo>
                  <a:lnTo>
                    <a:pt x="269" y="635"/>
                  </a:lnTo>
                  <a:lnTo>
                    <a:pt x="196" y="757"/>
                  </a:lnTo>
                  <a:lnTo>
                    <a:pt x="123" y="879"/>
                  </a:lnTo>
                  <a:lnTo>
                    <a:pt x="74" y="1026"/>
                  </a:lnTo>
                  <a:lnTo>
                    <a:pt x="49" y="1172"/>
                  </a:lnTo>
                  <a:lnTo>
                    <a:pt x="25" y="1343"/>
                  </a:lnTo>
                  <a:lnTo>
                    <a:pt x="0" y="1514"/>
                  </a:lnTo>
                  <a:lnTo>
                    <a:pt x="25" y="1685"/>
                  </a:lnTo>
                  <a:lnTo>
                    <a:pt x="49" y="1856"/>
                  </a:lnTo>
                  <a:lnTo>
                    <a:pt x="123" y="2198"/>
                  </a:lnTo>
                  <a:lnTo>
                    <a:pt x="269" y="2516"/>
                  </a:lnTo>
                  <a:lnTo>
                    <a:pt x="464" y="2784"/>
                  </a:lnTo>
                  <a:lnTo>
                    <a:pt x="562" y="2906"/>
                  </a:lnTo>
                  <a:lnTo>
                    <a:pt x="684" y="3029"/>
                  </a:lnTo>
                  <a:lnTo>
                    <a:pt x="806" y="3126"/>
                  </a:lnTo>
                  <a:lnTo>
                    <a:pt x="953" y="3199"/>
                  </a:lnTo>
                  <a:lnTo>
                    <a:pt x="1075" y="3273"/>
                  </a:lnTo>
                  <a:lnTo>
                    <a:pt x="1222" y="3322"/>
                  </a:lnTo>
                  <a:lnTo>
                    <a:pt x="1393" y="3346"/>
                  </a:lnTo>
                  <a:lnTo>
                    <a:pt x="1539" y="3370"/>
                  </a:lnTo>
                  <a:lnTo>
                    <a:pt x="1686" y="3346"/>
                  </a:lnTo>
                  <a:lnTo>
                    <a:pt x="1857" y="3322"/>
                  </a:lnTo>
                  <a:lnTo>
                    <a:pt x="2003" y="3273"/>
                  </a:lnTo>
                  <a:lnTo>
                    <a:pt x="2125" y="3199"/>
                  </a:lnTo>
                  <a:lnTo>
                    <a:pt x="2272" y="3126"/>
                  </a:lnTo>
                  <a:lnTo>
                    <a:pt x="2394" y="3029"/>
                  </a:lnTo>
                  <a:lnTo>
                    <a:pt x="2516" y="2906"/>
                  </a:lnTo>
                  <a:lnTo>
                    <a:pt x="2614" y="2784"/>
                  </a:lnTo>
                  <a:lnTo>
                    <a:pt x="2809" y="2516"/>
                  </a:lnTo>
                  <a:lnTo>
                    <a:pt x="2956" y="2198"/>
                  </a:lnTo>
                  <a:lnTo>
                    <a:pt x="3029" y="1856"/>
                  </a:lnTo>
                  <a:lnTo>
                    <a:pt x="3053" y="1685"/>
                  </a:lnTo>
                  <a:lnTo>
                    <a:pt x="3078" y="1514"/>
                  </a:lnTo>
                  <a:lnTo>
                    <a:pt x="3053" y="1343"/>
                  </a:lnTo>
                  <a:lnTo>
                    <a:pt x="3029" y="1172"/>
                  </a:lnTo>
                  <a:lnTo>
                    <a:pt x="3004" y="1026"/>
                  </a:lnTo>
                  <a:lnTo>
                    <a:pt x="2956" y="879"/>
                  </a:lnTo>
                  <a:lnTo>
                    <a:pt x="2882" y="757"/>
                  </a:lnTo>
                  <a:lnTo>
                    <a:pt x="2809" y="635"/>
                  </a:lnTo>
                  <a:lnTo>
                    <a:pt x="2711" y="513"/>
                  </a:lnTo>
                  <a:lnTo>
                    <a:pt x="2614" y="415"/>
                  </a:lnTo>
                  <a:lnTo>
                    <a:pt x="2394" y="220"/>
                  </a:lnTo>
                  <a:lnTo>
                    <a:pt x="2125" y="98"/>
                  </a:lnTo>
                  <a:lnTo>
                    <a:pt x="1857" y="24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21" name="Google Shape;821;p47"/>
          <p:cNvGrpSpPr/>
          <p:nvPr/>
        </p:nvGrpSpPr>
        <p:grpSpPr>
          <a:xfrm>
            <a:off x="3277654" y="2038519"/>
            <a:ext cx="145004" cy="421658"/>
            <a:chOff x="4076175" y="2267050"/>
            <a:chExt cx="173450" cy="504375"/>
          </a:xfrm>
          <a:solidFill>
            <a:schemeClr val="tx1"/>
          </a:solidFill>
        </p:grpSpPr>
        <p:sp>
          <p:nvSpPr>
            <p:cNvPr id="822" name="Google Shape;822;p47"/>
            <p:cNvSpPr/>
            <p:nvPr/>
          </p:nvSpPr>
          <p:spPr>
            <a:xfrm>
              <a:off x="4122600" y="2267050"/>
              <a:ext cx="80600" cy="91625"/>
            </a:xfrm>
            <a:custGeom>
              <a:avLst/>
              <a:gdLst/>
              <a:ahLst/>
              <a:cxnLst/>
              <a:rect l="l" t="t" r="r" b="b"/>
              <a:pathLst>
                <a:path w="3224" h="3665" extrusionOk="0">
                  <a:moveTo>
                    <a:pt x="1441" y="1"/>
                  </a:moveTo>
                  <a:lnTo>
                    <a:pt x="1295" y="25"/>
                  </a:lnTo>
                  <a:lnTo>
                    <a:pt x="1124" y="74"/>
                  </a:lnTo>
                  <a:lnTo>
                    <a:pt x="977" y="123"/>
                  </a:lnTo>
                  <a:lnTo>
                    <a:pt x="855" y="172"/>
                  </a:lnTo>
                  <a:lnTo>
                    <a:pt x="708" y="245"/>
                  </a:lnTo>
                  <a:lnTo>
                    <a:pt x="586" y="343"/>
                  </a:lnTo>
                  <a:lnTo>
                    <a:pt x="464" y="441"/>
                  </a:lnTo>
                  <a:lnTo>
                    <a:pt x="366" y="563"/>
                  </a:lnTo>
                  <a:lnTo>
                    <a:pt x="269" y="685"/>
                  </a:lnTo>
                  <a:lnTo>
                    <a:pt x="195" y="831"/>
                  </a:lnTo>
                  <a:lnTo>
                    <a:pt x="122" y="978"/>
                  </a:lnTo>
                  <a:lnTo>
                    <a:pt x="73" y="1124"/>
                  </a:lnTo>
                  <a:lnTo>
                    <a:pt x="25" y="1295"/>
                  </a:lnTo>
                  <a:lnTo>
                    <a:pt x="0" y="1466"/>
                  </a:lnTo>
                  <a:lnTo>
                    <a:pt x="0" y="1662"/>
                  </a:lnTo>
                  <a:lnTo>
                    <a:pt x="0" y="1833"/>
                  </a:lnTo>
                  <a:lnTo>
                    <a:pt x="25" y="2028"/>
                  </a:lnTo>
                  <a:lnTo>
                    <a:pt x="73" y="2223"/>
                  </a:lnTo>
                  <a:lnTo>
                    <a:pt x="122" y="2394"/>
                  </a:lnTo>
                  <a:lnTo>
                    <a:pt x="195" y="2565"/>
                  </a:lnTo>
                  <a:lnTo>
                    <a:pt x="269" y="2736"/>
                  </a:lnTo>
                  <a:lnTo>
                    <a:pt x="366" y="2883"/>
                  </a:lnTo>
                  <a:lnTo>
                    <a:pt x="464" y="3029"/>
                  </a:lnTo>
                  <a:lnTo>
                    <a:pt x="586" y="3176"/>
                  </a:lnTo>
                  <a:lnTo>
                    <a:pt x="708" y="3298"/>
                  </a:lnTo>
                  <a:lnTo>
                    <a:pt x="855" y="3396"/>
                  </a:lnTo>
                  <a:lnTo>
                    <a:pt x="977" y="3493"/>
                  </a:lnTo>
                  <a:lnTo>
                    <a:pt x="1124" y="3567"/>
                  </a:lnTo>
                  <a:lnTo>
                    <a:pt x="1295" y="3616"/>
                  </a:lnTo>
                  <a:lnTo>
                    <a:pt x="1441" y="3640"/>
                  </a:lnTo>
                  <a:lnTo>
                    <a:pt x="1612" y="3664"/>
                  </a:lnTo>
                  <a:lnTo>
                    <a:pt x="1783" y="3640"/>
                  </a:lnTo>
                  <a:lnTo>
                    <a:pt x="1930" y="3616"/>
                  </a:lnTo>
                  <a:lnTo>
                    <a:pt x="2100" y="3567"/>
                  </a:lnTo>
                  <a:lnTo>
                    <a:pt x="2247" y="3493"/>
                  </a:lnTo>
                  <a:lnTo>
                    <a:pt x="2369" y="3396"/>
                  </a:lnTo>
                  <a:lnTo>
                    <a:pt x="2516" y="3298"/>
                  </a:lnTo>
                  <a:lnTo>
                    <a:pt x="2638" y="3176"/>
                  </a:lnTo>
                  <a:lnTo>
                    <a:pt x="2760" y="3029"/>
                  </a:lnTo>
                  <a:lnTo>
                    <a:pt x="2858" y="2883"/>
                  </a:lnTo>
                  <a:lnTo>
                    <a:pt x="2955" y="2736"/>
                  </a:lnTo>
                  <a:lnTo>
                    <a:pt x="3029" y="2565"/>
                  </a:lnTo>
                  <a:lnTo>
                    <a:pt x="3102" y="2394"/>
                  </a:lnTo>
                  <a:lnTo>
                    <a:pt x="3151" y="2223"/>
                  </a:lnTo>
                  <a:lnTo>
                    <a:pt x="3200" y="2028"/>
                  </a:lnTo>
                  <a:lnTo>
                    <a:pt x="3224" y="1833"/>
                  </a:lnTo>
                  <a:lnTo>
                    <a:pt x="3224" y="1662"/>
                  </a:lnTo>
                  <a:lnTo>
                    <a:pt x="3224" y="1466"/>
                  </a:lnTo>
                  <a:lnTo>
                    <a:pt x="3200" y="1295"/>
                  </a:lnTo>
                  <a:lnTo>
                    <a:pt x="3151" y="1124"/>
                  </a:lnTo>
                  <a:lnTo>
                    <a:pt x="3102" y="978"/>
                  </a:lnTo>
                  <a:lnTo>
                    <a:pt x="3029" y="831"/>
                  </a:lnTo>
                  <a:lnTo>
                    <a:pt x="2955" y="685"/>
                  </a:lnTo>
                  <a:lnTo>
                    <a:pt x="2858" y="563"/>
                  </a:lnTo>
                  <a:lnTo>
                    <a:pt x="2760" y="441"/>
                  </a:lnTo>
                  <a:lnTo>
                    <a:pt x="2638" y="343"/>
                  </a:lnTo>
                  <a:lnTo>
                    <a:pt x="2516" y="245"/>
                  </a:lnTo>
                  <a:lnTo>
                    <a:pt x="2369" y="172"/>
                  </a:lnTo>
                  <a:lnTo>
                    <a:pt x="2247" y="123"/>
                  </a:lnTo>
                  <a:lnTo>
                    <a:pt x="2100" y="74"/>
                  </a:lnTo>
                  <a:lnTo>
                    <a:pt x="1930" y="25"/>
                  </a:lnTo>
                  <a:lnTo>
                    <a:pt x="17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47"/>
            <p:cNvSpPr/>
            <p:nvPr/>
          </p:nvSpPr>
          <p:spPr>
            <a:xfrm>
              <a:off x="4076175" y="2370250"/>
              <a:ext cx="173450" cy="401175"/>
            </a:xfrm>
            <a:custGeom>
              <a:avLst/>
              <a:gdLst/>
              <a:ahLst/>
              <a:cxnLst/>
              <a:rect l="l" t="t" r="r" b="b"/>
              <a:pathLst>
                <a:path w="6938" h="16047" extrusionOk="0">
                  <a:moveTo>
                    <a:pt x="2736" y="0"/>
                  </a:moveTo>
                  <a:lnTo>
                    <a:pt x="2541" y="49"/>
                  </a:lnTo>
                  <a:lnTo>
                    <a:pt x="2346" y="123"/>
                  </a:lnTo>
                  <a:lnTo>
                    <a:pt x="2175" y="196"/>
                  </a:lnTo>
                  <a:lnTo>
                    <a:pt x="2028" y="293"/>
                  </a:lnTo>
                  <a:lnTo>
                    <a:pt x="1711" y="489"/>
                  </a:lnTo>
                  <a:lnTo>
                    <a:pt x="1442" y="758"/>
                  </a:lnTo>
                  <a:lnTo>
                    <a:pt x="1173" y="1075"/>
                  </a:lnTo>
                  <a:lnTo>
                    <a:pt x="953" y="1417"/>
                  </a:lnTo>
                  <a:lnTo>
                    <a:pt x="758" y="1808"/>
                  </a:lnTo>
                  <a:lnTo>
                    <a:pt x="587" y="2223"/>
                  </a:lnTo>
                  <a:lnTo>
                    <a:pt x="441" y="2711"/>
                  </a:lnTo>
                  <a:lnTo>
                    <a:pt x="318" y="3200"/>
                  </a:lnTo>
                  <a:lnTo>
                    <a:pt x="221" y="3737"/>
                  </a:lnTo>
                  <a:lnTo>
                    <a:pt x="147" y="4323"/>
                  </a:lnTo>
                  <a:lnTo>
                    <a:pt x="74" y="4909"/>
                  </a:lnTo>
                  <a:lnTo>
                    <a:pt x="25" y="5544"/>
                  </a:lnTo>
                  <a:lnTo>
                    <a:pt x="1" y="6204"/>
                  </a:lnTo>
                  <a:lnTo>
                    <a:pt x="1" y="6888"/>
                  </a:lnTo>
                  <a:lnTo>
                    <a:pt x="25" y="7034"/>
                  </a:lnTo>
                  <a:lnTo>
                    <a:pt x="50" y="7181"/>
                  </a:lnTo>
                  <a:lnTo>
                    <a:pt x="99" y="7327"/>
                  </a:lnTo>
                  <a:lnTo>
                    <a:pt x="172" y="7425"/>
                  </a:lnTo>
                  <a:lnTo>
                    <a:pt x="245" y="7523"/>
                  </a:lnTo>
                  <a:lnTo>
                    <a:pt x="318" y="7596"/>
                  </a:lnTo>
                  <a:lnTo>
                    <a:pt x="416" y="7645"/>
                  </a:lnTo>
                  <a:lnTo>
                    <a:pt x="636" y="7645"/>
                  </a:lnTo>
                  <a:lnTo>
                    <a:pt x="734" y="7596"/>
                  </a:lnTo>
                  <a:lnTo>
                    <a:pt x="807" y="7523"/>
                  </a:lnTo>
                  <a:lnTo>
                    <a:pt x="880" y="7425"/>
                  </a:lnTo>
                  <a:lnTo>
                    <a:pt x="929" y="7327"/>
                  </a:lnTo>
                  <a:lnTo>
                    <a:pt x="953" y="7181"/>
                  </a:lnTo>
                  <a:lnTo>
                    <a:pt x="978" y="6888"/>
                  </a:lnTo>
                  <a:lnTo>
                    <a:pt x="1002" y="6521"/>
                  </a:lnTo>
                  <a:lnTo>
                    <a:pt x="1027" y="6106"/>
                  </a:lnTo>
                  <a:lnTo>
                    <a:pt x="1149" y="5105"/>
                  </a:lnTo>
                  <a:lnTo>
                    <a:pt x="1295" y="4103"/>
                  </a:lnTo>
                  <a:lnTo>
                    <a:pt x="1369" y="3664"/>
                  </a:lnTo>
                  <a:lnTo>
                    <a:pt x="1466" y="3298"/>
                  </a:lnTo>
                  <a:lnTo>
                    <a:pt x="1417" y="3102"/>
                  </a:lnTo>
                  <a:lnTo>
                    <a:pt x="1393" y="2907"/>
                  </a:lnTo>
                  <a:lnTo>
                    <a:pt x="1393" y="2711"/>
                  </a:lnTo>
                  <a:lnTo>
                    <a:pt x="1417" y="2540"/>
                  </a:lnTo>
                  <a:lnTo>
                    <a:pt x="1442" y="2394"/>
                  </a:lnTo>
                  <a:lnTo>
                    <a:pt x="1515" y="2247"/>
                  </a:lnTo>
                  <a:lnTo>
                    <a:pt x="1588" y="2125"/>
                  </a:lnTo>
                  <a:lnTo>
                    <a:pt x="1662" y="2052"/>
                  </a:lnTo>
                  <a:lnTo>
                    <a:pt x="1588" y="2150"/>
                  </a:lnTo>
                  <a:lnTo>
                    <a:pt x="1540" y="2296"/>
                  </a:lnTo>
                  <a:lnTo>
                    <a:pt x="1491" y="2492"/>
                  </a:lnTo>
                  <a:lnTo>
                    <a:pt x="1491" y="2687"/>
                  </a:lnTo>
                  <a:lnTo>
                    <a:pt x="1515" y="2882"/>
                  </a:lnTo>
                  <a:lnTo>
                    <a:pt x="1564" y="3078"/>
                  </a:lnTo>
                  <a:lnTo>
                    <a:pt x="1613" y="3175"/>
                  </a:lnTo>
                  <a:lnTo>
                    <a:pt x="1686" y="3273"/>
                  </a:lnTo>
                  <a:lnTo>
                    <a:pt x="1759" y="3346"/>
                  </a:lnTo>
                  <a:lnTo>
                    <a:pt x="1857" y="3420"/>
                  </a:lnTo>
                  <a:lnTo>
                    <a:pt x="1906" y="3786"/>
                  </a:lnTo>
                  <a:lnTo>
                    <a:pt x="1930" y="3981"/>
                  </a:lnTo>
                  <a:lnTo>
                    <a:pt x="1955" y="4201"/>
                  </a:lnTo>
                  <a:lnTo>
                    <a:pt x="1930" y="4445"/>
                  </a:lnTo>
                  <a:lnTo>
                    <a:pt x="1906" y="4738"/>
                  </a:lnTo>
                  <a:lnTo>
                    <a:pt x="1833" y="5032"/>
                  </a:lnTo>
                  <a:lnTo>
                    <a:pt x="1711" y="5398"/>
                  </a:lnTo>
                  <a:lnTo>
                    <a:pt x="1515" y="5911"/>
                  </a:lnTo>
                  <a:lnTo>
                    <a:pt x="1369" y="6399"/>
                  </a:lnTo>
                  <a:lnTo>
                    <a:pt x="1271" y="6839"/>
                  </a:lnTo>
                  <a:lnTo>
                    <a:pt x="1222" y="7230"/>
                  </a:lnTo>
                  <a:lnTo>
                    <a:pt x="1173" y="7620"/>
                  </a:lnTo>
                  <a:lnTo>
                    <a:pt x="1173" y="8011"/>
                  </a:lnTo>
                  <a:lnTo>
                    <a:pt x="1198" y="8817"/>
                  </a:lnTo>
                  <a:lnTo>
                    <a:pt x="1247" y="9989"/>
                  </a:lnTo>
                  <a:lnTo>
                    <a:pt x="1295" y="11162"/>
                  </a:lnTo>
                  <a:lnTo>
                    <a:pt x="1320" y="13238"/>
                  </a:lnTo>
                  <a:lnTo>
                    <a:pt x="1344" y="14728"/>
                  </a:lnTo>
                  <a:lnTo>
                    <a:pt x="1344" y="15314"/>
                  </a:lnTo>
                  <a:lnTo>
                    <a:pt x="1369" y="15533"/>
                  </a:lnTo>
                  <a:lnTo>
                    <a:pt x="1417" y="15704"/>
                  </a:lnTo>
                  <a:lnTo>
                    <a:pt x="1491" y="15827"/>
                  </a:lnTo>
                  <a:lnTo>
                    <a:pt x="1588" y="15924"/>
                  </a:lnTo>
                  <a:lnTo>
                    <a:pt x="1662" y="15998"/>
                  </a:lnTo>
                  <a:lnTo>
                    <a:pt x="1735" y="16022"/>
                  </a:lnTo>
                  <a:lnTo>
                    <a:pt x="1833" y="16046"/>
                  </a:lnTo>
                  <a:lnTo>
                    <a:pt x="1955" y="16046"/>
                  </a:lnTo>
                  <a:lnTo>
                    <a:pt x="2077" y="15998"/>
                  </a:lnTo>
                  <a:lnTo>
                    <a:pt x="2175" y="15949"/>
                  </a:lnTo>
                  <a:lnTo>
                    <a:pt x="2248" y="15875"/>
                  </a:lnTo>
                  <a:lnTo>
                    <a:pt x="2321" y="15802"/>
                  </a:lnTo>
                  <a:lnTo>
                    <a:pt x="2394" y="15680"/>
                  </a:lnTo>
                  <a:lnTo>
                    <a:pt x="2419" y="15533"/>
                  </a:lnTo>
                  <a:lnTo>
                    <a:pt x="2468" y="15387"/>
                  </a:lnTo>
                  <a:lnTo>
                    <a:pt x="3152" y="8548"/>
                  </a:lnTo>
                  <a:lnTo>
                    <a:pt x="3152" y="8451"/>
                  </a:lnTo>
                  <a:lnTo>
                    <a:pt x="3200" y="8280"/>
                  </a:lnTo>
                  <a:lnTo>
                    <a:pt x="3249" y="8182"/>
                  </a:lnTo>
                  <a:lnTo>
                    <a:pt x="3298" y="8084"/>
                  </a:lnTo>
                  <a:lnTo>
                    <a:pt x="3371" y="8011"/>
                  </a:lnTo>
                  <a:lnTo>
                    <a:pt x="3469" y="7987"/>
                  </a:lnTo>
                  <a:lnTo>
                    <a:pt x="3567" y="8011"/>
                  </a:lnTo>
                  <a:lnTo>
                    <a:pt x="3640" y="8084"/>
                  </a:lnTo>
                  <a:lnTo>
                    <a:pt x="3689" y="8182"/>
                  </a:lnTo>
                  <a:lnTo>
                    <a:pt x="3738" y="8280"/>
                  </a:lnTo>
                  <a:lnTo>
                    <a:pt x="3787" y="8451"/>
                  </a:lnTo>
                  <a:lnTo>
                    <a:pt x="3787" y="8548"/>
                  </a:lnTo>
                  <a:lnTo>
                    <a:pt x="4470" y="15387"/>
                  </a:lnTo>
                  <a:lnTo>
                    <a:pt x="4519" y="15533"/>
                  </a:lnTo>
                  <a:lnTo>
                    <a:pt x="4544" y="15680"/>
                  </a:lnTo>
                  <a:lnTo>
                    <a:pt x="4617" y="15802"/>
                  </a:lnTo>
                  <a:lnTo>
                    <a:pt x="4690" y="15875"/>
                  </a:lnTo>
                  <a:lnTo>
                    <a:pt x="4763" y="15949"/>
                  </a:lnTo>
                  <a:lnTo>
                    <a:pt x="4861" y="15998"/>
                  </a:lnTo>
                  <a:lnTo>
                    <a:pt x="4983" y="16046"/>
                  </a:lnTo>
                  <a:lnTo>
                    <a:pt x="5105" y="16046"/>
                  </a:lnTo>
                  <a:lnTo>
                    <a:pt x="5203" y="16022"/>
                  </a:lnTo>
                  <a:lnTo>
                    <a:pt x="5276" y="15998"/>
                  </a:lnTo>
                  <a:lnTo>
                    <a:pt x="5350" y="15924"/>
                  </a:lnTo>
                  <a:lnTo>
                    <a:pt x="5447" y="15827"/>
                  </a:lnTo>
                  <a:lnTo>
                    <a:pt x="5521" y="15704"/>
                  </a:lnTo>
                  <a:lnTo>
                    <a:pt x="5569" y="15533"/>
                  </a:lnTo>
                  <a:lnTo>
                    <a:pt x="5594" y="15314"/>
                  </a:lnTo>
                  <a:lnTo>
                    <a:pt x="5594" y="14728"/>
                  </a:lnTo>
                  <a:lnTo>
                    <a:pt x="5618" y="13238"/>
                  </a:lnTo>
                  <a:lnTo>
                    <a:pt x="5643" y="11162"/>
                  </a:lnTo>
                  <a:lnTo>
                    <a:pt x="5692" y="9989"/>
                  </a:lnTo>
                  <a:lnTo>
                    <a:pt x="5740" y="8817"/>
                  </a:lnTo>
                  <a:lnTo>
                    <a:pt x="5765" y="8011"/>
                  </a:lnTo>
                  <a:lnTo>
                    <a:pt x="5765" y="7620"/>
                  </a:lnTo>
                  <a:lnTo>
                    <a:pt x="5716" y="7230"/>
                  </a:lnTo>
                  <a:lnTo>
                    <a:pt x="5667" y="6839"/>
                  </a:lnTo>
                  <a:lnTo>
                    <a:pt x="5569" y="6399"/>
                  </a:lnTo>
                  <a:lnTo>
                    <a:pt x="5423" y="5911"/>
                  </a:lnTo>
                  <a:lnTo>
                    <a:pt x="5227" y="5398"/>
                  </a:lnTo>
                  <a:lnTo>
                    <a:pt x="5105" y="5032"/>
                  </a:lnTo>
                  <a:lnTo>
                    <a:pt x="5032" y="4738"/>
                  </a:lnTo>
                  <a:lnTo>
                    <a:pt x="5008" y="4445"/>
                  </a:lnTo>
                  <a:lnTo>
                    <a:pt x="4983" y="4201"/>
                  </a:lnTo>
                  <a:lnTo>
                    <a:pt x="5008" y="3981"/>
                  </a:lnTo>
                  <a:lnTo>
                    <a:pt x="5032" y="3786"/>
                  </a:lnTo>
                  <a:lnTo>
                    <a:pt x="5081" y="3420"/>
                  </a:lnTo>
                  <a:lnTo>
                    <a:pt x="5179" y="3346"/>
                  </a:lnTo>
                  <a:lnTo>
                    <a:pt x="5252" y="3273"/>
                  </a:lnTo>
                  <a:lnTo>
                    <a:pt x="5325" y="3175"/>
                  </a:lnTo>
                  <a:lnTo>
                    <a:pt x="5374" y="3078"/>
                  </a:lnTo>
                  <a:lnTo>
                    <a:pt x="5423" y="2882"/>
                  </a:lnTo>
                  <a:lnTo>
                    <a:pt x="5447" y="2687"/>
                  </a:lnTo>
                  <a:lnTo>
                    <a:pt x="5447" y="2492"/>
                  </a:lnTo>
                  <a:lnTo>
                    <a:pt x="5398" y="2296"/>
                  </a:lnTo>
                  <a:lnTo>
                    <a:pt x="5350" y="2150"/>
                  </a:lnTo>
                  <a:lnTo>
                    <a:pt x="5276" y="2052"/>
                  </a:lnTo>
                  <a:lnTo>
                    <a:pt x="5350" y="2125"/>
                  </a:lnTo>
                  <a:lnTo>
                    <a:pt x="5423" y="2247"/>
                  </a:lnTo>
                  <a:lnTo>
                    <a:pt x="5496" y="2394"/>
                  </a:lnTo>
                  <a:lnTo>
                    <a:pt x="5521" y="2540"/>
                  </a:lnTo>
                  <a:lnTo>
                    <a:pt x="5545" y="2711"/>
                  </a:lnTo>
                  <a:lnTo>
                    <a:pt x="5545" y="2907"/>
                  </a:lnTo>
                  <a:lnTo>
                    <a:pt x="5521" y="3102"/>
                  </a:lnTo>
                  <a:lnTo>
                    <a:pt x="5472" y="3298"/>
                  </a:lnTo>
                  <a:lnTo>
                    <a:pt x="5569" y="3664"/>
                  </a:lnTo>
                  <a:lnTo>
                    <a:pt x="5643" y="4103"/>
                  </a:lnTo>
                  <a:lnTo>
                    <a:pt x="5789" y="5105"/>
                  </a:lnTo>
                  <a:lnTo>
                    <a:pt x="5911" y="6106"/>
                  </a:lnTo>
                  <a:lnTo>
                    <a:pt x="5936" y="6521"/>
                  </a:lnTo>
                  <a:lnTo>
                    <a:pt x="5960" y="6888"/>
                  </a:lnTo>
                  <a:lnTo>
                    <a:pt x="5985" y="7181"/>
                  </a:lnTo>
                  <a:lnTo>
                    <a:pt x="6009" y="7327"/>
                  </a:lnTo>
                  <a:lnTo>
                    <a:pt x="6058" y="7425"/>
                  </a:lnTo>
                  <a:lnTo>
                    <a:pt x="6131" y="7523"/>
                  </a:lnTo>
                  <a:lnTo>
                    <a:pt x="6204" y="7596"/>
                  </a:lnTo>
                  <a:lnTo>
                    <a:pt x="6302" y="7645"/>
                  </a:lnTo>
                  <a:lnTo>
                    <a:pt x="6522" y="7645"/>
                  </a:lnTo>
                  <a:lnTo>
                    <a:pt x="6620" y="7596"/>
                  </a:lnTo>
                  <a:lnTo>
                    <a:pt x="6693" y="7523"/>
                  </a:lnTo>
                  <a:lnTo>
                    <a:pt x="6766" y="7425"/>
                  </a:lnTo>
                  <a:lnTo>
                    <a:pt x="6839" y="7327"/>
                  </a:lnTo>
                  <a:lnTo>
                    <a:pt x="6888" y="7181"/>
                  </a:lnTo>
                  <a:lnTo>
                    <a:pt x="6913" y="7034"/>
                  </a:lnTo>
                  <a:lnTo>
                    <a:pt x="6937" y="6888"/>
                  </a:lnTo>
                  <a:lnTo>
                    <a:pt x="6937" y="6204"/>
                  </a:lnTo>
                  <a:lnTo>
                    <a:pt x="6913" y="5544"/>
                  </a:lnTo>
                  <a:lnTo>
                    <a:pt x="6864" y="4909"/>
                  </a:lnTo>
                  <a:lnTo>
                    <a:pt x="6791" y="4323"/>
                  </a:lnTo>
                  <a:lnTo>
                    <a:pt x="6717" y="3737"/>
                  </a:lnTo>
                  <a:lnTo>
                    <a:pt x="6620" y="3200"/>
                  </a:lnTo>
                  <a:lnTo>
                    <a:pt x="6497" y="2711"/>
                  </a:lnTo>
                  <a:lnTo>
                    <a:pt x="6351" y="2223"/>
                  </a:lnTo>
                  <a:lnTo>
                    <a:pt x="6180" y="1808"/>
                  </a:lnTo>
                  <a:lnTo>
                    <a:pt x="5985" y="1417"/>
                  </a:lnTo>
                  <a:lnTo>
                    <a:pt x="5765" y="1075"/>
                  </a:lnTo>
                  <a:lnTo>
                    <a:pt x="5496" y="758"/>
                  </a:lnTo>
                  <a:lnTo>
                    <a:pt x="5227" y="489"/>
                  </a:lnTo>
                  <a:lnTo>
                    <a:pt x="4910" y="293"/>
                  </a:lnTo>
                  <a:lnTo>
                    <a:pt x="4763" y="196"/>
                  </a:lnTo>
                  <a:lnTo>
                    <a:pt x="4592" y="123"/>
                  </a:lnTo>
                  <a:lnTo>
                    <a:pt x="4397" y="49"/>
                  </a:lnTo>
                  <a:lnTo>
                    <a:pt x="4202" y="0"/>
                  </a:lnTo>
                  <a:lnTo>
                    <a:pt x="4031" y="98"/>
                  </a:lnTo>
                  <a:lnTo>
                    <a:pt x="3860" y="147"/>
                  </a:lnTo>
                  <a:lnTo>
                    <a:pt x="3664" y="196"/>
                  </a:lnTo>
                  <a:lnTo>
                    <a:pt x="3469" y="220"/>
                  </a:lnTo>
                  <a:lnTo>
                    <a:pt x="3274" y="196"/>
                  </a:lnTo>
                  <a:lnTo>
                    <a:pt x="3078" y="147"/>
                  </a:lnTo>
                  <a:lnTo>
                    <a:pt x="2907" y="98"/>
                  </a:lnTo>
                  <a:lnTo>
                    <a:pt x="27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24" name="Google Shape;824;p47"/>
          <p:cNvSpPr/>
          <p:nvPr/>
        </p:nvSpPr>
        <p:spPr>
          <a:xfrm>
            <a:off x="4317599" y="2083007"/>
            <a:ext cx="319561" cy="336908"/>
          </a:xfrm>
          <a:custGeom>
            <a:avLst/>
            <a:gdLst/>
            <a:ahLst/>
            <a:cxnLst/>
            <a:rect l="l" t="t" r="r" b="b"/>
            <a:pathLst>
              <a:path w="15290" h="16120" extrusionOk="0">
                <a:moveTo>
                  <a:pt x="7645" y="1"/>
                </a:moveTo>
                <a:lnTo>
                  <a:pt x="7303" y="25"/>
                </a:lnTo>
                <a:lnTo>
                  <a:pt x="7010" y="98"/>
                </a:lnTo>
                <a:lnTo>
                  <a:pt x="6766" y="172"/>
                </a:lnTo>
                <a:lnTo>
                  <a:pt x="6546" y="294"/>
                </a:lnTo>
                <a:lnTo>
                  <a:pt x="6351" y="391"/>
                </a:lnTo>
                <a:lnTo>
                  <a:pt x="6204" y="538"/>
                </a:lnTo>
                <a:lnTo>
                  <a:pt x="6058" y="660"/>
                </a:lnTo>
                <a:lnTo>
                  <a:pt x="5960" y="782"/>
                </a:lnTo>
                <a:lnTo>
                  <a:pt x="5569" y="856"/>
                </a:lnTo>
                <a:lnTo>
                  <a:pt x="5203" y="978"/>
                </a:lnTo>
                <a:lnTo>
                  <a:pt x="4885" y="1149"/>
                </a:lnTo>
                <a:lnTo>
                  <a:pt x="4617" y="1320"/>
                </a:lnTo>
                <a:lnTo>
                  <a:pt x="4372" y="1539"/>
                </a:lnTo>
                <a:lnTo>
                  <a:pt x="4177" y="1759"/>
                </a:lnTo>
                <a:lnTo>
                  <a:pt x="4030" y="2028"/>
                </a:lnTo>
                <a:lnTo>
                  <a:pt x="3908" y="2296"/>
                </a:lnTo>
                <a:lnTo>
                  <a:pt x="3811" y="2565"/>
                </a:lnTo>
                <a:lnTo>
                  <a:pt x="3737" y="2834"/>
                </a:lnTo>
                <a:lnTo>
                  <a:pt x="3689" y="3127"/>
                </a:lnTo>
                <a:lnTo>
                  <a:pt x="3640" y="3420"/>
                </a:lnTo>
                <a:lnTo>
                  <a:pt x="3640" y="3713"/>
                </a:lnTo>
                <a:lnTo>
                  <a:pt x="3640" y="3982"/>
                </a:lnTo>
                <a:lnTo>
                  <a:pt x="3689" y="4495"/>
                </a:lnTo>
                <a:lnTo>
                  <a:pt x="3689" y="4519"/>
                </a:lnTo>
                <a:lnTo>
                  <a:pt x="3566" y="4568"/>
                </a:lnTo>
                <a:lnTo>
                  <a:pt x="3469" y="4666"/>
                </a:lnTo>
                <a:lnTo>
                  <a:pt x="3395" y="4812"/>
                </a:lnTo>
                <a:lnTo>
                  <a:pt x="3322" y="4983"/>
                </a:lnTo>
                <a:lnTo>
                  <a:pt x="3273" y="5178"/>
                </a:lnTo>
                <a:lnTo>
                  <a:pt x="3249" y="5398"/>
                </a:lnTo>
                <a:lnTo>
                  <a:pt x="3224" y="5642"/>
                </a:lnTo>
                <a:lnTo>
                  <a:pt x="3249" y="5887"/>
                </a:lnTo>
                <a:lnTo>
                  <a:pt x="3298" y="6155"/>
                </a:lnTo>
                <a:lnTo>
                  <a:pt x="3347" y="6400"/>
                </a:lnTo>
                <a:lnTo>
                  <a:pt x="3444" y="6619"/>
                </a:lnTo>
                <a:lnTo>
                  <a:pt x="3542" y="6790"/>
                </a:lnTo>
                <a:lnTo>
                  <a:pt x="3640" y="6961"/>
                </a:lnTo>
                <a:lnTo>
                  <a:pt x="3762" y="7059"/>
                </a:lnTo>
                <a:lnTo>
                  <a:pt x="3884" y="7132"/>
                </a:lnTo>
                <a:lnTo>
                  <a:pt x="4030" y="7132"/>
                </a:lnTo>
                <a:lnTo>
                  <a:pt x="4104" y="7108"/>
                </a:lnTo>
                <a:lnTo>
                  <a:pt x="4275" y="7523"/>
                </a:lnTo>
                <a:lnTo>
                  <a:pt x="4494" y="7889"/>
                </a:lnTo>
                <a:lnTo>
                  <a:pt x="4714" y="8256"/>
                </a:lnTo>
                <a:lnTo>
                  <a:pt x="4983" y="8598"/>
                </a:lnTo>
                <a:lnTo>
                  <a:pt x="5252" y="8891"/>
                </a:lnTo>
                <a:lnTo>
                  <a:pt x="5545" y="9159"/>
                </a:lnTo>
                <a:lnTo>
                  <a:pt x="5862" y="9404"/>
                </a:lnTo>
                <a:lnTo>
                  <a:pt x="6180" y="9623"/>
                </a:lnTo>
                <a:lnTo>
                  <a:pt x="6180" y="10698"/>
                </a:lnTo>
                <a:lnTo>
                  <a:pt x="5667" y="10747"/>
                </a:lnTo>
                <a:lnTo>
                  <a:pt x="5081" y="10845"/>
                </a:lnTo>
                <a:lnTo>
                  <a:pt x="4519" y="10967"/>
                </a:lnTo>
                <a:lnTo>
                  <a:pt x="3957" y="11089"/>
                </a:lnTo>
                <a:lnTo>
                  <a:pt x="3420" y="11260"/>
                </a:lnTo>
                <a:lnTo>
                  <a:pt x="2931" y="11455"/>
                </a:lnTo>
                <a:lnTo>
                  <a:pt x="2467" y="11675"/>
                </a:lnTo>
                <a:lnTo>
                  <a:pt x="2028" y="11919"/>
                </a:lnTo>
                <a:lnTo>
                  <a:pt x="1637" y="12188"/>
                </a:lnTo>
                <a:lnTo>
                  <a:pt x="1271" y="12456"/>
                </a:lnTo>
                <a:lnTo>
                  <a:pt x="953" y="12774"/>
                </a:lnTo>
                <a:lnTo>
                  <a:pt x="684" y="13116"/>
                </a:lnTo>
                <a:lnTo>
                  <a:pt x="440" y="13458"/>
                </a:lnTo>
                <a:lnTo>
                  <a:pt x="269" y="13849"/>
                </a:lnTo>
                <a:lnTo>
                  <a:pt x="123" y="14239"/>
                </a:lnTo>
                <a:lnTo>
                  <a:pt x="49" y="14679"/>
                </a:lnTo>
                <a:lnTo>
                  <a:pt x="1" y="15119"/>
                </a:lnTo>
                <a:lnTo>
                  <a:pt x="49" y="15167"/>
                </a:lnTo>
                <a:lnTo>
                  <a:pt x="245" y="15265"/>
                </a:lnTo>
                <a:lnTo>
                  <a:pt x="416" y="15338"/>
                </a:lnTo>
                <a:lnTo>
                  <a:pt x="636" y="15436"/>
                </a:lnTo>
                <a:lnTo>
                  <a:pt x="904" y="15534"/>
                </a:lnTo>
                <a:lnTo>
                  <a:pt x="1271" y="15607"/>
                </a:lnTo>
                <a:lnTo>
                  <a:pt x="1710" y="15705"/>
                </a:lnTo>
                <a:lnTo>
                  <a:pt x="2223" y="15802"/>
                </a:lnTo>
                <a:lnTo>
                  <a:pt x="2834" y="15876"/>
                </a:lnTo>
                <a:lnTo>
                  <a:pt x="3566" y="15973"/>
                </a:lnTo>
                <a:lnTo>
                  <a:pt x="4397" y="16022"/>
                </a:lnTo>
                <a:lnTo>
                  <a:pt x="5325" y="16071"/>
                </a:lnTo>
                <a:lnTo>
                  <a:pt x="6399" y="16096"/>
                </a:lnTo>
                <a:lnTo>
                  <a:pt x="7621" y="16120"/>
                </a:lnTo>
                <a:lnTo>
                  <a:pt x="8817" y="16096"/>
                </a:lnTo>
                <a:lnTo>
                  <a:pt x="9892" y="16071"/>
                </a:lnTo>
                <a:lnTo>
                  <a:pt x="10844" y="16022"/>
                </a:lnTo>
                <a:lnTo>
                  <a:pt x="11675" y="15973"/>
                </a:lnTo>
                <a:lnTo>
                  <a:pt x="12408" y="15876"/>
                </a:lnTo>
                <a:lnTo>
                  <a:pt x="13018" y="15802"/>
                </a:lnTo>
                <a:lnTo>
                  <a:pt x="13555" y="15705"/>
                </a:lnTo>
                <a:lnTo>
                  <a:pt x="13995" y="15607"/>
                </a:lnTo>
                <a:lnTo>
                  <a:pt x="14361" y="15534"/>
                </a:lnTo>
                <a:lnTo>
                  <a:pt x="14654" y="15436"/>
                </a:lnTo>
                <a:lnTo>
                  <a:pt x="14874" y="15338"/>
                </a:lnTo>
                <a:lnTo>
                  <a:pt x="15045" y="15265"/>
                </a:lnTo>
                <a:lnTo>
                  <a:pt x="15216" y="15167"/>
                </a:lnTo>
                <a:lnTo>
                  <a:pt x="15289" y="15119"/>
                </a:lnTo>
                <a:lnTo>
                  <a:pt x="15241" y="14655"/>
                </a:lnTo>
                <a:lnTo>
                  <a:pt x="15167" y="14215"/>
                </a:lnTo>
                <a:lnTo>
                  <a:pt x="15045" y="13800"/>
                </a:lnTo>
                <a:lnTo>
                  <a:pt x="14874" y="13409"/>
                </a:lnTo>
                <a:lnTo>
                  <a:pt x="14630" y="13043"/>
                </a:lnTo>
                <a:lnTo>
                  <a:pt x="14361" y="12701"/>
                </a:lnTo>
                <a:lnTo>
                  <a:pt x="14044" y="12408"/>
                </a:lnTo>
                <a:lnTo>
                  <a:pt x="13678" y="12115"/>
                </a:lnTo>
                <a:lnTo>
                  <a:pt x="13287" y="11846"/>
                </a:lnTo>
                <a:lnTo>
                  <a:pt x="12847" y="11626"/>
                </a:lnTo>
                <a:lnTo>
                  <a:pt x="12359" y="11406"/>
                </a:lnTo>
                <a:lnTo>
                  <a:pt x="11846" y="11235"/>
                </a:lnTo>
                <a:lnTo>
                  <a:pt x="11284" y="11064"/>
                </a:lnTo>
                <a:lnTo>
                  <a:pt x="10698" y="10942"/>
                </a:lnTo>
                <a:lnTo>
                  <a:pt x="10063" y="10820"/>
                </a:lnTo>
                <a:lnTo>
                  <a:pt x="9428" y="10747"/>
                </a:lnTo>
                <a:lnTo>
                  <a:pt x="9110" y="10722"/>
                </a:lnTo>
                <a:lnTo>
                  <a:pt x="9110" y="9623"/>
                </a:lnTo>
                <a:lnTo>
                  <a:pt x="9428" y="9404"/>
                </a:lnTo>
                <a:lnTo>
                  <a:pt x="9745" y="9159"/>
                </a:lnTo>
                <a:lnTo>
                  <a:pt x="10039" y="8891"/>
                </a:lnTo>
                <a:lnTo>
                  <a:pt x="10332" y="8598"/>
                </a:lnTo>
                <a:lnTo>
                  <a:pt x="10576" y="8256"/>
                </a:lnTo>
                <a:lnTo>
                  <a:pt x="10796" y="7889"/>
                </a:lnTo>
                <a:lnTo>
                  <a:pt x="11015" y="7523"/>
                </a:lnTo>
                <a:lnTo>
                  <a:pt x="11186" y="7108"/>
                </a:lnTo>
                <a:lnTo>
                  <a:pt x="11260" y="7132"/>
                </a:lnTo>
                <a:lnTo>
                  <a:pt x="11406" y="7132"/>
                </a:lnTo>
                <a:lnTo>
                  <a:pt x="11528" y="7059"/>
                </a:lnTo>
                <a:lnTo>
                  <a:pt x="11650" y="6961"/>
                </a:lnTo>
                <a:lnTo>
                  <a:pt x="11748" y="6790"/>
                </a:lnTo>
                <a:lnTo>
                  <a:pt x="11846" y="6619"/>
                </a:lnTo>
                <a:lnTo>
                  <a:pt x="11944" y="6400"/>
                </a:lnTo>
                <a:lnTo>
                  <a:pt x="11992" y="6155"/>
                </a:lnTo>
                <a:lnTo>
                  <a:pt x="12041" y="5887"/>
                </a:lnTo>
                <a:lnTo>
                  <a:pt x="12066" y="5642"/>
                </a:lnTo>
                <a:lnTo>
                  <a:pt x="12041" y="5398"/>
                </a:lnTo>
                <a:lnTo>
                  <a:pt x="12017" y="5203"/>
                </a:lnTo>
                <a:lnTo>
                  <a:pt x="11968" y="5007"/>
                </a:lnTo>
                <a:lnTo>
                  <a:pt x="11919" y="4836"/>
                </a:lnTo>
                <a:lnTo>
                  <a:pt x="11846" y="4690"/>
                </a:lnTo>
                <a:lnTo>
                  <a:pt x="11748" y="4592"/>
                </a:lnTo>
                <a:lnTo>
                  <a:pt x="11626" y="4519"/>
                </a:lnTo>
                <a:lnTo>
                  <a:pt x="11699" y="4153"/>
                </a:lnTo>
                <a:lnTo>
                  <a:pt x="11724" y="3811"/>
                </a:lnTo>
                <a:lnTo>
                  <a:pt x="11724" y="3493"/>
                </a:lnTo>
                <a:lnTo>
                  <a:pt x="11724" y="3200"/>
                </a:lnTo>
                <a:lnTo>
                  <a:pt x="11699" y="2907"/>
                </a:lnTo>
                <a:lnTo>
                  <a:pt x="11650" y="2638"/>
                </a:lnTo>
                <a:lnTo>
                  <a:pt x="11577" y="2394"/>
                </a:lnTo>
                <a:lnTo>
                  <a:pt x="11504" y="2150"/>
                </a:lnTo>
                <a:lnTo>
                  <a:pt x="11406" y="1930"/>
                </a:lnTo>
                <a:lnTo>
                  <a:pt x="11309" y="1710"/>
                </a:lnTo>
                <a:lnTo>
                  <a:pt x="11186" y="1515"/>
                </a:lnTo>
                <a:lnTo>
                  <a:pt x="11040" y="1344"/>
                </a:lnTo>
                <a:lnTo>
                  <a:pt x="10893" y="1173"/>
                </a:lnTo>
                <a:lnTo>
                  <a:pt x="10747" y="1026"/>
                </a:lnTo>
                <a:lnTo>
                  <a:pt x="10429" y="758"/>
                </a:lnTo>
                <a:lnTo>
                  <a:pt x="10063" y="562"/>
                </a:lnTo>
                <a:lnTo>
                  <a:pt x="9697" y="367"/>
                </a:lnTo>
                <a:lnTo>
                  <a:pt x="9330" y="245"/>
                </a:lnTo>
                <a:lnTo>
                  <a:pt x="8964" y="147"/>
                </a:lnTo>
                <a:lnTo>
                  <a:pt x="8598" y="74"/>
                </a:lnTo>
                <a:lnTo>
                  <a:pt x="8256" y="25"/>
                </a:lnTo>
                <a:lnTo>
                  <a:pt x="7938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25" name="Google Shape;825;p47"/>
          <p:cNvGrpSpPr/>
          <p:nvPr/>
        </p:nvGrpSpPr>
        <p:grpSpPr>
          <a:xfrm>
            <a:off x="4865134" y="2089056"/>
            <a:ext cx="351204" cy="324661"/>
            <a:chOff x="5975075" y="2327500"/>
            <a:chExt cx="420100" cy="388350"/>
          </a:xfrm>
          <a:solidFill>
            <a:schemeClr val="tx1"/>
          </a:solidFill>
        </p:grpSpPr>
        <p:sp>
          <p:nvSpPr>
            <p:cNvPr id="826" name="Google Shape;826;p47"/>
            <p:cNvSpPr/>
            <p:nvPr/>
          </p:nvSpPr>
          <p:spPr>
            <a:xfrm>
              <a:off x="5975075" y="2474650"/>
              <a:ext cx="98325" cy="220450"/>
            </a:xfrm>
            <a:custGeom>
              <a:avLst/>
              <a:gdLst/>
              <a:ahLst/>
              <a:cxnLst/>
              <a:rect l="l" t="t" r="r" b="b"/>
              <a:pathLst>
                <a:path w="3933" h="8818" extrusionOk="0">
                  <a:moveTo>
                    <a:pt x="2418" y="1002"/>
                  </a:moveTo>
                  <a:lnTo>
                    <a:pt x="2565" y="1027"/>
                  </a:lnTo>
                  <a:lnTo>
                    <a:pt x="2687" y="1075"/>
                  </a:lnTo>
                  <a:lnTo>
                    <a:pt x="2809" y="1124"/>
                  </a:lnTo>
                  <a:lnTo>
                    <a:pt x="2907" y="1222"/>
                  </a:lnTo>
                  <a:lnTo>
                    <a:pt x="3005" y="1320"/>
                  </a:lnTo>
                  <a:lnTo>
                    <a:pt x="3078" y="1442"/>
                  </a:lnTo>
                  <a:lnTo>
                    <a:pt x="3102" y="1564"/>
                  </a:lnTo>
                  <a:lnTo>
                    <a:pt x="3127" y="1710"/>
                  </a:lnTo>
                  <a:lnTo>
                    <a:pt x="3102" y="1857"/>
                  </a:lnTo>
                  <a:lnTo>
                    <a:pt x="3078" y="1979"/>
                  </a:lnTo>
                  <a:lnTo>
                    <a:pt x="3005" y="2101"/>
                  </a:lnTo>
                  <a:lnTo>
                    <a:pt x="2907" y="2223"/>
                  </a:lnTo>
                  <a:lnTo>
                    <a:pt x="2809" y="2297"/>
                  </a:lnTo>
                  <a:lnTo>
                    <a:pt x="2687" y="2370"/>
                  </a:lnTo>
                  <a:lnTo>
                    <a:pt x="2565" y="2394"/>
                  </a:lnTo>
                  <a:lnTo>
                    <a:pt x="2418" y="2419"/>
                  </a:lnTo>
                  <a:lnTo>
                    <a:pt x="2272" y="2394"/>
                  </a:lnTo>
                  <a:lnTo>
                    <a:pt x="2150" y="2370"/>
                  </a:lnTo>
                  <a:lnTo>
                    <a:pt x="2028" y="2297"/>
                  </a:lnTo>
                  <a:lnTo>
                    <a:pt x="1930" y="2223"/>
                  </a:lnTo>
                  <a:lnTo>
                    <a:pt x="1832" y="2101"/>
                  </a:lnTo>
                  <a:lnTo>
                    <a:pt x="1759" y="1979"/>
                  </a:lnTo>
                  <a:lnTo>
                    <a:pt x="1735" y="1857"/>
                  </a:lnTo>
                  <a:lnTo>
                    <a:pt x="1710" y="1710"/>
                  </a:lnTo>
                  <a:lnTo>
                    <a:pt x="1735" y="1564"/>
                  </a:lnTo>
                  <a:lnTo>
                    <a:pt x="1759" y="1442"/>
                  </a:lnTo>
                  <a:lnTo>
                    <a:pt x="1832" y="1320"/>
                  </a:lnTo>
                  <a:lnTo>
                    <a:pt x="1930" y="1222"/>
                  </a:lnTo>
                  <a:lnTo>
                    <a:pt x="2028" y="1124"/>
                  </a:lnTo>
                  <a:lnTo>
                    <a:pt x="2150" y="1075"/>
                  </a:lnTo>
                  <a:lnTo>
                    <a:pt x="2272" y="1027"/>
                  </a:lnTo>
                  <a:lnTo>
                    <a:pt x="2418" y="1002"/>
                  </a:lnTo>
                  <a:close/>
                  <a:moveTo>
                    <a:pt x="1" y="1"/>
                  </a:moveTo>
                  <a:lnTo>
                    <a:pt x="1" y="8817"/>
                  </a:lnTo>
                  <a:lnTo>
                    <a:pt x="3933" y="8817"/>
                  </a:lnTo>
                  <a:lnTo>
                    <a:pt x="39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7" name="Google Shape;827;p47"/>
            <p:cNvSpPr/>
            <p:nvPr/>
          </p:nvSpPr>
          <p:spPr>
            <a:xfrm>
              <a:off x="6088025" y="2327500"/>
              <a:ext cx="307150" cy="388350"/>
            </a:xfrm>
            <a:custGeom>
              <a:avLst/>
              <a:gdLst/>
              <a:ahLst/>
              <a:cxnLst/>
              <a:rect l="l" t="t" r="r" b="b"/>
              <a:pathLst>
                <a:path w="12286" h="15534" extrusionOk="0">
                  <a:moveTo>
                    <a:pt x="6326" y="1"/>
                  </a:moveTo>
                  <a:lnTo>
                    <a:pt x="5960" y="25"/>
                  </a:lnTo>
                  <a:lnTo>
                    <a:pt x="5716" y="74"/>
                  </a:lnTo>
                  <a:lnTo>
                    <a:pt x="5520" y="147"/>
                  </a:lnTo>
                  <a:lnTo>
                    <a:pt x="5374" y="221"/>
                  </a:lnTo>
                  <a:lnTo>
                    <a:pt x="4983" y="1466"/>
                  </a:lnTo>
                  <a:lnTo>
                    <a:pt x="4788" y="2028"/>
                  </a:lnTo>
                  <a:lnTo>
                    <a:pt x="4592" y="2541"/>
                  </a:lnTo>
                  <a:lnTo>
                    <a:pt x="4397" y="3005"/>
                  </a:lnTo>
                  <a:lnTo>
                    <a:pt x="4202" y="3396"/>
                  </a:lnTo>
                  <a:lnTo>
                    <a:pt x="4031" y="3689"/>
                  </a:lnTo>
                  <a:lnTo>
                    <a:pt x="3884" y="3933"/>
                  </a:lnTo>
                  <a:lnTo>
                    <a:pt x="3664" y="4153"/>
                  </a:lnTo>
                  <a:lnTo>
                    <a:pt x="3322" y="4495"/>
                  </a:lnTo>
                  <a:lnTo>
                    <a:pt x="2516" y="5252"/>
                  </a:lnTo>
                  <a:lnTo>
                    <a:pt x="1442" y="6229"/>
                  </a:lnTo>
                  <a:lnTo>
                    <a:pt x="1" y="6229"/>
                  </a:lnTo>
                  <a:lnTo>
                    <a:pt x="1" y="13433"/>
                  </a:lnTo>
                  <a:lnTo>
                    <a:pt x="1515" y="13433"/>
                  </a:lnTo>
                  <a:lnTo>
                    <a:pt x="2004" y="13678"/>
                  </a:lnTo>
                  <a:lnTo>
                    <a:pt x="2687" y="13971"/>
                  </a:lnTo>
                  <a:lnTo>
                    <a:pt x="3567" y="14313"/>
                  </a:lnTo>
                  <a:lnTo>
                    <a:pt x="4544" y="14679"/>
                  </a:lnTo>
                  <a:lnTo>
                    <a:pt x="5594" y="14997"/>
                  </a:lnTo>
                  <a:lnTo>
                    <a:pt x="6131" y="15143"/>
                  </a:lnTo>
                  <a:lnTo>
                    <a:pt x="6668" y="15265"/>
                  </a:lnTo>
                  <a:lnTo>
                    <a:pt x="7181" y="15387"/>
                  </a:lnTo>
                  <a:lnTo>
                    <a:pt x="7694" y="15461"/>
                  </a:lnTo>
                  <a:lnTo>
                    <a:pt x="8158" y="15509"/>
                  </a:lnTo>
                  <a:lnTo>
                    <a:pt x="8622" y="15534"/>
                  </a:lnTo>
                  <a:lnTo>
                    <a:pt x="9404" y="15534"/>
                  </a:lnTo>
                  <a:lnTo>
                    <a:pt x="9819" y="15509"/>
                  </a:lnTo>
                  <a:lnTo>
                    <a:pt x="10210" y="15461"/>
                  </a:lnTo>
                  <a:lnTo>
                    <a:pt x="10552" y="15363"/>
                  </a:lnTo>
                  <a:lnTo>
                    <a:pt x="10723" y="15314"/>
                  </a:lnTo>
                  <a:lnTo>
                    <a:pt x="10845" y="15265"/>
                  </a:lnTo>
                  <a:lnTo>
                    <a:pt x="10967" y="15192"/>
                  </a:lnTo>
                  <a:lnTo>
                    <a:pt x="11064" y="15094"/>
                  </a:lnTo>
                  <a:lnTo>
                    <a:pt x="11113" y="14997"/>
                  </a:lnTo>
                  <a:lnTo>
                    <a:pt x="11162" y="14874"/>
                  </a:lnTo>
                  <a:lnTo>
                    <a:pt x="11235" y="14166"/>
                  </a:lnTo>
                  <a:lnTo>
                    <a:pt x="11211" y="13995"/>
                  </a:lnTo>
                  <a:lnTo>
                    <a:pt x="11162" y="13849"/>
                  </a:lnTo>
                  <a:lnTo>
                    <a:pt x="11064" y="13702"/>
                  </a:lnTo>
                  <a:lnTo>
                    <a:pt x="10918" y="13580"/>
                  </a:lnTo>
                  <a:lnTo>
                    <a:pt x="11040" y="13556"/>
                  </a:lnTo>
                  <a:lnTo>
                    <a:pt x="11162" y="13507"/>
                  </a:lnTo>
                  <a:lnTo>
                    <a:pt x="11284" y="13458"/>
                  </a:lnTo>
                  <a:lnTo>
                    <a:pt x="11382" y="13360"/>
                  </a:lnTo>
                  <a:lnTo>
                    <a:pt x="11455" y="13263"/>
                  </a:lnTo>
                  <a:lnTo>
                    <a:pt x="11528" y="13140"/>
                  </a:lnTo>
                  <a:lnTo>
                    <a:pt x="11577" y="12994"/>
                  </a:lnTo>
                  <a:lnTo>
                    <a:pt x="11602" y="12872"/>
                  </a:lnTo>
                  <a:lnTo>
                    <a:pt x="11675" y="11993"/>
                  </a:lnTo>
                  <a:lnTo>
                    <a:pt x="11675" y="11870"/>
                  </a:lnTo>
                  <a:lnTo>
                    <a:pt x="11675" y="11773"/>
                  </a:lnTo>
                  <a:lnTo>
                    <a:pt x="11651" y="11651"/>
                  </a:lnTo>
                  <a:lnTo>
                    <a:pt x="11602" y="11553"/>
                  </a:lnTo>
                  <a:lnTo>
                    <a:pt x="11480" y="11382"/>
                  </a:lnTo>
                  <a:lnTo>
                    <a:pt x="11406" y="11309"/>
                  </a:lnTo>
                  <a:lnTo>
                    <a:pt x="11333" y="11235"/>
                  </a:lnTo>
                  <a:lnTo>
                    <a:pt x="11455" y="11211"/>
                  </a:lnTo>
                  <a:lnTo>
                    <a:pt x="11553" y="11162"/>
                  </a:lnTo>
                  <a:lnTo>
                    <a:pt x="11651" y="11089"/>
                  </a:lnTo>
                  <a:lnTo>
                    <a:pt x="11748" y="10991"/>
                  </a:lnTo>
                  <a:lnTo>
                    <a:pt x="11822" y="10893"/>
                  </a:lnTo>
                  <a:lnTo>
                    <a:pt x="11870" y="10796"/>
                  </a:lnTo>
                  <a:lnTo>
                    <a:pt x="11919" y="10674"/>
                  </a:lnTo>
                  <a:lnTo>
                    <a:pt x="11944" y="10527"/>
                  </a:lnTo>
                  <a:lnTo>
                    <a:pt x="12017" y="9672"/>
                  </a:lnTo>
                  <a:lnTo>
                    <a:pt x="12017" y="9550"/>
                  </a:lnTo>
                  <a:lnTo>
                    <a:pt x="12017" y="9428"/>
                  </a:lnTo>
                  <a:lnTo>
                    <a:pt x="11993" y="9306"/>
                  </a:lnTo>
                  <a:lnTo>
                    <a:pt x="11944" y="9208"/>
                  </a:lnTo>
                  <a:lnTo>
                    <a:pt x="11895" y="9111"/>
                  </a:lnTo>
                  <a:lnTo>
                    <a:pt x="11822" y="9037"/>
                  </a:lnTo>
                  <a:lnTo>
                    <a:pt x="11748" y="8964"/>
                  </a:lnTo>
                  <a:lnTo>
                    <a:pt x="11651" y="8891"/>
                  </a:lnTo>
                  <a:lnTo>
                    <a:pt x="11748" y="8866"/>
                  </a:lnTo>
                  <a:lnTo>
                    <a:pt x="11846" y="8793"/>
                  </a:lnTo>
                  <a:lnTo>
                    <a:pt x="11944" y="8720"/>
                  </a:lnTo>
                  <a:lnTo>
                    <a:pt x="12017" y="8647"/>
                  </a:lnTo>
                  <a:lnTo>
                    <a:pt x="12090" y="8549"/>
                  </a:lnTo>
                  <a:lnTo>
                    <a:pt x="12139" y="8451"/>
                  </a:lnTo>
                  <a:lnTo>
                    <a:pt x="12163" y="8329"/>
                  </a:lnTo>
                  <a:lnTo>
                    <a:pt x="12188" y="8207"/>
                  </a:lnTo>
                  <a:lnTo>
                    <a:pt x="12286" y="7328"/>
                  </a:lnTo>
                  <a:lnTo>
                    <a:pt x="12261" y="7206"/>
                  </a:lnTo>
                  <a:lnTo>
                    <a:pt x="12237" y="7083"/>
                  </a:lnTo>
                  <a:lnTo>
                    <a:pt x="12188" y="6986"/>
                  </a:lnTo>
                  <a:lnTo>
                    <a:pt x="12139" y="6888"/>
                  </a:lnTo>
                  <a:lnTo>
                    <a:pt x="12066" y="6790"/>
                  </a:lnTo>
                  <a:lnTo>
                    <a:pt x="11968" y="6717"/>
                  </a:lnTo>
                  <a:lnTo>
                    <a:pt x="11748" y="6571"/>
                  </a:lnTo>
                  <a:lnTo>
                    <a:pt x="11504" y="6448"/>
                  </a:lnTo>
                  <a:lnTo>
                    <a:pt x="11211" y="6351"/>
                  </a:lnTo>
                  <a:lnTo>
                    <a:pt x="10893" y="6278"/>
                  </a:lnTo>
                  <a:lnTo>
                    <a:pt x="10576" y="6229"/>
                  </a:lnTo>
                  <a:lnTo>
                    <a:pt x="9892" y="6131"/>
                  </a:lnTo>
                  <a:lnTo>
                    <a:pt x="8842" y="6033"/>
                  </a:lnTo>
                  <a:lnTo>
                    <a:pt x="7596" y="5960"/>
                  </a:lnTo>
                  <a:lnTo>
                    <a:pt x="6326" y="5887"/>
                  </a:lnTo>
                  <a:lnTo>
                    <a:pt x="6497" y="5594"/>
                  </a:lnTo>
                  <a:lnTo>
                    <a:pt x="6644" y="5252"/>
                  </a:lnTo>
                  <a:lnTo>
                    <a:pt x="6790" y="4885"/>
                  </a:lnTo>
                  <a:lnTo>
                    <a:pt x="6888" y="4495"/>
                  </a:lnTo>
                  <a:lnTo>
                    <a:pt x="6986" y="4104"/>
                  </a:lnTo>
                  <a:lnTo>
                    <a:pt x="7083" y="3689"/>
                  </a:lnTo>
                  <a:lnTo>
                    <a:pt x="7181" y="2883"/>
                  </a:lnTo>
                  <a:lnTo>
                    <a:pt x="7254" y="2150"/>
                  </a:lnTo>
                  <a:lnTo>
                    <a:pt x="7303" y="1539"/>
                  </a:lnTo>
                  <a:lnTo>
                    <a:pt x="7303" y="978"/>
                  </a:lnTo>
                  <a:lnTo>
                    <a:pt x="7303" y="807"/>
                  </a:lnTo>
                  <a:lnTo>
                    <a:pt x="7230" y="611"/>
                  </a:lnTo>
                  <a:lnTo>
                    <a:pt x="7157" y="465"/>
                  </a:lnTo>
                  <a:lnTo>
                    <a:pt x="7035" y="318"/>
                  </a:lnTo>
                  <a:lnTo>
                    <a:pt x="6888" y="172"/>
                  </a:lnTo>
                  <a:lnTo>
                    <a:pt x="6717" y="98"/>
                  </a:lnTo>
                  <a:lnTo>
                    <a:pt x="6522" y="25"/>
                  </a:lnTo>
                  <a:lnTo>
                    <a:pt x="63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28" name="Google Shape;828;p47"/>
          <p:cNvGrpSpPr/>
          <p:nvPr/>
        </p:nvGrpSpPr>
        <p:grpSpPr>
          <a:xfrm>
            <a:off x="5496544" y="2079358"/>
            <a:ext cx="215437" cy="351204"/>
            <a:chOff x="6730350" y="2315900"/>
            <a:chExt cx="257700" cy="420100"/>
          </a:xfrm>
          <a:solidFill>
            <a:schemeClr val="tx1"/>
          </a:solidFill>
        </p:grpSpPr>
        <p:sp>
          <p:nvSpPr>
            <p:cNvPr id="829" name="Google Shape;829;p47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47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47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47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47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34" name="Google Shape;834;p47"/>
          <p:cNvGrpSpPr/>
          <p:nvPr/>
        </p:nvGrpSpPr>
        <p:grpSpPr>
          <a:xfrm>
            <a:off x="477889" y="2615840"/>
            <a:ext cx="109265" cy="398166"/>
            <a:chOff x="727175" y="2957625"/>
            <a:chExt cx="130700" cy="476275"/>
          </a:xfrm>
          <a:solidFill>
            <a:schemeClr val="tx1"/>
          </a:solidFill>
        </p:grpSpPr>
        <p:sp>
          <p:nvSpPr>
            <p:cNvPr id="835" name="Google Shape;835;p47"/>
            <p:cNvSpPr/>
            <p:nvPr/>
          </p:nvSpPr>
          <p:spPr>
            <a:xfrm>
              <a:off x="727175" y="2957625"/>
              <a:ext cx="130700" cy="476275"/>
            </a:xfrm>
            <a:custGeom>
              <a:avLst/>
              <a:gdLst/>
              <a:ahLst/>
              <a:cxnLst/>
              <a:rect l="l" t="t" r="r" b="b"/>
              <a:pathLst>
                <a:path w="5228" h="19051" extrusionOk="0">
                  <a:moveTo>
                    <a:pt x="2614" y="489"/>
                  </a:moveTo>
                  <a:lnTo>
                    <a:pt x="2858" y="538"/>
                  </a:lnTo>
                  <a:lnTo>
                    <a:pt x="3102" y="611"/>
                  </a:lnTo>
                  <a:lnTo>
                    <a:pt x="3322" y="709"/>
                  </a:lnTo>
                  <a:lnTo>
                    <a:pt x="3493" y="880"/>
                  </a:lnTo>
                  <a:lnTo>
                    <a:pt x="3664" y="1051"/>
                  </a:lnTo>
                  <a:lnTo>
                    <a:pt x="3762" y="1270"/>
                  </a:lnTo>
                  <a:lnTo>
                    <a:pt x="3835" y="1490"/>
                  </a:lnTo>
                  <a:lnTo>
                    <a:pt x="3859" y="1759"/>
                  </a:lnTo>
                  <a:lnTo>
                    <a:pt x="3859" y="14483"/>
                  </a:lnTo>
                  <a:lnTo>
                    <a:pt x="3884" y="14581"/>
                  </a:lnTo>
                  <a:lnTo>
                    <a:pt x="3908" y="14679"/>
                  </a:lnTo>
                  <a:lnTo>
                    <a:pt x="3957" y="14776"/>
                  </a:lnTo>
                  <a:lnTo>
                    <a:pt x="4030" y="14850"/>
                  </a:lnTo>
                  <a:lnTo>
                    <a:pt x="4177" y="14996"/>
                  </a:lnTo>
                  <a:lnTo>
                    <a:pt x="4324" y="15167"/>
                  </a:lnTo>
                  <a:lnTo>
                    <a:pt x="4446" y="15363"/>
                  </a:lnTo>
                  <a:lnTo>
                    <a:pt x="4543" y="15558"/>
                  </a:lnTo>
                  <a:lnTo>
                    <a:pt x="4641" y="15778"/>
                  </a:lnTo>
                  <a:lnTo>
                    <a:pt x="4690" y="15973"/>
                  </a:lnTo>
                  <a:lnTo>
                    <a:pt x="4714" y="16193"/>
                  </a:lnTo>
                  <a:lnTo>
                    <a:pt x="4739" y="16437"/>
                  </a:lnTo>
                  <a:lnTo>
                    <a:pt x="4714" y="16633"/>
                  </a:lnTo>
                  <a:lnTo>
                    <a:pt x="4690" y="16852"/>
                  </a:lnTo>
                  <a:lnTo>
                    <a:pt x="4641" y="17048"/>
                  </a:lnTo>
                  <a:lnTo>
                    <a:pt x="4568" y="17243"/>
                  </a:lnTo>
                  <a:lnTo>
                    <a:pt x="4470" y="17438"/>
                  </a:lnTo>
                  <a:lnTo>
                    <a:pt x="4372" y="17609"/>
                  </a:lnTo>
                  <a:lnTo>
                    <a:pt x="4250" y="17780"/>
                  </a:lnTo>
                  <a:lnTo>
                    <a:pt x="4104" y="17927"/>
                  </a:lnTo>
                  <a:lnTo>
                    <a:pt x="3957" y="18073"/>
                  </a:lnTo>
                  <a:lnTo>
                    <a:pt x="3811" y="18196"/>
                  </a:lnTo>
                  <a:lnTo>
                    <a:pt x="3615" y="18293"/>
                  </a:lnTo>
                  <a:lnTo>
                    <a:pt x="3444" y="18391"/>
                  </a:lnTo>
                  <a:lnTo>
                    <a:pt x="3249" y="18464"/>
                  </a:lnTo>
                  <a:lnTo>
                    <a:pt x="3029" y="18513"/>
                  </a:lnTo>
                  <a:lnTo>
                    <a:pt x="2834" y="18538"/>
                  </a:lnTo>
                  <a:lnTo>
                    <a:pt x="2614" y="18562"/>
                  </a:lnTo>
                  <a:lnTo>
                    <a:pt x="2394" y="18538"/>
                  </a:lnTo>
                  <a:lnTo>
                    <a:pt x="2174" y="18513"/>
                  </a:lnTo>
                  <a:lnTo>
                    <a:pt x="1979" y="18464"/>
                  </a:lnTo>
                  <a:lnTo>
                    <a:pt x="1784" y="18391"/>
                  </a:lnTo>
                  <a:lnTo>
                    <a:pt x="1613" y="18293"/>
                  </a:lnTo>
                  <a:lnTo>
                    <a:pt x="1417" y="18196"/>
                  </a:lnTo>
                  <a:lnTo>
                    <a:pt x="1271" y="18073"/>
                  </a:lnTo>
                  <a:lnTo>
                    <a:pt x="1124" y="17927"/>
                  </a:lnTo>
                  <a:lnTo>
                    <a:pt x="978" y="17780"/>
                  </a:lnTo>
                  <a:lnTo>
                    <a:pt x="855" y="17609"/>
                  </a:lnTo>
                  <a:lnTo>
                    <a:pt x="758" y="17438"/>
                  </a:lnTo>
                  <a:lnTo>
                    <a:pt x="660" y="17243"/>
                  </a:lnTo>
                  <a:lnTo>
                    <a:pt x="587" y="17048"/>
                  </a:lnTo>
                  <a:lnTo>
                    <a:pt x="538" y="16852"/>
                  </a:lnTo>
                  <a:lnTo>
                    <a:pt x="514" y="16633"/>
                  </a:lnTo>
                  <a:lnTo>
                    <a:pt x="489" y="16437"/>
                  </a:lnTo>
                  <a:lnTo>
                    <a:pt x="514" y="16193"/>
                  </a:lnTo>
                  <a:lnTo>
                    <a:pt x="538" y="15973"/>
                  </a:lnTo>
                  <a:lnTo>
                    <a:pt x="587" y="15778"/>
                  </a:lnTo>
                  <a:lnTo>
                    <a:pt x="684" y="15558"/>
                  </a:lnTo>
                  <a:lnTo>
                    <a:pt x="782" y="15363"/>
                  </a:lnTo>
                  <a:lnTo>
                    <a:pt x="904" y="15167"/>
                  </a:lnTo>
                  <a:lnTo>
                    <a:pt x="1051" y="14996"/>
                  </a:lnTo>
                  <a:lnTo>
                    <a:pt x="1197" y="14850"/>
                  </a:lnTo>
                  <a:lnTo>
                    <a:pt x="1271" y="14776"/>
                  </a:lnTo>
                  <a:lnTo>
                    <a:pt x="1319" y="14679"/>
                  </a:lnTo>
                  <a:lnTo>
                    <a:pt x="1344" y="14581"/>
                  </a:lnTo>
                  <a:lnTo>
                    <a:pt x="1368" y="14483"/>
                  </a:lnTo>
                  <a:lnTo>
                    <a:pt x="1368" y="1759"/>
                  </a:lnTo>
                  <a:lnTo>
                    <a:pt x="1393" y="1490"/>
                  </a:lnTo>
                  <a:lnTo>
                    <a:pt x="1466" y="1270"/>
                  </a:lnTo>
                  <a:lnTo>
                    <a:pt x="1564" y="1051"/>
                  </a:lnTo>
                  <a:lnTo>
                    <a:pt x="1735" y="880"/>
                  </a:lnTo>
                  <a:lnTo>
                    <a:pt x="1906" y="709"/>
                  </a:lnTo>
                  <a:lnTo>
                    <a:pt x="2125" y="611"/>
                  </a:lnTo>
                  <a:lnTo>
                    <a:pt x="2370" y="538"/>
                  </a:lnTo>
                  <a:lnTo>
                    <a:pt x="2614" y="489"/>
                  </a:lnTo>
                  <a:close/>
                  <a:moveTo>
                    <a:pt x="2614" y="0"/>
                  </a:moveTo>
                  <a:lnTo>
                    <a:pt x="2443" y="25"/>
                  </a:lnTo>
                  <a:lnTo>
                    <a:pt x="2272" y="49"/>
                  </a:lnTo>
                  <a:lnTo>
                    <a:pt x="2101" y="98"/>
                  </a:lnTo>
                  <a:lnTo>
                    <a:pt x="1930" y="147"/>
                  </a:lnTo>
                  <a:lnTo>
                    <a:pt x="1784" y="220"/>
                  </a:lnTo>
                  <a:lnTo>
                    <a:pt x="1637" y="318"/>
                  </a:lnTo>
                  <a:lnTo>
                    <a:pt x="1515" y="416"/>
                  </a:lnTo>
                  <a:lnTo>
                    <a:pt x="1393" y="513"/>
                  </a:lnTo>
                  <a:lnTo>
                    <a:pt x="1271" y="635"/>
                  </a:lnTo>
                  <a:lnTo>
                    <a:pt x="1173" y="782"/>
                  </a:lnTo>
                  <a:lnTo>
                    <a:pt x="1075" y="928"/>
                  </a:lnTo>
                  <a:lnTo>
                    <a:pt x="1002" y="1075"/>
                  </a:lnTo>
                  <a:lnTo>
                    <a:pt x="953" y="1246"/>
                  </a:lnTo>
                  <a:lnTo>
                    <a:pt x="904" y="1393"/>
                  </a:lnTo>
                  <a:lnTo>
                    <a:pt x="880" y="1588"/>
                  </a:lnTo>
                  <a:lnTo>
                    <a:pt x="880" y="1759"/>
                  </a:lnTo>
                  <a:lnTo>
                    <a:pt x="880" y="14483"/>
                  </a:lnTo>
                  <a:lnTo>
                    <a:pt x="684" y="14679"/>
                  </a:lnTo>
                  <a:lnTo>
                    <a:pt x="514" y="14874"/>
                  </a:lnTo>
                  <a:lnTo>
                    <a:pt x="367" y="15094"/>
                  </a:lnTo>
                  <a:lnTo>
                    <a:pt x="245" y="15338"/>
                  </a:lnTo>
                  <a:lnTo>
                    <a:pt x="147" y="15607"/>
                  </a:lnTo>
                  <a:lnTo>
                    <a:pt x="74" y="15875"/>
                  </a:lnTo>
                  <a:lnTo>
                    <a:pt x="25" y="16144"/>
                  </a:lnTo>
                  <a:lnTo>
                    <a:pt x="1" y="16437"/>
                  </a:lnTo>
                  <a:lnTo>
                    <a:pt x="25" y="16681"/>
                  </a:lnTo>
                  <a:lnTo>
                    <a:pt x="49" y="16950"/>
                  </a:lnTo>
                  <a:lnTo>
                    <a:pt x="123" y="17194"/>
                  </a:lnTo>
                  <a:lnTo>
                    <a:pt x="196" y="17438"/>
                  </a:lnTo>
                  <a:lnTo>
                    <a:pt x="318" y="17683"/>
                  </a:lnTo>
                  <a:lnTo>
                    <a:pt x="440" y="17878"/>
                  </a:lnTo>
                  <a:lnTo>
                    <a:pt x="611" y="18098"/>
                  </a:lnTo>
                  <a:lnTo>
                    <a:pt x="758" y="18269"/>
                  </a:lnTo>
                  <a:lnTo>
                    <a:pt x="953" y="18440"/>
                  </a:lnTo>
                  <a:lnTo>
                    <a:pt x="1149" y="18586"/>
                  </a:lnTo>
                  <a:lnTo>
                    <a:pt x="1368" y="18733"/>
                  </a:lnTo>
                  <a:lnTo>
                    <a:pt x="1588" y="18831"/>
                  </a:lnTo>
                  <a:lnTo>
                    <a:pt x="1832" y="18928"/>
                  </a:lnTo>
                  <a:lnTo>
                    <a:pt x="2077" y="18977"/>
                  </a:lnTo>
                  <a:lnTo>
                    <a:pt x="2345" y="19026"/>
                  </a:lnTo>
                  <a:lnTo>
                    <a:pt x="2614" y="19050"/>
                  </a:lnTo>
                  <a:lnTo>
                    <a:pt x="2883" y="19026"/>
                  </a:lnTo>
                  <a:lnTo>
                    <a:pt x="3151" y="18977"/>
                  </a:lnTo>
                  <a:lnTo>
                    <a:pt x="3395" y="18928"/>
                  </a:lnTo>
                  <a:lnTo>
                    <a:pt x="3640" y="18831"/>
                  </a:lnTo>
                  <a:lnTo>
                    <a:pt x="3859" y="18733"/>
                  </a:lnTo>
                  <a:lnTo>
                    <a:pt x="4079" y="18586"/>
                  </a:lnTo>
                  <a:lnTo>
                    <a:pt x="4275" y="18440"/>
                  </a:lnTo>
                  <a:lnTo>
                    <a:pt x="4470" y="18269"/>
                  </a:lnTo>
                  <a:lnTo>
                    <a:pt x="4617" y="18098"/>
                  </a:lnTo>
                  <a:lnTo>
                    <a:pt x="4788" y="17878"/>
                  </a:lnTo>
                  <a:lnTo>
                    <a:pt x="4910" y="17683"/>
                  </a:lnTo>
                  <a:lnTo>
                    <a:pt x="5032" y="17438"/>
                  </a:lnTo>
                  <a:lnTo>
                    <a:pt x="5105" y="17194"/>
                  </a:lnTo>
                  <a:lnTo>
                    <a:pt x="5178" y="16950"/>
                  </a:lnTo>
                  <a:lnTo>
                    <a:pt x="5203" y="16681"/>
                  </a:lnTo>
                  <a:lnTo>
                    <a:pt x="5227" y="16437"/>
                  </a:lnTo>
                  <a:lnTo>
                    <a:pt x="5203" y="16144"/>
                  </a:lnTo>
                  <a:lnTo>
                    <a:pt x="5154" y="15875"/>
                  </a:lnTo>
                  <a:lnTo>
                    <a:pt x="5081" y="15607"/>
                  </a:lnTo>
                  <a:lnTo>
                    <a:pt x="4983" y="15338"/>
                  </a:lnTo>
                  <a:lnTo>
                    <a:pt x="4861" y="15094"/>
                  </a:lnTo>
                  <a:lnTo>
                    <a:pt x="4714" y="14874"/>
                  </a:lnTo>
                  <a:lnTo>
                    <a:pt x="4543" y="14679"/>
                  </a:lnTo>
                  <a:lnTo>
                    <a:pt x="4348" y="14483"/>
                  </a:lnTo>
                  <a:lnTo>
                    <a:pt x="4348" y="1759"/>
                  </a:lnTo>
                  <a:lnTo>
                    <a:pt x="4348" y="1588"/>
                  </a:lnTo>
                  <a:lnTo>
                    <a:pt x="4324" y="1393"/>
                  </a:lnTo>
                  <a:lnTo>
                    <a:pt x="4275" y="1246"/>
                  </a:lnTo>
                  <a:lnTo>
                    <a:pt x="4226" y="1075"/>
                  </a:lnTo>
                  <a:lnTo>
                    <a:pt x="4153" y="928"/>
                  </a:lnTo>
                  <a:lnTo>
                    <a:pt x="4055" y="782"/>
                  </a:lnTo>
                  <a:lnTo>
                    <a:pt x="3957" y="635"/>
                  </a:lnTo>
                  <a:lnTo>
                    <a:pt x="3835" y="513"/>
                  </a:lnTo>
                  <a:lnTo>
                    <a:pt x="3713" y="416"/>
                  </a:lnTo>
                  <a:lnTo>
                    <a:pt x="3591" y="318"/>
                  </a:lnTo>
                  <a:lnTo>
                    <a:pt x="3444" y="220"/>
                  </a:lnTo>
                  <a:lnTo>
                    <a:pt x="3298" y="147"/>
                  </a:lnTo>
                  <a:lnTo>
                    <a:pt x="3127" y="98"/>
                  </a:lnTo>
                  <a:lnTo>
                    <a:pt x="2956" y="49"/>
                  </a:lnTo>
                  <a:lnTo>
                    <a:pt x="2785" y="25"/>
                  </a:lnTo>
                  <a:lnTo>
                    <a:pt x="26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47"/>
            <p:cNvSpPr/>
            <p:nvPr/>
          </p:nvSpPr>
          <p:spPr>
            <a:xfrm>
              <a:off x="751600" y="3090125"/>
              <a:ext cx="81850" cy="319350"/>
            </a:xfrm>
            <a:custGeom>
              <a:avLst/>
              <a:gdLst/>
              <a:ahLst/>
              <a:cxnLst/>
              <a:rect l="l" t="t" r="r" b="b"/>
              <a:pathLst>
                <a:path w="3274" h="12774" extrusionOk="0">
                  <a:moveTo>
                    <a:pt x="880" y="0"/>
                  </a:moveTo>
                  <a:lnTo>
                    <a:pt x="880" y="9183"/>
                  </a:lnTo>
                  <a:lnTo>
                    <a:pt x="855" y="9379"/>
                  </a:lnTo>
                  <a:lnTo>
                    <a:pt x="782" y="9574"/>
                  </a:lnTo>
                  <a:lnTo>
                    <a:pt x="684" y="9745"/>
                  </a:lnTo>
                  <a:lnTo>
                    <a:pt x="538" y="9916"/>
                  </a:lnTo>
                  <a:lnTo>
                    <a:pt x="416" y="10038"/>
                  </a:lnTo>
                  <a:lnTo>
                    <a:pt x="318" y="10160"/>
                  </a:lnTo>
                  <a:lnTo>
                    <a:pt x="220" y="10307"/>
                  </a:lnTo>
                  <a:lnTo>
                    <a:pt x="147" y="10453"/>
                  </a:lnTo>
                  <a:lnTo>
                    <a:pt x="74" y="10624"/>
                  </a:lnTo>
                  <a:lnTo>
                    <a:pt x="49" y="10795"/>
                  </a:lnTo>
                  <a:lnTo>
                    <a:pt x="1" y="10966"/>
                  </a:lnTo>
                  <a:lnTo>
                    <a:pt x="1" y="11137"/>
                  </a:lnTo>
                  <a:lnTo>
                    <a:pt x="1" y="11284"/>
                  </a:lnTo>
                  <a:lnTo>
                    <a:pt x="25" y="11455"/>
                  </a:lnTo>
                  <a:lnTo>
                    <a:pt x="74" y="11601"/>
                  </a:lnTo>
                  <a:lnTo>
                    <a:pt x="123" y="11772"/>
                  </a:lnTo>
                  <a:lnTo>
                    <a:pt x="196" y="11894"/>
                  </a:lnTo>
                  <a:lnTo>
                    <a:pt x="294" y="12041"/>
                  </a:lnTo>
                  <a:lnTo>
                    <a:pt x="367" y="12163"/>
                  </a:lnTo>
                  <a:lnTo>
                    <a:pt x="489" y="12285"/>
                  </a:lnTo>
                  <a:lnTo>
                    <a:pt x="587" y="12383"/>
                  </a:lnTo>
                  <a:lnTo>
                    <a:pt x="733" y="12480"/>
                  </a:lnTo>
                  <a:lnTo>
                    <a:pt x="855" y="12554"/>
                  </a:lnTo>
                  <a:lnTo>
                    <a:pt x="1002" y="12627"/>
                  </a:lnTo>
                  <a:lnTo>
                    <a:pt x="1148" y="12700"/>
                  </a:lnTo>
                  <a:lnTo>
                    <a:pt x="1319" y="12725"/>
                  </a:lnTo>
                  <a:lnTo>
                    <a:pt x="1466" y="12749"/>
                  </a:lnTo>
                  <a:lnTo>
                    <a:pt x="1637" y="12773"/>
                  </a:lnTo>
                  <a:lnTo>
                    <a:pt x="1808" y="12749"/>
                  </a:lnTo>
                  <a:lnTo>
                    <a:pt x="1954" y="12725"/>
                  </a:lnTo>
                  <a:lnTo>
                    <a:pt x="2125" y="12700"/>
                  </a:lnTo>
                  <a:lnTo>
                    <a:pt x="2272" y="12627"/>
                  </a:lnTo>
                  <a:lnTo>
                    <a:pt x="2418" y="12554"/>
                  </a:lnTo>
                  <a:lnTo>
                    <a:pt x="2541" y="12480"/>
                  </a:lnTo>
                  <a:lnTo>
                    <a:pt x="2687" y="12383"/>
                  </a:lnTo>
                  <a:lnTo>
                    <a:pt x="2785" y="12285"/>
                  </a:lnTo>
                  <a:lnTo>
                    <a:pt x="2907" y="12163"/>
                  </a:lnTo>
                  <a:lnTo>
                    <a:pt x="2980" y="12041"/>
                  </a:lnTo>
                  <a:lnTo>
                    <a:pt x="3078" y="11894"/>
                  </a:lnTo>
                  <a:lnTo>
                    <a:pt x="3151" y="11772"/>
                  </a:lnTo>
                  <a:lnTo>
                    <a:pt x="3200" y="11601"/>
                  </a:lnTo>
                  <a:lnTo>
                    <a:pt x="3249" y="11455"/>
                  </a:lnTo>
                  <a:lnTo>
                    <a:pt x="3273" y="11284"/>
                  </a:lnTo>
                  <a:lnTo>
                    <a:pt x="3273" y="11137"/>
                  </a:lnTo>
                  <a:lnTo>
                    <a:pt x="3273" y="10966"/>
                  </a:lnTo>
                  <a:lnTo>
                    <a:pt x="3224" y="10795"/>
                  </a:lnTo>
                  <a:lnTo>
                    <a:pt x="3200" y="10624"/>
                  </a:lnTo>
                  <a:lnTo>
                    <a:pt x="3127" y="10453"/>
                  </a:lnTo>
                  <a:lnTo>
                    <a:pt x="3053" y="10307"/>
                  </a:lnTo>
                  <a:lnTo>
                    <a:pt x="2956" y="10160"/>
                  </a:lnTo>
                  <a:lnTo>
                    <a:pt x="2858" y="10038"/>
                  </a:lnTo>
                  <a:lnTo>
                    <a:pt x="2736" y="9916"/>
                  </a:lnTo>
                  <a:lnTo>
                    <a:pt x="2589" y="9745"/>
                  </a:lnTo>
                  <a:lnTo>
                    <a:pt x="2492" y="9574"/>
                  </a:lnTo>
                  <a:lnTo>
                    <a:pt x="2418" y="9379"/>
                  </a:lnTo>
                  <a:lnTo>
                    <a:pt x="2394" y="9183"/>
                  </a:lnTo>
                  <a:lnTo>
                    <a:pt x="2394" y="8255"/>
                  </a:lnTo>
                  <a:lnTo>
                    <a:pt x="2052" y="8255"/>
                  </a:lnTo>
                  <a:lnTo>
                    <a:pt x="1954" y="8231"/>
                  </a:lnTo>
                  <a:lnTo>
                    <a:pt x="1881" y="8182"/>
                  </a:lnTo>
                  <a:lnTo>
                    <a:pt x="1832" y="8109"/>
                  </a:lnTo>
                  <a:lnTo>
                    <a:pt x="1808" y="8011"/>
                  </a:lnTo>
                  <a:lnTo>
                    <a:pt x="1832" y="7913"/>
                  </a:lnTo>
                  <a:lnTo>
                    <a:pt x="1881" y="7840"/>
                  </a:lnTo>
                  <a:lnTo>
                    <a:pt x="1954" y="7791"/>
                  </a:lnTo>
                  <a:lnTo>
                    <a:pt x="2052" y="7767"/>
                  </a:lnTo>
                  <a:lnTo>
                    <a:pt x="2394" y="7767"/>
                  </a:lnTo>
                  <a:lnTo>
                    <a:pt x="2394" y="6912"/>
                  </a:lnTo>
                  <a:lnTo>
                    <a:pt x="2052" y="6912"/>
                  </a:lnTo>
                  <a:lnTo>
                    <a:pt x="1954" y="6888"/>
                  </a:lnTo>
                  <a:lnTo>
                    <a:pt x="1881" y="6839"/>
                  </a:lnTo>
                  <a:lnTo>
                    <a:pt x="1832" y="6765"/>
                  </a:lnTo>
                  <a:lnTo>
                    <a:pt x="1808" y="6668"/>
                  </a:lnTo>
                  <a:lnTo>
                    <a:pt x="1832" y="6570"/>
                  </a:lnTo>
                  <a:lnTo>
                    <a:pt x="1881" y="6497"/>
                  </a:lnTo>
                  <a:lnTo>
                    <a:pt x="1954" y="6448"/>
                  </a:lnTo>
                  <a:lnTo>
                    <a:pt x="2052" y="6423"/>
                  </a:lnTo>
                  <a:lnTo>
                    <a:pt x="2394" y="6423"/>
                  </a:lnTo>
                  <a:lnTo>
                    <a:pt x="2394" y="5569"/>
                  </a:lnTo>
                  <a:lnTo>
                    <a:pt x="2052" y="5569"/>
                  </a:lnTo>
                  <a:lnTo>
                    <a:pt x="1954" y="5544"/>
                  </a:lnTo>
                  <a:lnTo>
                    <a:pt x="1881" y="5495"/>
                  </a:lnTo>
                  <a:lnTo>
                    <a:pt x="1832" y="5422"/>
                  </a:lnTo>
                  <a:lnTo>
                    <a:pt x="1808" y="5324"/>
                  </a:lnTo>
                  <a:lnTo>
                    <a:pt x="1832" y="5227"/>
                  </a:lnTo>
                  <a:lnTo>
                    <a:pt x="1881" y="5153"/>
                  </a:lnTo>
                  <a:lnTo>
                    <a:pt x="1954" y="5105"/>
                  </a:lnTo>
                  <a:lnTo>
                    <a:pt x="2052" y="5080"/>
                  </a:lnTo>
                  <a:lnTo>
                    <a:pt x="2394" y="5080"/>
                  </a:lnTo>
                  <a:lnTo>
                    <a:pt x="2394" y="4225"/>
                  </a:lnTo>
                  <a:lnTo>
                    <a:pt x="2052" y="4225"/>
                  </a:lnTo>
                  <a:lnTo>
                    <a:pt x="1954" y="4201"/>
                  </a:lnTo>
                  <a:lnTo>
                    <a:pt x="1881" y="4152"/>
                  </a:lnTo>
                  <a:lnTo>
                    <a:pt x="1832" y="4079"/>
                  </a:lnTo>
                  <a:lnTo>
                    <a:pt x="1808" y="3981"/>
                  </a:lnTo>
                  <a:lnTo>
                    <a:pt x="1832" y="3883"/>
                  </a:lnTo>
                  <a:lnTo>
                    <a:pt x="1881" y="3810"/>
                  </a:lnTo>
                  <a:lnTo>
                    <a:pt x="1954" y="3761"/>
                  </a:lnTo>
                  <a:lnTo>
                    <a:pt x="2052" y="3737"/>
                  </a:lnTo>
                  <a:lnTo>
                    <a:pt x="2394" y="3737"/>
                  </a:lnTo>
                  <a:lnTo>
                    <a:pt x="2394" y="2882"/>
                  </a:lnTo>
                  <a:lnTo>
                    <a:pt x="2052" y="2882"/>
                  </a:lnTo>
                  <a:lnTo>
                    <a:pt x="1954" y="2858"/>
                  </a:lnTo>
                  <a:lnTo>
                    <a:pt x="1881" y="2809"/>
                  </a:lnTo>
                  <a:lnTo>
                    <a:pt x="1832" y="2736"/>
                  </a:lnTo>
                  <a:lnTo>
                    <a:pt x="1808" y="2638"/>
                  </a:lnTo>
                  <a:lnTo>
                    <a:pt x="1832" y="2540"/>
                  </a:lnTo>
                  <a:lnTo>
                    <a:pt x="1881" y="2467"/>
                  </a:lnTo>
                  <a:lnTo>
                    <a:pt x="1954" y="2418"/>
                  </a:lnTo>
                  <a:lnTo>
                    <a:pt x="2052" y="2394"/>
                  </a:lnTo>
                  <a:lnTo>
                    <a:pt x="2394" y="2394"/>
                  </a:lnTo>
                  <a:lnTo>
                    <a:pt x="2394" y="1539"/>
                  </a:lnTo>
                  <a:lnTo>
                    <a:pt x="2052" y="1539"/>
                  </a:lnTo>
                  <a:lnTo>
                    <a:pt x="1954" y="1514"/>
                  </a:lnTo>
                  <a:lnTo>
                    <a:pt x="1881" y="1466"/>
                  </a:lnTo>
                  <a:lnTo>
                    <a:pt x="1832" y="1392"/>
                  </a:lnTo>
                  <a:lnTo>
                    <a:pt x="1808" y="1295"/>
                  </a:lnTo>
                  <a:lnTo>
                    <a:pt x="1832" y="1197"/>
                  </a:lnTo>
                  <a:lnTo>
                    <a:pt x="1881" y="1124"/>
                  </a:lnTo>
                  <a:lnTo>
                    <a:pt x="1954" y="1075"/>
                  </a:lnTo>
                  <a:lnTo>
                    <a:pt x="2052" y="1050"/>
                  </a:lnTo>
                  <a:lnTo>
                    <a:pt x="2394" y="1050"/>
                  </a:lnTo>
                  <a:lnTo>
                    <a:pt x="23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37" name="Google Shape;837;p47"/>
          <p:cNvSpPr/>
          <p:nvPr/>
        </p:nvSpPr>
        <p:spPr>
          <a:xfrm>
            <a:off x="1492208" y="2600114"/>
            <a:ext cx="334860" cy="429809"/>
          </a:xfrm>
          <a:custGeom>
            <a:avLst/>
            <a:gdLst/>
            <a:ahLst/>
            <a:cxnLst/>
            <a:rect l="l" t="t" r="r" b="b"/>
            <a:pathLst>
              <a:path w="16022" h="20565" extrusionOk="0">
                <a:moveTo>
                  <a:pt x="14434" y="1588"/>
                </a:moveTo>
                <a:lnTo>
                  <a:pt x="14434" y="17683"/>
                </a:lnTo>
                <a:lnTo>
                  <a:pt x="1588" y="17683"/>
                </a:lnTo>
                <a:lnTo>
                  <a:pt x="1588" y="1588"/>
                </a:lnTo>
                <a:close/>
                <a:moveTo>
                  <a:pt x="8011" y="18293"/>
                </a:moveTo>
                <a:lnTo>
                  <a:pt x="8182" y="18318"/>
                </a:lnTo>
                <a:lnTo>
                  <a:pt x="8328" y="18366"/>
                </a:lnTo>
                <a:lnTo>
                  <a:pt x="8475" y="18440"/>
                </a:lnTo>
                <a:lnTo>
                  <a:pt x="8597" y="18537"/>
                </a:lnTo>
                <a:lnTo>
                  <a:pt x="8695" y="18660"/>
                </a:lnTo>
                <a:lnTo>
                  <a:pt x="8768" y="18806"/>
                </a:lnTo>
                <a:lnTo>
                  <a:pt x="8817" y="18953"/>
                </a:lnTo>
                <a:lnTo>
                  <a:pt x="8841" y="19124"/>
                </a:lnTo>
                <a:lnTo>
                  <a:pt x="8817" y="19295"/>
                </a:lnTo>
                <a:lnTo>
                  <a:pt x="8768" y="19441"/>
                </a:lnTo>
                <a:lnTo>
                  <a:pt x="8695" y="19588"/>
                </a:lnTo>
                <a:lnTo>
                  <a:pt x="8597" y="19710"/>
                </a:lnTo>
                <a:lnTo>
                  <a:pt x="8475" y="19807"/>
                </a:lnTo>
                <a:lnTo>
                  <a:pt x="8328" y="19881"/>
                </a:lnTo>
                <a:lnTo>
                  <a:pt x="8182" y="19930"/>
                </a:lnTo>
                <a:lnTo>
                  <a:pt x="8011" y="19954"/>
                </a:lnTo>
                <a:lnTo>
                  <a:pt x="7840" y="19930"/>
                </a:lnTo>
                <a:lnTo>
                  <a:pt x="7693" y="19881"/>
                </a:lnTo>
                <a:lnTo>
                  <a:pt x="7547" y="19807"/>
                </a:lnTo>
                <a:lnTo>
                  <a:pt x="7425" y="19710"/>
                </a:lnTo>
                <a:lnTo>
                  <a:pt x="7327" y="19588"/>
                </a:lnTo>
                <a:lnTo>
                  <a:pt x="7254" y="19441"/>
                </a:lnTo>
                <a:lnTo>
                  <a:pt x="7205" y="19295"/>
                </a:lnTo>
                <a:lnTo>
                  <a:pt x="7181" y="19124"/>
                </a:lnTo>
                <a:lnTo>
                  <a:pt x="7205" y="18953"/>
                </a:lnTo>
                <a:lnTo>
                  <a:pt x="7254" y="18806"/>
                </a:lnTo>
                <a:lnTo>
                  <a:pt x="7327" y="18660"/>
                </a:lnTo>
                <a:lnTo>
                  <a:pt x="7425" y="18537"/>
                </a:lnTo>
                <a:lnTo>
                  <a:pt x="7547" y="18440"/>
                </a:lnTo>
                <a:lnTo>
                  <a:pt x="7693" y="18366"/>
                </a:lnTo>
                <a:lnTo>
                  <a:pt x="7840" y="18318"/>
                </a:lnTo>
                <a:lnTo>
                  <a:pt x="8011" y="18293"/>
                </a:lnTo>
                <a:close/>
                <a:moveTo>
                  <a:pt x="1270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7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7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70" y="20565"/>
                </a:lnTo>
                <a:lnTo>
                  <a:pt x="14752" y="20565"/>
                </a:lnTo>
                <a:lnTo>
                  <a:pt x="14996" y="20540"/>
                </a:lnTo>
                <a:lnTo>
                  <a:pt x="15240" y="20467"/>
                </a:lnTo>
                <a:lnTo>
                  <a:pt x="15460" y="20345"/>
                </a:lnTo>
                <a:lnTo>
                  <a:pt x="15655" y="20198"/>
                </a:lnTo>
                <a:lnTo>
                  <a:pt x="15802" y="20003"/>
                </a:lnTo>
                <a:lnTo>
                  <a:pt x="15924" y="19783"/>
                </a:lnTo>
                <a:lnTo>
                  <a:pt x="15997" y="19539"/>
                </a:lnTo>
                <a:lnTo>
                  <a:pt x="16022" y="19270"/>
                </a:lnTo>
                <a:lnTo>
                  <a:pt x="16022" y="1295"/>
                </a:lnTo>
                <a:lnTo>
                  <a:pt x="15997" y="1026"/>
                </a:lnTo>
                <a:lnTo>
                  <a:pt x="15924" y="782"/>
                </a:lnTo>
                <a:lnTo>
                  <a:pt x="15802" y="562"/>
                </a:lnTo>
                <a:lnTo>
                  <a:pt x="15655" y="367"/>
                </a:lnTo>
                <a:lnTo>
                  <a:pt x="15460" y="220"/>
                </a:lnTo>
                <a:lnTo>
                  <a:pt x="15240" y="98"/>
                </a:lnTo>
                <a:lnTo>
                  <a:pt x="14996" y="25"/>
                </a:lnTo>
                <a:lnTo>
                  <a:pt x="1475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38" name="Google Shape;838;p47"/>
          <p:cNvSpPr/>
          <p:nvPr/>
        </p:nvSpPr>
        <p:spPr>
          <a:xfrm>
            <a:off x="972049" y="2600114"/>
            <a:ext cx="248083" cy="429809"/>
          </a:xfrm>
          <a:custGeom>
            <a:avLst/>
            <a:gdLst/>
            <a:ahLst/>
            <a:cxnLst/>
            <a:rect l="l" t="t" r="r" b="b"/>
            <a:pathLst>
              <a:path w="11870" h="20565" extrusionOk="0">
                <a:moveTo>
                  <a:pt x="6301" y="977"/>
                </a:moveTo>
                <a:lnTo>
                  <a:pt x="6423" y="1002"/>
                </a:lnTo>
                <a:lnTo>
                  <a:pt x="6497" y="1075"/>
                </a:lnTo>
                <a:lnTo>
                  <a:pt x="6570" y="1148"/>
                </a:lnTo>
                <a:lnTo>
                  <a:pt x="6594" y="1270"/>
                </a:lnTo>
                <a:lnTo>
                  <a:pt x="6570" y="1368"/>
                </a:lnTo>
                <a:lnTo>
                  <a:pt x="6497" y="1466"/>
                </a:lnTo>
                <a:lnTo>
                  <a:pt x="6423" y="1515"/>
                </a:lnTo>
                <a:lnTo>
                  <a:pt x="6301" y="1539"/>
                </a:lnTo>
                <a:lnTo>
                  <a:pt x="5569" y="1539"/>
                </a:lnTo>
                <a:lnTo>
                  <a:pt x="5446" y="1515"/>
                </a:lnTo>
                <a:lnTo>
                  <a:pt x="5373" y="1466"/>
                </a:lnTo>
                <a:lnTo>
                  <a:pt x="5300" y="1368"/>
                </a:lnTo>
                <a:lnTo>
                  <a:pt x="5276" y="1270"/>
                </a:lnTo>
                <a:lnTo>
                  <a:pt x="5300" y="1148"/>
                </a:lnTo>
                <a:lnTo>
                  <a:pt x="5373" y="1075"/>
                </a:lnTo>
                <a:lnTo>
                  <a:pt x="5446" y="1002"/>
                </a:lnTo>
                <a:lnTo>
                  <a:pt x="5569" y="977"/>
                </a:lnTo>
                <a:close/>
                <a:moveTo>
                  <a:pt x="10575" y="2565"/>
                </a:moveTo>
                <a:lnTo>
                  <a:pt x="10575" y="16706"/>
                </a:lnTo>
                <a:lnTo>
                  <a:pt x="1295" y="16706"/>
                </a:lnTo>
                <a:lnTo>
                  <a:pt x="1295" y="2565"/>
                </a:lnTo>
                <a:close/>
                <a:moveTo>
                  <a:pt x="5935" y="17780"/>
                </a:moveTo>
                <a:lnTo>
                  <a:pt x="6106" y="17805"/>
                </a:lnTo>
                <a:lnTo>
                  <a:pt x="6277" y="17854"/>
                </a:lnTo>
                <a:lnTo>
                  <a:pt x="6423" y="17927"/>
                </a:lnTo>
                <a:lnTo>
                  <a:pt x="6545" y="18025"/>
                </a:lnTo>
                <a:lnTo>
                  <a:pt x="6643" y="18147"/>
                </a:lnTo>
                <a:lnTo>
                  <a:pt x="6716" y="18293"/>
                </a:lnTo>
                <a:lnTo>
                  <a:pt x="6765" y="18464"/>
                </a:lnTo>
                <a:lnTo>
                  <a:pt x="6790" y="18635"/>
                </a:lnTo>
                <a:lnTo>
                  <a:pt x="6765" y="18806"/>
                </a:lnTo>
                <a:lnTo>
                  <a:pt x="6716" y="18977"/>
                </a:lnTo>
                <a:lnTo>
                  <a:pt x="6643" y="19124"/>
                </a:lnTo>
                <a:lnTo>
                  <a:pt x="6545" y="19246"/>
                </a:lnTo>
                <a:lnTo>
                  <a:pt x="6423" y="19343"/>
                </a:lnTo>
                <a:lnTo>
                  <a:pt x="6277" y="19417"/>
                </a:lnTo>
                <a:lnTo>
                  <a:pt x="6106" y="19465"/>
                </a:lnTo>
                <a:lnTo>
                  <a:pt x="5935" y="19490"/>
                </a:lnTo>
                <a:lnTo>
                  <a:pt x="5764" y="19465"/>
                </a:lnTo>
                <a:lnTo>
                  <a:pt x="5593" y="19417"/>
                </a:lnTo>
                <a:lnTo>
                  <a:pt x="5446" y="19343"/>
                </a:lnTo>
                <a:lnTo>
                  <a:pt x="5324" y="19246"/>
                </a:lnTo>
                <a:lnTo>
                  <a:pt x="5227" y="19124"/>
                </a:lnTo>
                <a:lnTo>
                  <a:pt x="5153" y="18977"/>
                </a:lnTo>
                <a:lnTo>
                  <a:pt x="5105" y="18806"/>
                </a:lnTo>
                <a:lnTo>
                  <a:pt x="5080" y="18635"/>
                </a:lnTo>
                <a:lnTo>
                  <a:pt x="5105" y="18464"/>
                </a:lnTo>
                <a:lnTo>
                  <a:pt x="5153" y="18293"/>
                </a:lnTo>
                <a:lnTo>
                  <a:pt x="5227" y="18147"/>
                </a:lnTo>
                <a:lnTo>
                  <a:pt x="5324" y="18025"/>
                </a:lnTo>
                <a:lnTo>
                  <a:pt x="5446" y="17927"/>
                </a:lnTo>
                <a:lnTo>
                  <a:pt x="5593" y="17854"/>
                </a:lnTo>
                <a:lnTo>
                  <a:pt x="5764" y="17805"/>
                </a:lnTo>
                <a:lnTo>
                  <a:pt x="5935" y="17780"/>
                </a:lnTo>
                <a:close/>
                <a:moveTo>
                  <a:pt x="1295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6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6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95" y="20565"/>
                </a:lnTo>
                <a:lnTo>
                  <a:pt x="10575" y="20565"/>
                </a:lnTo>
                <a:lnTo>
                  <a:pt x="10844" y="20540"/>
                </a:lnTo>
                <a:lnTo>
                  <a:pt x="11088" y="20467"/>
                </a:lnTo>
                <a:lnTo>
                  <a:pt x="11308" y="20345"/>
                </a:lnTo>
                <a:lnTo>
                  <a:pt x="11503" y="20198"/>
                </a:lnTo>
                <a:lnTo>
                  <a:pt x="11650" y="20003"/>
                </a:lnTo>
                <a:lnTo>
                  <a:pt x="11772" y="19783"/>
                </a:lnTo>
                <a:lnTo>
                  <a:pt x="11845" y="19539"/>
                </a:lnTo>
                <a:lnTo>
                  <a:pt x="11870" y="19270"/>
                </a:lnTo>
                <a:lnTo>
                  <a:pt x="11870" y="1295"/>
                </a:lnTo>
                <a:lnTo>
                  <a:pt x="11845" y="1026"/>
                </a:lnTo>
                <a:lnTo>
                  <a:pt x="11772" y="782"/>
                </a:lnTo>
                <a:lnTo>
                  <a:pt x="11650" y="562"/>
                </a:lnTo>
                <a:lnTo>
                  <a:pt x="11503" y="367"/>
                </a:lnTo>
                <a:lnTo>
                  <a:pt x="11308" y="220"/>
                </a:lnTo>
                <a:lnTo>
                  <a:pt x="11088" y="98"/>
                </a:lnTo>
                <a:lnTo>
                  <a:pt x="10844" y="25"/>
                </a:lnTo>
                <a:lnTo>
                  <a:pt x="1057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39" name="Google Shape;839;p47"/>
          <p:cNvGrpSpPr/>
          <p:nvPr/>
        </p:nvGrpSpPr>
        <p:grpSpPr>
          <a:xfrm>
            <a:off x="2029631" y="2628589"/>
            <a:ext cx="386943" cy="372647"/>
            <a:chOff x="2583325" y="2972875"/>
            <a:chExt cx="462850" cy="445750"/>
          </a:xfrm>
          <a:solidFill>
            <a:schemeClr val="tx1"/>
          </a:solidFill>
        </p:grpSpPr>
        <p:sp>
          <p:nvSpPr>
            <p:cNvPr id="840" name="Google Shape;840;p47"/>
            <p:cNvSpPr/>
            <p:nvPr/>
          </p:nvSpPr>
          <p:spPr>
            <a:xfrm>
              <a:off x="2701775" y="3323350"/>
              <a:ext cx="225950" cy="95275"/>
            </a:xfrm>
            <a:custGeom>
              <a:avLst/>
              <a:gdLst/>
              <a:ahLst/>
              <a:cxnLst/>
              <a:rect l="l" t="t" r="r" b="b"/>
              <a:pathLst>
                <a:path w="9038" h="3811" extrusionOk="0">
                  <a:moveTo>
                    <a:pt x="2956" y="1"/>
                  </a:moveTo>
                  <a:lnTo>
                    <a:pt x="2956" y="2956"/>
                  </a:lnTo>
                  <a:lnTo>
                    <a:pt x="685" y="2956"/>
                  </a:lnTo>
                  <a:lnTo>
                    <a:pt x="514" y="3005"/>
                  </a:lnTo>
                  <a:lnTo>
                    <a:pt x="367" y="3103"/>
                  </a:lnTo>
                  <a:lnTo>
                    <a:pt x="245" y="3200"/>
                  </a:lnTo>
                  <a:lnTo>
                    <a:pt x="147" y="3322"/>
                  </a:lnTo>
                  <a:lnTo>
                    <a:pt x="50" y="3469"/>
                  </a:lnTo>
                  <a:lnTo>
                    <a:pt x="1" y="3640"/>
                  </a:lnTo>
                  <a:lnTo>
                    <a:pt x="1" y="3811"/>
                  </a:lnTo>
                  <a:lnTo>
                    <a:pt x="9037" y="3811"/>
                  </a:lnTo>
                  <a:lnTo>
                    <a:pt x="9037" y="3640"/>
                  </a:lnTo>
                  <a:lnTo>
                    <a:pt x="8988" y="3469"/>
                  </a:lnTo>
                  <a:lnTo>
                    <a:pt x="8891" y="3322"/>
                  </a:lnTo>
                  <a:lnTo>
                    <a:pt x="8793" y="3200"/>
                  </a:lnTo>
                  <a:lnTo>
                    <a:pt x="8671" y="3103"/>
                  </a:lnTo>
                  <a:lnTo>
                    <a:pt x="8524" y="3005"/>
                  </a:lnTo>
                  <a:lnTo>
                    <a:pt x="8353" y="2956"/>
                  </a:lnTo>
                  <a:lnTo>
                    <a:pt x="6082" y="2956"/>
                  </a:lnTo>
                  <a:lnTo>
                    <a:pt x="60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47"/>
            <p:cNvSpPr/>
            <p:nvPr/>
          </p:nvSpPr>
          <p:spPr>
            <a:xfrm>
              <a:off x="2583325" y="2972875"/>
              <a:ext cx="462850" cy="337075"/>
            </a:xfrm>
            <a:custGeom>
              <a:avLst/>
              <a:gdLst/>
              <a:ahLst/>
              <a:cxnLst/>
              <a:rect l="l" t="t" r="r" b="b"/>
              <a:pathLst>
                <a:path w="18514" h="13483" extrusionOk="0">
                  <a:moveTo>
                    <a:pt x="17048" y="1466"/>
                  </a:moveTo>
                  <a:lnTo>
                    <a:pt x="17048" y="12017"/>
                  </a:lnTo>
                  <a:lnTo>
                    <a:pt x="1466" y="12017"/>
                  </a:lnTo>
                  <a:lnTo>
                    <a:pt x="1466" y="1466"/>
                  </a:lnTo>
                  <a:close/>
                  <a:moveTo>
                    <a:pt x="391" y="1"/>
                  </a:moveTo>
                  <a:lnTo>
                    <a:pt x="318" y="50"/>
                  </a:lnTo>
                  <a:lnTo>
                    <a:pt x="220" y="74"/>
                  </a:lnTo>
                  <a:lnTo>
                    <a:pt x="147" y="148"/>
                  </a:lnTo>
                  <a:lnTo>
                    <a:pt x="98" y="221"/>
                  </a:lnTo>
                  <a:lnTo>
                    <a:pt x="49" y="294"/>
                  </a:lnTo>
                  <a:lnTo>
                    <a:pt x="25" y="392"/>
                  </a:lnTo>
                  <a:lnTo>
                    <a:pt x="1" y="489"/>
                  </a:lnTo>
                  <a:lnTo>
                    <a:pt x="1" y="12994"/>
                  </a:lnTo>
                  <a:lnTo>
                    <a:pt x="25" y="13092"/>
                  </a:lnTo>
                  <a:lnTo>
                    <a:pt x="49" y="13189"/>
                  </a:lnTo>
                  <a:lnTo>
                    <a:pt x="98" y="13263"/>
                  </a:lnTo>
                  <a:lnTo>
                    <a:pt x="147" y="13336"/>
                  </a:lnTo>
                  <a:lnTo>
                    <a:pt x="220" y="13409"/>
                  </a:lnTo>
                  <a:lnTo>
                    <a:pt x="318" y="13434"/>
                  </a:lnTo>
                  <a:lnTo>
                    <a:pt x="391" y="13483"/>
                  </a:lnTo>
                  <a:lnTo>
                    <a:pt x="18123" y="13483"/>
                  </a:lnTo>
                  <a:lnTo>
                    <a:pt x="18196" y="13434"/>
                  </a:lnTo>
                  <a:lnTo>
                    <a:pt x="18293" y="13409"/>
                  </a:lnTo>
                  <a:lnTo>
                    <a:pt x="18367" y="13336"/>
                  </a:lnTo>
                  <a:lnTo>
                    <a:pt x="18416" y="13263"/>
                  </a:lnTo>
                  <a:lnTo>
                    <a:pt x="18464" y="13189"/>
                  </a:lnTo>
                  <a:lnTo>
                    <a:pt x="18489" y="13092"/>
                  </a:lnTo>
                  <a:lnTo>
                    <a:pt x="18513" y="12994"/>
                  </a:lnTo>
                  <a:lnTo>
                    <a:pt x="18513" y="489"/>
                  </a:lnTo>
                  <a:lnTo>
                    <a:pt x="18489" y="392"/>
                  </a:lnTo>
                  <a:lnTo>
                    <a:pt x="18464" y="294"/>
                  </a:lnTo>
                  <a:lnTo>
                    <a:pt x="18416" y="221"/>
                  </a:lnTo>
                  <a:lnTo>
                    <a:pt x="18367" y="148"/>
                  </a:lnTo>
                  <a:lnTo>
                    <a:pt x="18293" y="74"/>
                  </a:lnTo>
                  <a:lnTo>
                    <a:pt x="18196" y="50"/>
                  </a:lnTo>
                  <a:lnTo>
                    <a:pt x="18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2" name="Google Shape;842;p47"/>
          <p:cNvGrpSpPr/>
          <p:nvPr/>
        </p:nvGrpSpPr>
        <p:grpSpPr>
          <a:xfrm>
            <a:off x="2579886" y="2684246"/>
            <a:ext cx="413486" cy="261355"/>
            <a:chOff x="3241525" y="3039450"/>
            <a:chExt cx="494600" cy="312625"/>
          </a:xfrm>
          <a:solidFill>
            <a:schemeClr val="tx1"/>
          </a:solidFill>
        </p:grpSpPr>
        <p:sp>
          <p:nvSpPr>
            <p:cNvPr id="843" name="Google Shape;843;p47"/>
            <p:cNvSpPr/>
            <p:nvPr/>
          </p:nvSpPr>
          <p:spPr>
            <a:xfrm>
              <a:off x="3241525" y="3039450"/>
              <a:ext cx="494600" cy="312625"/>
            </a:xfrm>
            <a:custGeom>
              <a:avLst/>
              <a:gdLst/>
              <a:ahLst/>
              <a:cxnLst/>
              <a:rect l="l" t="t" r="r" b="b"/>
              <a:pathLst>
                <a:path w="19784" h="12505" extrusionOk="0">
                  <a:moveTo>
                    <a:pt x="9892" y="977"/>
                  </a:moveTo>
                  <a:lnTo>
                    <a:pt x="10356" y="1001"/>
                  </a:lnTo>
                  <a:lnTo>
                    <a:pt x="10796" y="1050"/>
                  </a:lnTo>
                  <a:lnTo>
                    <a:pt x="11235" y="1124"/>
                  </a:lnTo>
                  <a:lnTo>
                    <a:pt x="11675" y="1221"/>
                  </a:lnTo>
                  <a:lnTo>
                    <a:pt x="12090" y="1343"/>
                  </a:lnTo>
                  <a:lnTo>
                    <a:pt x="12505" y="1490"/>
                  </a:lnTo>
                  <a:lnTo>
                    <a:pt x="12920" y="1661"/>
                  </a:lnTo>
                  <a:lnTo>
                    <a:pt x="13311" y="1832"/>
                  </a:lnTo>
                  <a:lnTo>
                    <a:pt x="13702" y="2027"/>
                  </a:lnTo>
                  <a:lnTo>
                    <a:pt x="14068" y="2223"/>
                  </a:lnTo>
                  <a:lnTo>
                    <a:pt x="14752" y="2662"/>
                  </a:lnTo>
                  <a:lnTo>
                    <a:pt x="15412" y="3126"/>
                  </a:lnTo>
                  <a:lnTo>
                    <a:pt x="15973" y="3590"/>
                  </a:lnTo>
                  <a:lnTo>
                    <a:pt x="16462" y="4005"/>
                  </a:lnTo>
                  <a:lnTo>
                    <a:pt x="16901" y="4421"/>
                  </a:lnTo>
                  <a:lnTo>
                    <a:pt x="17292" y="4811"/>
                  </a:lnTo>
                  <a:lnTo>
                    <a:pt x="17634" y="5178"/>
                  </a:lnTo>
                  <a:lnTo>
                    <a:pt x="18196" y="5813"/>
                  </a:lnTo>
                  <a:lnTo>
                    <a:pt x="18562" y="6252"/>
                  </a:lnTo>
                  <a:lnTo>
                    <a:pt x="18196" y="6692"/>
                  </a:lnTo>
                  <a:lnTo>
                    <a:pt x="17634" y="7327"/>
                  </a:lnTo>
                  <a:lnTo>
                    <a:pt x="17292" y="7693"/>
                  </a:lnTo>
                  <a:lnTo>
                    <a:pt x="16901" y="8084"/>
                  </a:lnTo>
                  <a:lnTo>
                    <a:pt x="16462" y="8499"/>
                  </a:lnTo>
                  <a:lnTo>
                    <a:pt x="15973" y="8915"/>
                  </a:lnTo>
                  <a:lnTo>
                    <a:pt x="15412" y="9379"/>
                  </a:lnTo>
                  <a:lnTo>
                    <a:pt x="14752" y="9843"/>
                  </a:lnTo>
                  <a:lnTo>
                    <a:pt x="14068" y="10282"/>
                  </a:lnTo>
                  <a:lnTo>
                    <a:pt x="13702" y="10478"/>
                  </a:lnTo>
                  <a:lnTo>
                    <a:pt x="13311" y="10673"/>
                  </a:lnTo>
                  <a:lnTo>
                    <a:pt x="12920" y="10844"/>
                  </a:lnTo>
                  <a:lnTo>
                    <a:pt x="12505" y="11015"/>
                  </a:lnTo>
                  <a:lnTo>
                    <a:pt x="12090" y="11161"/>
                  </a:lnTo>
                  <a:lnTo>
                    <a:pt x="11675" y="11284"/>
                  </a:lnTo>
                  <a:lnTo>
                    <a:pt x="11235" y="11381"/>
                  </a:lnTo>
                  <a:lnTo>
                    <a:pt x="10796" y="11455"/>
                  </a:lnTo>
                  <a:lnTo>
                    <a:pt x="10356" y="11503"/>
                  </a:lnTo>
                  <a:lnTo>
                    <a:pt x="9892" y="11528"/>
                  </a:lnTo>
                  <a:lnTo>
                    <a:pt x="9477" y="11528"/>
                  </a:lnTo>
                  <a:lnTo>
                    <a:pt x="9086" y="11479"/>
                  </a:lnTo>
                  <a:lnTo>
                    <a:pt x="8695" y="11430"/>
                  </a:lnTo>
                  <a:lnTo>
                    <a:pt x="8304" y="11332"/>
                  </a:lnTo>
                  <a:lnTo>
                    <a:pt x="7914" y="11235"/>
                  </a:lnTo>
                  <a:lnTo>
                    <a:pt x="7523" y="11113"/>
                  </a:lnTo>
                  <a:lnTo>
                    <a:pt x="7157" y="10990"/>
                  </a:lnTo>
                  <a:lnTo>
                    <a:pt x="6790" y="10844"/>
                  </a:lnTo>
                  <a:lnTo>
                    <a:pt x="6448" y="10673"/>
                  </a:lnTo>
                  <a:lnTo>
                    <a:pt x="6082" y="10502"/>
                  </a:lnTo>
                  <a:lnTo>
                    <a:pt x="5423" y="10111"/>
                  </a:lnTo>
                  <a:lnTo>
                    <a:pt x="4788" y="9696"/>
                  </a:lnTo>
                  <a:lnTo>
                    <a:pt x="4201" y="9232"/>
                  </a:lnTo>
                  <a:lnTo>
                    <a:pt x="3640" y="8792"/>
                  </a:lnTo>
                  <a:lnTo>
                    <a:pt x="3127" y="8328"/>
                  </a:lnTo>
                  <a:lnTo>
                    <a:pt x="2663" y="7889"/>
                  </a:lnTo>
                  <a:lnTo>
                    <a:pt x="2272" y="7474"/>
                  </a:lnTo>
                  <a:lnTo>
                    <a:pt x="1613" y="6741"/>
                  </a:lnTo>
                  <a:lnTo>
                    <a:pt x="1222" y="6252"/>
                  </a:lnTo>
                  <a:lnTo>
                    <a:pt x="1613" y="5764"/>
                  </a:lnTo>
                  <a:lnTo>
                    <a:pt x="2272" y="5031"/>
                  </a:lnTo>
                  <a:lnTo>
                    <a:pt x="2663" y="4616"/>
                  </a:lnTo>
                  <a:lnTo>
                    <a:pt x="3127" y="4176"/>
                  </a:lnTo>
                  <a:lnTo>
                    <a:pt x="3640" y="3712"/>
                  </a:lnTo>
                  <a:lnTo>
                    <a:pt x="4201" y="3273"/>
                  </a:lnTo>
                  <a:lnTo>
                    <a:pt x="4788" y="2833"/>
                  </a:lnTo>
                  <a:lnTo>
                    <a:pt x="5423" y="2394"/>
                  </a:lnTo>
                  <a:lnTo>
                    <a:pt x="6082" y="2003"/>
                  </a:lnTo>
                  <a:lnTo>
                    <a:pt x="6448" y="1832"/>
                  </a:lnTo>
                  <a:lnTo>
                    <a:pt x="6790" y="1661"/>
                  </a:lnTo>
                  <a:lnTo>
                    <a:pt x="7157" y="1514"/>
                  </a:lnTo>
                  <a:lnTo>
                    <a:pt x="7523" y="1392"/>
                  </a:lnTo>
                  <a:lnTo>
                    <a:pt x="7914" y="1270"/>
                  </a:lnTo>
                  <a:lnTo>
                    <a:pt x="8304" y="1172"/>
                  </a:lnTo>
                  <a:lnTo>
                    <a:pt x="8695" y="1075"/>
                  </a:lnTo>
                  <a:lnTo>
                    <a:pt x="9086" y="1026"/>
                  </a:lnTo>
                  <a:lnTo>
                    <a:pt x="9477" y="977"/>
                  </a:lnTo>
                  <a:close/>
                  <a:moveTo>
                    <a:pt x="9892" y="0"/>
                  </a:moveTo>
                  <a:lnTo>
                    <a:pt x="9404" y="25"/>
                  </a:lnTo>
                  <a:lnTo>
                    <a:pt x="8915" y="73"/>
                  </a:lnTo>
                  <a:lnTo>
                    <a:pt x="8451" y="147"/>
                  </a:lnTo>
                  <a:lnTo>
                    <a:pt x="7963" y="244"/>
                  </a:lnTo>
                  <a:lnTo>
                    <a:pt x="7523" y="366"/>
                  </a:lnTo>
                  <a:lnTo>
                    <a:pt x="7059" y="513"/>
                  </a:lnTo>
                  <a:lnTo>
                    <a:pt x="6619" y="684"/>
                  </a:lnTo>
                  <a:lnTo>
                    <a:pt x="6204" y="879"/>
                  </a:lnTo>
                  <a:lnTo>
                    <a:pt x="5765" y="1075"/>
                  </a:lnTo>
                  <a:lnTo>
                    <a:pt x="5374" y="1295"/>
                  </a:lnTo>
                  <a:lnTo>
                    <a:pt x="4959" y="1539"/>
                  </a:lnTo>
                  <a:lnTo>
                    <a:pt x="4592" y="1783"/>
                  </a:lnTo>
                  <a:lnTo>
                    <a:pt x="3860" y="2296"/>
                  </a:lnTo>
                  <a:lnTo>
                    <a:pt x="3176" y="2833"/>
                  </a:lnTo>
                  <a:lnTo>
                    <a:pt x="2565" y="3370"/>
                  </a:lnTo>
                  <a:lnTo>
                    <a:pt x="2028" y="3883"/>
                  </a:lnTo>
                  <a:lnTo>
                    <a:pt x="1539" y="4372"/>
                  </a:lnTo>
                  <a:lnTo>
                    <a:pt x="1149" y="4836"/>
                  </a:lnTo>
                  <a:lnTo>
                    <a:pt x="562" y="5520"/>
                  </a:lnTo>
                  <a:lnTo>
                    <a:pt x="318" y="5837"/>
                  </a:lnTo>
                  <a:lnTo>
                    <a:pt x="1" y="6252"/>
                  </a:lnTo>
                  <a:lnTo>
                    <a:pt x="318" y="6668"/>
                  </a:lnTo>
                  <a:lnTo>
                    <a:pt x="562" y="6985"/>
                  </a:lnTo>
                  <a:lnTo>
                    <a:pt x="1149" y="7669"/>
                  </a:lnTo>
                  <a:lnTo>
                    <a:pt x="1539" y="8133"/>
                  </a:lnTo>
                  <a:lnTo>
                    <a:pt x="2028" y="8621"/>
                  </a:lnTo>
                  <a:lnTo>
                    <a:pt x="2565" y="9134"/>
                  </a:lnTo>
                  <a:lnTo>
                    <a:pt x="3176" y="9672"/>
                  </a:lnTo>
                  <a:lnTo>
                    <a:pt x="3860" y="10209"/>
                  </a:lnTo>
                  <a:lnTo>
                    <a:pt x="4592" y="10722"/>
                  </a:lnTo>
                  <a:lnTo>
                    <a:pt x="4959" y="10966"/>
                  </a:lnTo>
                  <a:lnTo>
                    <a:pt x="5374" y="11210"/>
                  </a:lnTo>
                  <a:lnTo>
                    <a:pt x="5765" y="11430"/>
                  </a:lnTo>
                  <a:lnTo>
                    <a:pt x="6204" y="11625"/>
                  </a:lnTo>
                  <a:lnTo>
                    <a:pt x="6619" y="11821"/>
                  </a:lnTo>
                  <a:lnTo>
                    <a:pt x="7059" y="11992"/>
                  </a:lnTo>
                  <a:lnTo>
                    <a:pt x="7523" y="12138"/>
                  </a:lnTo>
                  <a:lnTo>
                    <a:pt x="7963" y="12260"/>
                  </a:lnTo>
                  <a:lnTo>
                    <a:pt x="8451" y="12358"/>
                  </a:lnTo>
                  <a:lnTo>
                    <a:pt x="8915" y="12431"/>
                  </a:lnTo>
                  <a:lnTo>
                    <a:pt x="9404" y="12480"/>
                  </a:lnTo>
                  <a:lnTo>
                    <a:pt x="9892" y="12505"/>
                  </a:lnTo>
                  <a:lnTo>
                    <a:pt x="10380" y="12480"/>
                  </a:lnTo>
                  <a:lnTo>
                    <a:pt x="10869" y="12431"/>
                  </a:lnTo>
                  <a:lnTo>
                    <a:pt x="11333" y="12358"/>
                  </a:lnTo>
                  <a:lnTo>
                    <a:pt x="11821" y="12260"/>
                  </a:lnTo>
                  <a:lnTo>
                    <a:pt x="12261" y="12138"/>
                  </a:lnTo>
                  <a:lnTo>
                    <a:pt x="12725" y="11992"/>
                  </a:lnTo>
                  <a:lnTo>
                    <a:pt x="13165" y="11821"/>
                  </a:lnTo>
                  <a:lnTo>
                    <a:pt x="13580" y="11625"/>
                  </a:lnTo>
                  <a:lnTo>
                    <a:pt x="14019" y="11430"/>
                  </a:lnTo>
                  <a:lnTo>
                    <a:pt x="14410" y="11210"/>
                  </a:lnTo>
                  <a:lnTo>
                    <a:pt x="14825" y="10966"/>
                  </a:lnTo>
                  <a:lnTo>
                    <a:pt x="15192" y="10722"/>
                  </a:lnTo>
                  <a:lnTo>
                    <a:pt x="15924" y="10209"/>
                  </a:lnTo>
                  <a:lnTo>
                    <a:pt x="16608" y="9672"/>
                  </a:lnTo>
                  <a:lnTo>
                    <a:pt x="17219" y="9134"/>
                  </a:lnTo>
                  <a:lnTo>
                    <a:pt x="17756" y="8621"/>
                  </a:lnTo>
                  <a:lnTo>
                    <a:pt x="18245" y="8133"/>
                  </a:lnTo>
                  <a:lnTo>
                    <a:pt x="18635" y="7669"/>
                  </a:lnTo>
                  <a:lnTo>
                    <a:pt x="19222" y="6985"/>
                  </a:lnTo>
                  <a:lnTo>
                    <a:pt x="19466" y="6668"/>
                  </a:lnTo>
                  <a:lnTo>
                    <a:pt x="19783" y="6252"/>
                  </a:lnTo>
                  <a:lnTo>
                    <a:pt x="19466" y="5837"/>
                  </a:lnTo>
                  <a:lnTo>
                    <a:pt x="19222" y="5520"/>
                  </a:lnTo>
                  <a:lnTo>
                    <a:pt x="18635" y="4836"/>
                  </a:lnTo>
                  <a:lnTo>
                    <a:pt x="18245" y="4372"/>
                  </a:lnTo>
                  <a:lnTo>
                    <a:pt x="17756" y="3883"/>
                  </a:lnTo>
                  <a:lnTo>
                    <a:pt x="17219" y="3370"/>
                  </a:lnTo>
                  <a:lnTo>
                    <a:pt x="16608" y="2833"/>
                  </a:lnTo>
                  <a:lnTo>
                    <a:pt x="15924" y="2296"/>
                  </a:lnTo>
                  <a:lnTo>
                    <a:pt x="15192" y="1783"/>
                  </a:lnTo>
                  <a:lnTo>
                    <a:pt x="14825" y="1539"/>
                  </a:lnTo>
                  <a:lnTo>
                    <a:pt x="14410" y="1295"/>
                  </a:lnTo>
                  <a:lnTo>
                    <a:pt x="14019" y="1075"/>
                  </a:lnTo>
                  <a:lnTo>
                    <a:pt x="13580" y="879"/>
                  </a:lnTo>
                  <a:lnTo>
                    <a:pt x="13165" y="684"/>
                  </a:lnTo>
                  <a:lnTo>
                    <a:pt x="12725" y="513"/>
                  </a:lnTo>
                  <a:lnTo>
                    <a:pt x="12261" y="366"/>
                  </a:lnTo>
                  <a:lnTo>
                    <a:pt x="11821" y="244"/>
                  </a:lnTo>
                  <a:lnTo>
                    <a:pt x="11333" y="147"/>
                  </a:lnTo>
                  <a:lnTo>
                    <a:pt x="10869" y="73"/>
                  </a:lnTo>
                  <a:lnTo>
                    <a:pt x="10380" y="25"/>
                  </a:lnTo>
                  <a:lnTo>
                    <a:pt x="98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47"/>
            <p:cNvSpPr/>
            <p:nvPr/>
          </p:nvSpPr>
          <p:spPr>
            <a:xfrm>
              <a:off x="3384400" y="3091350"/>
              <a:ext cx="208850" cy="208825"/>
            </a:xfrm>
            <a:custGeom>
              <a:avLst/>
              <a:gdLst/>
              <a:ahLst/>
              <a:cxnLst/>
              <a:rect l="l" t="t" r="r" b="b"/>
              <a:pathLst>
                <a:path w="8354" h="8353" extrusionOk="0">
                  <a:moveTo>
                    <a:pt x="4177" y="0"/>
                  </a:moveTo>
                  <a:lnTo>
                    <a:pt x="3762" y="24"/>
                  </a:lnTo>
                  <a:lnTo>
                    <a:pt x="3347" y="73"/>
                  </a:lnTo>
                  <a:lnTo>
                    <a:pt x="2931" y="195"/>
                  </a:lnTo>
                  <a:lnTo>
                    <a:pt x="2541" y="318"/>
                  </a:lnTo>
                  <a:lnTo>
                    <a:pt x="2174" y="513"/>
                  </a:lnTo>
                  <a:lnTo>
                    <a:pt x="1832" y="708"/>
                  </a:lnTo>
                  <a:lnTo>
                    <a:pt x="1515" y="953"/>
                  </a:lnTo>
                  <a:lnTo>
                    <a:pt x="1222" y="1221"/>
                  </a:lnTo>
                  <a:lnTo>
                    <a:pt x="953" y="1514"/>
                  </a:lnTo>
                  <a:lnTo>
                    <a:pt x="709" y="1832"/>
                  </a:lnTo>
                  <a:lnTo>
                    <a:pt x="514" y="2174"/>
                  </a:lnTo>
                  <a:lnTo>
                    <a:pt x="318" y="2540"/>
                  </a:lnTo>
                  <a:lnTo>
                    <a:pt x="196" y="2931"/>
                  </a:lnTo>
                  <a:lnTo>
                    <a:pt x="74" y="3346"/>
                  </a:lnTo>
                  <a:lnTo>
                    <a:pt x="25" y="3761"/>
                  </a:lnTo>
                  <a:lnTo>
                    <a:pt x="1" y="4176"/>
                  </a:lnTo>
                  <a:lnTo>
                    <a:pt x="25" y="4592"/>
                  </a:lnTo>
                  <a:lnTo>
                    <a:pt x="74" y="5007"/>
                  </a:lnTo>
                  <a:lnTo>
                    <a:pt x="196" y="5422"/>
                  </a:lnTo>
                  <a:lnTo>
                    <a:pt x="318" y="5813"/>
                  </a:lnTo>
                  <a:lnTo>
                    <a:pt x="514" y="6179"/>
                  </a:lnTo>
                  <a:lnTo>
                    <a:pt x="709" y="6521"/>
                  </a:lnTo>
                  <a:lnTo>
                    <a:pt x="953" y="6839"/>
                  </a:lnTo>
                  <a:lnTo>
                    <a:pt x="1222" y="7132"/>
                  </a:lnTo>
                  <a:lnTo>
                    <a:pt x="1515" y="7400"/>
                  </a:lnTo>
                  <a:lnTo>
                    <a:pt x="1832" y="7644"/>
                  </a:lnTo>
                  <a:lnTo>
                    <a:pt x="2174" y="7840"/>
                  </a:lnTo>
                  <a:lnTo>
                    <a:pt x="2541" y="8035"/>
                  </a:lnTo>
                  <a:lnTo>
                    <a:pt x="2931" y="8157"/>
                  </a:lnTo>
                  <a:lnTo>
                    <a:pt x="3347" y="8279"/>
                  </a:lnTo>
                  <a:lnTo>
                    <a:pt x="3762" y="8328"/>
                  </a:lnTo>
                  <a:lnTo>
                    <a:pt x="4177" y="8353"/>
                  </a:lnTo>
                  <a:lnTo>
                    <a:pt x="4592" y="8328"/>
                  </a:lnTo>
                  <a:lnTo>
                    <a:pt x="5007" y="8279"/>
                  </a:lnTo>
                  <a:lnTo>
                    <a:pt x="5423" y="8157"/>
                  </a:lnTo>
                  <a:lnTo>
                    <a:pt x="5813" y="8035"/>
                  </a:lnTo>
                  <a:lnTo>
                    <a:pt x="6180" y="7840"/>
                  </a:lnTo>
                  <a:lnTo>
                    <a:pt x="6522" y="7644"/>
                  </a:lnTo>
                  <a:lnTo>
                    <a:pt x="6839" y="7400"/>
                  </a:lnTo>
                  <a:lnTo>
                    <a:pt x="7132" y="7132"/>
                  </a:lnTo>
                  <a:lnTo>
                    <a:pt x="7401" y="6839"/>
                  </a:lnTo>
                  <a:lnTo>
                    <a:pt x="7645" y="6521"/>
                  </a:lnTo>
                  <a:lnTo>
                    <a:pt x="7840" y="6179"/>
                  </a:lnTo>
                  <a:lnTo>
                    <a:pt x="8036" y="5813"/>
                  </a:lnTo>
                  <a:lnTo>
                    <a:pt x="8158" y="5422"/>
                  </a:lnTo>
                  <a:lnTo>
                    <a:pt x="8280" y="5007"/>
                  </a:lnTo>
                  <a:lnTo>
                    <a:pt x="8329" y="4592"/>
                  </a:lnTo>
                  <a:lnTo>
                    <a:pt x="8353" y="4176"/>
                  </a:lnTo>
                  <a:lnTo>
                    <a:pt x="8329" y="3737"/>
                  </a:lnTo>
                  <a:lnTo>
                    <a:pt x="8256" y="3297"/>
                  </a:lnTo>
                  <a:lnTo>
                    <a:pt x="8134" y="3517"/>
                  </a:lnTo>
                  <a:lnTo>
                    <a:pt x="8011" y="3688"/>
                  </a:lnTo>
                  <a:lnTo>
                    <a:pt x="7840" y="3859"/>
                  </a:lnTo>
                  <a:lnTo>
                    <a:pt x="7645" y="4005"/>
                  </a:lnTo>
                  <a:lnTo>
                    <a:pt x="7425" y="4128"/>
                  </a:lnTo>
                  <a:lnTo>
                    <a:pt x="7205" y="4201"/>
                  </a:lnTo>
                  <a:lnTo>
                    <a:pt x="6961" y="4250"/>
                  </a:lnTo>
                  <a:lnTo>
                    <a:pt x="6717" y="4274"/>
                  </a:lnTo>
                  <a:lnTo>
                    <a:pt x="6546" y="4274"/>
                  </a:lnTo>
                  <a:lnTo>
                    <a:pt x="6375" y="4250"/>
                  </a:lnTo>
                  <a:lnTo>
                    <a:pt x="6204" y="4201"/>
                  </a:lnTo>
                  <a:lnTo>
                    <a:pt x="6058" y="4152"/>
                  </a:lnTo>
                  <a:lnTo>
                    <a:pt x="5887" y="4079"/>
                  </a:lnTo>
                  <a:lnTo>
                    <a:pt x="5764" y="3981"/>
                  </a:lnTo>
                  <a:lnTo>
                    <a:pt x="5618" y="3883"/>
                  </a:lnTo>
                  <a:lnTo>
                    <a:pt x="5496" y="3786"/>
                  </a:lnTo>
                  <a:lnTo>
                    <a:pt x="5398" y="3664"/>
                  </a:lnTo>
                  <a:lnTo>
                    <a:pt x="5300" y="3517"/>
                  </a:lnTo>
                  <a:lnTo>
                    <a:pt x="5203" y="3395"/>
                  </a:lnTo>
                  <a:lnTo>
                    <a:pt x="5129" y="3224"/>
                  </a:lnTo>
                  <a:lnTo>
                    <a:pt x="5081" y="3077"/>
                  </a:lnTo>
                  <a:lnTo>
                    <a:pt x="5032" y="2906"/>
                  </a:lnTo>
                  <a:lnTo>
                    <a:pt x="5007" y="2735"/>
                  </a:lnTo>
                  <a:lnTo>
                    <a:pt x="5007" y="2564"/>
                  </a:lnTo>
                  <a:lnTo>
                    <a:pt x="5007" y="2394"/>
                  </a:lnTo>
                  <a:lnTo>
                    <a:pt x="5032" y="2223"/>
                  </a:lnTo>
                  <a:lnTo>
                    <a:pt x="5081" y="2052"/>
                  </a:lnTo>
                  <a:lnTo>
                    <a:pt x="5129" y="1905"/>
                  </a:lnTo>
                  <a:lnTo>
                    <a:pt x="5203" y="1759"/>
                  </a:lnTo>
                  <a:lnTo>
                    <a:pt x="5300" y="1612"/>
                  </a:lnTo>
                  <a:lnTo>
                    <a:pt x="5398" y="1490"/>
                  </a:lnTo>
                  <a:lnTo>
                    <a:pt x="5496" y="1368"/>
                  </a:lnTo>
                  <a:lnTo>
                    <a:pt x="5618" y="1246"/>
                  </a:lnTo>
                  <a:lnTo>
                    <a:pt x="5764" y="1148"/>
                  </a:lnTo>
                  <a:lnTo>
                    <a:pt x="5887" y="1075"/>
                  </a:lnTo>
                  <a:lnTo>
                    <a:pt x="6033" y="1001"/>
                  </a:lnTo>
                  <a:lnTo>
                    <a:pt x="6204" y="928"/>
                  </a:lnTo>
                  <a:lnTo>
                    <a:pt x="6375" y="879"/>
                  </a:lnTo>
                  <a:lnTo>
                    <a:pt x="6522" y="855"/>
                  </a:lnTo>
                  <a:lnTo>
                    <a:pt x="6717" y="855"/>
                  </a:lnTo>
                  <a:lnTo>
                    <a:pt x="6448" y="659"/>
                  </a:lnTo>
                  <a:lnTo>
                    <a:pt x="6155" y="489"/>
                  </a:lnTo>
                  <a:lnTo>
                    <a:pt x="5838" y="342"/>
                  </a:lnTo>
                  <a:lnTo>
                    <a:pt x="5545" y="220"/>
                  </a:lnTo>
                  <a:lnTo>
                    <a:pt x="5203" y="122"/>
                  </a:lnTo>
                  <a:lnTo>
                    <a:pt x="4885" y="49"/>
                  </a:lnTo>
                  <a:lnTo>
                    <a:pt x="4519" y="24"/>
                  </a:lnTo>
                  <a:lnTo>
                    <a:pt x="41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45" name="Google Shape;845;p47"/>
          <p:cNvSpPr/>
          <p:nvPr/>
        </p:nvSpPr>
        <p:spPr>
          <a:xfrm>
            <a:off x="3736180" y="2637380"/>
            <a:ext cx="355300" cy="355279"/>
          </a:xfrm>
          <a:custGeom>
            <a:avLst/>
            <a:gdLst/>
            <a:ahLst/>
            <a:cxnLst/>
            <a:rect l="l" t="t" r="r" b="b"/>
            <a:pathLst>
              <a:path w="17000" h="16999" extrusionOk="0">
                <a:moveTo>
                  <a:pt x="8769" y="5740"/>
                </a:moveTo>
                <a:lnTo>
                  <a:pt x="9037" y="5788"/>
                </a:lnTo>
                <a:lnTo>
                  <a:pt x="9282" y="5862"/>
                </a:lnTo>
                <a:lnTo>
                  <a:pt x="9550" y="5935"/>
                </a:lnTo>
                <a:lnTo>
                  <a:pt x="9794" y="6057"/>
                </a:lnTo>
                <a:lnTo>
                  <a:pt x="10014" y="6204"/>
                </a:lnTo>
                <a:lnTo>
                  <a:pt x="10234" y="6350"/>
                </a:lnTo>
                <a:lnTo>
                  <a:pt x="10454" y="6546"/>
                </a:lnTo>
                <a:lnTo>
                  <a:pt x="10649" y="6765"/>
                </a:lnTo>
                <a:lnTo>
                  <a:pt x="10796" y="6985"/>
                </a:lnTo>
                <a:lnTo>
                  <a:pt x="10942" y="7205"/>
                </a:lnTo>
                <a:lnTo>
                  <a:pt x="11064" y="7449"/>
                </a:lnTo>
                <a:lnTo>
                  <a:pt x="11138" y="7718"/>
                </a:lnTo>
                <a:lnTo>
                  <a:pt x="11211" y="7962"/>
                </a:lnTo>
                <a:lnTo>
                  <a:pt x="11260" y="8231"/>
                </a:lnTo>
                <a:lnTo>
                  <a:pt x="11260" y="8499"/>
                </a:lnTo>
                <a:lnTo>
                  <a:pt x="11260" y="8768"/>
                </a:lnTo>
                <a:lnTo>
                  <a:pt x="11211" y="9037"/>
                </a:lnTo>
                <a:lnTo>
                  <a:pt x="11138" y="9281"/>
                </a:lnTo>
                <a:lnTo>
                  <a:pt x="11064" y="9550"/>
                </a:lnTo>
                <a:lnTo>
                  <a:pt x="10942" y="9794"/>
                </a:lnTo>
                <a:lnTo>
                  <a:pt x="10796" y="10014"/>
                </a:lnTo>
                <a:lnTo>
                  <a:pt x="10649" y="10233"/>
                </a:lnTo>
                <a:lnTo>
                  <a:pt x="10454" y="10453"/>
                </a:lnTo>
                <a:lnTo>
                  <a:pt x="10234" y="10649"/>
                </a:lnTo>
                <a:lnTo>
                  <a:pt x="10014" y="10795"/>
                </a:lnTo>
                <a:lnTo>
                  <a:pt x="9794" y="10942"/>
                </a:lnTo>
                <a:lnTo>
                  <a:pt x="9550" y="11064"/>
                </a:lnTo>
                <a:lnTo>
                  <a:pt x="9282" y="11137"/>
                </a:lnTo>
                <a:lnTo>
                  <a:pt x="9037" y="11210"/>
                </a:lnTo>
                <a:lnTo>
                  <a:pt x="8769" y="11259"/>
                </a:lnTo>
                <a:lnTo>
                  <a:pt x="8231" y="11259"/>
                </a:lnTo>
                <a:lnTo>
                  <a:pt x="7963" y="11210"/>
                </a:lnTo>
                <a:lnTo>
                  <a:pt x="7719" y="11137"/>
                </a:lnTo>
                <a:lnTo>
                  <a:pt x="7450" y="11064"/>
                </a:lnTo>
                <a:lnTo>
                  <a:pt x="7206" y="10942"/>
                </a:lnTo>
                <a:lnTo>
                  <a:pt x="6986" y="10795"/>
                </a:lnTo>
                <a:lnTo>
                  <a:pt x="6766" y="10649"/>
                </a:lnTo>
                <a:lnTo>
                  <a:pt x="6546" y="10453"/>
                </a:lnTo>
                <a:lnTo>
                  <a:pt x="6351" y="10233"/>
                </a:lnTo>
                <a:lnTo>
                  <a:pt x="6204" y="10014"/>
                </a:lnTo>
                <a:lnTo>
                  <a:pt x="6058" y="9794"/>
                </a:lnTo>
                <a:lnTo>
                  <a:pt x="5936" y="9550"/>
                </a:lnTo>
                <a:lnTo>
                  <a:pt x="5862" y="9281"/>
                </a:lnTo>
                <a:lnTo>
                  <a:pt x="5789" y="9037"/>
                </a:lnTo>
                <a:lnTo>
                  <a:pt x="5740" y="8768"/>
                </a:lnTo>
                <a:lnTo>
                  <a:pt x="5740" y="8499"/>
                </a:lnTo>
                <a:lnTo>
                  <a:pt x="5740" y="8231"/>
                </a:lnTo>
                <a:lnTo>
                  <a:pt x="5789" y="7962"/>
                </a:lnTo>
                <a:lnTo>
                  <a:pt x="5862" y="7718"/>
                </a:lnTo>
                <a:lnTo>
                  <a:pt x="5936" y="7449"/>
                </a:lnTo>
                <a:lnTo>
                  <a:pt x="6058" y="7205"/>
                </a:lnTo>
                <a:lnTo>
                  <a:pt x="6204" y="6985"/>
                </a:lnTo>
                <a:lnTo>
                  <a:pt x="6351" y="6765"/>
                </a:lnTo>
                <a:lnTo>
                  <a:pt x="6546" y="6546"/>
                </a:lnTo>
                <a:lnTo>
                  <a:pt x="6766" y="6350"/>
                </a:lnTo>
                <a:lnTo>
                  <a:pt x="6986" y="6204"/>
                </a:lnTo>
                <a:lnTo>
                  <a:pt x="7206" y="6057"/>
                </a:lnTo>
                <a:lnTo>
                  <a:pt x="7450" y="5935"/>
                </a:lnTo>
                <a:lnTo>
                  <a:pt x="7719" y="5862"/>
                </a:lnTo>
                <a:lnTo>
                  <a:pt x="7963" y="5788"/>
                </a:lnTo>
                <a:lnTo>
                  <a:pt x="8231" y="5740"/>
                </a:lnTo>
                <a:close/>
                <a:moveTo>
                  <a:pt x="7914" y="0"/>
                </a:moveTo>
                <a:lnTo>
                  <a:pt x="7743" y="25"/>
                </a:lnTo>
                <a:lnTo>
                  <a:pt x="7596" y="73"/>
                </a:lnTo>
                <a:lnTo>
                  <a:pt x="7474" y="147"/>
                </a:lnTo>
                <a:lnTo>
                  <a:pt x="7328" y="244"/>
                </a:lnTo>
                <a:lnTo>
                  <a:pt x="7230" y="342"/>
                </a:lnTo>
                <a:lnTo>
                  <a:pt x="7132" y="489"/>
                </a:lnTo>
                <a:lnTo>
                  <a:pt x="7084" y="635"/>
                </a:lnTo>
                <a:lnTo>
                  <a:pt x="7035" y="782"/>
                </a:lnTo>
                <a:lnTo>
                  <a:pt x="6839" y="2540"/>
                </a:lnTo>
                <a:lnTo>
                  <a:pt x="6497" y="2638"/>
                </a:lnTo>
                <a:lnTo>
                  <a:pt x="6131" y="2784"/>
                </a:lnTo>
                <a:lnTo>
                  <a:pt x="5789" y="2931"/>
                </a:lnTo>
                <a:lnTo>
                  <a:pt x="5447" y="3102"/>
                </a:lnTo>
                <a:lnTo>
                  <a:pt x="4079" y="2027"/>
                </a:lnTo>
                <a:lnTo>
                  <a:pt x="3933" y="1930"/>
                </a:lnTo>
                <a:lnTo>
                  <a:pt x="3786" y="1881"/>
                </a:lnTo>
                <a:lnTo>
                  <a:pt x="3640" y="1832"/>
                </a:lnTo>
                <a:lnTo>
                  <a:pt x="3493" y="1832"/>
                </a:lnTo>
                <a:lnTo>
                  <a:pt x="3322" y="1856"/>
                </a:lnTo>
                <a:lnTo>
                  <a:pt x="3176" y="1905"/>
                </a:lnTo>
                <a:lnTo>
                  <a:pt x="3029" y="1978"/>
                </a:lnTo>
                <a:lnTo>
                  <a:pt x="2907" y="2076"/>
                </a:lnTo>
                <a:lnTo>
                  <a:pt x="2077" y="2907"/>
                </a:lnTo>
                <a:lnTo>
                  <a:pt x="1979" y="3029"/>
                </a:lnTo>
                <a:lnTo>
                  <a:pt x="1906" y="3175"/>
                </a:lnTo>
                <a:lnTo>
                  <a:pt x="1857" y="3322"/>
                </a:lnTo>
                <a:lnTo>
                  <a:pt x="1833" y="3493"/>
                </a:lnTo>
                <a:lnTo>
                  <a:pt x="1833" y="3639"/>
                </a:lnTo>
                <a:lnTo>
                  <a:pt x="1881" y="3786"/>
                </a:lnTo>
                <a:lnTo>
                  <a:pt x="1930" y="3932"/>
                </a:lnTo>
                <a:lnTo>
                  <a:pt x="2028" y="4079"/>
                </a:lnTo>
                <a:lnTo>
                  <a:pt x="3103" y="5447"/>
                </a:lnTo>
                <a:lnTo>
                  <a:pt x="2932" y="5788"/>
                </a:lnTo>
                <a:lnTo>
                  <a:pt x="2785" y="6130"/>
                </a:lnTo>
                <a:lnTo>
                  <a:pt x="2639" y="6497"/>
                </a:lnTo>
                <a:lnTo>
                  <a:pt x="2541" y="6839"/>
                </a:lnTo>
                <a:lnTo>
                  <a:pt x="782" y="7034"/>
                </a:lnTo>
                <a:lnTo>
                  <a:pt x="636" y="7083"/>
                </a:lnTo>
                <a:lnTo>
                  <a:pt x="489" y="7132"/>
                </a:lnTo>
                <a:lnTo>
                  <a:pt x="343" y="7229"/>
                </a:lnTo>
                <a:lnTo>
                  <a:pt x="245" y="7327"/>
                </a:lnTo>
                <a:lnTo>
                  <a:pt x="147" y="7474"/>
                </a:lnTo>
                <a:lnTo>
                  <a:pt x="74" y="7596"/>
                </a:lnTo>
                <a:lnTo>
                  <a:pt x="25" y="7742"/>
                </a:lnTo>
                <a:lnTo>
                  <a:pt x="1" y="7913"/>
                </a:lnTo>
                <a:lnTo>
                  <a:pt x="1" y="9086"/>
                </a:lnTo>
                <a:lnTo>
                  <a:pt x="25" y="9257"/>
                </a:lnTo>
                <a:lnTo>
                  <a:pt x="74" y="9403"/>
                </a:lnTo>
                <a:lnTo>
                  <a:pt x="147" y="9525"/>
                </a:lnTo>
                <a:lnTo>
                  <a:pt x="245" y="9672"/>
                </a:lnTo>
                <a:lnTo>
                  <a:pt x="343" y="9769"/>
                </a:lnTo>
                <a:lnTo>
                  <a:pt x="489" y="9867"/>
                </a:lnTo>
                <a:lnTo>
                  <a:pt x="636" y="9916"/>
                </a:lnTo>
                <a:lnTo>
                  <a:pt x="782" y="9965"/>
                </a:lnTo>
                <a:lnTo>
                  <a:pt x="2541" y="10160"/>
                </a:lnTo>
                <a:lnTo>
                  <a:pt x="2639" y="10502"/>
                </a:lnTo>
                <a:lnTo>
                  <a:pt x="2785" y="10868"/>
                </a:lnTo>
                <a:lnTo>
                  <a:pt x="2932" y="11210"/>
                </a:lnTo>
                <a:lnTo>
                  <a:pt x="3103" y="11552"/>
                </a:lnTo>
                <a:lnTo>
                  <a:pt x="2028" y="12920"/>
                </a:lnTo>
                <a:lnTo>
                  <a:pt x="1930" y="13067"/>
                </a:lnTo>
                <a:lnTo>
                  <a:pt x="1881" y="13213"/>
                </a:lnTo>
                <a:lnTo>
                  <a:pt x="1833" y="13360"/>
                </a:lnTo>
                <a:lnTo>
                  <a:pt x="1833" y="13506"/>
                </a:lnTo>
                <a:lnTo>
                  <a:pt x="1857" y="13677"/>
                </a:lnTo>
                <a:lnTo>
                  <a:pt x="1906" y="13824"/>
                </a:lnTo>
                <a:lnTo>
                  <a:pt x="1979" y="13970"/>
                </a:lnTo>
                <a:lnTo>
                  <a:pt x="2077" y="14092"/>
                </a:lnTo>
                <a:lnTo>
                  <a:pt x="2907" y="14923"/>
                </a:lnTo>
                <a:lnTo>
                  <a:pt x="3029" y="15020"/>
                </a:lnTo>
                <a:lnTo>
                  <a:pt x="3176" y="15094"/>
                </a:lnTo>
                <a:lnTo>
                  <a:pt x="3322" y="15142"/>
                </a:lnTo>
                <a:lnTo>
                  <a:pt x="3493" y="15167"/>
                </a:lnTo>
                <a:lnTo>
                  <a:pt x="3640" y="15167"/>
                </a:lnTo>
                <a:lnTo>
                  <a:pt x="3786" y="15118"/>
                </a:lnTo>
                <a:lnTo>
                  <a:pt x="3933" y="15069"/>
                </a:lnTo>
                <a:lnTo>
                  <a:pt x="4079" y="14996"/>
                </a:lnTo>
                <a:lnTo>
                  <a:pt x="5447" y="13897"/>
                </a:lnTo>
                <a:lnTo>
                  <a:pt x="5789" y="14068"/>
                </a:lnTo>
                <a:lnTo>
                  <a:pt x="6131" y="14214"/>
                </a:lnTo>
                <a:lnTo>
                  <a:pt x="6497" y="14361"/>
                </a:lnTo>
                <a:lnTo>
                  <a:pt x="6839" y="14459"/>
                </a:lnTo>
                <a:lnTo>
                  <a:pt x="7035" y="16217"/>
                </a:lnTo>
                <a:lnTo>
                  <a:pt x="7084" y="16364"/>
                </a:lnTo>
                <a:lnTo>
                  <a:pt x="7132" y="16510"/>
                </a:lnTo>
                <a:lnTo>
                  <a:pt x="7230" y="16657"/>
                </a:lnTo>
                <a:lnTo>
                  <a:pt x="7328" y="16754"/>
                </a:lnTo>
                <a:lnTo>
                  <a:pt x="7474" y="16852"/>
                </a:lnTo>
                <a:lnTo>
                  <a:pt x="7596" y="16925"/>
                </a:lnTo>
                <a:lnTo>
                  <a:pt x="7743" y="16974"/>
                </a:lnTo>
                <a:lnTo>
                  <a:pt x="7914" y="16999"/>
                </a:lnTo>
                <a:lnTo>
                  <a:pt x="9086" y="16999"/>
                </a:lnTo>
                <a:lnTo>
                  <a:pt x="9257" y="16974"/>
                </a:lnTo>
                <a:lnTo>
                  <a:pt x="9404" y="16925"/>
                </a:lnTo>
                <a:lnTo>
                  <a:pt x="9526" y="16852"/>
                </a:lnTo>
                <a:lnTo>
                  <a:pt x="9672" y="16754"/>
                </a:lnTo>
                <a:lnTo>
                  <a:pt x="9770" y="16657"/>
                </a:lnTo>
                <a:lnTo>
                  <a:pt x="9868" y="16510"/>
                </a:lnTo>
                <a:lnTo>
                  <a:pt x="9917" y="16364"/>
                </a:lnTo>
                <a:lnTo>
                  <a:pt x="9965" y="16217"/>
                </a:lnTo>
                <a:lnTo>
                  <a:pt x="10161" y="14459"/>
                </a:lnTo>
                <a:lnTo>
                  <a:pt x="10503" y="14361"/>
                </a:lnTo>
                <a:lnTo>
                  <a:pt x="10869" y="14214"/>
                </a:lnTo>
                <a:lnTo>
                  <a:pt x="11211" y="14068"/>
                </a:lnTo>
                <a:lnTo>
                  <a:pt x="11553" y="13897"/>
                </a:lnTo>
                <a:lnTo>
                  <a:pt x="12921" y="14996"/>
                </a:lnTo>
                <a:lnTo>
                  <a:pt x="13067" y="15069"/>
                </a:lnTo>
                <a:lnTo>
                  <a:pt x="13214" y="15118"/>
                </a:lnTo>
                <a:lnTo>
                  <a:pt x="13360" y="15167"/>
                </a:lnTo>
                <a:lnTo>
                  <a:pt x="13507" y="15167"/>
                </a:lnTo>
                <a:lnTo>
                  <a:pt x="13678" y="15142"/>
                </a:lnTo>
                <a:lnTo>
                  <a:pt x="13824" y="15094"/>
                </a:lnTo>
                <a:lnTo>
                  <a:pt x="13971" y="15020"/>
                </a:lnTo>
                <a:lnTo>
                  <a:pt x="14093" y="14923"/>
                </a:lnTo>
                <a:lnTo>
                  <a:pt x="14923" y="14092"/>
                </a:lnTo>
                <a:lnTo>
                  <a:pt x="15021" y="13970"/>
                </a:lnTo>
                <a:lnTo>
                  <a:pt x="15094" y="13824"/>
                </a:lnTo>
                <a:lnTo>
                  <a:pt x="15143" y="13677"/>
                </a:lnTo>
                <a:lnTo>
                  <a:pt x="15168" y="13506"/>
                </a:lnTo>
                <a:lnTo>
                  <a:pt x="15168" y="13360"/>
                </a:lnTo>
                <a:lnTo>
                  <a:pt x="15119" y="13213"/>
                </a:lnTo>
                <a:lnTo>
                  <a:pt x="15070" y="13067"/>
                </a:lnTo>
                <a:lnTo>
                  <a:pt x="14997" y="12920"/>
                </a:lnTo>
                <a:lnTo>
                  <a:pt x="13898" y="11552"/>
                </a:lnTo>
                <a:lnTo>
                  <a:pt x="14068" y="11210"/>
                </a:lnTo>
                <a:lnTo>
                  <a:pt x="14215" y="10868"/>
                </a:lnTo>
                <a:lnTo>
                  <a:pt x="14362" y="10502"/>
                </a:lnTo>
                <a:lnTo>
                  <a:pt x="14459" y="10160"/>
                </a:lnTo>
                <a:lnTo>
                  <a:pt x="16218" y="9965"/>
                </a:lnTo>
                <a:lnTo>
                  <a:pt x="16364" y="9916"/>
                </a:lnTo>
                <a:lnTo>
                  <a:pt x="16511" y="9867"/>
                </a:lnTo>
                <a:lnTo>
                  <a:pt x="16657" y="9769"/>
                </a:lnTo>
                <a:lnTo>
                  <a:pt x="16755" y="9672"/>
                </a:lnTo>
                <a:lnTo>
                  <a:pt x="16853" y="9525"/>
                </a:lnTo>
                <a:lnTo>
                  <a:pt x="16926" y="9403"/>
                </a:lnTo>
                <a:lnTo>
                  <a:pt x="16975" y="9257"/>
                </a:lnTo>
                <a:lnTo>
                  <a:pt x="16999" y="9086"/>
                </a:lnTo>
                <a:lnTo>
                  <a:pt x="16999" y="7913"/>
                </a:lnTo>
                <a:lnTo>
                  <a:pt x="16975" y="7742"/>
                </a:lnTo>
                <a:lnTo>
                  <a:pt x="16926" y="7596"/>
                </a:lnTo>
                <a:lnTo>
                  <a:pt x="16853" y="7474"/>
                </a:lnTo>
                <a:lnTo>
                  <a:pt x="16755" y="7327"/>
                </a:lnTo>
                <a:lnTo>
                  <a:pt x="16657" y="7229"/>
                </a:lnTo>
                <a:lnTo>
                  <a:pt x="16511" y="7132"/>
                </a:lnTo>
                <a:lnTo>
                  <a:pt x="16364" y="7083"/>
                </a:lnTo>
                <a:lnTo>
                  <a:pt x="16218" y="7034"/>
                </a:lnTo>
                <a:lnTo>
                  <a:pt x="14459" y="6839"/>
                </a:lnTo>
                <a:lnTo>
                  <a:pt x="14362" y="6497"/>
                </a:lnTo>
                <a:lnTo>
                  <a:pt x="14215" y="6130"/>
                </a:lnTo>
                <a:lnTo>
                  <a:pt x="14068" y="5788"/>
                </a:lnTo>
                <a:lnTo>
                  <a:pt x="13898" y="5447"/>
                </a:lnTo>
                <a:lnTo>
                  <a:pt x="14997" y="4079"/>
                </a:lnTo>
                <a:lnTo>
                  <a:pt x="15070" y="3932"/>
                </a:lnTo>
                <a:lnTo>
                  <a:pt x="15119" y="3786"/>
                </a:lnTo>
                <a:lnTo>
                  <a:pt x="15168" y="3639"/>
                </a:lnTo>
                <a:lnTo>
                  <a:pt x="15168" y="3493"/>
                </a:lnTo>
                <a:lnTo>
                  <a:pt x="15143" y="3322"/>
                </a:lnTo>
                <a:lnTo>
                  <a:pt x="15094" y="3175"/>
                </a:lnTo>
                <a:lnTo>
                  <a:pt x="15021" y="3029"/>
                </a:lnTo>
                <a:lnTo>
                  <a:pt x="14923" y="2907"/>
                </a:lnTo>
                <a:lnTo>
                  <a:pt x="14093" y="2076"/>
                </a:lnTo>
                <a:lnTo>
                  <a:pt x="13971" y="1978"/>
                </a:lnTo>
                <a:lnTo>
                  <a:pt x="13824" y="1905"/>
                </a:lnTo>
                <a:lnTo>
                  <a:pt x="13678" y="1856"/>
                </a:lnTo>
                <a:lnTo>
                  <a:pt x="13507" y="1832"/>
                </a:lnTo>
                <a:lnTo>
                  <a:pt x="13360" y="1832"/>
                </a:lnTo>
                <a:lnTo>
                  <a:pt x="13214" y="1881"/>
                </a:lnTo>
                <a:lnTo>
                  <a:pt x="13067" y="1930"/>
                </a:lnTo>
                <a:lnTo>
                  <a:pt x="12921" y="2027"/>
                </a:lnTo>
                <a:lnTo>
                  <a:pt x="11553" y="3102"/>
                </a:lnTo>
                <a:lnTo>
                  <a:pt x="11211" y="2931"/>
                </a:lnTo>
                <a:lnTo>
                  <a:pt x="10869" y="2784"/>
                </a:lnTo>
                <a:lnTo>
                  <a:pt x="10503" y="2638"/>
                </a:lnTo>
                <a:lnTo>
                  <a:pt x="10161" y="2540"/>
                </a:lnTo>
                <a:lnTo>
                  <a:pt x="9965" y="782"/>
                </a:lnTo>
                <a:lnTo>
                  <a:pt x="9917" y="635"/>
                </a:lnTo>
                <a:lnTo>
                  <a:pt x="9868" y="489"/>
                </a:lnTo>
                <a:lnTo>
                  <a:pt x="9770" y="342"/>
                </a:lnTo>
                <a:lnTo>
                  <a:pt x="9672" y="244"/>
                </a:lnTo>
                <a:lnTo>
                  <a:pt x="9526" y="147"/>
                </a:lnTo>
                <a:lnTo>
                  <a:pt x="9404" y="73"/>
                </a:lnTo>
                <a:lnTo>
                  <a:pt x="9257" y="25"/>
                </a:lnTo>
                <a:lnTo>
                  <a:pt x="908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46" name="Google Shape;846;p47"/>
          <p:cNvGrpSpPr/>
          <p:nvPr/>
        </p:nvGrpSpPr>
        <p:grpSpPr>
          <a:xfrm>
            <a:off x="4263318" y="2656679"/>
            <a:ext cx="427781" cy="316489"/>
            <a:chOff x="5255200" y="3006475"/>
            <a:chExt cx="511700" cy="378575"/>
          </a:xfrm>
          <a:solidFill>
            <a:schemeClr val="tx1"/>
          </a:solidFill>
        </p:grpSpPr>
        <p:sp>
          <p:nvSpPr>
            <p:cNvPr id="847" name="Google Shape;847;p47"/>
            <p:cNvSpPr/>
            <p:nvPr/>
          </p:nvSpPr>
          <p:spPr>
            <a:xfrm>
              <a:off x="5255200" y="3006475"/>
              <a:ext cx="349900" cy="349875"/>
            </a:xfrm>
            <a:custGeom>
              <a:avLst/>
              <a:gdLst/>
              <a:ahLst/>
              <a:cxnLst/>
              <a:rect l="l" t="t" r="r" b="b"/>
              <a:pathLst>
                <a:path w="13996" h="13995" extrusionOk="0">
                  <a:moveTo>
                    <a:pt x="6986" y="4714"/>
                  </a:moveTo>
                  <a:lnTo>
                    <a:pt x="7206" y="4738"/>
                  </a:lnTo>
                  <a:lnTo>
                    <a:pt x="7425" y="4763"/>
                  </a:lnTo>
                  <a:lnTo>
                    <a:pt x="7645" y="4812"/>
                  </a:lnTo>
                  <a:lnTo>
                    <a:pt x="7841" y="4885"/>
                  </a:lnTo>
                  <a:lnTo>
                    <a:pt x="8060" y="4983"/>
                  </a:lnTo>
                  <a:lnTo>
                    <a:pt x="8256" y="5105"/>
                  </a:lnTo>
                  <a:lnTo>
                    <a:pt x="8427" y="5227"/>
                  </a:lnTo>
                  <a:lnTo>
                    <a:pt x="8598" y="5398"/>
                  </a:lnTo>
                  <a:lnTo>
                    <a:pt x="8769" y="5569"/>
                  </a:lnTo>
                  <a:lnTo>
                    <a:pt x="8891" y="5740"/>
                  </a:lnTo>
                  <a:lnTo>
                    <a:pt x="9013" y="5935"/>
                  </a:lnTo>
                  <a:lnTo>
                    <a:pt x="9111" y="6155"/>
                  </a:lnTo>
                  <a:lnTo>
                    <a:pt x="9184" y="6350"/>
                  </a:lnTo>
                  <a:lnTo>
                    <a:pt x="9233" y="6570"/>
                  </a:lnTo>
                  <a:lnTo>
                    <a:pt x="9257" y="6790"/>
                  </a:lnTo>
                  <a:lnTo>
                    <a:pt x="9257" y="7010"/>
                  </a:lnTo>
                  <a:lnTo>
                    <a:pt x="9257" y="7229"/>
                  </a:lnTo>
                  <a:lnTo>
                    <a:pt x="9233" y="7425"/>
                  </a:lnTo>
                  <a:lnTo>
                    <a:pt x="9184" y="7645"/>
                  </a:lnTo>
                  <a:lnTo>
                    <a:pt x="9111" y="7864"/>
                  </a:lnTo>
                  <a:lnTo>
                    <a:pt x="9013" y="8060"/>
                  </a:lnTo>
                  <a:lnTo>
                    <a:pt x="8891" y="8255"/>
                  </a:lnTo>
                  <a:lnTo>
                    <a:pt x="8769" y="8451"/>
                  </a:lnTo>
                  <a:lnTo>
                    <a:pt x="8598" y="8622"/>
                  </a:lnTo>
                  <a:lnTo>
                    <a:pt x="8427" y="8768"/>
                  </a:lnTo>
                  <a:lnTo>
                    <a:pt x="8256" y="8915"/>
                  </a:lnTo>
                  <a:lnTo>
                    <a:pt x="8060" y="9012"/>
                  </a:lnTo>
                  <a:lnTo>
                    <a:pt x="7841" y="9110"/>
                  </a:lnTo>
                  <a:lnTo>
                    <a:pt x="7645" y="9183"/>
                  </a:lnTo>
                  <a:lnTo>
                    <a:pt x="7425" y="9232"/>
                  </a:lnTo>
                  <a:lnTo>
                    <a:pt x="7206" y="9257"/>
                  </a:lnTo>
                  <a:lnTo>
                    <a:pt x="6986" y="9281"/>
                  </a:lnTo>
                  <a:lnTo>
                    <a:pt x="6766" y="9257"/>
                  </a:lnTo>
                  <a:lnTo>
                    <a:pt x="6546" y="9232"/>
                  </a:lnTo>
                  <a:lnTo>
                    <a:pt x="6351" y="9183"/>
                  </a:lnTo>
                  <a:lnTo>
                    <a:pt x="6131" y="9110"/>
                  </a:lnTo>
                  <a:lnTo>
                    <a:pt x="5936" y="9012"/>
                  </a:lnTo>
                  <a:lnTo>
                    <a:pt x="5740" y="8915"/>
                  </a:lnTo>
                  <a:lnTo>
                    <a:pt x="5545" y="8768"/>
                  </a:lnTo>
                  <a:lnTo>
                    <a:pt x="5374" y="8622"/>
                  </a:lnTo>
                  <a:lnTo>
                    <a:pt x="5227" y="8451"/>
                  </a:lnTo>
                  <a:lnTo>
                    <a:pt x="5081" y="8255"/>
                  </a:lnTo>
                  <a:lnTo>
                    <a:pt x="4983" y="8060"/>
                  </a:lnTo>
                  <a:lnTo>
                    <a:pt x="4885" y="7864"/>
                  </a:lnTo>
                  <a:lnTo>
                    <a:pt x="4812" y="7645"/>
                  </a:lnTo>
                  <a:lnTo>
                    <a:pt x="4763" y="7425"/>
                  </a:lnTo>
                  <a:lnTo>
                    <a:pt x="4714" y="7229"/>
                  </a:lnTo>
                  <a:lnTo>
                    <a:pt x="4714" y="7010"/>
                  </a:lnTo>
                  <a:lnTo>
                    <a:pt x="4714" y="6790"/>
                  </a:lnTo>
                  <a:lnTo>
                    <a:pt x="4763" y="6570"/>
                  </a:lnTo>
                  <a:lnTo>
                    <a:pt x="4812" y="6350"/>
                  </a:lnTo>
                  <a:lnTo>
                    <a:pt x="4885" y="6155"/>
                  </a:lnTo>
                  <a:lnTo>
                    <a:pt x="4983" y="5935"/>
                  </a:lnTo>
                  <a:lnTo>
                    <a:pt x="5081" y="5740"/>
                  </a:lnTo>
                  <a:lnTo>
                    <a:pt x="5227" y="5569"/>
                  </a:lnTo>
                  <a:lnTo>
                    <a:pt x="5374" y="5398"/>
                  </a:lnTo>
                  <a:lnTo>
                    <a:pt x="5545" y="5227"/>
                  </a:lnTo>
                  <a:lnTo>
                    <a:pt x="5740" y="5105"/>
                  </a:lnTo>
                  <a:lnTo>
                    <a:pt x="5936" y="4983"/>
                  </a:lnTo>
                  <a:lnTo>
                    <a:pt x="6131" y="4885"/>
                  </a:lnTo>
                  <a:lnTo>
                    <a:pt x="6351" y="4812"/>
                  </a:lnTo>
                  <a:lnTo>
                    <a:pt x="6546" y="4763"/>
                  </a:lnTo>
                  <a:lnTo>
                    <a:pt x="6766" y="4738"/>
                  </a:lnTo>
                  <a:lnTo>
                    <a:pt x="6986" y="4714"/>
                  </a:lnTo>
                  <a:close/>
                  <a:moveTo>
                    <a:pt x="6497" y="0"/>
                  </a:moveTo>
                  <a:lnTo>
                    <a:pt x="6375" y="25"/>
                  </a:lnTo>
                  <a:lnTo>
                    <a:pt x="6253" y="49"/>
                  </a:lnTo>
                  <a:lnTo>
                    <a:pt x="6131" y="122"/>
                  </a:lnTo>
                  <a:lnTo>
                    <a:pt x="6033" y="196"/>
                  </a:lnTo>
                  <a:lnTo>
                    <a:pt x="5936" y="293"/>
                  </a:lnTo>
                  <a:lnTo>
                    <a:pt x="5862" y="391"/>
                  </a:lnTo>
                  <a:lnTo>
                    <a:pt x="5813" y="513"/>
                  </a:lnTo>
                  <a:lnTo>
                    <a:pt x="5789" y="635"/>
                  </a:lnTo>
                  <a:lnTo>
                    <a:pt x="5618" y="2076"/>
                  </a:lnTo>
                  <a:lnTo>
                    <a:pt x="5325" y="2174"/>
                  </a:lnTo>
                  <a:lnTo>
                    <a:pt x="5032" y="2296"/>
                  </a:lnTo>
                  <a:lnTo>
                    <a:pt x="4763" y="2418"/>
                  </a:lnTo>
                  <a:lnTo>
                    <a:pt x="4495" y="2565"/>
                  </a:lnTo>
                  <a:lnTo>
                    <a:pt x="3347" y="1661"/>
                  </a:lnTo>
                  <a:lnTo>
                    <a:pt x="3225" y="1588"/>
                  </a:lnTo>
                  <a:lnTo>
                    <a:pt x="3103" y="1539"/>
                  </a:lnTo>
                  <a:lnTo>
                    <a:pt x="2980" y="1514"/>
                  </a:lnTo>
                  <a:lnTo>
                    <a:pt x="2736" y="1514"/>
                  </a:lnTo>
                  <a:lnTo>
                    <a:pt x="2590" y="1563"/>
                  </a:lnTo>
                  <a:lnTo>
                    <a:pt x="2492" y="1637"/>
                  </a:lnTo>
                  <a:lnTo>
                    <a:pt x="2394" y="1710"/>
                  </a:lnTo>
                  <a:lnTo>
                    <a:pt x="1710" y="2394"/>
                  </a:lnTo>
                  <a:lnTo>
                    <a:pt x="1613" y="2491"/>
                  </a:lnTo>
                  <a:lnTo>
                    <a:pt x="1564" y="2614"/>
                  </a:lnTo>
                  <a:lnTo>
                    <a:pt x="1515" y="2736"/>
                  </a:lnTo>
                  <a:lnTo>
                    <a:pt x="1491" y="2858"/>
                  </a:lnTo>
                  <a:lnTo>
                    <a:pt x="1491" y="3004"/>
                  </a:lnTo>
                  <a:lnTo>
                    <a:pt x="1515" y="3126"/>
                  </a:lnTo>
                  <a:lnTo>
                    <a:pt x="1564" y="3249"/>
                  </a:lnTo>
                  <a:lnTo>
                    <a:pt x="1637" y="3346"/>
                  </a:lnTo>
                  <a:lnTo>
                    <a:pt x="2541" y="4494"/>
                  </a:lnTo>
                  <a:lnTo>
                    <a:pt x="2394" y="4763"/>
                  </a:lnTo>
                  <a:lnTo>
                    <a:pt x="2272" y="5056"/>
                  </a:lnTo>
                  <a:lnTo>
                    <a:pt x="2174" y="5349"/>
                  </a:lnTo>
                  <a:lnTo>
                    <a:pt x="2077" y="5642"/>
                  </a:lnTo>
                  <a:lnTo>
                    <a:pt x="636" y="5789"/>
                  </a:lnTo>
                  <a:lnTo>
                    <a:pt x="514" y="5837"/>
                  </a:lnTo>
                  <a:lnTo>
                    <a:pt x="392" y="5886"/>
                  </a:lnTo>
                  <a:lnTo>
                    <a:pt x="269" y="5959"/>
                  </a:lnTo>
                  <a:lnTo>
                    <a:pt x="172" y="6033"/>
                  </a:lnTo>
                  <a:lnTo>
                    <a:pt x="99" y="6155"/>
                  </a:lnTo>
                  <a:lnTo>
                    <a:pt x="50" y="6253"/>
                  </a:lnTo>
                  <a:lnTo>
                    <a:pt x="1" y="6399"/>
                  </a:lnTo>
                  <a:lnTo>
                    <a:pt x="1" y="6521"/>
                  </a:lnTo>
                  <a:lnTo>
                    <a:pt x="1" y="7474"/>
                  </a:lnTo>
                  <a:lnTo>
                    <a:pt x="1" y="7620"/>
                  </a:lnTo>
                  <a:lnTo>
                    <a:pt x="50" y="7742"/>
                  </a:lnTo>
                  <a:lnTo>
                    <a:pt x="99" y="7864"/>
                  </a:lnTo>
                  <a:lnTo>
                    <a:pt x="172" y="7962"/>
                  </a:lnTo>
                  <a:lnTo>
                    <a:pt x="269" y="8060"/>
                  </a:lnTo>
                  <a:lnTo>
                    <a:pt x="392" y="8133"/>
                  </a:lnTo>
                  <a:lnTo>
                    <a:pt x="514" y="8182"/>
                  </a:lnTo>
                  <a:lnTo>
                    <a:pt x="636" y="8206"/>
                  </a:lnTo>
                  <a:lnTo>
                    <a:pt x="2077" y="8377"/>
                  </a:lnTo>
                  <a:lnTo>
                    <a:pt x="2174" y="8670"/>
                  </a:lnTo>
                  <a:lnTo>
                    <a:pt x="2272" y="8939"/>
                  </a:lnTo>
                  <a:lnTo>
                    <a:pt x="2394" y="9232"/>
                  </a:lnTo>
                  <a:lnTo>
                    <a:pt x="2541" y="9501"/>
                  </a:lnTo>
                  <a:lnTo>
                    <a:pt x="1637" y="10649"/>
                  </a:lnTo>
                  <a:lnTo>
                    <a:pt x="1564" y="10771"/>
                  </a:lnTo>
                  <a:lnTo>
                    <a:pt x="1515" y="10893"/>
                  </a:lnTo>
                  <a:lnTo>
                    <a:pt x="1491" y="11015"/>
                  </a:lnTo>
                  <a:lnTo>
                    <a:pt x="1491" y="11137"/>
                  </a:lnTo>
                  <a:lnTo>
                    <a:pt x="1515" y="11259"/>
                  </a:lnTo>
                  <a:lnTo>
                    <a:pt x="1564" y="11381"/>
                  </a:lnTo>
                  <a:lnTo>
                    <a:pt x="1613" y="11504"/>
                  </a:lnTo>
                  <a:lnTo>
                    <a:pt x="1710" y="11601"/>
                  </a:lnTo>
                  <a:lnTo>
                    <a:pt x="2394" y="12285"/>
                  </a:lnTo>
                  <a:lnTo>
                    <a:pt x="2492" y="12383"/>
                  </a:lnTo>
                  <a:lnTo>
                    <a:pt x="2590" y="12432"/>
                  </a:lnTo>
                  <a:lnTo>
                    <a:pt x="2736" y="12480"/>
                  </a:lnTo>
                  <a:lnTo>
                    <a:pt x="2858" y="12505"/>
                  </a:lnTo>
                  <a:lnTo>
                    <a:pt x="2980" y="12505"/>
                  </a:lnTo>
                  <a:lnTo>
                    <a:pt x="3103" y="12456"/>
                  </a:lnTo>
                  <a:lnTo>
                    <a:pt x="3225" y="12407"/>
                  </a:lnTo>
                  <a:lnTo>
                    <a:pt x="3347" y="12358"/>
                  </a:lnTo>
                  <a:lnTo>
                    <a:pt x="4495" y="11455"/>
                  </a:lnTo>
                  <a:lnTo>
                    <a:pt x="4763" y="11577"/>
                  </a:lnTo>
                  <a:lnTo>
                    <a:pt x="5032" y="11723"/>
                  </a:lnTo>
                  <a:lnTo>
                    <a:pt x="5325" y="11821"/>
                  </a:lnTo>
                  <a:lnTo>
                    <a:pt x="5618" y="11919"/>
                  </a:lnTo>
                  <a:lnTo>
                    <a:pt x="5789" y="13360"/>
                  </a:lnTo>
                  <a:lnTo>
                    <a:pt x="5813" y="13482"/>
                  </a:lnTo>
                  <a:lnTo>
                    <a:pt x="5862" y="13604"/>
                  </a:lnTo>
                  <a:lnTo>
                    <a:pt x="5936" y="13726"/>
                  </a:lnTo>
                  <a:lnTo>
                    <a:pt x="6033" y="13824"/>
                  </a:lnTo>
                  <a:lnTo>
                    <a:pt x="6131" y="13897"/>
                  </a:lnTo>
                  <a:lnTo>
                    <a:pt x="6253" y="13946"/>
                  </a:lnTo>
                  <a:lnTo>
                    <a:pt x="6375" y="13995"/>
                  </a:lnTo>
                  <a:lnTo>
                    <a:pt x="7596" y="13995"/>
                  </a:lnTo>
                  <a:lnTo>
                    <a:pt x="7743" y="13946"/>
                  </a:lnTo>
                  <a:lnTo>
                    <a:pt x="7841" y="13897"/>
                  </a:lnTo>
                  <a:lnTo>
                    <a:pt x="7963" y="13824"/>
                  </a:lnTo>
                  <a:lnTo>
                    <a:pt x="8036" y="13726"/>
                  </a:lnTo>
                  <a:lnTo>
                    <a:pt x="8109" y="13604"/>
                  </a:lnTo>
                  <a:lnTo>
                    <a:pt x="8158" y="13482"/>
                  </a:lnTo>
                  <a:lnTo>
                    <a:pt x="8183" y="13360"/>
                  </a:lnTo>
                  <a:lnTo>
                    <a:pt x="8353" y="11919"/>
                  </a:lnTo>
                  <a:lnTo>
                    <a:pt x="8647" y="11821"/>
                  </a:lnTo>
                  <a:lnTo>
                    <a:pt x="8940" y="11723"/>
                  </a:lnTo>
                  <a:lnTo>
                    <a:pt x="9233" y="11577"/>
                  </a:lnTo>
                  <a:lnTo>
                    <a:pt x="9501" y="11455"/>
                  </a:lnTo>
                  <a:lnTo>
                    <a:pt x="10649" y="12358"/>
                  </a:lnTo>
                  <a:lnTo>
                    <a:pt x="10747" y="12407"/>
                  </a:lnTo>
                  <a:lnTo>
                    <a:pt x="10869" y="12456"/>
                  </a:lnTo>
                  <a:lnTo>
                    <a:pt x="10991" y="12505"/>
                  </a:lnTo>
                  <a:lnTo>
                    <a:pt x="11138" y="12505"/>
                  </a:lnTo>
                  <a:lnTo>
                    <a:pt x="11260" y="12480"/>
                  </a:lnTo>
                  <a:lnTo>
                    <a:pt x="11382" y="12432"/>
                  </a:lnTo>
                  <a:lnTo>
                    <a:pt x="11504" y="12383"/>
                  </a:lnTo>
                  <a:lnTo>
                    <a:pt x="11602" y="12285"/>
                  </a:lnTo>
                  <a:lnTo>
                    <a:pt x="12286" y="11601"/>
                  </a:lnTo>
                  <a:lnTo>
                    <a:pt x="12359" y="11504"/>
                  </a:lnTo>
                  <a:lnTo>
                    <a:pt x="12432" y="11381"/>
                  </a:lnTo>
                  <a:lnTo>
                    <a:pt x="12457" y="11259"/>
                  </a:lnTo>
                  <a:lnTo>
                    <a:pt x="12481" y="11137"/>
                  </a:lnTo>
                  <a:lnTo>
                    <a:pt x="12481" y="11015"/>
                  </a:lnTo>
                  <a:lnTo>
                    <a:pt x="12457" y="10893"/>
                  </a:lnTo>
                  <a:lnTo>
                    <a:pt x="12408" y="10771"/>
                  </a:lnTo>
                  <a:lnTo>
                    <a:pt x="12334" y="10649"/>
                  </a:lnTo>
                  <a:lnTo>
                    <a:pt x="11431" y="9501"/>
                  </a:lnTo>
                  <a:lnTo>
                    <a:pt x="11577" y="9232"/>
                  </a:lnTo>
                  <a:lnTo>
                    <a:pt x="11699" y="8939"/>
                  </a:lnTo>
                  <a:lnTo>
                    <a:pt x="11822" y="8670"/>
                  </a:lnTo>
                  <a:lnTo>
                    <a:pt x="11895" y="8377"/>
                  </a:lnTo>
                  <a:lnTo>
                    <a:pt x="13360" y="8206"/>
                  </a:lnTo>
                  <a:lnTo>
                    <a:pt x="13482" y="8182"/>
                  </a:lnTo>
                  <a:lnTo>
                    <a:pt x="13604" y="8133"/>
                  </a:lnTo>
                  <a:lnTo>
                    <a:pt x="13702" y="8060"/>
                  </a:lnTo>
                  <a:lnTo>
                    <a:pt x="13800" y="7962"/>
                  </a:lnTo>
                  <a:lnTo>
                    <a:pt x="13873" y="7864"/>
                  </a:lnTo>
                  <a:lnTo>
                    <a:pt x="13946" y="7742"/>
                  </a:lnTo>
                  <a:lnTo>
                    <a:pt x="13971" y="7620"/>
                  </a:lnTo>
                  <a:lnTo>
                    <a:pt x="13995" y="7474"/>
                  </a:lnTo>
                  <a:lnTo>
                    <a:pt x="13995" y="6521"/>
                  </a:lnTo>
                  <a:lnTo>
                    <a:pt x="13971" y="6399"/>
                  </a:lnTo>
                  <a:lnTo>
                    <a:pt x="13946" y="6253"/>
                  </a:lnTo>
                  <a:lnTo>
                    <a:pt x="13873" y="6155"/>
                  </a:lnTo>
                  <a:lnTo>
                    <a:pt x="13800" y="6033"/>
                  </a:lnTo>
                  <a:lnTo>
                    <a:pt x="13702" y="5959"/>
                  </a:lnTo>
                  <a:lnTo>
                    <a:pt x="13604" y="5886"/>
                  </a:lnTo>
                  <a:lnTo>
                    <a:pt x="13482" y="5837"/>
                  </a:lnTo>
                  <a:lnTo>
                    <a:pt x="13360" y="5789"/>
                  </a:lnTo>
                  <a:lnTo>
                    <a:pt x="11895" y="5642"/>
                  </a:lnTo>
                  <a:lnTo>
                    <a:pt x="11822" y="5349"/>
                  </a:lnTo>
                  <a:lnTo>
                    <a:pt x="11699" y="5056"/>
                  </a:lnTo>
                  <a:lnTo>
                    <a:pt x="11577" y="4763"/>
                  </a:lnTo>
                  <a:lnTo>
                    <a:pt x="11431" y="4494"/>
                  </a:lnTo>
                  <a:lnTo>
                    <a:pt x="12334" y="3346"/>
                  </a:lnTo>
                  <a:lnTo>
                    <a:pt x="12408" y="3249"/>
                  </a:lnTo>
                  <a:lnTo>
                    <a:pt x="12457" y="3126"/>
                  </a:lnTo>
                  <a:lnTo>
                    <a:pt x="12481" y="3004"/>
                  </a:lnTo>
                  <a:lnTo>
                    <a:pt x="12481" y="2858"/>
                  </a:lnTo>
                  <a:lnTo>
                    <a:pt x="12457" y="2736"/>
                  </a:lnTo>
                  <a:lnTo>
                    <a:pt x="12432" y="2614"/>
                  </a:lnTo>
                  <a:lnTo>
                    <a:pt x="12359" y="2491"/>
                  </a:lnTo>
                  <a:lnTo>
                    <a:pt x="12286" y="2394"/>
                  </a:lnTo>
                  <a:lnTo>
                    <a:pt x="11602" y="1710"/>
                  </a:lnTo>
                  <a:lnTo>
                    <a:pt x="11504" y="1637"/>
                  </a:lnTo>
                  <a:lnTo>
                    <a:pt x="11382" y="1563"/>
                  </a:lnTo>
                  <a:lnTo>
                    <a:pt x="11260" y="1514"/>
                  </a:lnTo>
                  <a:lnTo>
                    <a:pt x="10991" y="1514"/>
                  </a:lnTo>
                  <a:lnTo>
                    <a:pt x="10869" y="1539"/>
                  </a:lnTo>
                  <a:lnTo>
                    <a:pt x="10747" y="1588"/>
                  </a:lnTo>
                  <a:lnTo>
                    <a:pt x="10649" y="1661"/>
                  </a:lnTo>
                  <a:lnTo>
                    <a:pt x="9501" y="2565"/>
                  </a:lnTo>
                  <a:lnTo>
                    <a:pt x="9233" y="2418"/>
                  </a:lnTo>
                  <a:lnTo>
                    <a:pt x="8940" y="2296"/>
                  </a:lnTo>
                  <a:lnTo>
                    <a:pt x="8647" y="2174"/>
                  </a:lnTo>
                  <a:lnTo>
                    <a:pt x="8353" y="2076"/>
                  </a:lnTo>
                  <a:lnTo>
                    <a:pt x="8183" y="635"/>
                  </a:lnTo>
                  <a:lnTo>
                    <a:pt x="8158" y="513"/>
                  </a:lnTo>
                  <a:lnTo>
                    <a:pt x="8109" y="391"/>
                  </a:lnTo>
                  <a:lnTo>
                    <a:pt x="8036" y="293"/>
                  </a:lnTo>
                  <a:lnTo>
                    <a:pt x="7963" y="196"/>
                  </a:lnTo>
                  <a:lnTo>
                    <a:pt x="7841" y="122"/>
                  </a:lnTo>
                  <a:lnTo>
                    <a:pt x="7743" y="49"/>
                  </a:lnTo>
                  <a:lnTo>
                    <a:pt x="7596" y="25"/>
                  </a:lnTo>
                  <a:lnTo>
                    <a:pt x="74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47"/>
            <p:cNvSpPr/>
            <p:nvPr/>
          </p:nvSpPr>
          <p:spPr>
            <a:xfrm>
              <a:off x="5567825" y="3185975"/>
              <a:ext cx="199075" cy="199075"/>
            </a:xfrm>
            <a:custGeom>
              <a:avLst/>
              <a:gdLst/>
              <a:ahLst/>
              <a:cxnLst/>
              <a:rect l="l" t="t" r="r" b="b"/>
              <a:pathLst>
                <a:path w="7963" h="7963" extrusionOk="0">
                  <a:moveTo>
                    <a:pt x="3933" y="2296"/>
                  </a:moveTo>
                  <a:lnTo>
                    <a:pt x="4103" y="2321"/>
                  </a:lnTo>
                  <a:lnTo>
                    <a:pt x="4274" y="2321"/>
                  </a:lnTo>
                  <a:lnTo>
                    <a:pt x="4421" y="2370"/>
                  </a:lnTo>
                  <a:lnTo>
                    <a:pt x="4592" y="2419"/>
                  </a:lnTo>
                  <a:lnTo>
                    <a:pt x="4738" y="2492"/>
                  </a:lnTo>
                  <a:lnTo>
                    <a:pt x="4885" y="2565"/>
                  </a:lnTo>
                  <a:lnTo>
                    <a:pt x="5032" y="2663"/>
                  </a:lnTo>
                  <a:lnTo>
                    <a:pt x="5154" y="2785"/>
                  </a:lnTo>
                  <a:lnTo>
                    <a:pt x="5276" y="2883"/>
                  </a:lnTo>
                  <a:lnTo>
                    <a:pt x="5373" y="3029"/>
                  </a:lnTo>
                  <a:lnTo>
                    <a:pt x="5447" y="3151"/>
                  </a:lnTo>
                  <a:lnTo>
                    <a:pt x="5520" y="3298"/>
                  </a:lnTo>
                  <a:lnTo>
                    <a:pt x="5593" y="3444"/>
                  </a:lnTo>
                  <a:lnTo>
                    <a:pt x="5618" y="3615"/>
                  </a:lnTo>
                  <a:lnTo>
                    <a:pt x="5642" y="3762"/>
                  </a:lnTo>
                  <a:lnTo>
                    <a:pt x="5667" y="3933"/>
                  </a:lnTo>
                  <a:lnTo>
                    <a:pt x="5667" y="4079"/>
                  </a:lnTo>
                  <a:lnTo>
                    <a:pt x="5642" y="4250"/>
                  </a:lnTo>
                  <a:lnTo>
                    <a:pt x="5618" y="4421"/>
                  </a:lnTo>
                  <a:lnTo>
                    <a:pt x="5569" y="4568"/>
                  </a:lnTo>
                  <a:lnTo>
                    <a:pt x="5496" y="4739"/>
                  </a:lnTo>
                  <a:lnTo>
                    <a:pt x="5398" y="4885"/>
                  </a:lnTo>
                  <a:lnTo>
                    <a:pt x="5300" y="5007"/>
                  </a:lnTo>
                  <a:lnTo>
                    <a:pt x="5203" y="5154"/>
                  </a:lnTo>
                  <a:lnTo>
                    <a:pt x="5080" y="5252"/>
                  </a:lnTo>
                  <a:lnTo>
                    <a:pt x="4958" y="5349"/>
                  </a:lnTo>
                  <a:lnTo>
                    <a:pt x="4812" y="5447"/>
                  </a:lnTo>
                  <a:lnTo>
                    <a:pt x="4665" y="5520"/>
                  </a:lnTo>
                  <a:lnTo>
                    <a:pt x="4519" y="5569"/>
                  </a:lnTo>
                  <a:lnTo>
                    <a:pt x="4372" y="5618"/>
                  </a:lnTo>
                  <a:lnTo>
                    <a:pt x="4201" y="5642"/>
                  </a:lnTo>
                  <a:lnTo>
                    <a:pt x="4055" y="5667"/>
                  </a:lnTo>
                  <a:lnTo>
                    <a:pt x="3884" y="5642"/>
                  </a:lnTo>
                  <a:lnTo>
                    <a:pt x="3713" y="5642"/>
                  </a:lnTo>
                  <a:lnTo>
                    <a:pt x="3566" y="5594"/>
                  </a:lnTo>
                  <a:lnTo>
                    <a:pt x="3395" y="5545"/>
                  </a:lnTo>
                  <a:lnTo>
                    <a:pt x="3249" y="5471"/>
                  </a:lnTo>
                  <a:lnTo>
                    <a:pt x="3102" y="5398"/>
                  </a:lnTo>
                  <a:lnTo>
                    <a:pt x="2956" y="5300"/>
                  </a:lnTo>
                  <a:lnTo>
                    <a:pt x="2833" y="5178"/>
                  </a:lnTo>
                  <a:lnTo>
                    <a:pt x="2711" y="5081"/>
                  </a:lnTo>
                  <a:lnTo>
                    <a:pt x="2614" y="4934"/>
                  </a:lnTo>
                  <a:lnTo>
                    <a:pt x="2540" y="4812"/>
                  </a:lnTo>
                  <a:lnTo>
                    <a:pt x="2467" y="4665"/>
                  </a:lnTo>
                  <a:lnTo>
                    <a:pt x="2394" y="4519"/>
                  </a:lnTo>
                  <a:lnTo>
                    <a:pt x="2369" y="4348"/>
                  </a:lnTo>
                  <a:lnTo>
                    <a:pt x="2321" y="4201"/>
                  </a:lnTo>
                  <a:lnTo>
                    <a:pt x="2321" y="4030"/>
                  </a:lnTo>
                  <a:lnTo>
                    <a:pt x="2321" y="3884"/>
                  </a:lnTo>
                  <a:lnTo>
                    <a:pt x="2345" y="3713"/>
                  </a:lnTo>
                  <a:lnTo>
                    <a:pt x="2369" y="3542"/>
                  </a:lnTo>
                  <a:lnTo>
                    <a:pt x="2418" y="3395"/>
                  </a:lnTo>
                  <a:lnTo>
                    <a:pt x="2492" y="3224"/>
                  </a:lnTo>
                  <a:lnTo>
                    <a:pt x="2589" y="3078"/>
                  </a:lnTo>
                  <a:lnTo>
                    <a:pt x="2687" y="2956"/>
                  </a:lnTo>
                  <a:lnTo>
                    <a:pt x="2785" y="2809"/>
                  </a:lnTo>
                  <a:lnTo>
                    <a:pt x="2907" y="2712"/>
                  </a:lnTo>
                  <a:lnTo>
                    <a:pt x="3029" y="2614"/>
                  </a:lnTo>
                  <a:lnTo>
                    <a:pt x="3175" y="2516"/>
                  </a:lnTo>
                  <a:lnTo>
                    <a:pt x="3322" y="2443"/>
                  </a:lnTo>
                  <a:lnTo>
                    <a:pt x="3468" y="2394"/>
                  </a:lnTo>
                  <a:lnTo>
                    <a:pt x="3615" y="2345"/>
                  </a:lnTo>
                  <a:lnTo>
                    <a:pt x="3786" y="2321"/>
                  </a:lnTo>
                  <a:lnTo>
                    <a:pt x="3933" y="2296"/>
                  </a:lnTo>
                  <a:close/>
                  <a:moveTo>
                    <a:pt x="3053" y="1"/>
                  </a:moveTo>
                  <a:lnTo>
                    <a:pt x="2980" y="25"/>
                  </a:lnTo>
                  <a:lnTo>
                    <a:pt x="2443" y="196"/>
                  </a:lnTo>
                  <a:lnTo>
                    <a:pt x="2369" y="220"/>
                  </a:lnTo>
                  <a:lnTo>
                    <a:pt x="2296" y="269"/>
                  </a:lnTo>
                  <a:lnTo>
                    <a:pt x="2198" y="391"/>
                  </a:lnTo>
                  <a:lnTo>
                    <a:pt x="2150" y="538"/>
                  </a:lnTo>
                  <a:lnTo>
                    <a:pt x="2150" y="611"/>
                  </a:lnTo>
                  <a:lnTo>
                    <a:pt x="2150" y="684"/>
                  </a:lnTo>
                  <a:lnTo>
                    <a:pt x="2394" y="1832"/>
                  </a:lnTo>
                  <a:lnTo>
                    <a:pt x="2223" y="1954"/>
                  </a:lnTo>
                  <a:lnTo>
                    <a:pt x="2076" y="2101"/>
                  </a:lnTo>
                  <a:lnTo>
                    <a:pt x="1002" y="1686"/>
                  </a:lnTo>
                  <a:lnTo>
                    <a:pt x="928" y="1686"/>
                  </a:lnTo>
                  <a:lnTo>
                    <a:pt x="831" y="1661"/>
                  </a:lnTo>
                  <a:lnTo>
                    <a:pt x="684" y="1710"/>
                  </a:lnTo>
                  <a:lnTo>
                    <a:pt x="562" y="1784"/>
                  </a:lnTo>
                  <a:lnTo>
                    <a:pt x="513" y="1832"/>
                  </a:lnTo>
                  <a:lnTo>
                    <a:pt x="464" y="1906"/>
                  </a:lnTo>
                  <a:lnTo>
                    <a:pt x="220" y="2394"/>
                  </a:lnTo>
                  <a:lnTo>
                    <a:pt x="196" y="2467"/>
                  </a:lnTo>
                  <a:lnTo>
                    <a:pt x="171" y="2541"/>
                  </a:lnTo>
                  <a:lnTo>
                    <a:pt x="196" y="2712"/>
                  </a:lnTo>
                  <a:lnTo>
                    <a:pt x="245" y="2834"/>
                  </a:lnTo>
                  <a:lnTo>
                    <a:pt x="293" y="2907"/>
                  </a:lnTo>
                  <a:lnTo>
                    <a:pt x="367" y="2956"/>
                  </a:lnTo>
                  <a:lnTo>
                    <a:pt x="1344" y="3591"/>
                  </a:lnTo>
                  <a:lnTo>
                    <a:pt x="1319" y="3786"/>
                  </a:lnTo>
                  <a:lnTo>
                    <a:pt x="1295" y="4006"/>
                  </a:lnTo>
                  <a:lnTo>
                    <a:pt x="245" y="4494"/>
                  </a:lnTo>
                  <a:lnTo>
                    <a:pt x="196" y="4519"/>
                  </a:lnTo>
                  <a:lnTo>
                    <a:pt x="123" y="4568"/>
                  </a:lnTo>
                  <a:lnTo>
                    <a:pt x="49" y="4714"/>
                  </a:lnTo>
                  <a:lnTo>
                    <a:pt x="0" y="4861"/>
                  </a:lnTo>
                  <a:lnTo>
                    <a:pt x="25" y="4934"/>
                  </a:lnTo>
                  <a:lnTo>
                    <a:pt x="25" y="5007"/>
                  </a:lnTo>
                  <a:lnTo>
                    <a:pt x="220" y="5545"/>
                  </a:lnTo>
                  <a:lnTo>
                    <a:pt x="245" y="5594"/>
                  </a:lnTo>
                  <a:lnTo>
                    <a:pt x="293" y="5667"/>
                  </a:lnTo>
                  <a:lnTo>
                    <a:pt x="391" y="5764"/>
                  </a:lnTo>
                  <a:lnTo>
                    <a:pt x="538" y="5813"/>
                  </a:lnTo>
                  <a:lnTo>
                    <a:pt x="684" y="5813"/>
                  </a:lnTo>
                  <a:lnTo>
                    <a:pt x="1832" y="5569"/>
                  </a:lnTo>
                  <a:lnTo>
                    <a:pt x="1954" y="5740"/>
                  </a:lnTo>
                  <a:lnTo>
                    <a:pt x="2101" y="5887"/>
                  </a:lnTo>
                  <a:lnTo>
                    <a:pt x="1710" y="6986"/>
                  </a:lnTo>
                  <a:lnTo>
                    <a:pt x="1686" y="7059"/>
                  </a:lnTo>
                  <a:lnTo>
                    <a:pt x="1686" y="7132"/>
                  </a:lnTo>
                  <a:lnTo>
                    <a:pt x="1710" y="7279"/>
                  </a:lnTo>
                  <a:lnTo>
                    <a:pt x="1783" y="7401"/>
                  </a:lnTo>
                  <a:lnTo>
                    <a:pt x="1857" y="7450"/>
                  </a:lnTo>
                  <a:lnTo>
                    <a:pt x="1905" y="7499"/>
                  </a:lnTo>
                  <a:lnTo>
                    <a:pt x="2418" y="7743"/>
                  </a:lnTo>
                  <a:lnTo>
                    <a:pt x="2492" y="7792"/>
                  </a:lnTo>
                  <a:lnTo>
                    <a:pt x="2711" y="7792"/>
                  </a:lnTo>
                  <a:lnTo>
                    <a:pt x="2858" y="7718"/>
                  </a:lnTo>
                  <a:lnTo>
                    <a:pt x="2907" y="7669"/>
                  </a:lnTo>
                  <a:lnTo>
                    <a:pt x="2956" y="7621"/>
                  </a:lnTo>
                  <a:lnTo>
                    <a:pt x="3591" y="6644"/>
                  </a:lnTo>
                  <a:lnTo>
                    <a:pt x="3810" y="6668"/>
                  </a:lnTo>
                  <a:lnTo>
                    <a:pt x="4006" y="6668"/>
                  </a:lnTo>
                  <a:lnTo>
                    <a:pt x="4494" y="7718"/>
                  </a:lnTo>
                  <a:lnTo>
                    <a:pt x="4543" y="7792"/>
                  </a:lnTo>
                  <a:lnTo>
                    <a:pt x="4592" y="7840"/>
                  </a:lnTo>
                  <a:lnTo>
                    <a:pt x="4714" y="7914"/>
                  </a:lnTo>
                  <a:lnTo>
                    <a:pt x="4861" y="7963"/>
                  </a:lnTo>
                  <a:lnTo>
                    <a:pt x="4934" y="7963"/>
                  </a:lnTo>
                  <a:lnTo>
                    <a:pt x="5007" y="7938"/>
                  </a:lnTo>
                  <a:lnTo>
                    <a:pt x="5544" y="7767"/>
                  </a:lnTo>
                  <a:lnTo>
                    <a:pt x="5618" y="7743"/>
                  </a:lnTo>
                  <a:lnTo>
                    <a:pt x="5667" y="7694"/>
                  </a:lnTo>
                  <a:lnTo>
                    <a:pt x="5764" y="7572"/>
                  </a:lnTo>
                  <a:lnTo>
                    <a:pt x="5838" y="7425"/>
                  </a:lnTo>
                  <a:lnTo>
                    <a:pt x="5838" y="7352"/>
                  </a:lnTo>
                  <a:lnTo>
                    <a:pt x="5838" y="7279"/>
                  </a:lnTo>
                  <a:lnTo>
                    <a:pt x="5593" y="6131"/>
                  </a:lnTo>
                  <a:lnTo>
                    <a:pt x="5740" y="6009"/>
                  </a:lnTo>
                  <a:lnTo>
                    <a:pt x="5911" y="5862"/>
                  </a:lnTo>
                  <a:lnTo>
                    <a:pt x="6985" y="6277"/>
                  </a:lnTo>
                  <a:lnTo>
                    <a:pt x="7059" y="6277"/>
                  </a:lnTo>
                  <a:lnTo>
                    <a:pt x="7132" y="6302"/>
                  </a:lnTo>
                  <a:lnTo>
                    <a:pt x="7278" y="6253"/>
                  </a:lnTo>
                  <a:lnTo>
                    <a:pt x="7425" y="6180"/>
                  </a:lnTo>
                  <a:lnTo>
                    <a:pt x="7474" y="6131"/>
                  </a:lnTo>
                  <a:lnTo>
                    <a:pt x="7523" y="6058"/>
                  </a:lnTo>
                  <a:lnTo>
                    <a:pt x="7767" y="5545"/>
                  </a:lnTo>
                  <a:lnTo>
                    <a:pt x="7791" y="5496"/>
                  </a:lnTo>
                  <a:lnTo>
                    <a:pt x="7816" y="5398"/>
                  </a:lnTo>
                  <a:lnTo>
                    <a:pt x="7791" y="5252"/>
                  </a:lnTo>
                  <a:lnTo>
                    <a:pt x="7718" y="5129"/>
                  </a:lnTo>
                  <a:lnTo>
                    <a:pt x="7669" y="5056"/>
                  </a:lnTo>
                  <a:lnTo>
                    <a:pt x="7620" y="5007"/>
                  </a:lnTo>
                  <a:lnTo>
                    <a:pt x="6643" y="4372"/>
                  </a:lnTo>
                  <a:lnTo>
                    <a:pt x="6668" y="4177"/>
                  </a:lnTo>
                  <a:lnTo>
                    <a:pt x="6668" y="3957"/>
                  </a:lnTo>
                  <a:lnTo>
                    <a:pt x="7718" y="3469"/>
                  </a:lnTo>
                  <a:lnTo>
                    <a:pt x="7791" y="3444"/>
                  </a:lnTo>
                  <a:lnTo>
                    <a:pt x="7865" y="3395"/>
                  </a:lnTo>
                  <a:lnTo>
                    <a:pt x="7938" y="3249"/>
                  </a:lnTo>
                  <a:lnTo>
                    <a:pt x="7962" y="3102"/>
                  </a:lnTo>
                  <a:lnTo>
                    <a:pt x="7962" y="3029"/>
                  </a:lnTo>
                  <a:lnTo>
                    <a:pt x="7962" y="2956"/>
                  </a:lnTo>
                  <a:lnTo>
                    <a:pt x="7767" y="2419"/>
                  </a:lnTo>
                  <a:lnTo>
                    <a:pt x="7743" y="2345"/>
                  </a:lnTo>
                  <a:lnTo>
                    <a:pt x="7694" y="2296"/>
                  </a:lnTo>
                  <a:lnTo>
                    <a:pt x="7572" y="2199"/>
                  </a:lnTo>
                  <a:lnTo>
                    <a:pt x="7449" y="2150"/>
                  </a:lnTo>
                  <a:lnTo>
                    <a:pt x="7278" y="2150"/>
                  </a:lnTo>
                  <a:lnTo>
                    <a:pt x="6155" y="2394"/>
                  </a:lnTo>
                  <a:lnTo>
                    <a:pt x="6033" y="2223"/>
                  </a:lnTo>
                  <a:lnTo>
                    <a:pt x="5886" y="2077"/>
                  </a:lnTo>
                  <a:lnTo>
                    <a:pt x="6277" y="978"/>
                  </a:lnTo>
                  <a:lnTo>
                    <a:pt x="6302" y="904"/>
                  </a:lnTo>
                  <a:lnTo>
                    <a:pt x="6302" y="831"/>
                  </a:lnTo>
                  <a:lnTo>
                    <a:pt x="6277" y="684"/>
                  </a:lnTo>
                  <a:lnTo>
                    <a:pt x="6179" y="562"/>
                  </a:lnTo>
                  <a:lnTo>
                    <a:pt x="6131" y="489"/>
                  </a:lnTo>
                  <a:lnTo>
                    <a:pt x="6082" y="465"/>
                  </a:lnTo>
                  <a:lnTo>
                    <a:pt x="5569" y="196"/>
                  </a:lnTo>
                  <a:lnTo>
                    <a:pt x="5496" y="172"/>
                  </a:lnTo>
                  <a:lnTo>
                    <a:pt x="5276" y="172"/>
                  </a:lnTo>
                  <a:lnTo>
                    <a:pt x="5129" y="245"/>
                  </a:lnTo>
                  <a:lnTo>
                    <a:pt x="5080" y="294"/>
                  </a:lnTo>
                  <a:lnTo>
                    <a:pt x="5032" y="343"/>
                  </a:lnTo>
                  <a:lnTo>
                    <a:pt x="4397" y="1319"/>
                  </a:lnTo>
                  <a:lnTo>
                    <a:pt x="4177" y="1295"/>
                  </a:lnTo>
                  <a:lnTo>
                    <a:pt x="3981" y="1295"/>
                  </a:lnTo>
                  <a:lnTo>
                    <a:pt x="3493" y="245"/>
                  </a:lnTo>
                  <a:lnTo>
                    <a:pt x="3444" y="172"/>
                  </a:lnTo>
                  <a:lnTo>
                    <a:pt x="3395" y="123"/>
                  </a:lnTo>
                  <a:lnTo>
                    <a:pt x="3273" y="49"/>
                  </a:lnTo>
                  <a:lnTo>
                    <a:pt x="31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9" name="Google Shape;849;p47"/>
          <p:cNvGrpSpPr/>
          <p:nvPr/>
        </p:nvGrpSpPr>
        <p:grpSpPr>
          <a:xfrm>
            <a:off x="3177104" y="2638308"/>
            <a:ext cx="346104" cy="353231"/>
            <a:chOff x="3955900" y="2984500"/>
            <a:chExt cx="414000" cy="422525"/>
          </a:xfrm>
          <a:solidFill>
            <a:schemeClr val="tx1"/>
          </a:solidFill>
        </p:grpSpPr>
        <p:sp>
          <p:nvSpPr>
            <p:cNvPr id="850" name="Google Shape;850;p47"/>
            <p:cNvSpPr/>
            <p:nvPr/>
          </p:nvSpPr>
          <p:spPr>
            <a:xfrm>
              <a:off x="3955900" y="2984500"/>
              <a:ext cx="315700" cy="315675"/>
            </a:xfrm>
            <a:custGeom>
              <a:avLst/>
              <a:gdLst/>
              <a:ahLst/>
              <a:cxnLst/>
              <a:rect l="l" t="t" r="r" b="b"/>
              <a:pathLst>
                <a:path w="12628" h="12627" extrusionOk="0">
                  <a:moveTo>
                    <a:pt x="6302" y="977"/>
                  </a:moveTo>
                  <a:lnTo>
                    <a:pt x="6863" y="1026"/>
                  </a:lnTo>
                  <a:lnTo>
                    <a:pt x="7376" y="1099"/>
                  </a:lnTo>
                  <a:lnTo>
                    <a:pt x="7889" y="1221"/>
                  </a:lnTo>
                  <a:lnTo>
                    <a:pt x="8378" y="1417"/>
                  </a:lnTo>
                  <a:lnTo>
                    <a:pt x="8842" y="1636"/>
                  </a:lnTo>
                  <a:lnTo>
                    <a:pt x="9281" y="1905"/>
                  </a:lnTo>
                  <a:lnTo>
                    <a:pt x="9697" y="2198"/>
                  </a:lnTo>
                  <a:lnTo>
                    <a:pt x="10087" y="2540"/>
                  </a:lnTo>
                  <a:lnTo>
                    <a:pt x="10429" y="2931"/>
                  </a:lnTo>
                  <a:lnTo>
                    <a:pt x="10722" y="3346"/>
                  </a:lnTo>
                  <a:lnTo>
                    <a:pt x="10991" y="3786"/>
                  </a:lnTo>
                  <a:lnTo>
                    <a:pt x="11211" y="4250"/>
                  </a:lnTo>
                  <a:lnTo>
                    <a:pt x="11406" y="4738"/>
                  </a:lnTo>
                  <a:lnTo>
                    <a:pt x="11528" y="5251"/>
                  </a:lnTo>
                  <a:lnTo>
                    <a:pt x="11626" y="5764"/>
                  </a:lnTo>
                  <a:lnTo>
                    <a:pt x="11650" y="6326"/>
                  </a:lnTo>
                  <a:lnTo>
                    <a:pt x="11626" y="6863"/>
                  </a:lnTo>
                  <a:lnTo>
                    <a:pt x="11528" y="7400"/>
                  </a:lnTo>
                  <a:lnTo>
                    <a:pt x="11406" y="7913"/>
                  </a:lnTo>
                  <a:lnTo>
                    <a:pt x="11211" y="8402"/>
                  </a:lnTo>
                  <a:lnTo>
                    <a:pt x="10991" y="8866"/>
                  </a:lnTo>
                  <a:lnTo>
                    <a:pt x="10722" y="9305"/>
                  </a:lnTo>
                  <a:lnTo>
                    <a:pt x="10429" y="9696"/>
                  </a:lnTo>
                  <a:lnTo>
                    <a:pt x="10087" y="10087"/>
                  </a:lnTo>
                  <a:lnTo>
                    <a:pt x="9697" y="10429"/>
                  </a:lnTo>
                  <a:lnTo>
                    <a:pt x="9281" y="10746"/>
                  </a:lnTo>
                  <a:lnTo>
                    <a:pt x="8842" y="11015"/>
                  </a:lnTo>
                  <a:lnTo>
                    <a:pt x="8378" y="11235"/>
                  </a:lnTo>
                  <a:lnTo>
                    <a:pt x="7889" y="11406"/>
                  </a:lnTo>
                  <a:lnTo>
                    <a:pt x="7376" y="11552"/>
                  </a:lnTo>
                  <a:lnTo>
                    <a:pt x="6863" y="11625"/>
                  </a:lnTo>
                  <a:lnTo>
                    <a:pt x="6302" y="11650"/>
                  </a:lnTo>
                  <a:lnTo>
                    <a:pt x="5764" y="11625"/>
                  </a:lnTo>
                  <a:lnTo>
                    <a:pt x="5227" y="11552"/>
                  </a:lnTo>
                  <a:lnTo>
                    <a:pt x="4714" y="11406"/>
                  </a:lnTo>
                  <a:lnTo>
                    <a:pt x="4226" y="11235"/>
                  </a:lnTo>
                  <a:lnTo>
                    <a:pt x="3762" y="11015"/>
                  </a:lnTo>
                  <a:lnTo>
                    <a:pt x="3322" y="10746"/>
                  </a:lnTo>
                  <a:lnTo>
                    <a:pt x="2931" y="10429"/>
                  </a:lnTo>
                  <a:lnTo>
                    <a:pt x="2541" y="10087"/>
                  </a:lnTo>
                  <a:lnTo>
                    <a:pt x="2199" y="9696"/>
                  </a:lnTo>
                  <a:lnTo>
                    <a:pt x="1881" y="9305"/>
                  </a:lnTo>
                  <a:lnTo>
                    <a:pt x="1613" y="8866"/>
                  </a:lnTo>
                  <a:lnTo>
                    <a:pt x="1393" y="8402"/>
                  </a:lnTo>
                  <a:lnTo>
                    <a:pt x="1222" y="7913"/>
                  </a:lnTo>
                  <a:lnTo>
                    <a:pt x="1075" y="7400"/>
                  </a:lnTo>
                  <a:lnTo>
                    <a:pt x="1002" y="6863"/>
                  </a:lnTo>
                  <a:lnTo>
                    <a:pt x="978" y="6326"/>
                  </a:lnTo>
                  <a:lnTo>
                    <a:pt x="1002" y="5764"/>
                  </a:lnTo>
                  <a:lnTo>
                    <a:pt x="1075" y="5251"/>
                  </a:lnTo>
                  <a:lnTo>
                    <a:pt x="1222" y="4738"/>
                  </a:lnTo>
                  <a:lnTo>
                    <a:pt x="1393" y="4250"/>
                  </a:lnTo>
                  <a:lnTo>
                    <a:pt x="1613" y="3786"/>
                  </a:lnTo>
                  <a:lnTo>
                    <a:pt x="1881" y="3346"/>
                  </a:lnTo>
                  <a:lnTo>
                    <a:pt x="2199" y="2931"/>
                  </a:lnTo>
                  <a:lnTo>
                    <a:pt x="2541" y="2540"/>
                  </a:lnTo>
                  <a:lnTo>
                    <a:pt x="2931" y="2198"/>
                  </a:lnTo>
                  <a:lnTo>
                    <a:pt x="3322" y="1905"/>
                  </a:lnTo>
                  <a:lnTo>
                    <a:pt x="3762" y="1636"/>
                  </a:lnTo>
                  <a:lnTo>
                    <a:pt x="4226" y="1417"/>
                  </a:lnTo>
                  <a:lnTo>
                    <a:pt x="4714" y="1221"/>
                  </a:lnTo>
                  <a:lnTo>
                    <a:pt x="5227" y="1099"/>
                  </a:lnTo>
                  <a:lnTo>
                    <a:pt x="5764" y="1026"/>
                  </a:lnTo>
                  <a:lnTo>
                    <a:pt x="6302" y="977"/>
                  </a:lnTo>
                  <a:close/>
                  <a:moveTo>
                    <a:pt x="6302" y="0"/>
                  </a:moveTo>
                  <a:lnTo>
                    <a:pt x="5984" y="24"/>
                  </a:lnTo>
                  <a:lnTo>
                    <a:pt x="5667" y="49"/>
                  </a:lnTo>
                  <a:lnTo>
                    <a:pt x="5349" y="73"/>
                  </a:lnTo>
                  <a:lnTo>
                    <a:pt x="5032" y="147"/>
                  </a:lnTo>
                  <a:lnTo>
                    <a:pt x="4739" y="220"/>
                  </a:lnTo>
                  <a:lnTo>
                    <a:pt x="4446" y="293"/>
                  </a:lnTo>
                  <a:lnTo>
                    <a:pt x="4153" y="391"/>
                  </a:lnTo>
                  <a:lnTo>
                    <a:pt x="3859" y="513"/>
                  </a:lnTo>
                  <a:lnTo>
                    <a:pt x="3566" y="635"/>
                  </a:lnTo>
                  <a:lnTo>
                    <a:pt x="3298" y="782"/>
                  </a:lnTo>
                  <a:lnTo>
                    <a:pt x="3029" y="928"/>
                  </a:lnTo>
                  <a:lnTo>
                    <a:pt x="2785" y="1075"/>
                  </a:lnTo>
                  <a:lnTo>
                    <a:pt x="2296" y="1441"/>
                  </a:lnTo>
                  <a:lnTo>
                    <a:pt x="1857" y="1856"/>
                  </a:lnTo>
                  <a:lnTo>
                    <a:pt x="1442" y="2296"/>
                  </a:lnTo>
                  <a:lnTo>
                    <a:pt x="1075" y="2784"/>
                  </a:lnTo>
                  <a:lnTo>
                    <a:pt x="904" y="3053"/>
                  </a:lnTo>
                  <a:lnTo>
                    <a:pt x="758" y="3322"/>
                  </a:lnTo>
                  <a:lnTo>
                    <a:pt x="611" y="3590"/>
                  </a:lnTo>
                  <a:lnTo>
                    <a:pt x="489" y="3859"/>
                  </a:lnTo>
                  <a:lnTo>
                    <a:pt x="391" y="4152"/>
                  </a:lnTo>
                  <a:lnTo>
                    <a:pt x="294" y="4445"/>
                  </a:lnTo>
                  <a:lnTo>
                    <a:pt x="196" y="4738"/>
                  </a:lnTo>
                  <a:lnTo>
                    <a:pt x="123" y="5056"/>
                  </a:lnTo>
                  <a:lnTo>
                    <a:pt x="74" y="5349"/>
                  </a:lnTo>
                  <a:lnTo>
                    <a:pt x="25" y="5666"/>
                  </a:lnTo>
                  <a:lnTo>
                    <a:pt x="1" y="5984"/>
                  </a:lnTo>
                  <a:lnTo>
                    <a:pt x="1" y="6326"/>
                  </a:lnTo>
                  <a:lnTo>
                    <a:pt x="1" y="6643"/>
                  </a:lnTo>
                  <a:lnTo>
                    <a:pt x="25" y="6961"/>
                  </a:lnTo>
                  <a:lnTo>
                    <a:pt x="74" y="7278"/>
                  </a:lnTo>
                  <a:lnTo>
                    <a:pt x="123" y="7596"/>
                  </a:lnTo>
                  <a:lnTo>
                    <a:pt x="196" y="7889"/>
                  </a:lnTo>
                  <a:lnTo>
                    <a:pt x="294" y="8206"/>
                  </a:lnTo>
                  <a:lnTo>
                    <a:pt x="391" y="8499"/>
                  </a:lnTo>
                  <a:lnTo>
                    <a:pt x="489" y="8768"/>
                  </a:lnTo>
                  <a:lnTo>
                    <a:pt x="611" y="9061"/>
                  </a:lnTo>
                  <a:lnTo>
                    <a:pt x="758" y="9330"/>
                  </a:lnTo>
                  <a:lnTo>
                    <a:pt x="904" y="9598"/>
                  </a:lnTo>
                  <a:lnTo>
                    <a:pt x="1075" y="9843"/>
                  </a:lnTo>
                  <a:lnTo>
                    <a:pt x="1442" y="10331"/>
                  </a:lnTo>
                  <a:lnTo>
                    <a:pt x="1857" y="10771"/>
                  </a:lnTo>
                  <a:lnTo>
                    <a:pt x="2296" y="11186"/>
                  </a:lnTo>
                  <a:lnTo>
                    <a:pt x="2785" y="11552"/>
                  </a:lnTo>
                  <a:lnTo>
                    <a:pt x="3029" y="11723"/>
                  </a:lnTo>
                  <a:lnTo>
                    <a:pt x="3298" y="11870"/>
                  </a:lnTo>
                  <a:lnTo>
                    <a:pt x="3566" y="12016"/>
                  </a:lnTo>
                  <a:lnTo>
                    <a:pt x="3859" y="12138"/>
                  </a:lnTo>
                  <a:lnTo>
                    <a:pt x="4153" y="12236"/>
                  </a:lnTo>
                  <a:lnTo>
                    <a:pt x="4446" y="12334"/>
                  </a:lnTo>
                  <a:lnTo>
                    <a:pt x="4739" y="12431"/>
                  </a:lnTo>
                  <a:lnTo>
                    <a:pt x="5032" y="12505"/>
                  </a:lnTo>
                  <a:lnTo>
                    <a:pt x="5349" y="12553"/>
                  </a:lnTo>
                  <a:lnTo>
                    <a:pt x="5667" y="12602"/>
                  </a:lnTo>
                  <a:lnTo>
                    <a:pt x="5984" y="12627"/>
                  </a:lnTo>
                  <a:lnTo>
                    <a:pt x="6644" y="12627"/>
                  </a:lnTo>
                  <a:lnTo>
                    <a:pt x="6961" y="12602"/>
                  </a:lnTo>
                  <a:lnTo>
                    <a:pt x="7279" y="12553"/>
                  </a:lnTo>
                  <a:lnTo>
                    <a:pt x="7572" y="12505"/>
                  </a:lnTo>
                  <a:lnTo>
                    <a:pt x="7889" y="12431"/>
                  </a:lnTo>
                  <a:lnTo>
                    <a:pt x="8182" y="12334"/>
                  </a:lnTo>
                  <a:lnTo>
                    <a:pt x="8475" y="12236"/>
                  </a:lnTo>
                  <a:lnTo>
                    <a:pt x="8768" y="12138"/>
                  </a:lnTo>
                  <a:lnTo>
                    <a:pt x="9037" y="12016"/>
                  </a:lnTo>
                  <a:lnTo>
                    <a:pt x="9306" y="11870"/>
                  </a:lnTo>
                  <a:lnTo>
                    <a:pt x="9574" y="11723"/>
                  </a:lnTo>
                  <a:lnTo>
                    <a:pt x="9843" y="11552"/>
                  </a:lnTo>
                  <a:lnTo>
                    <a:pt x="10332" y="11186"/>
                  </a:lnTo>
                  <a:lnTo>
                    <a:pt x="10771" y="10771"/>
                  </a:lnTo>
                  <a:lnTo>
                    <a:pt x="11186" y="10331"/>
                  </a:lnTo>
                  <a:lnTo>
                    <a:pt x="11553" y="9843"/>
                  </a:lnTo>
                  <a:lnTo>
                    <a:pt x="11699" y="9598"/>
                  </a:lnTo>
                  <a:lnTo>
                    <a:pt x="11846" y="9330"/>
                  </a:lnTo>
                  <a:lnTo>
                    <a:pt x="11992" y="9061"/>
                  </a:lnTo>
                  <a:lnTo>
                    <a:pt x="12114" y="8768"/>
                  </a:lnTo>
                  <a:lnTo>
                    <a:pt x="12237" y="8499"/>
                  </a:lnTo>
                  <a:lnTo>
                    <a:pt x="12334" y="8206"/>
                  </a:lnTo>
                  <a:lnTo>
                    <a:pt x="12432" y="7889"/>
                  </a:lnTo>
                  <a:lnTo>
                    <a:pt x="12481" y="7596"/>
                  </a:lnTo>
                  <a:lnTo>
                    <a:pt x="12554" y="7278"/>
                  </a:lnTo>
                  <a:lnTo>
                    <a:pt x="12578" y="6961"/>
                  </a:lnTo>
                  <a:lnTo>
                    <a:pt x="12603" y="6643"/>
                  </a:lnTo>
                  <a:lnTo>
                    <a:pt x="12627" y="6326"/>
                  </a:lnTo>
                  <a:lnTo>
                    <a:pt x="12603" y="5984"/>
                  </a:lnTo>
                  <a:lnTo>
                    <a:pt x="12578" y="5666"/>
                  </a:lnTo>
                  <a:lnTo>
                    <a:pt x="12554" y="5349"/>
                  </a:lnTo>
                  <a:lnTo>
                    <a:pt x="12481" y="5056"/>
                  </a:lnTo>
                  <a:lnTo>
                    <a:pt x="12432" y="4738"/>
                  </a:lnTo>
                  <a:lnTo>
                    <a:pt x="12334" y="4445"/>
                  </a:lnTo>
                  <a:lnTo>
                    <a:pt x="12237" y="4152"/>
                  </a:lnTo>
                  <a:lnTo>
                    <a:pt x="12114" y="3859"/>
                  </a:lnTo>
                  <a:lnTo>
                    <a:pt x="11992" y="3590"/>
                  </a:lnTo>
                  <a:lnTo>
                    <a:pt x="11846" y="3322"/>
                  </a:lnTo>
                  <a:lnTo>
                    <a:pt x="11699" y="3053"/>
                  </a:lnTo>
                  <a:lnTo>
                    <a:pt x="11553" y="2784"/>
                  </a:lnTo>
                  <a:lnTo>
                    <a:pt x="11186" y="2296"/>
                  </a:lnTo>
                  <a:lnTo>
                    <a:pt x="10771" y="1856"/>
                  </a:lnTo>
                  <a:lnTo>
                    <a:pt x="10332" y="1441"/>
                  </a:lnTo>
                  <a:lnTo>
                    <a:pt x="9843" y="1075"/>
                  </a:lnTo>
                  <a:lnTo>
                    <a:pt x="9574" y="928"/>
                  </a:lnTo>
                  <a:lnTo>
                    <a:pt x="9306" y="782"/>
                  </a:lnTo>
                  <a:lnTo>
                    <a:pt x="9037" y="635"/>
                  </a:lnTo>
                  <a:lnTo>
                    <a:pt x="8768" y="513"/>
                  </a:lnTo>
                  <a:lnTo>
                    <a:pt x="8475" y="391"/>
                  </a:lnTo>
                  <a:lnTo>
                    <a:pt x="8182" y="293"/>
                  </a:lnTo>
                  <a:lnTo>
                    <a:pt x="7889" y="220"/>
                  </a:lnTo>
                  <a:lnTo>
                    <a:pt x="7572" y="147"/>
                  </a:lnTo>
                  <a:lnTo>
                    <a:pt x="7279" y="73"/>
                  </a:lnTo>
                  <a:lnTo>
                    <a:pt x="6961" y="49"/>
                  </a:lnTo>
                  <a:lnTo>
                    <a:pt x="6644" y="24"/>
                  </a:lnTo>
                  <a:lnTo>
                    <a:pt x="630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47"/>
            <p:cNvSpPr/>
            <p:nvPr/>
          </p:nvSpPr>
          <p:spPr>
            <a:xfrm>
              <a:off x="3992525" y="3021125"/>
              <a:ext cx="242425" cy="242425"/>
            </a:xfrm>
            <a:custGeom>
              <a:avLst/>
              <a:gdLst/>
              <a:ahLst/>
              <a:cxnLst/>
              <a:rect l="l" t="t" r="r" b="b"/>
              <a:pathLst>
                <a:path w="9697" h="9697" extrusionOk="0">
                  <a:moveTo>
                    <a:pt x="4934" y="1466"/>
                  </a:moveTo>
                  <a:lnTo>
                    <a:pt x="5008" y="1490"/>
                  </a:lnTo>
                  <a:lnTo>
                    <a:pt x="5081" y="1539"/>
                  </a:lnTo>
                  <a:lnTo>
                    <a:pt x="5154" y="1588"/>
                  </a:lnTo>
                  <a:lnTo>
                    <a:pt x="5203" y="1637"/>
                  </a:lnTo>
                  <a:lnTo>
                    <a:pt x="5252" y="1734"/>
                  </a:lnTo>
                  <a:lnTo>
                    <a:pt x="5276" y="1808"/>
                  </a:lnTo>
                  <a:lnTo>
                    <a:pt x="5276" y="1905"/>
                  </a:lnTo>
                  <a:lnTo>
                    <a:pt x="5276" y="1979"/>
                  </a:lnTo>
                  <a:lnTo>
                    <a:pt x="5252" y="2076"/>
                  </a:lnTo>
                  <a:lnTo>
                    <a:pt x="5203" y="2150"/>
                  </a:lnTo>
                  <a:lnTo>
                    <a:pt x="5154" y="2198"/>
                  </a:lnTo>
                  <a:lnTo>
                    <a:pt x="5081" y="2247"/>
                  </a:lnTo>
                  <a:lnTo>
                    <a:pt x="5008" y="2296"/>
                  </a:lnTo>
                  <a:lnTo>
                    <a:pt x="4934" y="2321"/>
                  </a:lnTo>
                  <a:lnTo>
                    <a:pt x="4837" y="2345"/>
                  </a:lnTo>
                  <a:lnTo>
                    <a:pt x="4593" y="2345"/>
                  </a:lnTo>
                  <a:lnTo>
                    <a:pt x="4348" y="2394"/>
                  </a:lnTo>
                  <a:lnTo>
                    <a:pt x="4104" y="2443"/>
                  </a:lnTo>
                  <a:lnTo>
                    <a:pt x="3860" y="2540"/>
                  </a:lnTo>
                  <a:lnTo>
                    <a:pt x="3640" y="2638"/>
                  </a:lnTo>
                  <a:lnTo>
                    <a:pt x="3445" y="2760"/>
                  </a:lnTo>
                  <a:lnTo>
                    <a:pt x="3249" y="2907"/>
                  </a:lnTo>
                  <a:lnTo>
                    <a:pt x="3054" y="3078"/>
                  </a:lnTo>
                  <a:lnTo>
                    <a:pt x="2907" y="3249"/>
                  </a:lnTo>
                  <a:lnTo>
                    <a:pt x="2761" y="3444"/>
                  </a:lnTo>
                  <a:lnTo>
                    <a:pt x="2639" y="3664"/>
                  </a:lnTo>
                  <a:lnTo>
                    <a:pt x="2517" y="3884"/>
                  </a:lnTo>
                  <a:lnTo>
                    <a:pt x="2443" y="4103"/>
                  </a:lnTo>
                  <a:lnTo>
                    <a:pt x="2370" y="4348"/>
                  </a:lnTo>
                  <a:lnTo>
                    <a:pt x="2346" y="4592"/>
                  </a:lnTo>
                  <a:lnTo>
                    <a:pt x="2321" y="4861"/>
                  </a:lnTo>
                  <a:lnTo>
                    <a:pt x="2321" y="4934"/>
                  </a:lnTo>
                  <a:lnTo>
                    <a:pt x="2297" y="5032"/>
                  </a:lnTo>
                  <a:lnTo>
                    <a:pt x="2248" y="5105"/>
                  </a:lnTo>
                  <a:lnTo>
                    <a:pt x="2199" y="5154"/>
                  </a:lnTo>
                  <a:lnTo>
                    <a:pt x="2126" y="5227"/>
                  </a:lnTo>
                  <a:lnTo>
                    <a:pt x="2053" y="5251"/>
                  </a:lnTo>
                  <a:lnTo>
                    <a:pt x="1979" y="5276"/>
                  </a:lnTo>
                  <a:lnTo>
                    <a:pt x="1882" y="5300"/>
                  </a:lnTo>
                  <a:lnTo>
                    <a:pt x="1808" y="5276"/>
                  </a:lnTo>
                  <a:lnTo>
                    <a:pt x="1711" y="5251"/>
                  </a:lnTo>
                  <a:lnTo>
                    <a:pt x="1637" y="5227"/>
                  </a:lnTo>
                  <a:lnTo>
                    <a:pt x="1564" y="5154"/>
                  </a:lnTo>
                  <a:lnTo>
                    <a:pt x="1515" y="5105"/>
                  </a:lnTo>
                  <a:lnTo>
                    <a:pt x="1491" y="5032"/>
                  </a:lnTo>
                  <a:lnTo>
                    <a:pt x="1466" y="4934"/>
                  </a:lnTo>
                  <a:lnTo>
                    <a:pt x="1442" y="4861"/>
                  </a:lnTo>
                  <a:lnTo>
                    <a:pt x="1466" y="4494"/>
                  </a:lnTo>
                  <a:lnTo>
                    <a:pt x="1515" y="4177"/>
                  </a:lnTo>
                  <a:lnTo>
                    <a:pt x="1588" y="3835"/>
                  </a:lnTo>
                  <a:lnTo>
                    <a:pt x="1711" y="3542"/>
                  </a:lnTo>
                  <a:lnTo>
                    <a:pt x="1857" y="3224"/>
                  </a:lnTo>
                  <a:lnTo>
                    <a:pt x="2028" y="2956"/>
                  </a:lnTo>
                  <a:lnTo>
                    <a:pt x="2223" y="2687"/>
                  </a:lnTo>
                  <a:lnTo>
                    <a:pt x="2443" y="2443"/>
                  </a:lnTo>
                  <a:lnTo>
                    <a:pt x="2688" y="2223"/>
                  </a:lnTo>
                  <a:lnTo>
                    <a:pt x="2956" y="2028"/>
                  </a:lnTo>
                  <a:lnTo>
                    <a:pt x="3225" y="1857"/>
                  </a:lnTo>
                  <a:lnTo>
                    <a:pt x="3518" y="1710"/>
                  </a:lnTo>
                  <a:lnTo>
                    <a:pt x="3835" y="1612"/>
                  </a:lnTo>
                  <a:lnTo>
                    <a:pt x="4153" y="1515"/>
                  </a:lnTo>
                  <a:lnTo>
                    <a:pt x="4495" y="1466"/>
                  </a:lnTo>
                  <a:close/>
                  <a:moveTo>
                    <a:pt x="4837" y="0"/>
                  </a:moveTo>
                  <a:lnTo>
                    <a:pt x="4348" y="25"/>
                  </a:lnTo>
                  <a:lnTo>
                    <a:pt x="3860" y="98"/>
                  </a:lnTo>
                  <a:lnTo>
                    <a:pt x="3396" y="220"/>
                  </a:lnTo>
                  <a:lnTo>
                    <a:pt x="2956" y="391"/>
                  </a:lnTo>
                  <a:lnTo>
                    <a:pt x="2541" y="587"/>
                  </a:lnTo>
                  <a:lnTo>
                    <a:pt x="2150" y="831"/>
                  </a:lnTo>
                  <a:lnTo>
                    <a:pt x="1759" y="1124"/>
                  </a:lnTo>
                  <a:lnTo>
                    <a:pt x="1418" y="1441"/>
                  </a:lnTo>
                  <a:lnTo>
                    <a:pt x="1100" y="1783"/>
                  </a:lnTo>
                  <a:lnTo>
                    <a:pt x="831" y="2150"/>
                  </a:lnTo>
                  <a:lnTo>
                    <a:pt x="587" y="2540"/>
                  </a:lnTo>
                  <a:lnTo>
                    <a:pt x="392" y="2980"/>
                  </a:lnTo>
                  <a:lnTo>
                    <a:pt x="221" y="3420"/>
                  </a:lnTo>
                  <a:lnTo>
                    <a:pt x="99" y="3884"/>
                  </a:lnTo>
                  <a:lnTo>
                    <a:pt x="25" y="4348"/>
                  </a:lnTo>
                  <a:lnTo>
                    <a:pt x="1" y="4861"/>
                  </a:lnTo>
                  <a:lnTo>
                    <a:pt x="25" y="5349"/>
                  </a:lnTo>
                  <a:lnTo>
                    <a:pt x="99" y="5838"/>
                  </a:lnTo>
                  <a:lnTo>
                    <a:pt x="221" y="6302"/>
                  </a:lnTo>
                  <a:lnTo>
                    <a:pt x="392" y="6741"/>
                  </a:lnTo>
                  <a:lnTo>
                    <a:pt x="587" y="7156"/>
                  </a:lnTo>
                  <a:lnTo>
                    <a:pt x="831" y="7547"/>
                  </a:lnTo>
                  <a:lnTo>
                    <a:pt x="1100" y="7938"/>
                  </a:lnTo>
                  <a:lnTo>
                    <a:pt x="1418" y="8280"/>
                  </a:lnTo>
                  <a:lnTo>
                    <a:pt x="1759" y="8597"/>
                  </a:lnTo>
                  <a:lnTo>
                    <a:pt x="2150" y="8866"/>
                  </a:lnTo>
                  <a:lnTo>
                    <a:pt x="2541" y="9110"/>
                  </a:lnTo>
                  <a:lnTo>
                    <a:pt x="2956" y="9306"/>
                  </a:lnTo>
                  <a:lnTo>
                    <a:pt x="3396" y="9477"/>
                  </a:lnTo>
                  <a:lnTo>
                    <a:pt x="3860" y="9599"/>
                  </a:lnTo>
                  <a:lnTo>
                    <a:pt x="4348" y="9672"/>
                  </a:lnTo>
                  <a:lnTo>
                    <a:pt x="4837" y="9696"/>
                  </a:lnTo>
                  <a:lnTo>
                    <a:pt x="5350" y="9672"/>
                  </a:lnTo>
                  <a:lnTo>
                    <a:pt x="5814" y="9599"/>
                  </a:lnTo>
                  <a:lnTo>
                    <a:pt x="6278" y="9477"/>
                  </a:lnTo>
                  <a:lnTo>
                    <a:pt x="6717" y="9306"/>
                  </a:lnTo>
                  <a:lnTo>
                    <a:pt x="7157" y="9110"/>
                  </a:lnTo>
                  <a:lnTo>
                    <a:pt x="7548" y="8866"/>
                  </a:lnTo>
                  <a:lnTo>
                    <a:pt x="7914" y="8597"/>
                  </a:lnTo>
                  <a:lnTo>
                    <a:pt x="8256" y="8280"/>
                  </a:lnTo>
                  <a:lnTo>
                    <a:pt x="8573" y="7938"/>
                  </a:lnTo>
                  <a:lnTo>
                    <a:pt x="8867" y="7547"/>
                  </a:lnTo>
                  <a:lnTo>
                    <a:pt x="9111" y="7156"/>
                  </a:lnTo>
                  <a:lnTo>
                    <a:pt x="9306" y="6741"/>
                  </a:lnTo>
                  <a:lnTo>
                    <a:pt x="9477" y="6302"/>
                  </a:lnTo>
                  <a:lnTo>
                    <a:pt x="9599" y="5838"/>
                  </a:lnTo>
                  <a:lnTo>
                    <a:pt x="9673" y="5349"/>
                  </a:lnTo>
                  <a:lnTo>
                    <a:pt x="9697" y="4861"/>
                  </a:lnTo>
                  <a:lnTo>
                    <a:pt x="9673" y="4348"/>
                  </a:lnTo>
                  <a:lnTo>
                    <a:pt x="9599" y="3884"/>
                  </a:lnTo>
                  <a:lnTo>
                    <a:pt x="9477" y="3420"/>
                  </a:lnTo>
                  <a:lnTo>
                    <a:pt x="9306" y="2980"/>
                  </a:lnTo>
                  <a:lnTo>
                    <a:pt x="9111" y="2540"/>
                  </a:lnTo>
                  <a:lnTo>
                    <a:pt x="8867" y="2150"/>
                  </a:lnTo>
                  <a:lnTo>
                    <a:pt x="8573" y="1783"/>
                  </a:lnTo>
                  <a:lnTo>
                    <a:pt x="8256" y="1441"/>
                  </a:lnTo>
                  <a:lnTo>
                    <a:pt x="7914" y="1124"/>
                  </a:lnTo>
                  <a:lnTo>
                    <a:pt x="7548" y="831"/>
                  </a:lnTo>
                  <a:lnTo>
                    <a:pt x="7157" y="587"/>
                  </a:lnTo>
                  <a:lnTo>
                    <a:pt x="6717" y="391"/>
                  </a:lnTo>
                  <a:lnTo>
                    <a:pt x="6278" y="220"/>
                  </a:lnTo>
                  <a:lnTo>
                    <a:pt x="5814" y="98"/>
                  </a:lnTo>
                  <a:lnTo>
                    <a:pt x="5350" y="25"/>
                  </a:lnTo>
                  <a:lnTo>
                    <a:pt x="4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47"/>
            <p:cNvSpPr/>
            <p:nvPr/>
          </p:nvSpPr>
          <p:spPr>
            <a:xfrm>
              <a:off x="4215400" y="3253150"/>
              <a:ext cx="154500" cy="153875"/>
            </a:xfrm>
            <a:custGeom>
              <a:avLst/>
              <a:gdLst/>
              <a:ahLst/>
              <a:cxnLst/>
              <a:rect l="l" t="t" r="r" b="b"/>
              <a:pathLst>
                <a:path w="6180" h="6155" extrusionOk="0">
                  <a:moveTo>
                    <a:pt x="1075" y="0"/>
                  </a:moveTo>
                  <a:lnTo>
                    <a:pt x="831" y="269"/>
                  </a:lnTo>
                  <a:lnTo>
                    <a:pt x="562" y="537"/>
                  </a:lnTo>
                  <a:lnTo>
                    <a:pt x="293" y="782"/>
                  </a:lnTo>
                  <a:lnTo>
                    <a:pt x="0" y="1026"/>
                  </a:lnTo>
                  <a:lnTo>
                    <a:pt x="4983" y="6008"/>
                  </a:lnTo>
                  <a:lnTo>
                    <a:pt x="5056" y="6057"/>
                  </a:lnTo>
                  <a:lnTo>
                    <a:pt x="5129" y="6106"/>
                  </a:lnTo>
                  <a:lnTo>
                    <a:pt x="5227" y="6130"/>
                  </a:lnTo>
                  <a:lnTo>
                    <a:pt x="5325" y="6155"/>
                  </a:lnTo>
                  <a:lnTo>
                    <a:pt x="5422" y="6130"/>
                  </a:lnTo>
                  <a:lnTo>
                    <a:pt x="5496" y="6106"/>
                  </a:lnTo>
                  <a:lnTo>
                    <a:pt x="5593" y="6057"/>
                  </a:lnTo>
                  <a:lnTo>
                    <a:pt x="5667" y="6008"/>
                  </a:lnTo>
                  <a:lnTo>
                    <a:pt x="6033" y="5642"/>
                  </a:lnTo>
                  <a:lnTo>
                    <a:pt x="6106" y="5569"/>
                  </a:lnTo>
                  <a:lnTo>
                    <a:pt x="6155" y="5471"/>
                  </a:lnTo>
                  <a:lnTo>
                    <a:pt x="6179" y="5373"/>
                  </a:lnTo>
                  <a:lnTo>
                    <a:pt x="6179" y="5300"/>
                  </a:lnTo>
                  <a:lnTo>
                    <a:pt x="6179" y="5202"/>
                  </a:lnTo>
                  <a:lnTo>
                    <a:pt x="6155" y="5105"/>
                  </a:lnTo>
                  <a:lnTo>
                    <a:pt x="6106" y="5031"/>
                  </a:lnTo>
                  <a:lnTo>
                    <a:pt x="6033" y="4934"/>
                  </a:lnTo>
                  <a:lnTo>
                    <a:pt x="10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3" name="Google Shape;853;p47"/>
          <p:cNvSpPr/>
          <p:nvPr/>
        </p:nvSpPr>
        <p:spPr>
          <a:xfrm>
            <a:off x="341117" y="3226449"/>
            <a:ext cx="386922" cy="304241"/>
          </a:xfrm>
          <a:custGeom>
            <a:avLst/>
            <a:gdLst/>
            <a:ahLst/>
            <a:cxnLst/>
            <a:rect l="l" t="t" r="r" b="b"/>
            <a:pathLst>
              <a:path w="18513" h="14557" extrusionOk="0">
                <a:moveTo>
                  <a:pt x="9159" y="2125"/>
                </a:moveTo>
                <a:lnTo>
                  <a:pt x="9403" y="2150"/>
                </a:lnTo>
                <a:lnTo>
                  <a:pt x="9672" y="2198"/>
                </a:lnTo>
                <a:lnTo>
                  <a:pt x="9916" y="2272"/>
                </a:lnTo>
                <a:lnTo>
                  <a:pt x="10160" y="2345"/>
                </a:lnTo>
                <a:lnTo>
                  <a:pt x="10404" y="2443"/>
                </a:lnTo>
                <a:lnTo>
                  <a:pt x="10624" y="2565"/>
                </a:lnTo>
                <a:lnTo>
                  <a:pt x="10820" y="2687"/>
                </a:lnTo>
                <a:lnTo>
                  <a:pt x="10893" y="2760"/>
                </a:lnTo>
                <a:lnTo>
                  <a:pt x="10942" y="2858"/>
                </a:lnTo>
                <a:lnTo>
                  <a:pt x="10942" y="2956"/>
                </a:lnTo>
                <a:lnTo>
                  <a:pt x="10917" y="3078"/>
                </a:lnTo>
                <a:lnTo>
                  <a:pt x="10844" y="3151"/>
                </a:lnTo>
                <a:lnTo>
                  <a:pt x="10771" y="3200"/>
                </a:lnTo>
                <a:lnTo>
                  <a:pt x="10698" y="3224"/>
                </a:lnTo>
                <a:lnTo>
                  <a:pt x="10600" y="3175"/>
                </a:lnTo>
                <a:lnTo>
                  <a:pt x="10404" y="3053"/>
                </a:lnTo>
                <a:lnTo>
                  <a:pt x="10209" y="2956"/>
                </a:lnTo>
                <a:lnTo>
                  <a:pt x="10014" y="2882"/>
                </a:lnTo>
                <a:lnTo>
                  <a:pt x="9794" y="2809"/>
                </a:lnTo>
                <a:lnTo>
                  <a:pt x="9574" y="2760"/>
                </a:lnTo>
                <a:lnTo>
                  <a:pt x="9354" y="2711"/>
                </a:lnTo>
                <a:lnTo>
                  <a:pt x="9110" y="2687"/>
                </a:lnTo>
                <a:lnTo>
                  <a:pt x="8646" y="2687"/>
                </a:lnTo>
                <a:lnTo>
                  <a:pt x="8426" y="2711"/>
                </a:lnTo>
                <a:lnTo>
                  <a:pt x="8206" y="2760"/>
                </a:lnTo>
                <a:lnTo>
                  <a:pt x="7987" y="2809"/>
                </a:lnTo>
                <a:lnTo>
                  <a:pt x="7767" y="2882"/>
                </a:lnTo>
                <a:lnTo>
                  <a:pt x="7547" y="2956"/>
                </a:lnTo>
                <a:lnTo>
                  <a:pt x="7352" y="3053"/>
                </a:lnTo>
                <a:lnTo>
                  <a:pt x="7181" y="3175"/>
                </a:lnTo>
                <a:lnTo>
                  <a:pt x="7107" y="3200"/>
                </a:lnTo>
                <a:lnTo>
                  <a:pt x="7059" y="3224"/>
                </a:lnTo>
                <a:lnTo>
                  <a:pt x="7010" y="3200"/>
                </a:lnTo>
                <a:lnTo>
                  <a:pt x="6936" y="3175"/>
                </a:lnTo>
                <a:lnTo>
                  <a:pt x="6888" y="3127"/>
                </a:lnTo>
                <a:lnTo>
                  <a:pt x="6863" y="3078"/>
                </a:lnTo>
                <a:lnTo>
                  <a:pt x="6839" y="2956"/>
                </a:lnTo>
                <a:lnTo>
                  <a:pt x="6839" y="2858"/>
                </a:lnTo>
                <a:lnTo>
                  <a:pt x="6888" y="2760"/>
                </a:lnTo>
                <a:lnTo>
                  <a:pt x="6936" y="2687"/>
                </a:lnTo>
                <a:lnTo>
                  <a:pt x="7156" y="2565"/>
                </a:lnTo>
                <a:lnTo>
                  <a:pt x="7376" y="2443"/>
                </a:lnTo>
                <a:lnTo>
                  <a:pt x="7620" y="2345"/>
                </a:lnTo>
                <a:lnTo>
                  <a:pt x="7864" y="2272"/>
                </a:lnTo>
                <a:lnTo>
                  <a:pt x="8109" y="2198"/>
                </a:lnTo>
                <a:lnTo>
                  <a:pt x="8377" y="2150"/>
                </a:lnTo>
                <a:lnTo>
                  <a:pt x="8622" y="2125"/>
                </a:lnTo>
                <a:close/>
                <a:moveTo>
                  <a:pt x="3761" y="5373"/>
                </a:moveTo>
                <a:lnTo>
                  <a:pt x="3884" y="5398"/>
                </a:lnTo>
                <a:lnTo>
                  <a:pt x="4030" y="5447"/>
                </a:lnTo>
                <a:lnTo>
                  <a:pt x="4128" y="5496"/>
                </a:lnTo>
                <a:lnTo>
                  <a:pt x="4250" y="5569"/>
                </a:lnTo>
                <a:lnTo>
                  <a:pt x="4323" y="5691"/>
                </a:lnTo>
                <a:lnTo>
                  <a:pt x="4372" y="5789"/>
                </a:lnTo>
                <a:lnTo>
                  <a:pt x="4421" y="5911"/>
                </a:lnTo>
                <a:lnTo>
                  <a:pt x="4445" y="6057"/>
                </a:lnTo>
                <a:lnTo>
                  <a:pt x="4421" y="6204"/>
                </a:lnTo>
                <a:lnTo>
                  <a:pt x="4372" y="6326"/>
                </a:lnTo>
                <a:lnTo>
                  <a:pt x="4323" y="6448"/>
                </a:lnTo>
                <a:lnTo>
                  <a:pt x="4250" y="6546"/>
                </a:lnTo>
                <a:lnTo>
                  <a:pt x="4128" y="6619"/>
                </a:lnTo>
                <a:lnTo>
                  <a:pt x="4030" y="6692"/>
                </a:lnTo>
                <a:lnTo>
                  <a:pt x="3884" y="6717"/>
                </a:lnTo>
                <a:lnTo>
                  <a:pt x="3761" y="6741"/>
                </a:lnTo>
                <a:lnTo>
                  <a:pt x="3615" y="6717"/>
                </a:lnTo>
                <a:lnTo>
                  <a:pt x="3493" y="6692"/>
                </a:lnTo>
                <a:lnTo>
                  <a:pt x="3371" y="6619"/>
                </a:lnTo>
                <a:lnTo>
                  <a:pt x="3273" y="6546"/>
                </a:lnTo>
                <a:lnTo>
                  <a:pt x="3200" y="6448"/>
                </a:lnTo>
                <a:lnTo>
                  <a:pt x="3126" y="6326"/>
                </a:lnTo>
                <a:lnTo>
                  <a:pt x="3102" y="6204"/>
                </a:lnTo>
                <a:lnTo>
                  <a:pt x="3078" y="6057"/>
                </a:lnTo>
                <a:lnTo>
                  <a:pt x="3102" y="5911"/>
                </a:lnTo>
                <a:lnTo>
                  <a:pt x="3126" y="5789"/>
                </a:lnTo>
                <a:lnTo>
                  <a:pt x="3200" y="5691"/>
                </a:lnTo>
                <a:lnTo>
                  <a:pt x="3273" y="5569"/>
                </a:lnTo>
                <a:lnTo>
                  <a:pt x="3371" y="5496"/>
                </a:lnTo>
                <a:lnTo>
                  <a:pt x="3493" y="5447"/>
                </a:lnTo>
                <a:lnTo>
                  <a:pt x="3615" y="5398"/>
                </a:lnTo>
                <a:lnTo>
                  <a:pt x="3761" y="5373"/>
                </a:lnTo>
                <a:close/>
                <a:moveTo>
                  <a:pt x="17609" y="6741"/>
                </a:moveTo>
                <a:lnTo>
                  <a:pt x="17609" y="6790"/>
                </a:lnTo>
                <a:lnTo>
                  <a:pt x="17585" y="6888"/>
                </a:lnTo>
                <a:lnTo>
                  <a:pt x="17560" y="6937"/>
                </a:lnTo>
                <a:lnTo>
                  <a:pt x="17512" y="7010"/>
                </a:lnTo>
                <a:lnTo>
                  <a:pt x="17365" y="7132"/>
                </a:lnTo>
                <a:lnTo>
                  <a:pt x="17365" y="7132"/>
                </a:lnTo>
                <a:lnTo>
                  <a:pt x="17389" y="7010"/>
                </a:lnTo>
                <a:lnTo>
                  <a:pt x="17414" y="6863"/>
                </a:lnTo>
                <a:lnTo>
                  <a:pt x="17463" y="6790"/>
                </a:lnTo>
                <a:lnTo>
                  <a:pt x="17512" y="6766"/>
                </a:lnTo>
                <a:lnTo>
                  <a:pt x="17560" y="6741"/>
                </a:lnTo>
                <a:close/>
                <a:moveTo>
                  <a:pt x="4836" y="0"/>
                </a:moveTo>
                <a:lnTo>
                  <a:pt x="4738" y="196"/>
                </a:lnTo>
                <a:lnTo>
                  <a:pt x="4641" y="391"/>
                </a:lnTo>
                <a:lnTo>
                  <a:pt x="4543" y="684"/>
                </a:lnTo>
                <a:lnTo>
                  <a:pt x="4445" y="1002"/>
                </a:lnTo>
                <a:lnTo>
                  <a:pt x="4396" y="1393"/>
                </a:lnTo>
                <a:lnTo>
                  <a:pt x="4372" y="1783"/>
                </a:lnTo>
                <a:lnTo>
                  <a:pt x="4372" y="2003"/>
                </a:lnTo>
                <a:lnTo>
                  <a:pt x="4421" y="2223"/>
                </a:lnTo>
                <a:lnTo>
                  <a:pt x="4079" y="2443"/>
                </a:lnTo>
                <a:lnTo>
                  <a:pt x="3688" y="2736"/>
                </a:lnTo>
                <a:lnTo>
                  <a:pt x="3273" y="3151"/>
                </a:lnTo>
                <a:lnTo>
                  <a:pt x="2833" y="3615"/>
                </a:lnTo>
                <a:lnTo>
                  <a:pt x="2418" y="4128"/>
                </a:lnTo>
                <a:lnTo>
                  <a:pt x="2027" y="4665"/>
                </a:lnTo>
                <a:lnTo>
                  <a:pt x="1856" y="4958"/>
                </a:lnTo>
                <a:lnTo>
                  <a:pt x="1710" y="5251"/>
                </a:lnTo>
                <a:lnTo>
                  <a:pt x="1563" y="5544"/>
                </a:lnTo>
                <a:lnTo>
                  <a:pt x="1466" y="5813"/>
                </a:lnTo>
                <a:lnTo>
                  <a:pt x="562" y="5813"/>
                </a:lnTo>
                <a:lnTo>
                  <a:pt x="464" y="5838"/>
                </a:lnTo>
                <a:lnTo>
                  <a:pt x="342" y="5862"/>
                </a:lnTo>
                <a:lnTo>
                  <a:pt x="244" y="5911"/>
                </a:lnTo>
                <a:lnTo>
                  <a:pt x="171" y="5984"/>
                </a:lnTo>
                <a:lnTo>
                  <a:pt x="98" y="6057"/>
                </a:lnTo>
                <a:lnTo>
                  <a:pt x="49" y="6155"/>
                </a:lnTo>
                <a:lnTo>
                  <a:pt x="25" y="6277"/>
                </a:lnTo>
                <a:lnTo>
                  <a:pt x="0" y="6375"/>
                </a:lnTo>
                <a:lnTo>
                  <a:pt x="0" y="8622"/>
                </a:lnTo>
                <a:lnTo>
                  <a:pt x="25" y="8744"/>
                </a:lnTo>
                <a:lnTo>
                  <a:pt x="49" y="8842"/>
                </a:lnTo>
                <a:lnTo>
                  <a:pt x="98" y="8939"/>
                </a:lnTo>
                <a:lnTo>
                  <a:pt x="171" y="9013"/>
                </a:lnTo>
                <a:lnTo>
                  <a:pt x="244" y="9086"/>
                </a:lnTo>
                <a:lnTo>
                  <a:pt x="342" y="9135"/>
                </a:lnTo>
                <a:lnTo>
                  <a:pt x="464" y="9183"/>
                </a:lnTo>
                <a:lnTo>
                  <a:pt x="1514" y="9183"/>
                </a:lnTo>
                <a:lnTo>
                  <a:pt x="1588" y="9379"/>
                </a:lnTo>
                <a:lnTo>
                  <a:pt x="1685" y="9599"/>
                </a:lnTo>
                <a:lnTo>
                  <a:pt x="1930" y="10014"/>
                </a:lnTo>
                <a:lnTo>
                  <a:pt x="2223" y="10405"/>
                </a:lnTo>
                <a:lnTo>
                  <a:pt x="2589" y="10795"/>
                </a:lnTo>
                <a:lnTo>
                  <a:pt x="2980" y="11162"/>
                </a:lnTo>
                <a:lnTo>
                  <a:pt x="3419" y="11504"/>
                </a:lnTo>
                <a:lnTo>
                  <a:pt x="3908" y="11821"/>
                </a:lnTo>
                <a:lnTo>
                  <a:pt x="4421" y="12065"/>
                </a:lnTo>
                <a:lnTo>
                  <a:pt x="4421" y="14557"/>
                </a:lnTo>
                <a:lnTo>
                  <a:pt x="5105" y="14557"/>
                </a:lnTo>
                <a:lnTo>
                  <a:pt x="6326" y="12896"/>
                </a:lnTo>
                <a:lnTo>
                  <a:pt x="6936" y="13067"/>
                </a:lnTo>
                <a:lnTo>
                  <a:pt x="7571" y="13164"/>
                </a:lnTo>
                <a:lnTo>
                  <a:pt x="8231" y="13238"/>
                </a:lnTo>
                <a:lnTo>
                  <a:pt x="8890" y="13262"/>
                </a:lnTo>
                <a:lnTo>
                  <a:pt x="9550" y="13238"/>
                </a:lnTo>
                <a:lnTo>
                  <a:pt x="10209" y="13164"/>
                </a:lnTo>
                <a:lnTo>
                  <a:pt x="10844" y="13067"/>
                </a:lnTo>
                <a:lnTo>
                  <a:pt x="11455" y="12896"/>
                </a:lnTo>
                <a:lnTo>
                  <a:pt x="12627" y="14557"/>
                </a:lnTo>
                <a:lnTo>
                  <a:pt x="13384" y="14557"/>
                </a:lnTo>
                <a:lnTo>
                  <a:pt x="13384" y="12065"/>
                </a:lnTo>
                <a:lnTo>
                  <a:pt x="13726" y="11919"/>
                </a:lnTo>
                <a:lnTo>
                  <a:pt x="14044" y="11748"/>
                </a:lnTo>
                <a:lnTo>
                  <a:pt x="14337" y="11577"/>
                </a:lnTo>
                <a:lnTo>
                  <a:pt x="14630" y="11382"/>
                </a:lnTo>
                <a:lnTo>
                  <a:pt x="14898" y="11162"/>
                </a:lnTo>
                <a:lnTo>
                  <a:pt x="15143" y="10942"/>
                </a:lnTo>
                <a:lnTo>
                  <a:pt x="15387" y="10698"/>
                </a:lnTo>
                <a:lnTo>
                  <a:pt x="15607" y="10429"/>
                </a:lnTo>
                <a:lnTo>
                  <a:pt x="15778" y="10160"/>
                </a:lnTo>
                <a:lnTo>
                  <a:pt x="15949" y="9892"/>
                </a:lnTo>
                <a:lnTo>
                  <a:pt x="16119" y="9599"/>
                </a:lnTo>
                <a:lnTo>
                  <a:pt x="16242" y="9281"/>
                </a:lnTo>
                <a:lnTo>
                  <a:pt x="16364" y="8964"/>
                </a:lnTo>
                <a:lnTo>
                  <a:pt x="16437" y="8622"/>
                </a:lnTo>
                <a:lnTo>
                  <a:pt x="16510" y="8280"/>
                </a:lnTo>
                <a:lnTo>
                  <a:pt x="16559" y="7938"/>
                </a:lnTo>
                <a:lnTo>
                  <a:pt x="16974" y="7938"/>
                </a:lnTo>
                <a:lnTo>
                  <a:pt x="17096" y="7913"/>
                </a:lnTo>
                <a:lnTo>
                  <a:pt x="17316" y="8109"/>
                </a:lnTo>
                <a:lnTo>
                  <a:pt x="17536" y="8231"/>
                </a:lnTo>
                <a:lnTo>
                  <a:pt x="17780" y="8329"/>
                </a:lnTo>
                <a:lnTo>
                  <a:pt x="18024" y="8353"/>
                </a:lnTo>
                <a:lnTo>
                  <a:pt x="18171" y="8353"/>
                </a:lnTo>
                <a:lnTo>
                  <a:pt x="18318" y="8304"/>
                </a:lnTo>
                <a:lnTo>
                  <a:pt x="18415" y="8255"/>
                </a:lnTo>
                <a:lnTo>
                  <a:pt x="18464" y="8158"/>
                </a:lnTo>
                <a:lnTo>
                  <a:pt x="18513" y="8060"/>
                </a:lnTo>
                <a:lnTo>
                  <a:pt x="18488" y="7962"/>
                </a:lnTo>
                <a:lnTo>
                  <a:pt x="18440" y="7865"/>
                </a:lnTo>
                <a:lnTo>
                  <a:pt x="18342" y="7791"/>
                </a:lnTo>
                <a:lnTo>
                  <a:pt x="18244" y="7767"/>
                </a:lnTo>
                <a:lnTo>
                  <a:pt x="18147" y="7767"/>
                </a:lnTo>
                <a:lnTo>
                  <a:pt x="18024" y="7791"/>
                </a:lnTo>
                <a:lnTo>
                  <a:pt x="17902" y="7767"/>
                </a:lnTo>
                <a:lnTo>
                  <a:pt x="17756" y="7718"/>
                </a:lnTo>
                <a:lnTo>
                  <a:pt x="17634" y="7645"/>
                </a:lnTo>
                <a:lnTo>
                  <a:pt x="17780" y="7523"/>
                </a:lnTo>
                <a:lnTo>
                  <a:pt x="17927" y="7376"/>
                </a:lnTo>
                <a:lnTo>
                  <a:pt x="18049" y="7230"/>
                </a:lnTo>
                <a:lnTo>
                  <a:pt x="18122" y="7059"/>
                </a:lnTo>
                <a:lnTo>
                  <a:pt x="18171" y="6888"/>
                </a:lnTo>
                <a:lnTo>
                  <a:pt x="18171" y="6717"/>
                </a:lnTo>
                <a:lnTo>
                  <a:pt x="18147" y="6546"/>
                </a:lnTo>
                <a:lnTo>
                  <a:pt x="18073" y="6424"/>
                </a:lnTo>
                <a:lnTo>
                  <a:pt x="18000" y="6326"/>
                </a:lnTo>
                <a:lnTo>
                  <a:pt x="17902" y="6253"/>
                </a:lnTo>
                <a:lnTo>
                  <a:pt x="17805" y="6204"/>
                </a:lnTo>
                <a:lnTo>
                  <a:pt x="17683" y="6179"/>
                </a:lnTo>
                <a:lnTo>
                  <a:pt x="17560" y="6179"/>
                </a:lnTo>
                <a:lnTo>
                  <a:pt x="17438" y="6204"/>
                </a:lnTo>
                <a:lnTo>
                  <a:pt x="17341" y="6228"/>
                </a:lnTo>
                <a:lnTo>
                  <a:pt x="17243" y="6277"/>
                </a:lnTo>
                <a:lnTo>
                  <a:pt x="17145" y="6326"/>
                </a:lnTo>
                <a:lnTo>
                  <a:pt x="17048" y="6424"/>
                </a:lnTo>
                <a:lnTo>
                  <a:pt x="16974" y="6497"/>
                </a:lnTo>
                <a:lnTo>
                  <a:pt x="16925" y="6619"/>
                </a:lnTo>
                <a:lnTo>
                  <a:pt x="16852" y="6790"/>
                </a:lnTo>
                <a:lnTo>
                  <a:pt x="16803" y="6985"/>
                </a:lnTo>
                <a:lnTo>
                  <a:pt x="16803" y="7181"/>
                </a:lnTo>
                <a:lnTo>
                  <a:pt x="16828" y="7376"/>
                </a:lnTo>
                <a:lnTo>
                  <a:pt x="16706" y="7376"/>
                </a:lnTo>
                <a:lnTo>
                  <a:pt x="16584" y="7352"/>
                </a:lnTo>
                <a:lnTo>
                  <a:pt x="16559" y="7034"/>
                </a:lnTo>
                <a:lnTo>
                  <a:pt x="16535" y="6717"/>
                </a:lnTo>
                <a:lnTo>
                  <a:pt x="16486" y="6399"/>
                </a:lnTo>
                <a:lnTo>
                  <a:pt x="16413" y="6082"/>
                </a:lnTo>
                <a:lnTo>
                  <a:pt x="16315" y="5764"/>
                </a:lnTo>
                <a:lnTo>
                  <a:pt x="16217" y="5471"/>
                </a:lnTo>
                <a:lnTo>
                  <a:pt x="16095" y="5178"/>
                </a:lnTo>
                <a:lnTo>
                  <a:pt x="15949" y="4885"/>
                </a:lnTo>
                <a:lnTo>
                  <a:pt x="15802" y="4616"/>
                </a:lnTo>
                <a:lnTo>
                  <a:pt x="15631" y="4323"/>
                </a:lnTo>
                <a:lnTo>
                  <a:pt x="15436" y="4079"/>
                </a:lnTo>
                <a:lnTo>
                  <a:pt x="15240" y="3810"/>
                </a:lnTo>
                <a:lnTo>
                  <a:pt x="15020" y="3566"/>
                </a:lnTo>
                <a:lnTo>
                  <a:pt x="14801" y="3322"/>
                </a:lnTo>
                <a:lnTo>
                  <a:pt x="14556" y="3102"/>
                </a:lnTo>
                <a:lnTo>
                  <a:pt x="14312" y="2882"/>
                </a:lnTo>
                <a:lnTo>
                  <a:pt x="14044" y="2663"/>
                </a:lnTo>
                <a:lnTo>
                  <a:pt x="13750" y="2467"/>
                </a:lnTo>
                <a:lnTo>
                  <a:pt x="13457" y="2272"/>
                </a:lnTo>
                <a:lnTo>
                  <a:pt x="13164" y="2101"/>
                </a:lnTo>
                <a:lnTo>
                  <a:pt x="12847" y="1930"/>
                </a:lnTo>
                <a:lnTo>
                  <a:pt x="12529" y="1783"/>
                </a:lnTo>
                <a:lnTo>
                  <a:pt x="12212" y="1637"/>
                </a:lnTo>
                <a:lnTo>
                  <a:pt x="11870" y="1515"/>
                </a:lnTo>
                <a:lnTo>
                  <a:pt x="11528" y="1393"/>
                </a:lnTo>
                <a:lnTo>
                  <a:pt x="11162" y="1295"/>
                </a:lnTo>
                <a:lnTo>
                  <a:pt x="10795" y="1222"/>
                </a:lnTo>
                <a:lnTo>
                  <a:pt x="10429" y="1148"/>
                </a:lnTo>
                <a:lnTo>
                  <a:pt x="10063" y="1099"/>
                </a:lnTo>
                <a:lnTo>
                  <a:pt x="9672" y="1051"/>
                </a:lnTo>
                <a:lnTo>
                  <a:pt x="9281" y="1026"/>
                </a:lnTo>
                <a:lnTo>
                  <a:pt x="8353" y="1026"/>
                </a:lnTo>
                <a:lnTo>
                  <a:pt x="7816" y="1075"/>
                </a:lnTo>
                <a:lnTo>
                  <a:pt x="7278" y="1148"/>
                </a:lnTo>
                <a:lnTo>
                  <a:pt x="6765" y="1270"/>
                </a:lnTo>
                <a:lnTo>
                  <a:pt x="6619" y="1051"/>
                </a:lnTo>
                <a:lnTo>
                  <a:pt x="6472" y="880"/>
                </a:lnTo>
                <a:lnTo>
                  <a:pt x="6301" y="709"/>
                </a:lnTo>
                <a:lnTo>
                  <a:pt x="6155" y="562"/>
                </a:lnTo>
                <a:lnTo>
                  <a:pt x="5984" y="440"/>
                </a:lnTo>
                <a:lnTo>
                  <a:pt x="5837" y="342"/>
                </a:lnTo>
                <a:lnTo>
                  <a:pt x="5520" y="196"/>
                </a:lnTo>
                <a:lnTo>
                  <a:pt x="5251" y="98"/>
                </a:lnTo>
                <a:lnTo>
                  <a:pt x="5031" y="49"/>
                </a:lnTo>
                <a:lnTo>
                  <a:pt x="483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54" name="Google Shape;854;p47"/>
          <p:cNvSpPr/>
          <p:nvPr/>
        </p:nvSpPr>
        <p:spPr>
          <a:xfrm>
            <a:off x="4906165" y="2621036"/>
            <a:ext cx="269526" cy="387967"/>
          </a:xfrm>
          <a:custGeom>
            <a:avLst/>
            <a:gdLst/>
            <a:ahLst/>
            <a:cxnLst/>
            <a:rect l="l" t="t" r="r" b="b"/>
            <a:pathLst>
              <a:path w="12896" h="18563" extrusionOk="0">
                <a:moveTo>
                  <a:pt x="6448" y="1564"/>
                </a:moveTo>
                <a:lnTo>
                  <a:pt x="6814" y="1588"/>
                </a:lnTo>
                <a:lnTo>
                  <a:pt x="7181" y="1637"/>
                </a:lnTo>
                <a:lnTo>
                  <a:pt x="7523" y="1735"/>
                </a:lnTo>
                <a:lnTo>
                  <a:pt x="7865" y="1857"/>
                </a:lnTo>
                <a:lnTo>
                  <a:pt x="8182" y="2003"/>
                </a:lnTo>
                <a:lnTo>
                  <a:pt x="8475" y="2199"/>
                </a:lnTo>
                <a:lnTo>
                  <a:pt x="8768" y="2394"/>
                </a:lnTo>
                <a:lnTo>
                  <a:pt x="9013" y="2638"/>
                </a:lnTo>
                <a:lnTo>
                  <a:pt x="9257" y="2883"/>
                </a:lnTo>
                <a:lnTo>
                  <a:pt x="9477" y="3176"/>
                </a:lnTo>
                <a:lnTo>
                  <a:pt x="9647" y="3469"/>
                </a:lnTo>
                <a:lnTo>
                  <a:pt x="9794" y="3786"/>
                </a:lnTo>
                <a:lnTo>
                  <a:pt x="9916" y="4128"/>
                </a:lnTo>
                <a:lnTo>
                  <a:pt x="10014" y="4470"/>
                </a:lnTo>
                <a:lnTo>
                  <a:pt x="10063" y="4836"/>
                </a:lnTo>
                <a:lnTo>
                  <a:pt x="10087" y="5203"/>
                </a:lnTo>
                <a:lnTo>
                  <a:pt x="10087" y="7547"/>
                </a:lnTo>
                <a:lnTo>
                  <a:pt x="2809" y="7547"/>
                </a:lnTo>
                <a:lnTo>
                  <a:pt x="2809" y="5203"/>
                </a:lnTo>
                <a:lnTo>
                  <a:pt x="2833" y="4836"/>
                </a:lnTo>
                <a:lnTo>
                  <a:pt x="2882" y="4470"/>
                </a:lnTo>
                <a:lnTo>
                  <a:pt x="2980" y="4128"/>
                </a:lnTo>
                <a:lnTo>
                  <a:pt x="3102" y="3786"/>
                </a:lnTo>
                <a:lnTo>
                  <a:pt x="3249" y="3469"/>
                </a:lnTo>
                <a:lnTo>
                  <a:pt x="3420" y="3176"/>
                </a:lnTo>
                <a:lnTo>
                  <a:pt x="3639" y="2883"/>
                </a:lnTo>
                <a:lnTo>
                  <a:pt x="3884" y="2638"/>
                </a:lnTo>
                <a:lnTo>
                  <a:pt x="4128" y="2394"/>
                </a:lnTo>
                <a:lnTo>
                  <a:pt x="4421" y="2199"/>
                </a:lnTo>
                <a:lnTo>
                  <a:pt x="4714" y="2003"/>
                </a:lnTo>
                <a:lnTo>
                  <a:pt x="5032" y="1857"/>
                </a:lnTo>
                <a:lnTo>
                  <a:pt x="5373" y="1735"/>
                </a:lnTo>
                <a:lnTo>
                  <a:pt x="5715" y="1637"/>
                </a:lnTo>
                <a:lnTo>
                  <a:pt x="6082" y="1588"/>
                </a:lnTo>
                <a:lnTo>
                  <a:pt x="6448" y="1564"/>
                </a:lnTo>
                <a:close/>
                <a:moveTo>
                  <a:pt x="6448" y="10991"/>
                </a:moveTo>
                <a:lnTo>
                  <a:pt x="6692" y="11015"/>
                </a:lnTo>
                <a:lnTo>
                  <a:pt x="6937" y="11089"/>
                </a:lnTo>
                <a:lnTo>
                  <a:pt x="7132" y="11211"/>
                </a:lnTo>
                <a:lnTo>
                  <a:pt x="7327" y="11357"/>
                </a:lnTo>
                <a:lnTo>
                  <a:pt x="7474" y="11528"/>
                </a:lnTo>
                <a:lnTo>
                  <a:pt x="7572" y="11748"/>
                </a:lnTo>
                <a:lnTo>
                  <a:pt x="7645" y="11968"/>
                </a:lnTo>
                <a:lnTo>
                  <a:pt x="7669" y="12212"/>
                </a:lnTo>
                <a:lnTo>
                  <a:pt x="7669" y="12383"/>
                </a:lnTo>
                <a:lnTo>
                  <a:pt x="7645" y="12530"/>
                </a:lnTo>
                <a:lnTo>
                  <a:pt x="7596" y="12701"/>
                </a:lnTo>
                <a:lnTo>
                  <a:pt x="7523" y="12823"/>
                </a:lnTo>
                <a:lnTo>
                  <a:pt x="7425" y="12969"/>
                </a:lnTo>
                <a:lnTo>
                  <a:pt x="7327" y="13067"/>
                </a:lnTo>
                <a:lnTo>
                  <a:pt x="7205" y="13189"/>
                </a:lnTo>
                <a:lnTo>
                  <a:pt x="7083" y="13262"/>
                </a:lnTo>
                <a:lnTo>
                  <a:pt x="7230" y="15094"/>
                </a:lnTo>
                <a:lnTo>
                  <a:pt x="5667" y="15094"/>
                </a:lnTo>
                <a:lnTo>
                  <a:pt x="5813" y="13262"/>
                </a:lnTo>
                <a:lnTo>
                  <a:pt x="5691" y="13189"/>
                </a:lnTo>
                <a:lnTo>
                  <a:pt x="5569" y="13067"/>
                </a:lnTo>
                <a:lnTo>
                  <a:pt x="5471" y="12969"/>
                </a:lnTo>
                <a:lnTo>
                  <a:pt x="5373" y="12823"/>
                </a:lnTo>
                <a:lnTo>
                  <a:pt x="5300" y="12701"/>
                </a:lnTo>
                <a:lnTo>
                  <a:pt x="5251" y="12530"/>
                </a:lnTo>
                <a:lnTo>
                  <a:pt x="5227" y="12383"/>
                </a:lnTo>
                <a:lnTo>
                  <a:pt x="5227" y="12212"/>
                </a:lnTo>
                <a:lnTo>
                  <a:pt x="5251" y="11968"/>
                </a:lnTo>
                <a:lnTo>
                  <a:pt x="5325" y="11748"/>
                </a:lnTo>
                <a:lnTo>
                  <a:pt x="5422" y="11528"/>
                </a:lnTo>
                <a:lnTo>
                  <a:pt x="5569" y="11357"/>
                </a:lnTo>
                <a:lnTo>
                  <a:pt x="5764" y="11211"/>
                </a:lnTo>
                <a:lnTo>
                  <a:pt x="5960" y="11089"/>
                </a:lnTo>
                <a:lnTo>
                  <a:pt x="6204" y="11015"/>
                </a:lnTo>
                <a:lnTo>
                  <a:pt x="6448" y="10991"/>
                </a:lnTo>
                <a:close/>
                <a:moveTo>
                  <a:pt x="6448" y="1"/>
                </a:moveTo>
                <a:lnTo>
                  <a:pt x="5911" y="25"/>
                </a:lnTo>
                <a:lnTo>
                  <a:pt x="5398" y="123"/>
                </a:lnTo>
                <a:lnTo>
                  <a:pt x="4909" y="245"/>
                </a:lnTo>
                <a:lnTo>
                  <a:pt x="4421" y="416"/>
                </a:lnTo>
                <a:lnTo>
                  <a:pt x="3981" y="636"/>
                </a:lnTo>
                <a:lnTo>
                  <a:pt x="3542" y="904"/>
                </a:lnTo>
                <a:lnTo>
                  <a:pt x="3151" y="1197"/>
                </a:lnTo>
                <a:lnTo>
                  <a:pt x="2760" y="1539"/>
                </a:lnTo>
                <a:lnTo>
                  <a:pt x="2443" y="1906"/>
                </a:lnTo>
                <a:lnTo>
                  <a:pt x="2125" y="2296"/>
                </a:lnTo>
                <a:lnTo>
                  <a:pt x="1881" y="2736"/>
                </a:lnTo>
                <a:lnTo>
                  <a:pt x="1661" y="3176"/>
                </a:lnTo>
                <a:lnTo>
                  <a:pt x="1466" y="3664"/>
                </a:lnTo>
                <a:lnTo>
                  <a:pt x="1344" y="4153"/>
                </a:lnTo>
                <a:lnTo>
                  <a:pt x="1270" y="4690"/>
                </a:lnTo>
                <a:lnTo>
                  <a:pt x="1246" y="5203"/>
                </a:lnTo>
                <a:lnTo>
                  <a:pt x="1246" y="7547"/>
                </a:lnTo>
                <a:lnTo>
                  <a:pt x="391" y="7547"/>
                </a:lnTo>
                <a:lnTo>
                  <a:pt x="293" y="7572"/>
                </a:lnTo>
                <a:lnTo>
                  <a:pt x="220" y="7621"/>
                </a:lnTo>
                <a:lnTo>
                  <a:pt x="147" y="7669"/>
                </a:lnTo>
                <a:lnTo>
                  <a:pt x="74" y="7743"/>
                </a:lnTo>
                <a:lnTo>
                  <a:pt x="49" y="7840"/>
                </a:lnTo>
                <a:lnTo>
                  <a:pt x="0" y="7914"/>
                </a:lnTo>
                <a:lnTo>
                  <a:pt x="0" y="8036"/>
                </a:lnTo>
                <a:lnTo>
                  <a:pt x="0" y="18074"/>
                </a:lnTo>
                <a:lnTo>
                  <a:pt x="0" y="18171"/>
                </a:lnTo>
                <a:lnTo>
                  <a:pt x="49" y="18269"/>
                </a:lnTo>
                <a:lnTo>
                  <a:pt x="74" y="18342"/>
                </a:lnTo>
                <a:lnTo>
                  <a:pt x="147" y="18416"/>
                </a:lnTo>
                <a:lnTo>
                  <a:pt x="220" y="18464"/>
                </a:lnTo>
                <a:lnTo>
                  <a:pt x="293" y="18513"/>
                </a:lnTo>
                <a:lnTo>
                  <a:pt x="391" y="18538"/>
                </a:lnTo>
                <a:lnTo>
                  <a:pt x="489" y="18562"/>
                </a:lnTo>
                <a:lnTo>
                  <a:pt x="12407" y="18562"/>
                </a:lnTo>
                <a:lnTo>
                  <a:pt x="12505" y="18538"/>
                </a:lnTo>
                <a:lnTo>
                  <a:pt x="12603" y="18513"/>
                </a:lnTo>
                <a:lnTo>
                  <a:pt x="12676" y="18464"/>
                </a:lnTo>
                <a:lnTo>
                  <a:pt x="12749" y="18416"/>
                </a:lnTo>
                <a:lnTo>
                  <a:pt x="12822" y="18342"/>
                </a:lnTo>
                <a:lnTo>
                  <a:pt x="12847" y="18269"/>
                </a:lnTo>
                <a:lnTo>
                  <a:pt x="12896" y="18171"/>
                </a:lnTo>
                <a:lnTo>
                  <a:pt x="12896" y="18074"/>
                </a:lnTo>
                <a:lnTo>
                  <a:pt x="12896" y="8036"/>
                </a:lnTo>
                <a:lnTo>
                  <a:pt x="12896" y="7914"/>
                </a:lnTo>
                <a:lnTo>
                  <a:pt x="12847" y="7840"/>
                </a:lnTo>
                <a:lnTo>
                  <a:pt x="12822" y="7743"/>
                </a:lnTo>
                <a:lnTo>
                  <a:pt x="12749" y="7669"/>
                </a:lnTo>
                <a:lnTo>
                  <a:pt x="12676" y="7621"/>
                </a:lnTo>
                <a:lnTo>
                  <a:pt x="12603" y="7572"/>
                </a:lnTo>
                <a:lnTo>
                  <a:pt x="12505" y="7547"/>
                </a:lnTo>
                <a:lnTo>
                  <a:pt x="11650" y="7547"/>
                </a:lnTo>
                <a:lnTo>
                  <a:pt x="11650" y="5203"/>
                </a:lnTo>
                <a:lnTo>
                  <a:pt x="11626" y="4690"/>
                </a:lnTo>
                <a:lnTo>
                  <a:pt x="11552" y="4153"/>
                </a:lnTo>
                <a:lnTo>
                  <a:pt x="11430" y="3664"/>
                </a:lnTo>
                <a:lnTo>
                  <a:pt x="11235" y="3176"/>
                </a:lnTo>
                <a:lnTo>
                  <a:pt x="11015" y="2736"/>
                </a:lnTo>
                <a:lnTo>
                  <a:pt x="10771" y="2296"/>
                </a:lnTo>
                <a:lnTo>
                  <a:pt x="10453" y="1906"/>
                </a:lnTo>
                <a:lnTo>
                  <a:pt x="10136" y="1539"/>
                </a:lnTo>
                <a:lnTo>
                  <a:pt x="9745" y="1197"/>
                </a:lnTo>
                <a:lnTo>
                  <a:pt x="9354" y="904"/>
                </a:lnTo>
                <a:lnTo>
                  <a:pt x="8939" y="636"/>
                </a:lnTo>
                <a:lnTo>
                  <a:pt x="8475" y="416"/>
                </a:lnTo>
                <a:lnTo>
                  <a:pt x="7987" y="245"/>
                </a:lnTo>
                <a:lnTo>
                  <a:pt x="7498" y="123"/>
                </a:lnTo>
                <a:lnTo>
                  <a:pt x="6985" y="25"/>
                </a:lnTo>
                <a:lnTo>
                  <a:pt x="6448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55" name="Google Shape;855;p47"/>
          <p:cNvGrpSpPr/>
          <p:nvPr/>
        </p:nvGrpSpPr>
        <p:grpSpPr>
          <a:xfrm>
            <a:off x="5472049" y="2633187"/>
            <a:ext cx="264427" cy="375719"/>
            <a:chOff x="6701050" y="2978375"/>
            <a:chExt cx="316300" cy="449425"/>
          </a:xfrm>
          <a:solidFill>
            <a:schemeClr val="tx1"/>
          </a:solidFill>
        </p:grpSpPr>
        <p:sp>
          <p:nvSpPr>
            <p:cNvPr id="856" name="Google Shape;856;p47"/>
            <p:cNvSpPr/>
            <p:nvPr/>
          </p:nvSpPr>
          <p:spPr>
            <a:xfrm>
              <a:off x="6701050" y="2978375"/>
              <a:ext cx="316300" cy="78175"/>
            </a:xfrm>
            <a:custGeom>
              <a:avLst/>
              <a:gdLst/>
              <a:ahLst/>
              <a:cxnLst/>
              <a:rect l="l" t="t" r="r" b="b"/>
              <a:pathLst>
                <a:path w="12652" h="3127" extrusionOk="0">
                  <a:moveTo>
                    <a:pt x="7840" y="782"/>
                  </a:moveTo>
                  <a:lnTo>
                    <a:pt x="7865" y="807"/>
                  </a:lnTo>
                  <a:lnTo>
                    <a:pt x="7889" y="831"/>
                  </a:lnTo>
                  <a:lnTo>
                    <a:pt x="7889" y="880"/>
                  </a:lnTo>
                  <a:lnTo>
                    <a:pt x="7889" y="1417"/>
                  </a:lnTo>
                  <a:lnTo>
                    <a:pt x="4763" y="1417"/>
                  </a:lnTo>
                  <a:lnTo>
                    <a:pt x="4763" y="880"/>
                  </a:lnTo>
                  <a:lnTo>
                    <a:pt x="4763" y="831"/>
                  </a:lnTo>
                  <a:lnTo>
                    <a:pt x="4787" y="807"/>
                  </a:lnTo>
                  <a:lnTo>
                    <a:pt x="4812" y="782"/>
                  </a:lnTo>
                  <a:close/>
                  <a:moveTo>
                    <a:pt x="4861" y="1"/>
                  </a:moveTo>
                  <a:lnTo>
                    <a:pt x="4690" y="25"/>
                  </a:lnTo>
                  <a:lnTo>
                    <a:pt x="4519" y="74"/>
                  </a:lnTo>
                  <a:lnTo>
                    <a:pt x="4372" y="147"/>
                  </a:lnTo>
                  <a:lnTo>
                    <a:pt x="4250" y="269"/>
                  </a:lnTo>
                  <a:lnTo>
                    <a:pt x="4128" y="392"/>
                  </a:lnTo>
                  <a:lnTo>
                    <a:pt x="4055" y="538"/>
                  </a:lnTo>
                  <a:lnTo>
                    <a:pt x="4006" y="709"/>
                  </a:lnTo>
                  <a:lnTo>
                    <a:pt x="3982" y="880"/>
                  </a:lnTo>
                  <a:lnTo>
                    <a:pt x="3982" y="1417"/>
                  </a:lnTo>
                  <a:lnTo>
                    <a:pt x="391" y="1417"/>
                  </a:lnTo>
                  <a:lnTo>
                    <a:pt x="294" y="1466"/>
                  </a:lnTo>
                  <a:lnTo>
                    <a:pt x="220" y="1491"/>
                  </a:lnTo>
                  <a:lnTo>
                    <a:pt x="147" y="1564"/>
                  </a:lnTo>
                  <a:lnTo>
                    <a:pt x="74" y="1637"/>
                  </a:lnTo>
                  <a:lnTo>
                    <a:pt x="49" y="1710"/>
                  </a:lnTo>
                  <a:lnTo>
                    <a:pt x="1" y="1808"/>
                  </a:lnTo>
                  <a:lnTo>
                    <a:pt x="1" y="1906"/>
                  </a:lnTo>
                  <a:lnTo>
                    <a:pt x="1" y="3127"/>
                  </a:lnTo>
                  <a:lnTo>
                    <a:pt x="12652" y="3127"/>
                  </a:lnTo>
                  <a:lnTo>
                    <a:pt x="12652" y="1906"/>
                  </a:lnTo>
                  <a:lnTo>
                    <a:pt x="12652" y="1808"/>
                  </a:lnTo>
                  <a:lnTo>
                    <a:pt x="12603" y="1710"/>
                  </a:lnTo>
                  <a:lnTo>
                    <a:pt x="12578" y="1637"/>
                  </a:lnTo>
                  <a:lnTo>
                    <a:pt x="12505" y="1564"/>
                  </a:lnTo>
                  <a:lnTo>
                    <a:pt x="12432" y="1491"/>
                  </a:lnTo>
                  <a:lnTo>
                    <a:pt x="12359" y="1466"/>
                  </a:lnTo>
                  <a:lnTo>
                    <a:pt x="12261" y="1417"/>
                  </a:lnTo>
                  <a:lnTo>
                    <a:pt x="8671" y="1417"/>
                  </a:lnTo>
                  <a:lnTo>
                    <a:pt x="8671" y="880"/>
                  </a:lnTo>
                  <a:lnTo>
                    <a:pt x="8646" y="709"/>
                  </a:lnTo>
                  <a:lnTo>
                    <a:pt x="8597" y="538"/>
                  </a:lnTo>
                  <a:lnTo>
                    <a:pt x="8524" y="392"/>
                  </a:lnTo>
                  <a:lnTo>
                    <a:pt x="8402" y="269"/>
                  </a:lnTo>
                  <a:lnTo>
                    <a:pt x="8280" y="147"/>
                  </a:lnTo>
                  <a:lnTo>
                    <a:pt x="8133" y="74"/>
                  </a:lnTo>
                  <a:lnTo>
                    <a:pt x="7962" y="25"/>
                  </a:lnTo>
                  <a:lnTo>
                    <a:pt x="77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47"/>
            <p:cNvSpPr/>
            <p:nvPr/>
          </p:nvSpPr>
          <p:spPr>
            <a:xfrm>
              <a:off x="6713875" y="3068750"/>
              <a:ext cx="290650" cy="359050"/>
            </a:xfrm>
            <a:custGeom>
              <a:avLst/>
              <a:gdLst/>
              <a:ahLst/>
              <a:cxnLst/>
              <a:rect l="l" t="t" r="r" b="b"/>
              <a:pathLst>
                <a:path w="11626" h="14362" extrusionOk="0">
                  <a:moveTo>
                    <a:pt x="2614" y="1686"/>
                  </a:moveTo>
                  <a:lnTo>
                    <a:pt x="2711" y="1710"/>
                  </a:lnTo>
                  <a:lnTo>
                    <a:pt x="2785" y="1759"/>
                  </a:lnTo>
                  <a:lnTo>
                    <a:pt x="2834" y="1857"/>
                  </a:lnTo>
                  <a:lnTo>
                    <a:pt x="2858" y="1930"/>
                  </a:lnTo>
                  <a:lnTo>
                    <a:pt x="2858" y="12432"/>
                  </a:lnTo>
                  <a:lnTo>
                    <a:pt x="2834" y="12529"/>
                  </a:lnTo>
                  <a:lnTo>
                    <a:pt x="2785" y="12603"/>
                  </a:lnTo>
                  <a:lnTo>
                    <a:pt x="2711" y="12652"/>
                  </a:lnTo>
                  <a:lnTo>
                    <a:pt x="2614" y="12676"/>
                  </a:lnTo>
                  <a:lnTo>
                    <a:pt x="2516" y="12652"/>
                  </a:lnTo>
                  <a:lnTo>
                    <a:pt x="2443" y="12603"/>
                  </a:lnTo>
                  <a:lnTo>
                    <a:pt x="2394" y="12529"/>
                  </a:lnTo>
                  <a:lnTo>
                    <a:pt x="2369" y="12432"/>
                  </a:lnTo>
                  <a:lnTo>
                    <a:pt x="2369" y="1930"/>
                  </a:lnTo>
                  <a:lnTo>
                    <a:pt x="2394" y="1857"/>
                  </a:lnTo>
                  <a:lnTo>
                    <a:pt x="2443" y="1759"/>
                  </a:lnTo>
                  <a:lnTo>
                    <a:pt x="2516" y="1710"/>
                  </a:lnTo>
                  <a:lnTo>
                    <a:pt x="2614" y="1686"/>
                  </a:lnTo>
                  <a:close/>
                  <a:moveTo>
                    <a:pt x="5813" y="1686"/>
                  </a:moveTo>
                  <a:lnTo>
                    <a:pt x="5911" y="1710"/>
                  </a:lnTo>
                  <a:lnTo>
                    <a:pt x="5984" y="1759"/>
                  </a:lnTo>
                  <a:lnTo>
                    <a:pt x="6033" y="1857"/>
                  </a:lnTo>
                  <a:lnTo>
                    <a:pt x="6057" y="1930"/>
                  </a:lnTo>
                  <a:lnTo>
                    <a:pt x="6057" y="12432"/>
                  </a:lnTo>
                  <a:lnTo>
                    <a:pt x="6033" y="12529"/>
                  </a:lnTo>
                  <a:lnTo>
                    <a:pt x="5984" y="12603"/>
                  </a:lnTo>
                  <a:lnTo>
                    <a:pt x="5911" y="12652"/>
                  </a:lnTo>
                  <a:lnTo>
                    <a:pt x="5813" y="12676"/>
                  </a:lnTo>
                  <a:lnTo>
                    <a:pt x="5715" y="12652"/>
                  </a:lnTo>
                  <a:lnTo>
                    <a:pt x="5642" y="12603"/>
                  </a:lnTo>
                  <a:lnTo>
                    <a:pt x="5593" y="12529"/>
                  </a:lnTo>
                  <a:lnTo>
                    <a:pt x="5569" y="12432"/>
                  </a:lnTo>
                  <a:lnTo>
                    <a:pt x="5569" y="1930"/>
                  </a:lnTo>
                  <a:lnTo>
                    <a:pt x="5593" y="1857"/>
                  </a:lnTo>
                  <a:lnTo>
                    <a:pt x="5642" y="1759"/>
                  </a:lnTo>
                  <a:lnTo>
                    <a:pt x="5715" y="1710"/>
                  </a:lnTo>
                  <a:lnTo>
                    <a:pt x="5813" y="1686"/>
                  </a:lnTo>
                  <a:close/>
                  <a:moveTo>
                    <a:pt x="9013" y="1686"/>
                  </a:moveTo>
                  <a:lnTo>
                    <a:pt x="9110" y="1710"/>
                  </a:lnTo>
                  <a:lnTo>
                    <a:pt x="9183" y="1759"/>
                  </a:lnTo>
                  <a:lnTo>
                    <a:pt x="9232" y="1857"/>
                  </a:lnTo>
                  <a:lnTo>
                    <a:pt x="9257" y="1930"/>
                  </a:lnTo>
                  <a:lnTo>
                    <a:pt x="9257" y="12432"/>
                  </a:lnTo>
                  <a:lnTo>
                    <a:pt x="9232" y="12529"/>
                  </a:lnTo>
                  <a:lnTo>
                    <a:pt x="9183" y="12603"/>
                  </a:lnTo>
                  <a:lnTo>
                    <a:pt x="9110" y="12652"/>
                  </a:lnTo>
                  <a:lnTo>
                    <a:pt x="9013" y="12676"/>
                  </a:lnTo>
                  <a:lnTo>
                    <a:pt x="8915" y="12652"/>
                  </a:lnTo>
                  <a:lnTo>
                    <a:pt x="8842" y="12603"/>
                  </a:lnTo>
                  <a:lnTo>
                    <a:pt x="8793" y="12529"/>
                  </a:lnTo>
                  <a:lnTo>
                    <a:pt x="8768" y="12432"/>
                  </a:lnTo>
                  <a:lnTo>
                    <a:pt x="8768" y="1930"/>
                  </a:lnTo>
                  <a:lnTo>
                    <a:pt x="8793" y="1857"/>
                  </a:lnTo>
                  <a:lnTo>
                    <a:pt x="8842" y="1759"/>
                  </a:lnTo>
                  <a:lnTo>
                    <a:pt x="8915" y="1710"/>
                  </a:lnTo>
                  <a:lnTo>
                    <a:pt x="9013" y="1686"/>
                  </a:lnTo>
                  <a:close/>
                  <a:moveTo>
                    <a:pt x="0" y="0"/>
                  </a:moveTo>
                  <a:lnTo>
                    <a:pt x="0" y="13873"/>
                  </a:lnTo>
                  <a:lnTo>
                    <a:pt x="0" y="13970"/>
                  </a:lnTo>
                  <a:lnTo>
                    <a:pt x="49" y="14068"/>
                  </a:lnTo>
                  <a:lnTo>
                    <a:pt x="74" y="14141"/>
                  </a:lnTo>
                  <a:lnTo>
                    <a:pt x="147" y="14215"/>
                  </a:lnTo>
                  <a:lnTo>
                    <a:pt x="220" y="14263"/>
                  </a:lnTo>
                  <a:lnTo>
                    <a:pt x="294" y="14312"/>
                  </a:lnTo>
                  <a:lnTo>
                    <a:pt x="391" y="14337"/>
                  </a:lnTo>
                  <a:lnTo>
                    <a:pt x="489" y="14361"/>
                  </a:lnTo>
                  <a:lnTo>
                    <a:pt x="11137" y="14361"/>
                  </a:lnTo>
                  <a:lnTo>
                    <a:pt x="11235" y="14337"/>
                  </a:lnTo>
                  <a:lnTo>
                    <a:pt x="11333" y="14312"/>
                  </a:lnTo>
                  <a:lnTo>
                    <a:pt x="11406" y="14263"/>
                  </a:lnTo>
                  <a:lnTo>
                    <a:pt x="11479" y="14215"/>
                  </a:lnTo>
                  <a:lnTo>
                    <a:pt x="11553" y="14141"/>
                  </a:lnTo>
                  <a:lnTo>
                    <a:pt x="11577" y="14068"/>
                  </a:lnTo>
                  <a:lnTo>
                    <a:pt x="11626" y="13970"/>
                  </a:lnTo>
                  <a:lnTo>
                    <a:pt x="11626" y="13873"/>
                  </a:lnTo>
                  <a:lnTo>
                    <a:pt x="116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8" name="Google Shape;858;p47"/>
          <p:cNvGrpSpPr/>
          <p:nvPr/>
        </p:nvGrpSpPr>
        <p:grpSpPr>
          <a:xfrm>
            <a:off x="907677" y="3251848"/>
            <a:ext cx="376743" cy="253204"/>
            <a:chOff x="1241275" y="3718400"/>
            <a:chExt cx="450650" cy="302875"/>
          </a:xfrm>
          <a:solidFill>
            <a:schemeClr val="tx1"/>
          </a:solidFill>
        </p:grpSpPr>
        <p:sp>
          <p:nvSpPr>
            <p:cNvPr id="859" name="Google Shape;859;p47"/>
            <p:cNvSpPr/>
            <p:nvPr/>
          </p:nvSpPr>
          <p:spPr>
            <a:xfrm>
              <a:off x="1241275" y="3718400"/>
              <a:ext cx="450650" cy="302875"/>
            </a:xfrm>
            <a:custGeom>
              <a:avLst/>
              <a:gdLst/>
              <a:ahLst/>
              <a:cxnLst/>
              <a:rect l="l" t="t" r="r" b="b"/>
              <a:pathLst>
                <a:path w="18026" h="12115" extrusionOk="0">
                  <a:moveTo>
                    <a:pt x="17048" y="977"/>
                  </a:moveTo>
                  <a:lnTo>
                    <a:pt x="17048" y="3127"/>
                  </a:lnTo>
                  <a:lnTo>
                    <a:pt x="978" y="3127"/>
                  </a:lnTo>
                  <a:lnTo>
                    <a:pt x="978" y="977"/>
                  </a:lnTo>
                  <a:close/>
                  <a:moveTo>
                    <a:pt x="17048" y="5447"/>
                  </a:moveTo>
                  <a:lnTo>
                    <a:pt x="17048" y="11137"/>
                  </a:lnTo>
                  <a:lnTo>
                    <a:pt x="978" y="11137"/>
                  </a:lnTo>
                  <a:lnTo>
                    <a:pt x="978" y="5447"/>
                  </a:lnTo>
                  <a:close/>
                  <a:moveTo>
                    <a:pt x="978" y="1"/>
                  </a:moveTo>
                  <a:lnTo>
                    <a:pt x="782" y="25"/>
                  </a:lnTo>
                  <a:lnTo>
                    <a:pt x="587" y="74"/>
                  </a:lnTo>
                  <a:lnTo>
                    <a:pt x="416" y="172"/>
                  </a:lnTo>
                  <a:lnTo>
                    <a:pt x="294" y="294"/>
                  </a:lnTo>
                  <a:lnTo>
                    <a:pt x="172" y="440"/>
                  </a:lnTo>
                  <a:lnTo>
                    <a:pt x="74" y="611"/>
                  </a:lnTo>
                  <a:lnTo>
                    <a:pt x="25" y="782"/>
                  </a:lnTo>
                  <a:lnTo>
                    <a:pt x="1" y="977"/>
                  </a:lnTo>
                  <a:lnTo>
                    <a:pt x="1" y="11137"/>
                  </a:lnTo>
                  <a:lnTo>
                    <a:pt x="25" y="11333"/>
                  </a:lnTo>
                  <a:lnTo>
                    <a:pt x="74" y="11504"/>
                  </a:lnTo>
                  <a:lnTo>
                    <a:pt x="172" y="11675"/>
                  </a:lnTo>
                  <a:lnTo>
                    <a:pt x="294" y="11821"/>
                  </a:lnTo>
                  <a:lnTo>
                    <a:pt x="416" y="11943"/>
                  </a:lnTo>
                  <a:lnTo>
                    <a:pt x="587" y="12041"/>
                  </a:lnTo>
                  <a:lnTo>
                    <a:pt x="782" y="12090"/>
                  </a:lnTo>
                  <a:lnTo>
                    <a:pt x="978" y="12114"/>
                  </a:lnTo>
                  <a:lnTo>
                    <a:pt x="17048" y="12114"/>
                  </a:lnTo>
                  <a:lnTo>
                    <a:pt x="17243" y="12090"/>
                  </a:lnTo>
                  <a:lnTo>
                    <a:pt x="17439" y="12041"/>
                  </a:lnTo>
                  <a:lnTo>
                    <a:pt x="17610" y="11943"/>
                  </a:lnTo>
                  <a:lnTo>
                    <a:pt x="17732" y="11821"/>
                  </a:lnTo>
                  <a:lnTo>
                    <a:pt x="17854" y="11675"/>
                  </a:lnTo>
                  <a:lnTo>
                    <a:pt x="17952" y="11504"/>
                  </a:lnTo>
                  <a:lnTo>
                    <a:pt x="18001" y="11333"/>
                  </a:lnTo>
                  <a:lnTo>
                    <a:pt x="18025" y="11137"/>
                  </a:lnTo>
                  <a:lnTo>
                    <a:pt x="18025" y="977"/>
                  </a:lnTo>
                  <a:lnTo>
                    <a:pt x="18001" y="782"/>
                  </a:lnTo>
                  <a:lnTo>
                    <a:pt x="17952" y="611"/>
                  </a:lnTo>
                  <a:lnTo>
                    <a:pt x="17854" y="440"/>
                  </a:lnTo>
                  <a:lnTo>
                    <a:pt x="17732" y="294"/>
                  </a:lnTo>
                  <a:lnTo>
                    <a:pt x="17610" y="172"/>
                  </a:lnTo>
                  <a:lnTo>
                    <a:pt x="17439" y="74"/>
                  </a:lnTo>
                  <a:lnTo>
                    <a:pt x="17243" y="25"/>
                  </a:lnTo>
                  <a:lnTo>
                    <a:pt x="1704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47"/>
            <p:cNvSpPr/>
            <p:nvPr/>
          </p:nvSpPr>
          <p:spPr>
            <a:xfrm>
              <a:off x="1293175" y="3895475"/>
              <a:ext cx="174050" cy="12225"/>
            </a:xfrm>
            <a:custGeom>
              <a:avLst/>
              <a:gdLst/>
              <a:ahLst/>
              <a:cxnLst/>
              <a:rect l="l" t="t" r="r" b="b"/>
              <a:pathLst>
                <a:path w="6962" h="489" extrusionOk="0">
                  <a:moveTo>
                    <a:pt x="245" y="0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6717" y="489"/>
                  </a:lnTo>
                  <a:lnTo>
                    <a:pt x="6815" y="464"/>
                  </a:lnTo>
                  <a:lnTo>
                    <a:pt x="6888" y="415"/>
                  </a:lnTo>
                  <a:lnTo>
                    <a:pt x="6961" y="342"/>
                  </a:lnTo>
                  <a:lnTo>
                    <a:pt x="6961" y="244"/>
                  </a:lnTo>
                  <a:lnTo>
                    <a:pt x="6961" y="147"/>
                  </a:lnTo>
                  <a:lnTo>
                    <a:pt x="6888" y="74"/>
                  </a:lnTo>
                  <a:lnTo>
                    <a:pt x="6815" y="25"/>
                  </a:lnTo>
                  <a:lnTo>
                    <a:pt x="67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47"/>
            <p:cNvSpPr/>
            <p:nvPr/>
          </p:nvSpPr>
          <p:spPr>
            <a:xfrm>
              <a:off x="1293175" y="3935775"/>
              <a:ext cx="122750" cy="12225"/>
            </a:xfrm>
            <a:custGeom>
              <a:avLst/>
              <a:gdLst/>
              <a:ahLst/>
              <a:cxnLst/>
              <a:rect l="l" t="t" r="r" b="b"/>
              <a:pathLst>
                <a:path w="4910" h="489" extrusionOk="0">
                  <a:moveTo>
                    <a:pt x="245" y="0"/>
                  </a:moveTo>
                  <a:lnTo>
                    <a:pt x="147" y="25"/>
                  </a:lnTo>
                  <a:lnTo>
                    <a:pt x="74" y="73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4666" y="489"/>
                  </a:lnTo>
                  <a:lnTo>
                    <a:pt x="4763" y="464"/>
                  </a:lnTo>
                  <a:lnTo>
                    <a:pt x="4837" y="415"/>
                  </a:lnTo>
                  <a:lnTo>
                    <a:pt x="4885" y="342"/>
                  </a:lnTo>
                  <a:lnTo>
                    <a:pt x="4910" y="244"/>
                  </a:lnTo>
                  <a:lnTo>
                    <a:pt x="4885" y="147"/>
                  </a:lnTo>
                  <a:lnTo>
                    <a:pt x="4837" y="73"/>
                  </a:lnTo>
                  <a:lnTo>
                    <a:pt x="4763" y="25"/>
                  </a:lnTo>
                  <a:lnTo>
                    <a:pt x="46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2" name="Google Shape;862;p47"/>
            <p:cNvSpPr/>
            <p:nvPr/>
          </p:nvSpPr>
          <p:spPr>
            <a:xfrm>
              <a:off x="1570375" y="3901575"/>
              <a:ext cx="62300" cy="40325"/>
            </a:xfrm>
            <a:custGeom>
              <a:avLst/>
              <a:gdLst/>
              <a:ahLst/>
              <a:cxnLst/>
              <a:rect l="l" t="t" r="r" b="b"/>
              <a:pathLst>
                <a:path w="2492" h="1613" extrusionOk="0">
                  <a:moveTo>
                    <a:pt x="392" y="0"/>
                  </a:moveTo>
                  <a:lnTo>
                    <a:pt x="294" y="25"/>
                  </a:lnTo>
                  <a:lnTo>
                    <a:pt x="221" y="74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4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1124"/>
                  </a:lnTo>
                  <a:lnTo>
                    <a:pt x="25" y="1222"/>
                  </a:lnTo>
                  <a:lnTo>
                    <a:pt x="50" y="1319"/>
                  </a:lnTo>
                  <a:lnTo>
                    <a:pt x="99" y="1393"/>
                  </a:lnTo>
                  <a:lnTo>
                    <a:pt x="147" y="1466"/>
                  </a:lnTo>
                  <a:lnTo>
                    <a:pt x="221" y="1515"/>
                  </a:lnTo>
                  <a:lnTo>
                    <a:pt x="294" y="1564"/>
                  </a:lnTo>
                  <a:lnTo>
                    <a:pt x="392" y="1588"/>
                  </a:lnTo>
                  <a:lnTo>
                    <a:pt x="489" y="1612"/>
                  </a:lnTo>
                  <a:lnTo>
                    <a:pt x="2004" y="1612"/>
                  </a:lnTo>
                  <a:lnTo>
                    <a:pt x="2101" y="1588"/>
                  </a:lnTo>
                  <a:lnTo>
                    <a:pt x="2199" y="1564"/>
                  </a:lnTo>
                  <a:lnTo>
                    <a:pt x="2272" y="1515"/>
                  </a:lnTo>
                  <a:lnTo>
                    <a:pt x="2345" y="1466"/>
                  </a:lnTo>
                  <a:lnTo>
                    <a:pt x="2394" y="1393"/>
                  </a:lnTo>
                  <a:lnTo>
                    <a:pt x="2443" y="1319"/>
                  </a:lnTo>
                  <a:lnTo>
                    <a:pt x="2492" y="1222"/>
                  </a:lnTo>
                  <a:lnTo>
                    <a:pt x="2492" y="1124"/>
                  </a:lnTo>
                  <a:lnTo>
                    <a:pt x="2492" y="489"/>
                  </a:lnTo>
                  <a:lnTo>
                    <a:pt x="2492" y="391"/>
                  </a:lnTo>
                  <a:lnTo>
                    <a:pt x="2443" y="294"/>
                  </a:lnTo>
                  <a:lnTo>
                    <a:pt x="2394" y="220"/>
                  </a:lnTo>
                  <a:lnTo>
                    <a:pt x="2345" y="147"/>
                  </a:lnTo>
                  <a:lnTo>
                    <a:pt x="2272" y="74"/>
                  </a:lnTo>
                  <a:lnTo>
                    <a:pt x="2199" y="25"/>
                  </a:lnTo>
                  <a:lnTo>
                    <a:pt x="2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63" name="Google Shape;863;p47"/>
          <p:cNvGrpSpPr/>
          <p:nvPr/>
        </p:nvGrpSpPr>
        <p:grpSpPr>
          <a:xfrm>
            <a:off x="1476324" y="3232453"/>
            <a:ext cx="366502" cy="292496"/>
            <a:chOff x="1921475" y="3695200"/>
            <a:chExt cx="438400" cy="349875"/>
          </a:xfrm>
          <a:solidFill>
            <a:schemeClr val="tx1"/>
          </a:solidFill>
        </p:grpSpPr>
        <p:sp>
          <p:nvSpPr>
            <p:cNvPr id="864" name="Google Shape;864;p47"/>
            <p:cNvSpPr/>
            <p:nvPr/>
          </p:nvSpPr>
          <p:spPr>
            <a:xfrm>
              <a:off x="2246900" y="3992550"/>
              <a:ext cx="52525" cy="52525"/>
            </a:xfrm>
            <a:custGeom>
              <a:avLst/>
              <a:gdLst/>
              <a:ahLst/>
              <a:cxnLst/>
              <a:rect l="l" t="t" r="r" b="b"/>
              <a:pathLst>
                <a:path w="2101" h="2101" extrusionOk="0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3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3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5" name="Google Shape;865;p47"/>
            <p:cNvSpPr/>
            <p:nvPr/>
          </p:nvSpPr>
          <p:spPr>
            <a:xfrm>
              <a:off x="2033800" y="39925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4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4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6" name="Google Shape;866;p47"/>
            <p:cNvSpPr/>
            <p:nvPr/>
          </p:nvSpPr>
          <p:spPr>
            <a:xfrm>
              <a:off x="1921475" y="3695200"/>
              <a:ext cx="438400" cy="297975"/>
            </a:xfrm>
            <a:custGeom>
              <a:avLst/>
              <a:gdLst/>
              <a:ahLst/>
              <a:cxnLst/>
              <a:rect l="l" t="t" r="r" b="b"/>
              <a:pathLst>
                <a:path w="17536" h="11919" extrusionOk="0">
                  <a:moveTo>
                    <a:pt x="15729" y="3371"/>
                  </a:moveTo>
                  <a:lnTo>
                    <a:pt x="15826" y="3395"/>
                  </a:lnTo>
                  <a:lnTo>
                    <a:pt x="15899" y="3444"/>
                  </a:lnTo>
                  <a:lnTo>
                    <a:pt x="15948" y="3517"/>
                  </a:lnTo>
                  <a:lnTo>
                    <a:pt x="15973" y="3615"/>
                  </a:lnTo>
                  <a:lnTo>
                    <a:pt x="15948" y="3713"/>
                  </a:lnTo>
                  <a:lnTo>
                    <a:pt x="13994" y="8060"/>
                  </a:lnTo>
                  <a:lnTo>
                    <a:pt x="13946" y="8133"/>
                  </a:lnTo>
                  <a:lnTo>
                    <a:pt x="13897" y="8158"/>
                  </a:lnTo>
                  <a:lnTo>
                    <a:pt x="13848" y="8207"/>
                  </a:lnTo>
                  <a:lnTo>
                    <a:pt x="13775" y="8207"/>
                  </a:lnTo>
                  <a:lnTo>
                    <a:pt x="13677" y="8182"/>
                  </a:lnTo>
                  <a:lnTo>
                    <a:pt x="13604" y="8133"/>
                  </a:lnTo>
                  <a:lnTo>
                    <a:pt x="13555" y="8036"/>
                  </a:lnTo>
                  <a:lnTo>
                    <a:pt x="13530" y="7962"/>
                  </a:lnTo>
                  <a:lnTo>
                    <a:pt x="13555" y="7865"/>
                  </a:lnTo>
                  <a:lnTo>
                    <a:pt x="15509" y="3517"/>
                  </a:lnTo>
                  <a:lnTo>
                    <a:pt x="15558" y="3420"/>
                  </a:lnTo>
                  <a:lnTo>
                    <a:pt x="15631" y="3371"/>
                  </a:lnTo>
                  <a:close/>
                  <a:moveTo>
                    <a:pt x="13628" y="3273"/>
                  </a:moveTo>
                  <a:lnTo>
                    <a:pt x="13726" y="3298"/>
                  </a:lnTo>
                  <a:lnTo>
                    <a:pt x="13824" y="3322"/>
                  </a:lnTo>
                  <a:lnTo>
                    <a:pt x="13872" y="3395"/>
                  </a:lnTo>
                  <a:lnTo>
                    <a:pt x="13897" y="3493"/>
                  </a:lnTo>
                  <a:lnTo>
                    <a:pt x="13897" y="3591"/>
                  </a:lnTo>
                  <a:lnTo>
                    <a:pt x="12602" y="8158"/>
                  </a:lnTo>
                  <a:lnTo>
                    <a:pt x="12578" y="8231"/>
                  </a:lnTo>
                  <a:lnTo>
                    <a:pt x="12505" y="8304"/>
                  </a:lnTo>
                  <a:lnTo>
                    <a:pt x="12456" y="8329"/>
                  </a:lnTo>
                  <a:lnTo>
                    <a:pt x="12358" y="8353"/>
                  </a:lnTo>
                  <a:lnTo>
                    <a:pt x="12309" y="8329"/>
                  </a:lnTo>
                  <a:lnTo>
                    <a:pt x="12212" y="8304"/>
                  </a:lnTo>
                  <a:lnTo>
                    <a:pt x="12163" y="8231"/>
                  </a:lnTo>
                  <a:lnTo>
                    <a:pt x="12138" y="8133"/>
                  </a:lnTo>
                  <a:lnTo>
                    <a:pt x="12138" y="8036"/>
                  </a:lnTo>
                  <a:lnTo>
                    <a:pt x="13433" y="3469"/>
                  </a:lnTo>
                  <a:lnTo>
                    <a:pt x="13482" y="3371"/>
                  </a:lnTo>
                  <a:lnTo>
                    <a:pt x="13530" y="3298"/>
                  </a:lnTo>
                  <a:lnTo>
                    <a:pt x="13628" y="3273"/>
                  </a:lnTo>
                  <a:close/>
                  <a:moveTo>
                    <a:pt x="11625" y="3200"/>
                  </a:moveTo>
                  <a:lnTo>
                    <a:pt x="11723" y="3224"/>
                  </a:lnTo>
                  <a:lnTo>
                    <a:pt x="11796" y="3298"/>
                  </a:lnTo>
                  <a:lnTo>
                    <a:pt x="11821" y="3371"/>
                  </a:lnTo>
                  <a:lnTo>
                    <a:pt x="11845" y="3469"/>
                  </a:lnTo>
                  <a:lnTo>
                    <a:pt x="11210" y="8280"/>
                  </a:lnTo>
                  <a:lnTo>
                    <a:pt x="11186" y="8353"/>
                  </a:lnTo>
                  <a:lnTo>
                    <a:pt x="11137" y="8426"/>
                  </a:lnTo>
                  <a:lnTo>
                    <a:pt x="11064" y="8475"/>
                  </a:lnTo>
                  <a:lnTo>
                    <a:pt x="10966" y="8500"/>
                  </a:lnTo>
                  <a:lnTo>
                    <a:pt x="10942" y="8500"/>
                  </a:lnTo>
                  <a:lnTo>
                    <a:pt x="10844" y="8451"/>
                  </a:lnTo>
                  <a:lnTo>
                    <a:pt x="10771" y="8402"/>
                  </a:lnTo>
                  <a:lnTo>
                    <a:pt x="10722" y="8304"/>
                  </a:lnTo>
                  <a:lnTo>
                    <a:pt x="10722" y="8207"/>
                  </a:lnTo>
                  <a:lnTo>
                    <a:pt x="11357" y="3420"/>
                  </a:lnTo>
                  <a:lnTo>
                    <a:pt x="11381" y="3322"/>
                  </a:lnTo>
                  <a:lnTo>
                    <a:pt x="11454" y="3249"/>
                  </a:lnTo>
                  <a:lnTo>
                    <a:pt x="11528" y="3200"/>
                  </a:lnTo>
                  <a:close/>
                  <a:moveTo>
                    <a:pt x="9525" y="3102"/>
                  </a:moveTo>
                  <a:lnTo>
                    <a:pt x="9623" y="3127"/>
                  </a:lnTo>
                  <a:lnTo>
                    <a:pt x="9696" y="3175"/>
                  </a:lnTo>
                  <a:lnTo>
                    <a:pt x="9745" y="3249"/>
                  </a:lnTo>
                  <a:lnTo>
                    <a:pt x="9769" y="3346"/>
                  </a:lnTo>
                  <a:lnTo>
                    <a:pt x="9818" y="8378"/>
                  </a:lnTo>
                  <a:lnTo>
                    <a:pt x="9794" y="8475"/>
                  </a:lnTo>
                  <a:lnTo>
                    <a:pt x="9745" y="8573"/>
                  </a:lnTo>
                  <a:lnTo>
                    <a:pt x="9672" y="8622"/>
                  </a:lnTo>
                  <a:lnTo>
                    <a:pt x="9574" y="8646"/>
                  </a:lnTo>
                  <a:lnTo>
                    <a:pt x="9476" y="8622"/>
                  </a:lnTo>
                  <a:lnTo>
                    <a:pt x="9403" y="8573"/>
                  </a:lnTo>
                  <a:lnTo>
                    <a:pt x="9354" y="8475"/>
                  </a:lnTo>
                  <a:lnTo>
                    <a:pt x="9330" y="8402"/>
                  </a:lnTo>
                  <a:lnTo>
                    <a:pt x="9281" y="3346"/>
                  </a:lnTo>
                  <a:lnTo>
                    <a:pt x="9305" y="3273"/>
                  </a:lnTo>
                  <a:lnTo>
                    <a:pt x="9354" y="3175"/>
                  </a:lnTo>
                  <a:lnTo>
                    <a:pt x="9427" y="3127"/>
                  </a:lnTo>
                  <a:lnTo>
                    <a:pt x="9525" y="3102"/>
                  </a:lnTo>
                  <a:close/>
                  <a:moveTo>
                    <a:pt x="7522" y="3029"/>
                  </a:moveTo>
                  <a:lnTo>
                    <a:pt x="7620" y="3078"/>
                  </a:lnTo>
                  <a:lnTo>
                    <a:pt x="7669" y="3151"/>
                  </a:lnTo>
                  <a:lnTo>
                    <a:pt x="7693" y="3249"/>
                  </a:lnTo>
                  <a:lnTo>
                    <a:pt x="8402" y="8500"/>
                  </a:lnTo>
                  <a:lnTo>
                    <a:pt x="8402" y="8597"/>
                  </a:lnTo>
                  <a:lnTo>
                    <a:pt x="8353" y="8671"/>
                  </a:lnTo>
                  <a:lnTo>
                    <a:pt x="8279" y="8744"/>
                  </a:lnTo>
                  <a:lnTo>
                    <a:pt x="8206" y="8768"/>
                  </a:lnTo>
                  <a:lnTo>
                    <a:pt x="8084" y="8768"/>
                  </a:lnTo>
                  <a:lnTo>
                    <a:pt x="8011" y="8720"/>
                  </a:lnTo>
                  <a:lnTo>
                    <a:pt x="7962" y="8646"/>
                  </a:lnTo>
                  <a:lnTo>
                    <a:pt x="7913" y="8573"/>
                  </a:lnTo>
                  <a:lnTo>
                    <a:pt x="7229" y="3298"/>
                  </a:lnTo>
                  <a:lnTo>
                    <a:pt x="7229" y="3200"/>
                  </a:lnTo>
                  <a:lnTo>
                    <a:pt x="7278" y="3127"/>
                  </a:lnTo>
                  <a:lnTo>
                    <a:pt x="7327" y="3053"/>
                  </a:lnTo>
                  <a:lnTo>
                    <a:pt x="7425" y="3029"/>
                  </a:lnTo>
                  <a:close/>
                  <a:moveTo>
                    <a:pt x="5446" y="2956"/>
                  </a:moveTo>
                  <a:lnTo>
                    <a:pt x="5520" y="2980"/>
                  </a:lnTo>
                  <a:lnTo>
                    <a:pt x="5593" y="3053"/>
                  </a:lnTo>
                  <a:lnTo>
                    <a:pt x="5642" y="3127"/>
                  </a:lnTo>
                  <a:lnTo>
                    <a:pt x="7009" y="8622"/>
                  </a:lnTo>
                  <a:lnTo>
                    <a:pt x="7009" y="8720"/>
                  </a:lnTo>
                  <a:lnTo>
                    <a:pt x="6985" y="8793"/>
                  </a:lnTo>
                  <a:lnTo>
                    <a:pt x="6912" y="8866"/>
                  </a:lnTo>
                  <a:lnTo>
                    <a:pt x="6814" y="8915"/>
                  </a:lnTo>
                  <a:lnTo>
                    <a:pt x="6692" y="8915"/>
                  </a:lnTo>
                  <a:lnTo>
                    <a:pt x="6619" y="8866"/>
                  </a:lnTo>
                  <a:lnTo>
                    <a:pt x="6570" y="8817"/>
                  </a:lnTo>
                  <a:lnTo>
                    <a:pt x="6521" y="8744"/>
                  </a:lnTo>
                  <a:lnTo>
                    <a:pt x="5153" y="3249"/>
                  </a:lnTo>
                  <a:lnTo>
                    <a:pt x="5153" y="3151"/>
                  </a:lnTo>
                  <a:lnTo>
                    <a:pt x="5178" y="3053"/>
                  </a:lnTo>
                  <a:lnTo>
                    <a:pt x="5251" y="3005"/>
                  </a:lnTo>
                  <a:lnTo>
                    <a:pt x="5349" y="2956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73" y="196"/>
                  </a:lnTo>
                  <a:lnTo>
                    <a:pt x="25" y="294"/>
                  </a:lnTo>
                  <a:lnTo>
                    <a:pt x="0" y="367"/>
                  </a:lnTo>
                  <a:lnTo>
                    <a:pt x="0" y="489"/>
                  </a:lnTo>
                  <a:lnTo>
                    <a:pt x="0" y="587"/>
                  </a:lnTo>
                  <a:lnTo>
                    <a:pt x="25" y="660"/>
                  </a:lnTo>
                  <a:lnTo>
                    <a:pt x="73" y="758"/>
                  </a:lnTo>
                  <a:lnTo>
                    <a:pt x="147" y="831"/>
                  </a:lnTo>
                  <a:lnTo>
                    <a:pt x="220" y="880"/>
                  </a:lnTo>
                  <a:lnTo>
                    <a:pt x="293" y="929"/>
                  </a:lnTo>
                  <a:lnTo>
                    <a:pt x="391" y="953"/>
                  </a:lnTo>
                  <a:lnTo>
                    <a:pt x="489" y="977"/>
                  </a:lnTo>
                  <a:lnTo>
                    <a:pt x="3346" y="977"/>
                  </a:lnTo>
                  <a:lnTo>
                    <a:pt x="5300" y="9281"/>
                  </a:lnTo>
                  <a:lnTo>
                    <a:pt x="4518" y="11235"/>
                  </a:lnTo>
                  <a:lnTo>
                    <a:pt x="4494" y="11357"/>
                  </a:lnTo>
                  <a:lnTo>
                    <a:pt x="4494" y="11479"/>
                  </a:lnTo>
                  <a:lnTo>
                    <a:pt x="4518" y="11577"/>
                  </a:lnTo>
                  <a:lnTo>
                    <a:pt x="4567" y="11699"/>
                  </a:lnTo>
                  <a:lnTo>
                    <a:pt x="4592" y="11724"/>
                  </a:lnTo>
                  <a:lnTo>
                    <a:pt x="4811" y="11577"/>
                  </a:lnTo>
                  <a:lnTo>
                    <a:pt x="5031" y="11479"/>
                  </a:lnTo>
                  <a:lnTo>
                    <a:pt x="5275" y="11406"/>
                  </a:lnTo>
                  <a:lnTo>
                    <a:pt x="5715" y="11406"/>
                  </a:lnTo>
                  <a:lnTo>
                    <a:pt x="5886" y="11430"/>
                  </a:lnTo>
                  <a:lnTo>
                    <a:pt x="6033" y="11479"/>
                  </a:lnTo>
                  <a:lnTo>
                    <a:pt x="6179" y="11528"/>
                  </a:lnTo>
                  <a:lnTo>
                    <a:pt x="6326" y="11601"/>
                  </a:lnTo>
                  <a:lnTo>
                    <a:pt x="6448" y="11699"/>
                  </a:lnTo>
                  <a:lnTo>
                    <a:pt x="6570" y="11797"/>
                  </a:lnTo>
                  <a:lnTo>
                    <a:pt x="6692" y="11919"/>
                  </a:lnTo>
                  <a:lnTo>
                    <a:pt x="12920" y="11919"/>
                  </a:lnTo>
                  <a:lnTo>
                    <a:pt x="13042" y="11797"/>
                  </a:lnTo>
                  <a:lnTo>
                    <a:pt x="13164" y="11699"/>
                  </a:lnTo>
                  <a:lnTo>
                    <a:pt x="13286" y="11601"/>
                  </a:lnTo>
                  <a:lnTo>
                    <a:pt x="13433" y="11528"/>
                  </a:lnTo>
                  <a:lnTo>
                    <a:pt x="13579" y="11479"/>
                  </a:lnTo>
                  <a:lnTo>
                    <a:pt x="13726" y="11430"/>
                  </a:lnTo>
                  <a:lnTo>
                    <a:pt x="13897" y="11406"/>
                  </a:lnTo>
                  <a:lnTo>
                    <a:pt x="14312" y="11406"/>
                  </a:lnTo>
                  <a:lnTo>
                    <a:pt x="14556" y="11479"/>
                  </a:lnTo>
                  <a:lnTo>
                    <a:pt x="14776" y="11553"/>
                  </a:lnTo>
                  <a:lnTo>
                    <a:pt x="14971" y="11699"/>
                  </a:lnTo>
                  <a:lnTo>
                    <a:pt x="15020" y="11553"/>
                  </a:lnTo>
                  <a:lnTo>
                    <a:pt x="15045" y="11430"/>
                  </a:lnTo>
                  <a:lnTo>
                    <a:pt x="15045" y="11308"/>
                  </a:lnTo>
                  <a:lnTo>
                    <a:pt x="15020" y="11235"/>
                  </a:lnTo>
                  <a:lnTo>
                    <a:pt x="14971" y="11137"/>
                  </a:lnTo>
                  <a:lnTo>
                    <a:pt x="14898" y="11064"/>
                  </a:lnTo>
                  <a:lnTo>
                    <a:pt x="14825" y="11015"/>
                  </a:lnTo>
                  <a:lnTo>
                    <a:pt x="14752" y="10966"/>
                  </a:lnTo>
                  <a:lnTo>
                    <a:pt x="14654" y="10942"/>
                  </a:lnTo>
                  <a:lnTo>
                    <a:pt x="5691" y="10942"/>
                  </a:lnTo>
                  <a:lnTo>
                    <a:pt x="6106" y="9916"/>
                  </a:lnTo>
                  <a:lnTo>
                    <a:pt x="6252" y="9941"/>
                  </a:lnTo>
                  <a:lnTo>
                    <a:pt x="6423" y="9941"/>
                  </a:lnTo>
                  <a:lnTo>
                    <a:pt x="13848" y="9257"/>
                  </a:lnTo>
                  <a:lnTo>
                    <a:pt x="14019" y="9232"/>
                  </a:lnTo>
                  <a:lnTo>
                    <a:pt x="14190" y="9159"/>
                  </a:lnTo>
                  <a:lnTo>
                    <a:pt x="14336" y="9086"/>
                  </a:lnTo>
                  <a:lnTo>
                    <a:pt x="14507" y="8988"/>
                  </a:lnTo>
                  <a:lnTo>
                    <a:pt x="14654" y="8890"/>
                  </a:lnTo>
                  <a:lnTo>
                    <a:pt x="14776" y="8768"/>
                  </a:lnTo>
                  <a:lnTo>
                    <a:pt x="14874" y="8622"/>
                  </a:lnTo>
                  <a:lnTo>
                    <a:pt x="14971" y="8475"/>
                  </a:lnTo>
                  <a:lnTo>
                    <a:pt x="17463" y="3151"/>
                  </a:lnTo>
                  <a:lnTo>
                    <a:pt x="17511" y="3005"/>
                  </a:lnTo>
                  <a:lnTo>
                    <a:pt x="17536" y="2882"/>
                  </a:lnTo>
                  <a:lnTo>
                    <a:pt x="17511" y="2760"/>
                  </a:lnTo>
                  <a:lnTo>
                    <a:pt x="17487" y="2638"/>
                  </a:lnTo>
                  <a:lnTo>
                    <a:pt x="17414" y="2565"/>
                  </a:lnTo>
                  <a:lnTo>
                    <a:pt x="17292" y="2492"/>
                  </a:lnTo>
                  <a:lnTo>
                    <a:pt x="17169" y="2443"/>
                  </a:lnTo>
                  <a:lnTo>
                    <a:pt x="17023" y="2418"/>
                  </a:lnTo>
                  <a:lnTo>
                    <a:pt x="4592" y="2003"/>
                  </a:lnTo>
                  <a:lnTo>
                    <a:pt x="4225" y="367"/>
                  </a:lnTo>
                  <a:lnTo>
                    <a:pt x="4152" y="220"/>
                  </a:lnTo>
                  <a:lnTo>
                    <a:pt x="4054" y="98"/>
                  </a:lnTo>
                  <a:lnTo>
                    <a:pt x="3908" y="25"/>
                  </a:lnTo>
                  <a:lnTo>
                    <a:pt x="3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67" name="Google Shape;867;p47"/>
          <p:cNvGrpSpPr/>
          <p:nvPr/>
        </p:nvGrpSpPr>
        <p:grpSpPr>
          <a:xfrm>
            <a:off x="2043425" y="3227855"/>
            <a:ext cx="359355" cy="301190"/>
            <a:chOff x="2599825" y="3689700"/>
            <a:chExt cx="429850" cy="360275"/>
          </a:xfrm>
          <a:solidFill>
            <a:schemeClr val="tx1"/>
          </a:solidFill>
        </p:grpSpPr>
        <p:sp>
          <p:nvSpPr>
            <p:cNvPr id="868" name="Google Shape;868;p47"/>
            <p:cNvSpPr/>
            <p:nvPr/>
          </p:nvSpPr>
          <p:spPr>
            <a:xfrm>
              <a:off x="2599825" y="3689700"/>
              <a:ext cx="429850" cy="169150"/>
            </a:xfrm>
            <a:custGeom>
              <a:avLst/>
              <a:gdLst/>
              <a:ahLst/>
              <a:cxnLst/>
              <a:rect l="l" t="t" r="r" b="b"/>
              <a:pathLst>
                <a:path w="17194" h="6766" extrusionOk="0">
                  <a:moveTo>
                    <a:pt x="10160" y="978"/>
                  </a:moveTo>
                  <a:lnTo>
                    <a:pt x="10258" y="1002"/>
                  </a:lnTo>
                  <a:lnTo>
                    <a:pt x="10355" y="1026"/>
                  </a:lnTo>
                  <a:lnTo>
                    <a:pt x="10429" y="1075"/>
                  </a:lnTo>
                  <a:lnTo>
                    <a:pt x="10502" y="1124"/>
                  </a:lnTo>
                  <a:lnTo>
                    <a:pt x="10575" y="1197"/>
                  </a:lnTo>
                  <a:lnTo>
                    <a:pt x="10600" y="1295"/>
                  </a:lnTo>
                  <a:lnTo>
                    <a:pt x="10649" y="1368"/>
                  </a:lnTo>
                  <a:lnTo>
                    <a:pt x="10649" y="1466"/>
                  </a:lnTo>
                  <a:lnTo>
                    <a:pt x="10649" y="1881"/>
                  </a:lnTo>
                  <a:lnTo>
                    <a:pt x="6545" y="1881"/>
                  </a:lnTo>
                  <a:lnTo>
                    <a:pt x="6545" y="1466"/>
                  </a:lnTo>
                  <a:lnTo>
                    <a:pt x="6545" y="1368"/>
                  </a:lnTo>
                  <a:lnTo>
                    <a:pt x="6594" y="1295"/>
                  </a:lnTo>
                  <a:lnTo>
                    <a:pt x="6619" y="1197"/>
                  </a:lnTo>
                  <a:lnTo>
                    <a:pt x="6692" y="1124"/>
                  </a:lnTo>
                  <a:lnTo>
                    <a:pt x="6765" y="1075"/>
                  </a:lnTo>
                  <a:lnTo>
                    <a:pt x="6839" y="1026"/>
                  </a:lnTo>
                  <a:lnTo>
                    <a:pt x="6936" y="1002"/>
                  </a:lnTo>
                  <a:lnTo>
                    <a:pt x="7034" y="978"/>
                  </a:lnTo>
                  <a:close/>
                  <a:moveTo>
                    <a:pt x="7034" y="1"/>
                  </a:moveTo>
                  <a:lnTo>
                    <a:pt x="6887" y="25"/>
                  </a:lnTo>
                  <a:lnTo>
                    <a:pt x="6741" y="50"/>
                  </a:lnTo>
                  <a:lnTo>
                    <a:pt x="6472" y="123"/>
                  </a:lnTo>
                  <a:lnTo>
                    <a:pt x="6204" y="269"/>
                  </a:lnTo>
                  <a:lnTo>
                    <a:pt x="6008" y="440"/>
                  </a:lnTo>
                  <a:lnTo>
                    <a:pt x="5813" y="660"/>
                  </a:lnTo>
                  <a:lnTo>
                    <a:pt x="5691" y="904"/>
                  </a:lnTo>
                  <a:lnTo>
                    <a:pt x="5593" y="1173"/>
                  </a:lnTo>
                  <a:lnTo>
                    <a:pt x="5569" y="1320"/>
                  </a:lnTo>
                  <a:lnTo>
                    <a:pt x="5569" y="1466"/>
                  </a:lnTo>
                  <a:lnTo>
                    <a:pt x="5569" y="1881"/>
                  </a:lnTo>
                  <a:lnTo>
                    <a:pt x="391" y="1881"/>
                  </a:lnTo>
                  <a:lnTo>
                    <a:pt x="293" y="1906"/>
                  </a:lnTo>
                  <a:lnTo>
                    <a:pt x="220" y="1955"/>
                  </a:lnTo>
                  <a:lnTo>
                    <a:pt x="147" y="2028"/>
                  </a:lnTo>
                  <a:lnTo>
                    <a:pt x="73" y="2077"/>
                  </a:lnTo>
                  <a:lnTo>
                    <a:pt x="49" y="2174"/>
                  </a:lnTo>
                  <a:lnTo>
                    <a:pt x="0" y="2272"/>
                  </a:lnTo>
                  <a:lnTo>
                    <a:pt x="0" y="2370"/>
                  </a:lnTo>
                  <a:lnTo>
                    <a:pt x="0" y="5789"/>
                  </a:lnTo>
                  <a:lnTo>
                    <a:pt x="24" y="5984"/>
                  </a:lnTo>
                  <a:lnTo>
                    <a:pt x="73" y="6155"/>
                  </a:lnTo>
                  <a:lnTo>
                    <a:pt x="171" y="6326"/>
                  </a:lnTo>
                  <a:lnTo>
                    <a:pt x="293" y="6473"/>
                  </a:lnTo>
                  <a:lnTo>
                    <a:pt x="440" y="6595"/>
                  </a:lnTo>
                  <a:lnTo>
                    <a:pt x="586" y="6693"/>
                  </a:lnTo>
                  <a:lnTo>
                    <a:pt x="782" y="6741"/>
                  </a:lnTo>
                  <a:lnTo>
                    <a:pt x="977" y="6766"/>
                  </a:lnTo>
                  <a:lnTo>
                    <a:pt x="7742" y="6766"/>
                  </a:lnTo>
                  <a:lnTo>
                    <a:pt x="7742" y="6155"/>
                  </a:lnTo>
                  <a:lnTo>
                    <a:pt x="7767" y="6058"/>
                  </a:lnTo>
                  <a:lnTo>
                    <a:pt x="7791" y="5984"/>
                  </a:lnTo>
                  <a:lnTo>
                    <a:pt x="7840" y="5887"/>
                  </a:lnTo>
                  <a:lnTo>
                    <a:pt x="7889" y="5813"/>
                  </a:lnTo>
                  <a:lnTo>
                    <a:pt x="7962" y="5765"/>
                  </a:lnTo>
                  <a:lnTo>
                    <a:pt x="8060" y="5716"/>
                  </a:lnTo>
                  <a:lnTo>
                    <a:pt x="8133" y="5691"/>
                  </a:lnTo>
                  <a:lnTo>
                    <a:pt x="8231" y="5667"/>
                  </a:lnTo>
                  <a:lnTo>
                    <a:pt x="8963" y="5667"/>
                  </a:lnTo>
                  <a:lnTo>
                    <a:pt x="9061" y="5691"/>
                  </a:lnTo>
                  <a:lnTo>
                    <a:pt x="9134" y="5716"/>
                  </a:lnTo>
                  <a:lnTo>
                    <a:pt x="9232" y="5765"/>
                  </a:lnTo>
                  <a:lnTo>
                    <a:pt x="9305" y="5813"/>
                  </a:lnTo>
                  <a:lnTo>
                    <a:pt x="9354" y="5887"/>
                  </a:lnTo>
                  <a:lnTo>
                    <a:pt x="9403" y="5984"/>
                  </a:lnTo>
                  <a:lnTo>
                    <a:pt x="9427" y="6058"/>
                  </a:lnTo>
                  <a:lnTo>
                    <a:pt x="9452" y="6155"/>
                  </a:lnTo>
                  <a:lnTo>
                    <a:pt x="9452" y="6766"/>
                  </a:lnTo>
                  <a:lnTo>
                    <a:pt x="16217" y="6766"/>
                  </a:lnTo>
                  <a:lnTo>
                    <a:pt x="16412" y="6741"/>
                  </a:lnTo>
                  <a:lnTo>
                    <a:pt x="16608" y="6693"/>
                  </a:lnTo>
                  <a:lnTo>
                    <a:pt x="16754" y="6595"/>
                  </a:lnTo>
                  <a:lnTo>
                    <a:pt x="16901" y="6473"/>
                  </a:lnTo>
                  <a:lnTo>
                    <a:pt x="17023" y="6326"/>
                  </a:lnTo>
                  <a:lnTo>
                    <a:pt x="17121" y="6155"/>
                  </a:lnTo>
                  <a:lnTo>
                    <a:pt x="17169" y="5984"/>
                  </a:lnTo>
                  <a:lnTo>
                    <a:pt x="17194" y="5789"/>
                  </a:lnTo>
                  <a:lnTo>
                    <a:pt x="17194" y="2370"/>
                  </a:lnTo>
                  <a:lnTo>
                    <a:pt x="17194" y="2272"/>
                  </a:lnTo>
                  <a:lnTo>
                    <a:pt x="17145" y="2174"/>
                  </a:lnTo>
                  <a:lnTo>
                    <a:pt x="17121" y="2077"/>
                  </a:lnTo>
                  <a:lnTo>
                    <a:pt x="17047" y="2028"/>
                  </a:lnTo>
                  <a:lnTo>
                    <a:pt x="16974" y="1955"/>
                  </a:lnTo>
                  <a:lnTo>
                    <a:pt x="16901" y="1906"/>
                  </a:lnTo>
                  <a:lnTo>
                    <a:pt x="16803" y="1881"/>
                  </a:lnTo>
                  <a:lnTo>
                    <a:pt x="11625" y="1881"/>
                  </a:lnTo>
                  <a:lnTo>
                    <a:pt x="11625" y="1466"/>
                  </a:lnTo>
                  <a:lnTo>
                    <a:pt x="11625" y="1320"/>
                  </a:lnTo>
                  <a:lnTo>
                    <a:pt x="11601" y="1173"/>
                  </a:lnTo>
                  <a:lnTo>
                    <a:pt x="11503" y="904"/>
                  </a:lnTo>
                  <a:lnTo>
                    <a:pt x="11381" y="660"/>
                  </a:lnTo>
                  <a:lnTo>
                    <a:pt x="11186" y="440"/>
                  </a:lnTo>
                  <a:lnTo>
                    <a:pt x="10990" y="269"/>
                  </a:lnTo>
                  <a:lnTo>
                    <a:pt x="10722" y="123"/>
                  </a:lnTo>
                  <a:lnTo>
                    <a:pt x="10453" y="50"/>
                  </a:lnTo>
                  <a:lnTo>
                    <a:pt x="10307" y="25"/>
                  </a:lnTo>
                  <a:lnTo>
                    <a:pt x="101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9" name="Google Shape;869;p47"/>
            <p:cNvSpPr/>
            <p:nvPr/>
          </p:nvSpPr>
          <p:spPr>
            <a:xfrm>
              <a:off x="2599825" y="3861275"/>
              <a:ext cx="429850" cy="188700"/>
            </a:xfrm>
            <a:custGeom>
              <a:avLst/>
              <a:gdLst/>
              <a:ahLst/>
              <a:cxnLst/>
              <a:rect l="l" t="t" r="r" b="b"/>
              <a:pathLst>
                <a:path w="17194" h="7548" extrusionOk="0">
                  <a:moveTo>
                    <a:pt x="0" y="1"/>
                  </a:moveTo>
                  <a:lnTo>
                    <a:pt x="0" y="7059"/>
                  </a:lnTo>
                  <a:lnTo>
                    <a:pt x="0" y="7157"/>
                  </a:lnTo>
                  <a:lnTo>
                    <a:pt x="49" y="7230"/>
                  </a:lnTo>
                  <a:lnTo>
                    <a:pt x="73" y="7327"/>
                  </a:lnTo>
                  <a:lnTo>
                    <a:pt x="147" y="7401"/>
                  </a:lnTo>
                  <a:lnTo>
                    <a:pt x="220" y="7450"/>
                  </a:lnTo>
                  <a:lnTo>
                    <a:pt x="293" y="7498"/>
                  </a:lnTo>
                  <a:lnTo>
                    <a:pt x="391" y="7523"/>
                  </a:lnTo>
                  <a:lnTo>
                    <a:pt x="489" y="7547"/>
                  </a:lnTo>
                  <a:lnTo>
                    <a:pt x="16705" y="7547"/>
                  </a:lnTo>
                  <a:lnTo>
                    <a:pt x="16803" y="7523"/>
                  </a:lnTo>
                  <a:lnTo>
                    <a:pt x="16901" y="7498"/>
                  </a:lnTo>
                  <a:lnTo>
                    <a:pt x="16974" y="7450"/>
                  </a:lnTo>
                  <a:lnTo>
                    <a:pt x="17047" y="7401"/>
                  </a:lnTo>
                  <a:lnTo>
                    <a:pt x="17121" y="7327"/>
                  </a:lnTo>
                  <a:lnTo>
                    <a:pt x="17145" y="7230"/>
                  </a:lnTo>
                  <a:lnTo>
                    <a:pt x="17194" y="7157"/>
                  </a:lnTo>
                  <a:lnTo>
                    <a:pt x="17194" y="7059"/>
                  </a:lnTo>
                  <a:lnTo>
                    <a:pt x="17194" y="1"/>
                  </a:lnTo>
                  <a:lnTo>
                    <a:pt x="16974" y="172"/>
                  </a:lnTo>
                  <a:lnTo>
                    <a:pt x="16754" y="294"/>
                  </a:lnTo>
                  <a:lnTo>
                    <a:pt x="16486" y="367"/>
                  </a:lnTo>
                  <a:lnTo>
                    <a:pt x="16217" y="391"/>
                  </a:lnTo>
                  <a:lnTo>
                    <a:pt x="9452" y="391"/>
                  </a:lnTo>
                  <a:lnTo>
                    <a:pt x="9452" y="855"/>
                  </a:lnTo>
                  <a:lnTo>
                    <a:pt x="9427" y="953"/>
                  </a:lnTo>
                  <a:lnTo>
                    <a:pt x="9403" y="1051"/>
                  </a:lnTo>
                  <a:lnTo>
                    <a:pt x="9354" y="1148"/>
                  </a:lnTo>
                  <a:lnTo>
                    <a:pt x="9305" y="1197"/>
                  </a:lnTo>
                  <a:lnTo>
                    <a:pt x="9232" y="1271"/>
                  </a:lnTo>
                  <a:lnTo>
                    <a:pt x="9134" y="1319"/>
                  </a:lnTo>
                  <a:lnTo>
                    <a:pt x="9061" y="1344"/>
                  </a:lnTo>
                  <a:lnTo>
                    <a:pt x="8133" y="1344"/>
                  </a:lnTo>
                  <a:lnTo>
                    <a:pt x="8060" y="1319"/>
                  </a:lnTo>
                  <a:lnTo>
                    <a:pt x="7962" y="1271"/>
                  </a:lnTo>
                  <a:lnTo>
                    <a:pt x="7889" y="1197"/>
                  </a:lnTo>
                  <a:lnTo>
                    <a:pt x="7840" y="1148"/>
                  </a:lnTo>
                  <a:lnTo>
                    <a:pt x="7791" y="1051"/>
                  </a:lnTo>
                  <a:lnTo>
                    <a:pt x="7767" y="953"/>
                  </a:lnTo>
                  <a:lnTo>
                    <a:pt x="7742" y="855"/>
                  </a:lnTo>
                  <a:lnTo>
                    <a:pt x="7742" y="391"/>
                  </a:lnTo>
                  <a:lnTo>
                    <a:pt x="977" y="391"/>
                  </a:lnTo>
                  <a:lnTo>
                    <a:pt x="708" y="367"/>
                  </a:lnTo>
                  <a:lnTo>
                    <a:pt x="440" y="294"/>
                  </a:lnTo>
                  <a:lnTo>
                    <a:pt x="220" y="17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0" name="Google Shape;870;p47"/>
          <p:cNvGrpSpPr/>
          <p:nvPr/>
        </p:nvGrpSpPr>
        <p:grpSpPr>
          <a:xfrm>
            <a:off x="2624299" y="3196714"/>
            <a:ext cx="324661" cy="338956"/>
            <a:chOff x="3294650" y="3652450"/>
            <a:chExt cx="388350" cy="405450"/>
          </a:xfrm>
          <a:solidFill>
            <a:schemeClr val="tx1"/>
          </a:solidFill>
        </p:grpSpPr>
        <p:sp>
          <p:nvSpPr>
            <p:cNvPr id="871" name="Google Shape;871;p47"/>
            <p:cNvSpPr/>
            <p:nvPr/>
          </p:nvSpPr>
          <p:spPr>
            <a:xfrm>
              <a:off x="3294650" y="3681775"/>
              <a:ext cx="376150" cy="376125"/>
            </a:xfrm>
            <a:custGeom>
              <a:avLst/>
              <a:gdLst/>
              <a:ahLst/>
              <a:cxnLst/>
              <a:rect l="l" t="t" r="r" b="b"/>
              <a:pathLst>
                <a:path w="15046" h="15045" extrusionOk="0">
                  <a:moveTo>
                    <a:pt x="7132" y="0"/>
                  </a:moveTo>
                  <a:lnTo>
                    <a:pt x="6766" y="49"/>
                  </a:lnTo>
                  <a:lnTo>
                    <a:pt x="6375" y="98"/>
                  </a:lnTo>
                  <a:lnTo>
                    <a:pt x="6009" y="147"/>
                  </a:lnTo>
                  <a:lnTo>
                    <a:pt x="5642" y="244"/>
                  </a:lnTo>
                  <a:lnTo>
                    <a:pt x="5276" y="342"/>
                  </a:lnTo>
                  <a:lnTo>
                    <a:pt x="4934" y="464"/>
                  </a:lnTo>
                  <a:lnTo>
                    <a:pt x="4592" y="586"/>
                  </a:lnTo>
                  <a:lnTo>
                    <a:pt x="4250" y="733"/>
                  </a:lnTo>
                  <a:lnTo>
                    <a:pt x="3933" y="904"/>
                  </a:lnTo>
                  <a:lnTo>
                    <a:pt x="3615" y="1099"/>
                  </a:lnTo>
                  <a:lnTo>
                    <a:pt x="3322" y="1295"/>
                  </a:lnTo>
                  <a:lnTo>
                    <a:pt x="3029" y="1490"/>
                  </a:lnTo>
                  <a:lnTo>
                    <a:pt x="2736" y="1710"/>
                  </a:lnTo>
                  <a:lnTo>
                    <a:pt x="2467" y="1954"/>
                  </a:lnTo>
                  <a:lnTo>
                    <a:pt x="2199" y="2198"/>
                  </a:lnTo>
                  <a:lnTo>
                    <a:pt x="1954" y="2467"/>
                  </a:lnTo>
                  <a:lnTo>
                    <a:pt x="1710" y="2736"/>
                  </a:lnTo>
                  <a:lnTo>
                    <a:pt x="1490" y="3029"/>
                  </a:lnTo>
                  <a:lnTo>
                    <a:pt x="1295" y="3322"/>
                  </a:lnTo>
                  <a:lnTo>
                    <a:pt x="1100" y="3615"/>
                  </a:lnTo>
                  <a:lnTo>
                    <a:pt x="904" y="3932"/>
                  </a:lnTo>
                  <a:lnTo>
                    <a:pt x="733" y="4250"/>
                  </a:lnTo>
                  <a:lnTo>
                    <a:pt x="587" y="4592"/>
                  </a:lnTo>
                  <a:lnTo>
                    <a:pt x="465" y="4934"/>
                  </a:lnTo>
                  <a:lnTo>
                    <a:pt x="342" y="5276"/>
                  </a:lnTo>
                  <a:lnTo>
                    <a:pt x="245" y="5642"/>
                  </a:lnTo>
                  <a:lnTo>
                    <a:pt x="147" y="6008"/>
                  </a:lnTo>
                  <a:lnTo>
                    <a:pt x="98" y="6375"/>
                  </a:lnTo>
                  <a:lnTo>
                    <a:pt x="49" y="6765"/>
                  </a:lnTo>
                  <a:lnTo>
                    <a:pt x="0" y="7132"/>
                  </a:lnTo>
                  <a:lnTo>
                    <a:pt x="0" y="7522"/>
                  </a:lnTo>
                  <a:lnTo>
                    <a:pt x="0" y="7913"/>
                  </a:lnTo>
                  <a:lnTo>
                    <a:pt x="49" y="8280"/>
                  </a:lnTo>
                  <a:lnTo>
                    <a:pt x="98" y="8670"/>
                  </a:lnTo>
                  <a:lnTo>
                    <a:pt x="147" y="9037"/>
                  </a:lnTo>
                  <a:lnTo>
                    <a:pt x="245" y="9403"/>
                  </a:lnTo>
                  <a:lnTo>
                    <a:pt x="342" y="9769"/>
                  </a:lnTo>
                  <a:lnTo>
                    <a:pt x="465" y="10111"/>
                  </a:lnTo>
                  <a:lnTo>
                    <a:pt x="587" y="10453"/>
                  </a:lnTo>
                  <a:lnTo>
                    <a:pt x="733" y="10795"/>
                  </a:lnTo>
                  <a:lnTo>
                    <a:pt x="904" y="11113"/>
                  </a:lnTo>
                  <a:lnTo>
                    <a:pt x="1100" y="11430"/>
                  </a:lnTo>
                  <a:lnTo>
                    <a:pt x="1295" y="11723"/>
                  </a:lnTo>
                  <a:lnTo>
                    <a:pt x="1490" y="12016"/>
                  </a:lnTo>
                  <a:lnTo>
                    <a:pt x="1710" y="12309"/>
                  </a:lnTo>
                  <a:lnTo>
                    <a:pt x="1954" y="12578"/>
                  </a:lnTo>
                  <a:lnTo>
                    <a:pt x="2199" y="12847"/>
                  </a:lnTo>
                  <a:lnTo>
                    <a:pt x="2467" y="13091"/>
                  </a:lnTo>
                  <a:lnTo>
                    <a:pt x="2736" y="13335"/>
                  </a:lnTo>
                  <a:lnTo>
                    <a:pt x="3029" y="13555"/>
                  </a:lnTo>
                  <a:lnTo>
                    <a:pt x="3322" y="13750"/>
                  </a:lnTo>
                  <a:lnTo>
                    <a:pt x="3615" y="13946"/>
                  </a:lnTo>
                  <a:lnTo>
                    <a:pt x="3933" y="14141"/>
                  </a:lnTo>
                  <a:lnTo>
                    <a:pt x="4250" y="14312"/>
                  </a:lnTo>
                  <a:lnTo>
                    <a:pt x="4592" y="14459"/>
                  </a:lnTo>
                  <a:lnTo>
                    <a:pt x="4934" y="14581"/>
                  </a:lnTo>
                  <a:lnTo>
                    <a:pt x="5276" y="14703"/>
                  </a:lnTo>
                  <a:lnTo>
                    <a:pt x="5642" y="14801"/>
                  </a:lnTo>
                  <a:lnTo>
                    <a:pt x="6009" y="14898"/>
                  </a:lnTo>
                  <a:lnTo>
                    <a:pt x="6375" y="14947"/>
                  </a:lnTo>
                  <a:lnTo>
                    <a:pt x="6766" y="14996"/>
                  </a:lnTo>
                  <a:lnTo>
                    <a:pt x="7132" y="15045"/>
                  </a:lnTo>
                  <a:lnTo>
                    <a:pt x="7914" y="15045"/>
                  </a:lnTo>
                  <a:lnTo>
                    <a:pt x="8280" y="14996"/>
                  </a:lnTo>
                  <a:lnTo>
                    <a:pt x="8671" y="14947"/>
                  </a:lnTo>
                  <a:lnTo>
                    <a:pt x="9037" y="14898"/>
                  </a:lnTo>
                  <a:lnTo>
                    <a:pt x="9403" y="14801"/>
                  </a:lnTo>
                  <a:lnTo>
                    <a:pt x="9770" y="14703"/>
                  </a:lnTo>
                  <a:lnTo>
                    <a:pt x="10112" y="14581"/>
                  </a:lnTo>
                  <a:lnTo>
                    <a:pt x="10454" y="14459"/>
                  </a:lnTo>
                  <a:lnTo>
                    <a:pt x="10795" y="14312"/>
                  </a:lnTo>
                  <a:lnTo>
                    <a:pt x="11113" y="14141"/>
                  </a:lnTo>
                  <a:lnTo>
                    <a:pt x="11430" y="13946"/>
                  </a:lnTo>
                  <a:lnTo>
                    <a:pt x="11724" y="13750"/>
                  </a:lnTo>
                  <a:lnTo>
                    <a:pt x="12017" y="13555"/>
                  </a:lnTo>
                  <a:lnTo>
                    <a:pt x="12310" y="13335"/>
                  </a:lnTo>
                  <a:lnTo>
                    <a:pt x="12578" y="13091"/>
                  </a:lnTo>
                  <a:lnTo>
                    <a:pt x="12847" y="12847"/>
                  </a:lnTo>
                  <a:lnTo>
                    <a:pt x="13091" y="12578"/>
                  </a:lnTo>
                  <a:lnTo>
                    <a:pt x="13335" y="12309"/>
                  </a:lnTo>
                  <a:lnTo>
                    <a:pt x="13555" y="12016"/>
                  </a:lnTo>
                  <a:lnTo>
                    <a:pt x="13751" y="11723"/>
                  </a:lnTo>
                  <a:lnTo>
                    <a:pt x="13946" y="11430"/>
                  </a:lnTo>
                  <a:lnTo>
                    <a:pt x="14141" y="11113"/>
                  </a:lnTo>
                  <a:lnTo>
                    <a:pt x="14312" y="10795"/>
                  </a:lnTo>
                  <a:lnTo>
                    <a:pt x="14459" y="10453"/>
                  </a:lnTo>
                  <a:lnTo>
                    <a:pt x="14581" y="10111"/>
                  </a:lnTo>
                  <a:lnTo>
                    <a:pt x="14703" y="9769"/>
                  </a:lnTo>
                  <a:lnTo>
                    <a:pt x="14801" y="9403"/>
                  </a:lnTo>
                  <a:lnTo>
                    <a:pt x="14899" y="9037"/>
                  </a:lnTo>
                  <a:lnTo>
                    <a:pt x="14947" y="8670"/>
                  </a:lnTo>
                  <a:lnTo>
                    <a:pt x="14996" y="8280"/>
                  </a:lnTo>
                  <a:lnTo>
                    <a:pt x="15045" y="7913"/>
                  </a:lnTo>
                  <a:lnTo>
                    <a:pt x="15045" y="7522"/>
                  </a:lnTo>
                  <a:lnTo>
                    <a:pt x="7523" y="7522"/>
                  </a:lnTo>
                  <a:lnTo>
                    <a:pt x="7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2" name="Google Shape;872;p47"/>
            <p:cNvSpPr/>
            <p:nvPr/>
          </p:nvSpPr>
          <p:spPr>
            <a:xfrm>
              <a:off x="3494925" y="3760525"/>
              <a:ext cx="188075" cy="97100"/>
            </a:xfrm>
            <a:custGeom>
              <a:avLst/>
              <a:gdLst/>
              <a:ahLst/>
              <a:cxnLst/>
              <a:rect l="l" t="t" r="r" b="b"/>
              <a:pathLst>
                <a:path w="7523" h="3884" extrusionOk="0">
                  <a:moveTo>
                    <a:pt x="2491" y="2956"/>
                  </a:moveTo>
                  <a:lnTo>
                    <a:pt x="2491" y="3396"/>
                  </a:lnTo>
                  <a:lnTo>
                    <a:pt x="1759" y="3396"/>
                  </a:lnTo>
                  <a:lnTo>
                    <a:pt x="2491" y="2956"/>
                  </a:lnTo>
                  <a:close/>
                  <a:moveTo>
                    <a:pt x="3346" y="2443"/>
                  </a:moveTo>
                  <a:lnTo>
                    <a:pt x="3346" y="3396"/>
                  </a:lnTo>
                  <a:lnTo>
                    <a:pt x="2980" y="3396"/>
                  </a:lnTo>
                  <a:lnTo>
                    <a:pt x="2980" y="2663"/>
                  </a:lnTo>
                  <a:lnTo>
                    <a:pt x="3346" y="2443"/>
                  </a:lnTo>
                  <a:close/>
                  <a:moveTo>
                    <a:pt x="4201" y="1930"/>
                  </a:moveTo>
                  <a:lnTo>
                    <a:pt x="4201" y="3396"/>
                  </a:lnTo>
                  <a:lnTo>
                    <a:pt x="3835" y="3396"/>
                  </a:lnTo>
                  <a:lnTo>
                    <a:pt x="3835" y="2150"/>
                  </a:lnTo>
                  <a:lnTo>
                    <a:pt x="3835" y="2150"/>
                  </a:lnTo>
                  <a:lnTo>
                    <a:pt x="4201" y="1930"/>
                  </a:lnTo>
                  <a:close/>
                  <a:moveTo>
                    <a:pt x="5056" y="1393"/>
                  </a:moveTo>
                  <a:lnTo>
                    <a:pt x="5056" y="3396"/>
                  </a:lnTo>
                  <a:lnTo>
                    <a:pt x="4689" y="3396"/>
                  </a:lnTo>
                  <a:lnTo>
                    <a:pt x="4689" y="1637"/>
                  </a:lnTo>
                  <a:lnTo>
                    <a:pt x="5056" y="1393"/>
                  </a:lnTo>
                  <a:close/>
                  <a:moveTo>
                    <a:pt x="5911" y="885"/>
                  </a:moveTo>
                  <a:lnTo>
                    <a:pt x="5911" y="3396"/>
                  </a:lnTo>
                  <a:lnTo>
                    <a:pt x="5544" y="3396"/>
                  </a:lnTo>
                  <a:lnTo>
                    <a:pt x="5544" y="1100"/>
                  </a:lnTo>
                  <a:lnTo>
                    <a:pt x="5911" y="885"/>
                  </a:lnTo>
                  <a:close/>
                  <a:moveTo>
                    <a:pt x="6399" y="978"/>
                  </a:moveTo>
                  <a:lnTo>
                    <a:pt x="6619" y="1539"/>
                  </a:lnTo>
                  <a:lnTo>
                    <a:pt x="6790" y="2031"/>
                  </a:lnTo>
                  <a:lnTo>
                    <a:pt x="6790" y="3396"/>
                  </a:lnTo>
                  <a:lnTo>
                    <a:pt x="6399" y="3396"/>
                  </a:lnTo>
                  <a:lnTo>
                    <a:pt x="6399" y="978"/>
                  </a:lnTo>
                  <a:close/>
                  <a:moveTo>
                    <a:pt x="6448" y="1"/>
                  </a:moveTo>
                  <a:lnTo>
                    <a:pt x="0" y="3884"/>
                  </a:lnTo>
                  <a:lnTo>
                    <a:pt x="7523" y="3884"/>
                  </a:lnTo>
                  <a:lnTo>
                    <a:pt x="7498" y="3347"/>
                  </a:lnTo>
                  <a:lnTo>
                    <a:pt x="7449" y="2834"/>
                  </a:lnTo>
                  <a:lnTo>
                    <a:pt x="7352" y="2321"/>
                  </a:lnTo>
                  <a:lnTo>
                    <a:pt x="7229" y="1832"/>
                  </a:lnTo>
                  <a:lnTo>
                    <a:pt x="7083" y="1344"/>
                  </a:lnTo>
                  <a:lnTo>
                    <a:pt x="6912" y="880"/>
                  </a:lnTo>
                  <a:lnTo>
                    <a:pt x="6692" y="440"/>
                  </a:lnTo>
                  <a:lnTo>
                    <a:pt x="644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3" name="Google Shape;873;p47"/>
            <p:cNvSpPr/>
            <p:nvPr/>
          </p:nvSpPr>
          <p:spPr>
            <a:xfrm>
              <a:off x="3494925" y="3652450"/>
              <a:ext cx="161200" cy="188100"/>
            </a:xfrm>
            <a:custGeom>
              <a:avLst/>
              <a:gdLst/>
              <a:ahLst/>
              <a:cxnLst/>
              <a:rect l="l" t="t" r="r" b="b"/>
              <a:pathLst>
                <a:path w="6448" h="7524" extrusionOk="0">
                  <a:moveTo>
                    <a:pt x="489" y="514"/>
                  </a:moveTo>
                  <a:lnTo>
                    <a:pt x="879" y="538"/>
                  </a:lnTo>
                  <a:lnTo>
                    <a:pt x="1270" y="611"/>
                  </a:lnTo>
                  <a:lnTo>
                    <a:pt x="1661" y="685"/>
                  </a:lnTo>
                  <a:lnTo>
                    <a:pt x="2052" y="782"/>
                  </a:lnTo>
                  <a:lnTo>
                    <a:pt x="2418" y="929"/>
                  </a:lnTo>
                  <a:lnTo>
                    <a:pt x="2809" y="1075"/>
                  </a:lnTo>
                  <a:lnTo>
                    <a:pt x="3151" y="1246"/>
                  </a:lnTo>
                  <a:lnTo>
                    <a:pt x="3517" y="1417"/>
                  </a:lnTo>
                  <a:lnTo>
                    <a:pt x="3835" y="1637"/>
                  </a:lnTo>
                  <a:lnTo>
                    <a:pt x="4152" y="1857"/>
                  </a:lnTo>
                  <a:lnTo>
                    <a:pt x="4445" y="2077"/>
                  </a:lnTo>
                  <a:lnTo>
                    <a:pt x="4738" y="2321"/>
                  </a:lnTo>
                  <a:lnTo>
                    <a:pt x="5031" y="2590"/>
                  </a:lnTo>
                  <a:lnTo>
                    <a:pt x="5276" y="2883"/>
                  </a:lnTo>
                  <a:lnTo>
                    <a:pt x="5520" y="3176"/>
                  </a:lnTo>
                  <a:lnTo>
                    <a:pt x="5764" y="3493"/>
                  </a:lnTo>
                  <a:lnTo>
                    <a:pt x="489" y="6668"/>
                  </a:lnTo>
                  <a:lnTo>
                    <a:pt x="489" y="514"/>
                  </a:lnTo>
                  <a:close/>
                  <a:moveTo>
                    <a:pt x="0" y="1"/>
                  </a:moveTo>
                  <a:lnTo>
                    <a:pt x="0" y="7523"/>
                  </a:lnTo>
                  <a:lnTo>
                    <a:pt x="6448" y="3640"/>
                  </a:lnTo>
                  <a:lnTo>
                    <a:pt x="6179" y="3249"/>
                  </a:lnTo>
                  <a:lnTo>
                    <a:pt x="5911" y="2858"/>
                  </a:lnTo>
                  <a:lnTo>
                    <a:pt x="5593" y="2492"/>
                  </a:lnTo>
                  <a:lnTo>
                    <a:pt x="5276" y="2150"/>
                  </a:lnTo>
                  <a:lnTo>
                    <a:pt x="4909" y="1833"/>
                  </a:lnTo>
                  <a:lnTo>
                    <a:pt x="4543" y="1540"/>
                  </a:lnTo>
                  <a:lnTo>
                    <a:pt x="4152" y="1246"/>
                  </a:lnTo>
                  <a:lnTo>
                    <a:pt x="3761" y="1002"/>
                  </a:lnTo>
                  <a:lnTo>
                    <a:pt x="3322" y="782"/>
                  </a:lnTo>
                  <a:lnTo>
                    <a:pt x="2882" y="587"/>
                  </a:lnTo>
                  <a:lnTo>
                    <a:pt x="2443" y="416"/>
                  </a:lnTo>
                  <a:lnTo>
                    <a:pt x="1978" y="270"/>
                  </a:lnTo>
                  <a:lnTo>
                    <a:pt x="1490" y="147"/>
                  </a:lnTo>
                  <a:lnTo>
                    <a:pt x="1002" y="74"/>
                  </a:lnTo>
                  <a:lnTo>
                    <a:pt x="513" y="2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4" name="Google Shape;874;p47"/>
          <p:cNvGrpSpPr/>
          <p:nvPr/>
        </p:nvGrpSpPr>
        <p:grpSpPr>
          <a:xfrm>
            <a:off x="3160781" y="3239601"/>
            <a:ext cx="378750" cy="277698"/>
            <a:chOff x="3936375" y="3703750"/>
            <a:chExt cx="453050" cy="332175"/>
          </a:xfrm>
          <a:solidFill>
            <a:schemeClr val="tx1"/>
          </a:solidFill>
        </p:grpSpPr>
        <p:sp>
          <p:nvSpPr>
            <p:cNvPr id="875" name="Google Shape;875;p47"/>
            <p:cNvSpPr/>
            <p:nvPr/>
          </p:nvSpPr>
          <p:spPr>
            <a:xfrm>
              <a:off x="3936375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4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4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59" y="49"/>
                  </a:lnTo>
                  <a:lnTo>
                    <a:pt x="58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6" name="Google Shape;876;p47"/>
            <p:cNvSpPr/>
            <p:nvPr/>
          </p:nvSpPr>
          <p:spPr>
            <a:xfrm>
              <a:off x="3988875" y="3864325"/>
              <a:ext cx="77575" cy="133125"/>
            </a:xfrm>
            <a:custGeom>
              <a:avLst/>
              <a:gdLst/>
              <a:ahLst/>
              <a:cxnLst/>
              <a:rect l="l" t="t" r="r" b="b"/>
              <a:pathLst>
                <a:path w="3103" h="5325" extrusionOk="0">
                  <a:moveTo>
                    <a:pt x="489" y="1"/>
                  </a:moveTo>
                  <a:lnTo>
                    <a:pt x="391" y="25"/>
                  </a:lnTo>
                  <a:lnTo>
                    <a:pt x="294" y="50"/>
                  </a:lnTo>
                  <a:lnTo>
                    <a:pt x="196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25" y="294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5325"/>
                  </a:lnTo>
                  <a:lnTo>
                    <a:pt x="3102" y="5325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53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882" y="98"/>
                  </a:lnTo>
                  <a:lnTo>
                    <a:pt x="2809" y="50"/>
                  </a:lnTo>
                  <a:lnTo>
                    <a:pt x="2711" y="25"/>
                  </a:lnTo>
                  <a:lnTo>
                    <a:pt x="2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7" name="Google Shape;877;p47"/>
            <p:cNvSpPr/>
            <p:nvPr/>
          </p:nvSpPr>
          <p:spPr>
            <a:xfrm>
              <a:off x="4259350" y="3864325"/>
              <a:ext cx="77575" cy="133125"/>
            </a:xfrm>
            <a:custGeom>
              <a:avLst/>
              <a:gdLst/>
              <a:ahLst/>
              <a:cxnLst/>
              <a:rect l="l" t="t" r="r" b="b"/>
              <a:pathLst>
                <a:path w="3103" h="5325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4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5325"/>
                  </a:lnTo>
                  <a:lnTo>
                    <a:pt x="3103" y="5325"/>
                  </a:lnTo>
                  <a:lnTo>
                    <a:pt x="3103" y="489"/>
                  </a:lnTo>
                  <a:lnTo>
                    <a:pt x="3103" y="391"/>
                  </a:lnTo>
                  <a:lnTo>
                    <a:pt x="3078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10" y="50"/>
                  </a:lnTo>
                  <a:lnTo>
                    <a:pt x="2712" y="25"/>
                  </a:lnTo>
                  <a:lnTo>
                    <a:pt x="2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47"/>
            <p:cNvSpPr/>
            <p:nvPr/>
          </p:nvSpPr>
          <p:spPr>
            <a:xfrm>
              <a:off x="4078625" y="3717800"/>
              <a:ext cx="77575" cy="279650"/>
            </a:xfrm>
            <a:custGeom>
              <a:avLst/>
              <a:gdLst/>
              <a:ahLst/>
              <a:cxnLst/>
              <a:rect l="l" t="t" r="r" b="b"/>
              <a:pathLst>
                <a:path w="3103" h="11186" extrusionOk="0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1186"/>
                  </a:lnTo>
                  <a:lnTo>
                    <a:pt x="3102" y="11186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12" y="25"/>
                  </a:lnTo>
                  <a:lnTo>
                    <a:pt x="26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47"/>
            <p:cNvSpPr/>
            <p:nvPr/>
          </p:nvSpPr>
          <p:spPr>
            <a:xfrm>
              <a:off x="4168375" y="3788625"/>
              <a:ext cx="78175" cy="208825"/>
            </a:xfrm>
            <a:custGeom>
              <a:avLst/>
              <a:gdLst/>
              <a:ahLst/>
              <a:cxnLst/>
              <a:rect l="l" t="t" r="r" b="b"/>
              <a:pathLst>
                <a:path w="3127" h="8353" extrusionOk="0">
                  <a:moveTo>
                    <a:pt x="489" y="0"/>
                  </a:moveTo>
                  <a:lnTo>
                    <a:pt x="392" y="25"/>
                  </a:lnTo>
                  <a:lnTo>
                    <a:pt x="318" y="49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3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8353"/>
                  </a:lnTo>
                  <a:lnTo>
                    <a:pt x="3127" y="8353"/>
                  </a:lnTo>
                  <a:lnTo>
                    <a:pt x="3127" y="489"/>
                  </a:lnTo>
                  <a:lnTo>
                    <a:pt x="3103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80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36" y="25"/>
                  </a:lnTo>
                  <a:lnTo>
                    <a:pt x="26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0" name="Google Shape;880;p47"/>
          <p:cNvGrpSpPr/>
          <p:nvPr/>
        </p:nvGrpSpPr>
        <p:grpSpPr>
          <a:xfrm>
            <a:off x="3724307" y="3239601"/>
            <a:ext cx="378750" cy="277698"/>
            <a:chOff x="4610450" y="3703750"/>
            <a:chExt cx="453050" cy="332175"/>
          </a:xfrm>
          <a:solidFill>
            <a:schemeClr val="tx1"/>
          </a:solidFill>
        </p:grpSpPr>
        <p:sp>
          <p:nvSpPr>
            <p:cNvPr id="881" name="Google Shape;881;p47"/>
            <p:cNvSpPr/>
            <p:nvPr/>
          </p:nvSpPr>
          <p:spPr>
            <a:xfrm>
              <a:off x="4610450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47"/>
            <p:cNvSpPr/>
            <p:nvPr/>
          </p:nvSpPr>
          <p:spPr>
            <a:xfrm>
              <a:off x="4642200" y="3730000"/>
              <a:ext cx="389550" cy="249150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" name="Google Shape;883;p47"/>
          <p:cNvGrpSpPr/>
          <p:nvPr/>
        </p:nvGrpSpPr>
        <p:grpSpPr>
          <a:xfrm>
            <a:off x="4301106" y="3211532"/>
            <a:ext cx="352207" cy="333836"/>
            <a:chOff x="5300400" y="3670175"/>
            <a:chExt cx="421300" cy="399325"/>
          </a:xfrm>
          <a:solidFill>
            <a:schemeClr val="tx1"/>
          </a:solidFill>
        </p:grpSpPr>
        <p:sp>
          <p:nvSpPr>
            <p:cNvPr id="884" name="Google Shape;884;p47"/>
            <p:cNvSpPr/>
            <p:nvPr/>
          </p:nvSpPr>
          <p:spPr>
            <a:xfrm>
              <a:off x="5300400" y="3708025"/>
              <a:ext cx="421300" cy="267450"/>
            </a:xfrm>
            <a:custGeom>
              <a:avLst/>
              <a:gdLst/>
              <a:ahLst/>
              <a:cxnLst/>
              <a:rect l="l" t="t" r="r" b="b"/>
              <a:pathLst>
                <a:path w="16852" h="10698" extrusionOk="0">
                  <a:moveTo>
                    <a:pt x="16364" y="489"/>
                  </a:moveTo>
                  <a:lnTo>
                    <a:pt x="16364" y="10209"/>
                  </a:lnTo>
                  <a:lnTo>
                    <a:pt x="489" y="10209"/>
                  </a:lnTo>
                  <a:lnTo>
                    <a:pt x="489" y="489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196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0209"/>
                  </a:lnTo>
                  <a:lnTo>
                    <a:pt x="0" y="10307"/>
                  </a:lnTo>
                  <a:lnTo>
                    <a:pt x="25" y="10405"/>
                  </a:lnTo>
                  <a:lnTo>
                    <a:pt x="73" y="10478"/>
                  </a:lnTo>
                  <a:lnTo>
                    <a:pt x="122" y="10551"/>
                  </a:lnTo>
                  <a:lnTo>
                    <a:pt x="196" y="10600"/>
                  </a:lnTo>
                  <a:lnTo>
                    <a:pt x="293" y="10649"/>
                  </a:lnTo>
                  <a:lnTo>
                    <a:pt x="391" y="10673"/>
                  </a:lnTo>
                  <a:lnTo>
                    <a:pt x="489" y="10698"/>
                  </a:lnTo>
                  <a:lnTo>
                    <a:pt x="16364" y="10698"/>
                  </a:lnTo>
                  <a:lnTo>
                    <a:pt x="16461" y="10673"/>
                  </a:lnTo>
                  <a:lnTo>
                    <a:pt x="16559" y="10649"/>
                  </a:lnTo>
                  <a:lnTo>
                    <a:pt x="16657" y="10600"/>
                  </a:lnTo>
                  <a:lnTo>
                    <a:pt x="16730" y="10551"/>
                  </a:lnTo>
                  <a:lnTo>
                    <a:pt x="16779" y="10478"/>
                  </a:lnTo>
                  <a:lnTo>
                    <a:pt x="16828" y="10405"/>
                  </a:lnTo>
                  <a:lnTo>
                    <a:pt x="16852" y="10307"/>
                  </a:lnTo>
                  <a:lnTo>
                    <a:pt x="16852" y="10209"/>
                  </a:lnTo>
                  <a:lnTo>
                    <a:pt x="16852" y="489"/>
                  </a:lnTo>
                  <a:lnTo>
                    <a:pt x="16852" y="391"/>
                  </a:lnTo>
                  <a:lnTo>
                    <a:pt x="16828" y="293"/>
                  </a:lnTo>
                  <a:lnTo>
                    <a:pt x="16779" y="220"/>
                  </a:lnTo>
                  <a:lnTo>
                    <a:pt x="16730" y="147"/>
                  </a:lnTo>
                  <a:lnTo>
                    <a:pt x="16657" y="74"/>
                  </a:lnTo>
                  <a:lnTo>
                    <a:pt x="16559" y="25"/>
                  </a:lnTo>
                  <a:lnTo>
                    <a:pt x="16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47"/>
            <p:cNvSpPr/>
            <p:nvPr/>
          </p:nvSpPr>
          <p:spPr>
            <a:xfrm>
              <a:off x="5498825" y="3670175"/>
              <a:ext cx="24450" cy="25650"/>
            </a:xfrm>
            <a:custGeom>
              <a:avLst/>
              <a:gdLst/>
              <a:ahLst/>
              <a:cxnLst/>
              <a:rect l="l" t="t" r="r" b="b"/>
              <a:pathLst>
                <a:path w="978" h="1026" extrusionOk="0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318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026"/>
                  </a:lnTo>
                  <a:lnTo>
                    <a:pt x="978" y="1026"/>
                  </a:lnTo>
                  <a:lnTo>
                    <a:pt x="978" y="489"/>
                  </a:lnTo>
                  <a:lnTo>
                    <a:pt x="978" y="391"/>
                  </a:lnTo>
                  <a:lnTo>
                    <a:pt x="929" y="318"/>
                  </a:lnTo>
                  <a:lnTo>
                    <a:pt x="904" y="220"/>
                  </a:lnTo>
                  <a:lnTo>
                    <a:pt x="831" y="147"/>
                  </a:lnTo>
                  <a:lnTo>
                    <a:pt x="758" y="98"/>
                  </a:lnTo>
                  <a:lnTo>
                    <a:pt x="684" y="49"/>
                  </a:lnTo>
                  <a:lnTo>
                    <a:pt x="587" y="25"/>
                  </a:lnTo>
                  <a:lnTo>
                    <a:pt x="4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47"/>
            <p:cNvSpPr/>
            <p:nvPr/>
          </p:nvSpPr>
          <p:spPr>
            <a:xfrm>
              <a:off x="5366325" y="3987675"/>
              <a:ext cx="61100" cy="81825"/>
            </a:xfrm>
            <a:custGeom>
              <a:avLst/>
              <a:gdLst/>
              <a:ahLst/>
              <a:cxnLst/>
              <a:rect l="l" t="t" r="r" b="b"/>
              <a:pathLst>
                <a:path w="2444" h="3273" extrusionOk="0">
                  <a:moveTo>
                    <a:pt x="1344" y="0"/>
                  </a:moveTo>
                  <a:lnTo>
                    <a:pt x="50" y="2565"/>
                  </a:lnTo>
                  <a:lnTo>
                    <a:pt x="25" y="2638"/>
                  </a:lnTo>
                  <a:lnTo>
                    <a:pt x="1" y="2736"/>
                  </a:lnTo>
                  <a:lnTo>
                    <a:pt x="1" y="2833"/>
                  </a:lnTo>
                  <a:lnTo>
                    <a:pt x="25" y="2931"/>
                  </a:lnTo>
                  <a:lnTo>
                    <a:pt x="74" y="3004"/>
                  </a:lnTo>
                  <a:lnTo>
                    <a:pt x="123" y="3102"/>
                  </a:lnTo>
                  <a:lnTo>
                    <a:pt x="196" y="3151"/>
                  </a:lnTo>
                  <a:lnTo>
                    <a:pt x="269" y="3224"/>
                  </a:lnTo>
                  <a:lnTo>
                    <a:pt x="392" y="3248"/>
                  </a:lnTo>
                  <a:lnTo>
                    <a:pt x="489" y="3273"/>
                  </a:lnTo>
                  <a:lnTo>
                    <a:pt x="636" y="3248"/>
                  </a:lnTo>
                  <a:lnTo>
                    <a:pt x="758" y="3200"/>
                  </a:lnTo>
                  <a:lnTo>
                    <a:pt x="856" y="3102"/>
                  </a:lnTo>
                  <a:lnTo>
                    <a:pt x="929" y="3004"/>
                  </a:lnTo>
                  <a:lnTo>
                    <a:pt x="24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47"/>
            <p:cNvSpPr/>
            <p:nvPr/>
          </p:nvSpPr>
          <p:spPr>
            <a:xfrm>
              <a:off x="5594700" y="3987675"/>
              <a:ext cx="61075" cy="81825"/>
            </a:xfrm>
            <a:custGeom>
              <a:avLst/>
              <a:gdLst/>
              <a:ahLst/>
              <a:cxnLst/>
              <a:rect l="l" t="t" r="r" b="b"/>
              <a:pathLst>
                <a:path w="2443" h="3273" extrusionOk="0">
                  <a:moveTo>
                    <a:pt x="0" y="0"/>
                  </a:moveTo>
                  <a:lnTo>
                    <a:pt x="1514" y="3004"/>
                  </a:lnTo>
                  <a:lnTo>
                    <a:pt x="1588" y="3102"/>
                  </a:lnTo>
                  <a:lnTo>
                    <a:pt x="1685" y="3200"/>
                  </a:lnTo>
                  <a:lnTo>
                    <a:pt x="1807" y="3248"/>
                  </a:lnTo>
                  <a:lnTo>
                    <a:pt x="1954" y="3273"/>
                  </a:lnTo>
                  <a:lnTo>
                    <a:pt x="2052" y="3248"/>
                  </a:lnTo>
                  <a:lnTo>
                    <a:pt x="2174" y="3224"/>
                  </a:lnTo>
                  <a:lnTo>
                    <a:pt x="2247" y="3151"/>
                  </a:lnTo>
                  <a:lnTo>
                    <a:pt x="2320" y="3102"/>
                  </a:lnTo>
                  <a:lnTo>
                    <a:pt x="2369" y="3004"/>
                  </a:lnTo>
                  <a:lnTo>
                    <a:pt x="2418" y="2931"/>
                  </a:lnTo>
                  <a:lnTo>
                    <a:pt x="2442" y="2833"/>
                  </a:lnTo>
                  <a:lnTo>
                    <a:pt x="2442" y="2736"/>
                  </a:lnTo>
                  <a:lnTo>
                    <a:pt x="2418" y="2638"/>
                  </a:lnTo>
                  <a:lnTo>
                    <a:pt x="2393" y="2565"/>
                  </a:lnTo>
                  <a:lnTo>
                    <a:pt x="10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47"/>
            <p:cNvSpPr/>
            <p:nvPr/>
          </p:nvSpPr>
          <p:spPr>
            <a:xfrm>
              <a:off x="5324825" y="3732450"/>
              <a:ext cx="372475" cy="218600"/>
            </a:xfrm>
            <a:custGeom>
              <a:avLst/>
              <a:gdLst/>
              <a:ahLst/>
              <a:cxnLst/>
              <a:rect l="l" t="t" r="r" b="b"/>
              <a:pathLst>
                <a:path w="14899" h="8744" extrusionOk="0">
                  <a:moveTo>
                    <a:pt x="12578" y="1319"/>
                  </a:moveTo>
                  <a:lnTo>
                    <a:pt x="12676" y="1344"/>
                  </a:lnTo>
                  <a:lnTo>
                    <a:pt x="12749" y="1392"/>
                  </a:lnTo>
                  <a:lnTo>
                    <a:pt x="12822" y="1441"/>
                  </a:lnTo>
                  <a:lnTo>
                    <a:pt x="12895" y="1515"/>
                  </a:lnTo>
                  <a:lnTo>
                    <a:pt x="12920" y="1612"/>
                  </a:lnTo>
                  <a:lnTo>
                    <a:pt x="12969" y="1710"/>
                  </a:lnTo>
                  <a:lnTo>
                    <a:pt x="12969" y="1808"/>
                  </a:lnTo>
                  <a:lnTo>
                    <a:pt x="12969" y="4079"/>
                  </a:lnTo>
                  <a:lnTo>
                    <a:pt x="12969" y="4177"/>
                  </a:lnTo>
                  <a:lnTo>
                    <a:pt x="12920" y="4274"/>
                  </a:lnTo>
                  <a:lnTo>
                    <a:pt x="12895" y="4348"/>
                  </a:lnTo>
                  <a:lnTo>
                    <a:pt x="12822" y="4421"/>
                  </a:lnTo>
                  <a:lnTo>
                    <a:pt x="12749" y="4470"/>
                  </a:lnTo>
                  <a:lnTo>
                    <a:pt x="12676" y="4519"/>
                  </a:lnTo>
                  <a:lnTo>
                    <a:pt x="12578" y="4543"/>
                  </a:lnTo>
                  <a:lnTo>
                    <a:pt x="12480" y="4567"/>
                  </a:lnTo>
                  <a:lnTo>
                    <a:pt x="12383" y="4543"/>
                  </a:lnTo>
                  <a:lnTo>
                    <a:pt x="12285" y="4519"/>
                  </a:lnTo>
                  <a:lnTo>
                    <a:pt x="12212" y="4470"/>
                  </a:lnTo>
                  <a:lnTo>
                    <a:pt x="12138" y="4421"/>
                  </a:lnTo>
                  <a:lnTo>
                    <a:pt x="12065" y="4348"/>
                  </a:lnTo>
                  <a:lnTo>
                    <a:pt x="12041" y="4274"/>
                  </a:lnTo>
                  <a:lnTo>
                    <a:pt x="11992" y="4177"/>
                  </a:lnTo>
                  <a:lnTo>
                    <a:pt x="11992" y="4079"/>
                  </a:lnTo>
                  <a:lnTo>
                    <a:pt x="11992" y="3004"/>
                  </a:lnTo>
                  <a:lnTo>
                    <a:pt x="7986" y="7010"/>
                  </a:lnTo>
                  <a:lnTo>
                    <a:pt x="7913" y="7059"/>
                  </a:lnTo>
                  <a:lnTo>
                    <a:pt x="7815" y="7107"/>
                  </a:lnTo>
                  <a:lnTo>
                    <a:pt x="7742" y="7132"/>
                  </a:lnTo>
                  <a:lnTo>
                    <a:pt x="7644" y="7156"/>
                  </a:lnTo>
                  <a:lnTo>
                    <a:pt x="7547" y="7132"/>
                  </a:lnTo>
                  <a:lnTo>
                    <a:pt x="7449" y="7107"/>
                  </a:lnTo>
                  <a:lnTo>
                    <a:pt x="7376" y="7059"/>
                  </a:lnTo>
                  <a:lnTo>
                    <a:pt x="7303" y="7010"/>
                  </a:lnTo>
                  <a:lnTo>
                    <a:pt x="5349" y="5056"/>
                  </a:lnTo>
                  <a:lnTo>
                    <a:pt x="2760" y="7620"/>
                  </a:lnTo>
                  <a:lnTo>
                    <a:pt x="2687" y="7694"/>
                  </a:lnTo>
                  <a:lnTo>
                    <a:pt x="2613" y="7742"/>
                  </a:lnTo>
                  <a:lnTo>
                    <a:pt x="2516" y="7767"/>
                  </a:lnTo>
                  <a:lnTo>
                    <a:pt x="2320" y="7767"/>
                  </a:lnTo>
                  <a:lnTo>
                    <a:pt x="2247" y="7742"/>
                  </a:lnTo>
                  <a:lnTo>
                    <a:pt x="2149" y="7694"/>
                  </a:lnTo>
                  <a:lnTo>
                    <a:pt x="2076" y="7620"/>
                  </a:lnTo>
                  <a:lnTo>
                    <a:pt x="2003" y="7547"/>
                  </a:lnTo>
                  <a:lnTo>
                    <a:pt x="1978" y="7474"/>
                  </a:lnTo>
                  <a:lnTo>
                    <a:pt x="1929" y="7376"/>
                  </a:lnTo>
                  <a:lnTo>
                    <a:pt x="1929" y="7278"/>
                  </a:lnTo>
                  <a:lnTo>
                    <a:pt x="1929" y="7205"/>
                  </a:lnTo>
                  <a:lnTo>
                    <a:pt x="1978" y="7107"/>
                  </a:lnTo>
                  <a:lnTo>
                    <a:pt x="2003" y="7010"/>
                  </a:lnTo>
                  <a:lnTo>
                    <a:pt x="2076" y="6936"/>
                  </a:lnTo>
                  <a:lnTo>
                    <a:pt x="5007" y="4006"/>
                  </a:lnTo>
                  <a:lnTo>
                    <a:pt x="5080" y="3957"/>
                  </a:lnTo>
                  <a:lnTo>
                    <a:pt x="5153" y="3908"/>
                  </a:lnTo>
                  <a:lnTo>
                    <a:pt x="5251" y="3884"/>
                  </a:lnTo>
                  <a:lnTo>
                    <a:pt x="5446" y="3884"/>
                  </a:lnTo>
                  <a:lnTo>
                    <a:pt x="5520" y="3908"/>
                  </a:lnTo>
                  <a:lnTo>
                    <a:pt x="5617" y="3957"/>
                  </a:lnTo>
                  <a:lnTo>
                    <a:pt x="5691" y="4006"/>
                  </a:lnTo>
                  <a:lnTo>
                    <a:pt x="7644" y="5960"/>
                  </a:lnTo>
                  <a:lnTo>
                    <a:pt x="11332" y="2296"/>
                  </a:lnTo>
                  <a:lnTo>
                    <a:pt x="10209" y="2296"/>
                  </a:lnTo>
                  <a:lnTo>
                    <a:pt x="10111" y="2272"/>
                  </a:lnTo>
                  <a:lnTo>
                    <a:pt x="10013" y="2247"/>
                  </a:lnTo>
                  <a:lnTo>
                    <a:pt x="9916" y="2198"/>
                  </a:lnTo>
                  <a:lnTo>
                    <a:pt x="9843" y="2150"/>
                  </a:lnTo>
                  <a:lnTo>
                    <a:pt x="9794" y="2076"/>
                  </a:lnTo>
                  <a:lnTo>
                    <a:pt x="9745" y="1979"/>
                  </a:lnTo>
                  <a:lnTo>
                    <a:pt x="9720" y="1905"/>
                  </a:lnTo>
                  <a:lnTo>
                    <a:pt x="9720" y="1808"/>
                  </a:lnTo>
                  <a:lnTo>
                    <a:pt x="9720" y="1710"/>
                  </a:lnTo>
                  <a:lnTo>
                    <a:pt x="9745" y="1612"/>
                  </a:lnTo>
                  <a:lnTo>
                    <a:pt x="9794" y="1515"/>
                  </a:lnTo>
                  <a:lnTo>
                    <a:pt x="9843" y="1441"/>
                  </a:lnTo>
                  <a:lnTo>
                    <a:pt x="9916" y="1392"/>
                  </a:lnTo>
                  <a:lnTo>
                    <a:pt x="10013" y="1344"/>
                  </a:lnTo>
                  <a:lnTo>
                    <a:pt x="10111" y="1319"/>
                  </a:lnTo>
                  <a:close/>
                  <a:moveTo>
                    <a:pt x="0" y="0"/>
                  </a:moveTo>
                  <a:lnTo>
                    <a:pt x="0" y="8744"/>
                  </a:lnTo>
                  <a:lnTo>
                    <a:pt x="14898" y="8744"/>
                  </a:lnTo>
                  <a:lnTo>
                    <a:pt x="148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9" name="Google Shape;889;p47"/>
          <p:cNvSpPr/>
          <p:nvPr/>
        </p:nvSpPr>
        <p:spPr>
          <a:xfrm>
            <a:off x="4844905" y="3182557"/>
            <a:ext cx="392042" cy="392021"/>
          </a:xfrm>
          <a:custGeom>
            <a:avLst/>
            <a:gdLst/>
            <a:ahLst/>
            <a:cxnLst/>
            <a:rect l="l" t="t" r="r" b="b"/>
            <a:pathLst>
              <a:path w="18758" h="18757" extrusionOk="0">
                <a:moveTo>
                  <a:pt x="10039" y="2467"/>
                </a:moveTo>
                <a:lnTo>
                  <a:pt x="10380" y="2491"/>
                </a:lnTo>
                <a:lnTo>
                  <a:pt x="10674" y="2516"/>
                </a:lnTo>
                <a:lnTo>
                  <a:pt x="10869" y="2540"/>
                </a:lnTo>
                <a:lnTo>
                  <a:pt x="10967" y="2564"/>
                </a:lnTo>
                <a:lnTo>
                  <a:pt x="10991" y="2589"/>
                </a:lnTo>
                <a:lnTo>
                  <a:pt x="10967" y="2638"/>
                </a:lnTo>
                <a:lnTo>
                  <a:pt x="10893" y="2784"/>
                </a:lnTo>
                <a:lnTo>
                  <a:pt x="10771" y="2955"/>
                </a:lnTo>
                <a:lnTo>
                  <a:pt x="10600" y="3151"/>
                </a:lnTo>
                <a:lnTo>
                  <a:pt x="10405" y="3322"/>
                </a:lnTo>
                <a:lnTo>
                  <a:pt x="10209" y="3468"/>
                </a:lnTo>
                <a:lnTo>
                  <a:pt x="10039" y="3590"/>
                </a:lnTo>
                <a:lnTo>
                  <a:pt x="9941" y="3615"/>
                </a:lnTo>
                <a:lnTo>
                  <a:pt x="9843" y="3639"/>
                </a:lnTo>
                <a:lnTo>
                  <a:pt x="9745" y="3663"/>
                </a:lnTo>
                <a:lnTo>
                  <a:pt x="9648" y="3737"/>
                </a:lnTo>
                <a:lnTo>
                  <a:pt x="9550" y="3810"/>
                </a:lnTo>
                <a:lnTo>
                  <a:pt x="9452" y="3883"/>
                </a:lnTo>
                <a:lnTo>
                  <a:pt x="9355" y="3957"/>
                </a:lnTo>
                <a:lnTo>
                  <a:pt x="9257" y="3981"/>
                </a:lnTo>
                <a:lnTo>
                  <a:pt x="9159" y="4005"/>
                </a:lnTo>
                <a:lnTo>
                  <a:pt x="9086" y="4005"/>
                </a:lnTo>
                <a:lnTo>
                  <a:pt x="8988" y="4054"/>
                </a:lnTo>
                <a:lnTo>
                  <a:pt x="8866" y="4128"/>
                </a:lnTo>
                <a:lnTo>
                  <a:pt x="8793" y="4201"/>
                </a:lnTo>
                <a:lnTo>
                  <a:pt x="8695" y="4274"/>
                </a:lnTo>
                <a:lnTo>
                  <a:pt x="8598" y="4323"/>
                </a:lnTo>
                <a:lnTo>
                  <a:pt x="8500" y="4372"/>
                </a:lnTo>
                <a:lnTo>
                  <a:pt x="8304" y="4372"/>
                </a:lnTo>
                <a:lnTo>
                  <a:pt x="8207" y="4323"/>
                </a:lnTo>
                <a:lnTo>
                  <a:pt x="8109" y="4274"/>
                </a:lnTo>
                <a:lnTo>
                  <a:pt x="8036" y="4201"/>
                </a:lnTo>
                <a:lnTo>
                  <a:pt x="7963" y="4103"/>
                </a:lnTo>
                <a:lnTo>
                  <a:pt x="7938" y="4005"/>
                </a:lnTo>
                <a:lnTo>
                  <a:pt x="7963" y="3908"/>
                </a:lnTo>
                <a:lnTo>
                  <a:pt x="8036" y="3810"/>
                </a:lnTo>
                <a:lnTo>
                  <a:pt x="8109" y="3712"/>
                </a:lnTo>
                <a:lnTo>
                  <a:pt x="8158" y="3615"/>
                </a:lnTo>
                <a:lnTo>
                  <a:pt x="8207" y="3517"/>
                </a:lnTo>
                <a:lnTo>
                  <a:pt x="8207" y="3419"/>
                </a:lnTo>
                <a:lnTo>
                  <a:pt x="8182" y="3273"/>
                </a:lnTo>
                <a:lnTo>
                  <a:pt x="8158" y="3199"/>
                </a:lnTo>
                <a:lnTo>
                  <a:pt x="8109" y="3151"/>
                </a:lnTo>
                <a:lnTo>
                  <a:pt x="8060" y="3102"/>
                </a:lnTo>
                <a:lnTo>
                  <a:pt x="7987" y="3077"/>
                </a:lnTo>
                <a:lnTo>
                  <a:pt x="7840" y="3053"/>
                </a:lnTo>
                <a:lnTo>
                  <a:pt x="7669" y="3028"/>
                </a:lnTo>
                <a:lnTo>
                  <a:pt x="7596" y="2980"/>
                </a:lnTo>
                <a:lnTo>
                  <a:pt x="7547" y="2955"/>
                </a:lnTo>
                <a:lnTo>
                  <a:pt x="7523" y="2906"/>
                </a:lnTo>
                <a:lnTo>
                  <a:pt x="7547" y="2833"/>
                </a:lnTo>
                <a:lnTo>
                  <a:pt x="7572" y="2760"/>
                </a:lnTo>
                <a:lnTo>
                  <a:pt x="7645" y="2662"/>
                </a:lnTo>
                <a:lnTo>
                  <a:pt x="7694" y="2638"/>
                </a:lnTo>
                <a:lnTo>
                  <a:pt x="7792" y="2589"/>
                </a:lnTo>
                <a:lnTo>
                  <a:pt x="8036" y="2540"/>
                </a:lnTo>
                <a:lnTo>
                  <a:pt x="8329" y="2491"/>
                </a:lnTo>
                <a:lnTo>
                  <a:pt x="8671" y="2467"/>
                </a:lnTo>
                <a:close/>
                <a:moveTo>
                  <a:pt x="11455" y="4763"/>
                </a:moveTo>
                <a:lnTo>
                  <a:pt x="11528" y="4787"/>
                </a:lnTo>
                <a:lnTo>
                  <a:pt x="11577" y="4811"/>
                </a:lnTo>
                <a:lnTo>
                  <a:pt x="11626" y="4885"/>
                </a:lnTo>
                <a:lnTo>
                  <a:pt x="11650" y="4958"/>
                </a:lnTo>
                <a:lnTo>
                  <a:pt x="11626" y="5031"/>
                </a:lnTo>
                <a:lnTo>
                  <a:pt x="11577" y="5153"/>
                </a:lnTo>
                <a:lnTo>
                  <a:pt x="11528" y="5251"/>
                </a:lnTo>
                <a:lnTo>
                  <a:pt x="11455" y="5324"/>
                </a:lnTo>
                <a:lnTo>
                  <a:pt x="11357" y="5398"/>
                </a:lnTo>
                <a:lnTo>
                  <a:pt x="11260" y="5471"/>
                </a:lnTo>
                <a:lnTo>
                  <a:pt x="11162" y="5520"/>
                </a:lnTo>
                <a:lnTo>
                  <a:pt x="10991" y="5520"/>
                </a:lnTo>
                <a:lnTo>
                  <a:pt x="10942" y="5471"/>
                </a:lnTo>
                <a:lnTo>
                  <a:pt x="10893" y="5398"/>
                </a:lnTo>
                <a:lnTo>
                  <a:pt x="10869" y="5324"/>
                </a:lnTo>
                <a:lnTo>
                  <a:pt x="10893" y="5251"/>
                </a:lnTo>
                <a:lnTo>
                  <a:pt x="10942" y="5153"/>
                </a:lnTo>
                <a:lnTo>
                  <a:pt x="10991" y="5031"/>
                </a:lnTo>
                <a:lnTo>
                  <a:pt x="11064" y="4958"/>
                </a:lnTo>
                <a:lnTo>
                  <a:pt x="11162" y="4885"/>
                </a:lnTo>
                <a:lnTo>
                  <a:pt x="11260" y="4811"/>
                </a:lnTo>
                <a:lnTo>
                  <a:pt x="11357" y="4787"/>
                </a:lnTo>
                <a:lnTo>
                  <a:pt x="11455" y="4763"/>
                </a:lnTo>
                <a:close/>
                <a:moveTo>
                  <a:pt x="16437" y="12260"/>
                </a:moveTo>
                <a:lnTo>
                  <a:pt x="16511" y="12285"/>
                </a:lnTo>
                <a:lnTo>
                  <a:pt x="16535" y="12334"/>
                </a:lnTo>
                <a:lnTo>
                  <a:pt x="16559" y="12407"/>
                </a:lnTo>
                <a:lnTo>
                  <a:pt x="16584" y="12578"/>
                </a:lnTo>
                <a:lnTo>
                  <a:pt x="16584" y="12651"/>
                </a:lnTo>
                <a:lnTo>
                  <a:pt x="16535" y="12749"/>
                </a:lnTo>
                <a:lnTo>
                  <a:pt x="16486" y="12871"/>
                </a:lnTo>
                <a:lnTo>
                  <a:pt x="16413" y="12944"/>
                </a:lnTo>
                <a:lnTo>
                  <a:pt x="16340" y="13042"/>
                </a:lnTo>
                <a:lnTo>
                  <a:pt x="16266" y="13140"/>
                </a:lnTo>
                <a:lnTo>
                  <a:pt x="16218" y="13237"/>
                </a:lnTo>
                <a:lnTo>
                  <a:pt x="16218" y="13335"/>
                </a:lnTo>
                <a:lnTo>
                  <a:pt x="16193" y="13482"/>
                </a:lnTo>
                <a:lnTo>
                  <a:pt x="16144" y="13555"/>
                </a:lnTo>
                <a:lnTo>
                  <a:pt x="16120" y="13628"/>
                </a:lnTo>
                <a:lnTo>
                  <a:pt x="16071" y="13653"/>
                </a:lnTo>
                <a:lnTo>
                  <a:pt x="15973" y="13653"/>
                </a:lnTo>
                <a:lnTo>
                  <a:pt x="15924" y="13628"/>
                </a:lnTo>
                <a:lnTo>
                  <a:pt x="15900" y="13555"/>
                </a:lnTo>
                <a:lnTo>
                  <a:pt x="15851" y="13433"/>
                </a:lnTo>
                <a:lnTo>
                  <a:pt x="15851" y="13286"/>
                </a:lnTo>
                <a:lnTo>
                  <a:pt x="15827" y="13140"/>
                </a:lnTo>
                <a:lnTo>
                  <a:pt x="15851" y="12969"/>
                </a:lnTo>
                <a:lnTo>
                  <a:pt x="15924" y="12798"/>
                </a:lnTo>
                <a:lnTo>
                  <a:pt x="15998" y="12627"/>
                </a:lnTo>
                <a:lnTo>
                  <a:pt x="16120" y="12480"/>
                </a:lnTo>
                <a:lnTo>
                  <a:pt x="16242" y="12383"/>
                </a:lnTo>
                <a:lnTo>
                  <a:pt x="16340" y="12309"/>
                </a:lnTo>
                <a:lnTo>
                  <a:pt x="16437" y="12260"/>
                </a:lnTo>
                <a:close/>
                <a:moveTo>
                  <a:pt x="13922" y="3615"/>
                </a:moveTo>
                <a:lnTo>
                  <a:pt x="14239" y="3639"/>
                </a:lnTo>
                <a:lnTo>
                  <a:pt x="14483" y="3639"/>
                </a:lnTo>
                <a:lnTo>
                  <a:pt x="14679" y="3688"/>
                </a:lnTo>
                <a:lnTo>
                  <a:pt x="14777" y="3712"/>
                </a:lnTo>
                <a:lnTo>
                  <a:pt x="14825" y="3737"/>
                </a:lnTo>
                <a:lnTo>
                  <a:pt x="14874" y="3761"/>
                </a:lnTo>
                <a:lnTo>
                  <a:pt x="14923" y="3737"/>
                </a:lnTo>
                <a:lnTo>
                  <a:pt x="14972" y="3712"/>
                </a:lnTo>
                <a:lnTo>
                  <a:pt x="15045" y="3688"/>
                </a:lnTo>
                <a:lnTo>
                  <a:pt x="15143" y="3663"/>
                </a:lnTo>
                <a:lnTo>
                  <a:pt x="15485" y="3639"/>
                </a:lnTo>
                <a:lnTo>
                  <a:pt x="15900" y="4103"/>
                </a:lnTo>
                <a:lnTo>
                  <a:pt x="16291" y="4616"/>
                </a:lnTo>
                <a:lnTo>
                  <a:pt x="16633" y="5153"/>
                </a:lnTo>
                <a:lnTo>
                  <a:pt x="16926" y="5715"/>
                </a:lnTo>
                <a:lnTo>
                  <a:pt x="17194" y="6301"/>
                </a:lnTo>
                <a:lnTo>
                  <a:pt x="17390" y="6912"/>
                </a:lnTo>
                <a:lnTo>
                  <a:pt x="17561" y="7547"/>
                </a:lnTo>
                <a:lnTo>
                  <a:pt x="17683" y="8182"/>
                </a:lnTo>
                <a:lnTo>
                  <a:pt x="17414" y="8157"/>
                </a:lnTo>
                <a:lnTo>
                  <a:pt x="17317" y="8133"/>
                </a:lnTo>
                <a:lnTo>
                  <a:pt x="17268" y="8084"/>
                </a:lnTo>
                <a:lnTo>
                  <a:pt x="17219" y="8060"/>
                </a:lnTo>
                <a:lnTo>
                  <a:pt x="17146" y="8035"/>
                </a:lnTo>
                <a:lnTo>
                  <a:pt x="16975" y="8011"/>
                </a:lnTo>
                <a:lnTo>
                  <a:pt x="16877" y="7986"/>
                </a:lnTo>
                <a:lnTo>
                  <a:pt x="16779" y="7938"/>
                </a:lnTo>
                <a:lnTo>
                  <a:pt x="16682" y="7889"/>
                </a:lnTo>
                <a:lnTo>
                  <a:pt x="16584" y="7815"/>
                </a:lnTo>
                <a:lnTo>
                  <a:pt x="16511" y="7742"/>
                </a:lnTo>
                <a:lnTo>
                  <a:pt x="16437" y="7693"/>
                </a:lnTo>
                <a:lnTo>
                  <a:pt x="16364" y="7693"/>
                </a:lnTo>
                <a:lnTo>
                  <a:pt x="16315" y="7718"/>
                </a:lnTo>
                <a:lnTo>
                  <a:pt x="16291" y="7767"/>
                </a:lnTo>
                <a:lnTo>
                  <a:pt x="16291" y="7840"/>
                </a:lnTo>
                <a:lnTo>
                  <a:pt x="16340" y="7913"/>
                </a:lnTo>
                <a:lnTo>
                  <a:pt x="16413" y="8011"/>
                </a:lnTo>
                <a:lnTo>
                  <a:pt x="16486" y="8084"/>
                </a:lnTo>
                <a:lnTo>
                  <a:pt x="16584" y="8133"/>
                </a:lnTo>
                <a:lnTo>
                  <a:pt x="16706" y="8182"/>
                </a:lnTo>
                <a:lnTo>
                  <a:pt x="16779" y="8182"/>
                </a:lnTo>
                <a:lnTo>
                  <a:pt x="16877" y="8206"/>
                </a:lnTo>
                <a:lnTo>
                  <a:pt x="16975" y="8255"/>
                </a:lnTo>
                <a:lnTo>
                  <a:pt x="17072" y="8304"/>
                </a:lnTo>
                <a:lnTo>
                  <a:pt x="17170" y="8377"/>
                </a:lnTo>
                <a:lnTo>
                  <a:pt x="17194" y="8426"/>
                </a:lnTo>
                <a:lnTo>
                  <a:pt x="17219" y="8475"/>
                </a:lnTo>
                <a:lnTo>
                  <a:pt x="17194" y="8621"/>
                </a:lnTo>
                <a:lnTo>
                  <a:pt x="17097" y="8792"/>
                </a:lnTo>
                <a:lnTo>
                  <a:pt x="16975" y="8963"/>
                </a:lnTo>
                <a:lnTo>
                  <a:pt x="16804" y="9110"/>
                </a:lnTo>
                <a:lnTo>
                  <a:pt x="16657" y="9232"/>
                </a:lnTo>
                <a:lnTo>
                  <a:pt x="16511" y="9305"/>
                </a:lnTo>
                <a:lnTo>
                  <a:pt x="16413" y="9330"/>
                </a:lnTo>
                <a:lnTo>
                  <a:pt x="16242" y="9354"/>
                </a:lnTo>
                <a:lnTo>
                  <a:pt x="16169" y="9378"/>
                </a:lnTo>
                <a:lnTo>
                  <a:pt x="16120" y="9427"/>
                </a:lnTo>
                <a:lnTo>
                  <a:pt x="16071" y="9452"/>
                </a:lnTo>
                <a:lnTo>
                  <a:pt x="16022" y="9476"/>
                </a:lnTo>
                <a:lnTo>
                  <a:pt x="15973" y="9452"/>
                </a:lnTo>
                <a:lnTo>
                  <a:pt x="15924" y="9427"/>
                </a:lnTo>
                <a:lnTo>
                  <a:pt x="15900" y="9378"/>
                </a:lnTo>
                <a:lnTo>
                  <a:pt x="15851" y="9305"/>
                </a:lnTo>
                <a:lnTo>
                  <a:pt x="15827" y="9134"/>
                </a:lnTo>
                <a:lnTo>
                  <a:pt x="15802" y="9037"/>
                </a:lnTo>
                <a:lnTo>
                  <a:pt x="15729" y="8890"/>
                </a:lnTo>
                <a:lnTo>
                  <a:pt x="15607" y="8743"/>
                </a:lnTo>
                <a:lnTo>
                  <a:pt x="15460" y="8573"/>
                </a:lnTo>
                <a:lnTo>
                  <a:pt x="15314" y="8402"/>
                </a:lnTo>
                <a:lnTo>
                  <a:pt x="15192" y="8255"/>
                </a:lnTo>
                <a:lnTo>
                  <a:pt x="15094" y="8108"/>
                </a:lnTo>
                <a:lnTo>
                  <a:pt x="15070" y="8011"/>
                </a:lnTo>
                <a:lnTo>
                  <a:pt x="15070" y="7938"/>
                </a:lnTo>
                <a:lnTo>
                  <a:pt x="15045" y="7889"/>
                </a:lnTo>
                <a:lnTo>
                  <a:pt x="15021" y="7889"/>
                </a:lnTo>
                <a:lnTo>
                  <a:pt x="14972" y="7913"/>
                </a:lnTo>
                <a:lnTo>
                  <a:pt x="14948" y="7962"/>
                </a:lnTo>
                <a:lnTo>
                  <a:pt x="14899" y="8035"/>
                </a:lnTo>
                <a:lnTo>
                  <a:pt x="14874" y="8182"/>
                </a:lnTo>
                <a:lnTo>
                  <a:pt x="14899" y="8279"/>
                </a:lnTo>
                <a:lnTo>
                  <a:pt x="14972" y="8402"/>
                </a:lnTo>
                <a:lnTo>
                  <a:pt x="15045" y="8548"/>
                </a:lnTo>
                <a:lnTo>
                  <a:pt x="15167" y="8670"/>
                </a:lnTo>
                <a:lnTo>
                  <a:pt x="15265" y="8792"/>
                </a:lnTo>
                <a:lnTo>
                  <a:pt x="15363" y="8914"/>
                </a:lnTo>
                <a:lnTo>
                  <a:pt x="15436" y="9037"/>
                </a:lnTo>
                <a:lnTo>
                  <a:pt x="15460" y="9134"/>
                </a:lnTo>
                <a:lnTo>
                  <a:pt x="15460" y="9232"/>
                </a:lnTo>
                <a:lnTo>
                  <a:pt x="15509" y="9330"/>
                </a:lnTo>
                <a:lnTo>
                  <a:pt x="15558" y="9427"/>
                </a:lnTo>
                <a:lnTo>
                  <a:pt x="15631" y="9525"/>
                </a:lnTo>
                <a:lnTo>
                  <a:pt x="15753" y="9598"/>
                </a:lnTo>
                <a:lnTo>
                  <a:pt x="15900" y="9647"/>
                </a:lnTo>
                <a:lnTo>
                  <a:pt x="16047" y="9696"/>
                </a:lnTo>
                <a:lnTo>
                  <a:pt x="16218" y="9720"/>
                </a:lnTo>
                <a:lnTo>
                  <a:pt x="16364" y="9720"/>
                </a:lnTo>
                <a:lnTo>
                  <a:pt x="16486" y="9769"/>
                </a:lnTo>
                <a:lnTo>
                  <a:pt x="16559" y="9818"/>
                </a:lnTo>
                <a:lnTo>
                  <a:pt x="16584" y="9867"/>
                </a:lnTo>
                <a:lnTo>
                  <a:pt x="16584" y="9916"/>
                </a:lnTo>
                <a:lnTo>
                  <a:pt x="16559" y="10013"/>
                </a:lnTo>
                <a:lnTo>
                  <a:pt x="16437" y="10209"/>
                </a:lnTo>
                <a:lnTo>
                  <a:pt x="16242" y="10429"/>
                </a:lnTo>
                <a:lnTo>
                  <a:pt x="16022" y="10673"/>
                </a:lnTo>
                <a:lnTo>
                  <a:pt x="15802" y="10917"/>
                </a:lnTo>
                <a:lnTo>
                  <a:pt x="15631" y="11186"/>
                </a:lnTo>
                <a:lnTo>
                  <a:pt x="15485" y="11430"/>
                </a:lnTo>
                <a:lnTo>
                  <a:pt x="15460" y="11528"/>
                </a:lnTo>
                <a:lnTo>
                  <a:pt x="15460" y="11625"/>
                </a:lnTo>
                <a:lnTo>
                  <a:pt x="15460" y="11772"/>
                </a:lnTo>
                <a:lnTo>
                  <a:pt x="15485" y="11918"/>
                </a:lnTo>
                <a:lnTo>
                  <a:pt x="15509" y="12016"/>
                </a:lnTo>
                <a:lnTo>
                  <a:pt x="15558" y="12089"/>
                </a:lnTo>
                <a:lnTo>
                  <a:pt x="15583" y="12138"/>
                </a:lnTo>
                <a:lnTo>
                  <a:pt x="15607" y="12212"/>
                </a:lnTo>
                <a:lnTo>
                  <a:pt x="15631" y="12383"/>
                </a:lnTo>
                <a:lnTo>
                  <a:pt x="15607" y="12480"/>
                </a:lnTo>
                <a:lnTo>
                  <a:pt x="15509" y="12651"/>
                </a:lnTo>
                <a:lnTo>
                  <a:pt x="15363" y="12847"/>
                </a:lnTo>
                <a:lnTo>
                  <a:pt x="15167" y="13042"/>
                </a:lnTo>
                <a:lnTo>
                  <a:pt x="14972" y="13237"/>
                </a:lnTo>
                <a:lnTo>
                  <a:pt x="14825" y="13433"/>
                </a:lnTo>
                <a:lnTo>
                  <a:pt x="14728" y="13604"/>
                </a:lnTo>
                <a:lnTo>
                  <a:pt x="14679" y="13701"/>
                </a:lnTo>
                <a:lnTo>
                  <a:pt x="14654" y="13823"/>
                </a:lnTo>
                <a:lnTo>
                  <a:pt x="14581" y="13970"/>
                </a:lnTo>
                <a:lnTo>
                  <a:pt x="14459" y="14117"/>
                </a:lnTo>
                <a:lnTo>
                  <a:pt x="14313" y="14288"/>
                </a:lnTo>
                <a:lnTo>
                  <a:pt x="14142" y="14434"/>
                </a:lnTo>
                <a:lnTo>
                  <a:pt x="13995" y="14556"/>
                </a:lnTo>
                <a:lnTo>
                  <a:pt x="13848" y="14629"/>
                </a:lnTo>
                <a:lnTo>
                  <a:pt x="13726" y="14654"/>
                </a:lnTo>
                <a:lnTo>
                  <a:pt x="13653" y="14654"/>
                </a:lnTo>
                <a:lnTo>
                  <a:pt x="13555" y="14605"/>
                </a:lnTo>
                <a:lnTo>
                  <a:pt x="13458" y="14556"/>
                </a:lnTo>
                <a:lnTo>
                  <a:pt x="13360" y="14483"/>
                </a:lnTo>
                <a:lnTo>
                  <a:pt x="13287" y="14385"/>
                </a:lnTo>
                <a:lnTo>
                  <a:pt x="13213" y="14288"/>
                </a:lnTo>
                <a:lnTo>
                  <a:pt x="13189" y="14190"/>
                </a:lnTo>
                <a:lnTo>
                  <a:pt x="13165" y="14092"/>
                </a:lnTo>
                <a:lnTo>
                  <a:pt x="13140" y="13921"/>
                </a:lnTo>
                <a:lnTo>
                  <a:pt x="13116" y="13848"/>
                </a:lnTo>
                <a:lnTo>
                  <a:pt x="13067" y="13799"/>
                </a:lnTo>
                <a:lnTo>
                  <a:pt x="13043" y="13750"/>
                </a:lnTo>
                <a:lnTo>
                  <a:pt x="12994" y="13677"/>
                </a:lnTo>
                <a:lnTo>
                  <a:pt x="12969" y="13530"/>
                </a:lnTo>
                <a:lnTo>
                  <a:pt x="12945" y="13359"/>
                </a:lnTo>
                <a:lnTo>
                  <a:pt x="12920" y="13286"/>
                </a:lnTo>
                <a:lnTo>
                  <a:pt x="12872" y="13237"/>
                </a:lnTo>
                <a:lnTo>
                  <a:pt x="12847" y="13164"/>
                </a:lnTo>
                <a:lnTo>
                  <a:pt x="12823" y="13066"/>
                </a:lnTo>
                <a:lnTo>
                  <a:pt x="12798" y="12920"/>
                </a:lnTo>
                <a:lnTo>
                  <a:pt x="12774" y="12749"/>
                </a:lnTo>
                <a:lnTo>
                  <a:pt x="12798" y="12602"/>
                </a:lnTo>
                <a:lnTo>
                  <a:pt x="12823" y="12456"/>
                </a:lnTo>
                <a:lnTo>
                  <a:pt x="12847" y="12358"/>
                </a:lnTo>
                <a:lnTo>
                  <a:pt x="12872" y="12285"/>
                </a:lnTo>
                <a:lnTo>
                  <a:pt x="12920" y="12236"/>
                </a:lnTo>
                <a:lnTo>
                  <a:pt x="12945" y="12163"/>
                </a:lnTo>
                <a:lnTo>
                  <a:pt x="12969" y="11992"/>
                </a:lnTo>
                <a:lnTo>
                  <a:pt x="12945" y="11894"/>
                </a:lnTo>
                <a:lnTo>
                  <a:pt x="12896" y="11772"/>
                </a:lnTo>
                <a:lnTo>
                  <a:pt x="12798" y="11650"/>
                </a:lnTo>
                <a:lnTo>
                  <a:pt x="12701" y="11528"/>
                </a:lnTo>
                <a:lnTo>
                  <a:pt x="12578" y="11381"/>
                </a:lnTo>
                <a:lnTo>
                  <a:pt x="12481" y="11210"/>
                </a:lnTo>
                <a:lnTo>
                  <a:pt x="12432" y="11015"/>
                </a:lnTo>
                <a:lnTo>
                  <a:pt x="12408" y="10844"/>
                </a:lnTo>
                <a:lnTo>
                  <a:pt x="12408" y="10697"/>
                </a:lnTo>
                <a:lnTo>
                  <a:pt x="12383" y="10551"/>
                </a:lnTo>
                <a:lnTo>
                  <a:pt x="12334" y="10453"/>
                </a:lnTo>
                <a:lnTo>
                  <a:pt x="12310" y="10380"/>
                </a:lnTo>
                <a:lnTo>
                  <a:pt x="12261" y="10331"/>
                </a:lnTo>
                <a:lnTo>
                  <a:pt x="12188" y="10307"/>
                </a:lnTo>
                <a:lnTo>
                  <a:pt x="12017" y="10282"/>
                </a:lnTo>
                <a:lnTo>
                  <a:pt x="11870" y="10307"/>
                </a:lnTo>
                <a:lnTo>
                  <a:pt x="11797" y="10331"/>
                </a:lnTo>
                <a:lnTo>
                  <a:pt x="11748" y="10380"/>
                </a:lnTo>
                <a:lnTo>
                  <a:pt x="11675" y="10429"/>
                </a:lnTo>
                <a:lnTo>
                  <a:pt x="11553" y="10453"/>
                </a:lnTo>
                <a:lnTo>
                  <a:pt x="11406" y="10478"/>
                </a:lnTo>
                <a:lnTo>
                  <a:pt x="11260" y="10478"/>
                </a:lnTo>
                <a:lnTo>
                  <a:pt x="11089" y="10453"/>
                </a:lnTo>
                <a:lnTo>
                  <a:pt x="10893" y="10355"/>
                </a:lnTo>
                <a:lnTo>
                  <a:pt x="10674" y="10233"/>
                </a:lnTo>
                <a:lnTo>
                  <a:pt x="10503" y="10087"/>
                </a:lnTo>
                <a:lnTo>
                  <a:pt x="10429" y="10013"/>
                </a:lnTo>
                <a:lnTo>
                  <a:pt x="10356" y="9891"/>
                </a:lnTo>
                <a:lnTo>
                  <a:pt x="10234" y="9598"/>
                </a:lnTo>
                <a:lnTo>
                  <a:pt x="10161" y="9281"/>
                </a:lnTo>
                <a:lnTo>
                  <a:pt x="10112" y="8963"/>
                </a:lnTo>
                <a:lnTo>
                  <a:pt x="10136" y="8792"/>
                </a:lnTo>
                <a:lnTo>
                  <a:pt x="10161" y="8621"/>
                </a:lnTo>
                <a:lnTo>
                  <a:pt x="10258" y="8279"/>
                </a:lnTo>
                <a:lnTo>
                  <a:pt x="10332" y="8108"/>
                </a:lnTo>
                <a:lnTo>
                  <a:pt x="10405" y="7962"/>
                </a:lnTo>
                <a:lnTo>
                  <a:pt x="10503" y="7815"/>
                </a:lnTo>
                <a:lnTo>
                  <a:pt x="10600" y="7718"/>
                </a:lnTo>
                <a:lnTo>
                  <a:pt x="10796" y="7522"/>
                </a:lnTo>
                <a:lnTo>
                  <a:pt x="10991" y="7376"/>
                </a:lnTo>
                <a:lnTo>
                  <a:pt x="11162" y="7278"/>
                </a:lnTo>
                <a:lnTo>
                  <a:pt x="11260" y="7229"/>
                </a:lnTo>
                <a:lnTo>
                  <a:pt x="11431" y="7205"/>
                </a:lnTo>
                <a:lnTo>
                  <a:pt x="11504" y="7180"/>
                </a:lnTo>
                <a:lnTo>
                  <a:pt x="11553" y="7132"/>
                </a:lnTo>
                <a:lnTo>
                  <a:pt x="11626" y="7107"/>
                </a:lnTo>
                <a:lnTo>
                  <a:pt x="11724" y="7083"/>
                </a:lnTo>
                <a:lnTo>
                  <a:pt x="11870" y="7058"/>
                </a:lnTo>
                <a:lnTo>
                  <a:pt x="12188" y="7058"/>
                </a:lnTo>
                <a:lnTo>
                  <a:pt x="12359" y="7107"/>
                </a:lnTo>
                <a:lnTo>
                  <a:pt x="12481" y="7156"/>
                </a:lnTo>
                <a:lnTo>
                  <a:pt x="12603" y="7229"/>
                </a:lnTo>
                <a:lnTo>
                  <a:pt x="12676" y="7303"/>
                </a:lnTo>
                <a:lnTo>
                  <a:pt x="12774" y="7376"/>
                </a:lnTo>
                <a:lnTo>
                  <a:pt x="12896" y="7425"/>
                </a:lnTo>
                <a:lnTo>
                  <a:pt x="12969" y="7425"/>
                </a:lnTo>
                <a:lnTo>
                  <a:pt x="13140" y="7449"/>
                </a:lnTo>
                <a:lnTo>
                  <a:pt x="13213" y="7498"/>
                </a:lnTo>
                <a:lnTo>
                  <a:pt x="13262" y="7522"/>
                </a:lnTo>
                <a:lnTo>
                  <a:pt x="13311" y="7547"/>
                </a:lnTo>
                <a:lnTo>
                  <a:pt x="13360" y="7571"/>
                </a:lnTo>
                <a:lnTo>
                  <a:pt x="13409" y="7547"/>
                </a:lnTo>
                <a:lnTo>
                  <a:pt x="13458" y="7522"/>
                </a:lnTo>
                <a:lnTo>
                  <a:pt x="13507" y="7498"/>
                </a:lnTo>
                <a:lnTo>
                  <a:pt x="13580" y="7449"/>
                </a:lnTo>
                <a:lnTo>
                  <a:pt x="13726" y="7425"/>
                </a:lnTo>
                <a:lnTo>
                  <a:pt x="13897" y="7449"/>
                </a:lnTo>
                <a:lnTo>
                  <a:pt x="13971" y="7498"/>
                </a:lnTo>
                <a:lnTo>
                  <a:pt x="14019" y="7522"/>
                </a:lnTo>
                <a:lnTo>
                  <a:pt x="14093" y="7571"/>
                </a:lnTo>
                <a:lnTo>
                  <a:pt x="14190" y="7596"/>
                </a:lnTo>
                <a:lnTo>
                  <a:pt x="14337" y="7620"/>
                </a:lnTo>
                <a:lnTo>
                  <a:pt x="14654" y="7620"/>
                </a:lnTo>
                <a:lnTo>
                  <a:pt x="14801" y="7596"/>
                </a:lnTo>
                <a:lnTo>
                  <a:pt x="14899" y="7571"/>
                </a:lnTo>
                <a:lnTo>
                  <a:pt x="14972" y="7522"/>
                </a:lnTo>
                <a:lnTo>
                  <a:pt x="15021" y="7473"/>
                </a:lnTo>
                <a:lnTo>
                  <a:pt x="15045" y="7400"/>
                </a:lnTo>
                <a:lnTo>
                  <a:pt x="15070" y="7229"/>
                </a:lnTo>
                <a:lnTo>
                  <a:pt x="15070" y="7205"/>
                </a:lnTo>
                <a:lnTo>
                  <a:pt x="15045" y="7156"/>
                </a:lnTo>
                <a:lnTo>
                  <a:pt x="14948" y="7107"/>
                </a:lnTo>
                <a:lnTo>
                  <a:pt x="14825" y="7058"/>
                </a:lnTo>
                <a:lnTo>
                  <a:pt x="14679" y="7058"/>
                </a:lnTo>
                <a:lnTo>
                  <a:pt x="14532" y="7034"/>
                </a:lnTo>
                <a:lnTo>
                  <a:pt x="14361" y="6985"/>
                </a:lnTo>
                <a:lnTo>
                  <a:pt x="14215" y="6936"/>
                </a:lnTo>
                <a:lnTo>
                  <a:pt x="14117" y="6863"/>
                </a:lnTo>
                <a:lnTo>
                  <a:pt x="14019" y="6790"/>
                </a:lnTo>
                <a:lnTo>
                  <a:pt x="13922" y="6716"/>
                </a:lnTo>
                <a:lnTo>
                  <a:pt x="13824" y="6692"/>
                </a:lnTo>
                <a:lnTo>
                  <a:pt x="13726" y="6668"/>
                </a:lnTo>
                <a:lnTo>
                  <a:pt x="13653" y="6643"/>
                </a:lnTo>
                <a:lnTo>
                  <a:pt x="13555" y="6619"/>
                </a:lnTo>
                <a:lnTo>
                  <a:pt x="13458" y="6545"/>
                </a:lnTo>
                <a:lnTo>
                  <a:pt x="13360" y="6472"/>
                </a:lnTo>
                <a:lnTo>
                  <a:pt x="13287" y="6399"/>
                </a:lnTo>
                <a:lnTo>
                  <a:pt x="13189" y="6374"/>
                </a:lnTo>
                <a:lnTo>
                  <a:pt x="13116" y="6350"/>
                </a:lnTo>
                <a:lnTo>
                  <a:pt x="13067" y="6374"/>
                </a:lnTo>
                <a:lnTo>
                  <a:pt x="13018" y="6399"/>
                </a:lnTo>
                <a:lnTo>
                  <a:pt x="12945" y="6399"/>
                </a:lnTo>
                <a:lnTo>
                  <a:pt x="12872" y="6350"/>
                </a:lnTo>
                <a:lnTo>
                  <a:pt x="12774" y="6277"/>
                </a:lnTo>
                <a:lnTo>
                  <a:pt x="12701" y="6228"/>
                </a:lnTo>
                <a:lnTo>
                  <a:pt x="12627" y="6179"/>
                </a:lnTo>
                <a:lnTo>
                  <a:pt x="12505" y="6179"/>
                </a:lnTo>
                <a:lnTo>
                  <a:pt x="12456" y="6228"/>
                </a:lnTo>
                <a:lnTo>
                  <a:pt x="12383" y="6252"/>
                </a:lnTo>
                <a:lnTo>
                  <a:pt x="12212" y="6277"/>
                </a:lnTo>
                <a:lnTo>
                  <a:pt x="12114" y="6326"/>
                </a:lnTo>
                <a:lnTo>
                  <a:pt x="11968" y="6399"/>
                </a:lnTo>
                <a:lnTo>
                  <a:pt x="11797" y="6521"/>
                </a:lnTo>
                <a:lnTo>
                  <a:pt x="11650" y="6668"/>
                </a:lnTo>
                <a:lnTo>
                  <a:pt x="11479" y="6814"/>
                </a:lnTo>
                <a:lnTo>
                  <a:pt x="11309" y="6936"/>
                </a:lnTo>
                <a:lnTo>
                  <a:pt x="11186" y="7009"/>
                </a:lnTo>
                <a:lnTo>
                  <a:pt x="11064" y="7058"/>
                </a:lnTo>
                <a:lnTo>
                  <a:pt x="10918" y="7009"/>
                </a:lnTo>
                <a:lnTo>
                  <a:pt x="10844" y="6985"/>
                </a:lnTo>
                <a:lnTo>
                  <a:pt x="10796" y="6961"/>
                </a:lnTo>
                <a:lnTo>
                  <a:pt x="10747" y="6912"/>
                </a:lnTo>
                <a:lnTo>
                  <a:pt x="10722" y="6838"/>
                </a:lnTo>
                <a:lnTo>
                  <a:pt x="10698" y="6668"/>
                </a:lnTo>
                <a:lnTo>
                  <a:pt x="10722" y="6497"/>
                </a:lnTo>
                <a:lnTo>
                  <a:pt x="10747" y="6423"/>
                </a:lnTo>
                <a:lnTo>
                  <a:pt x="10796" y="6374"/>
                </a:lnTo>
                <a:lnTo>
                  <a:pt x="10844" y="6350"/>
                </a:lnTo>
                <a:lnTo>
                  <a:pt x="10967" y="6326"/>
                </a:lnTo>
                <a:lnTo>
                  <a:pt x="11113" y="6301"/>
                </a:lnTo>
                <a:lnTo>
                  <a:pt x="11260" y="6277"/>
                </a:lnTo>
                <a:lnTo>
                  <a:pt x="11406" y="6277"/>
                </a:lnTo>
                <a:lnTo>
                  <a:pt x="11528" y="6228"/>
                </a:lnTo>
                <a:lnTo>
                  <a:pt x="11602" y="6179"/>
                </a:lnTo>
                <a:lnTo>
                  <a:pt x="11626" y="6130"/>
                </a:lnTo>
                <a:lnTo>
                  <a:pt x="11650" y="6106"/>
                </a:lnTo>
                <a:lnTo>
                  <a:pt x="11602" y="5935"/>
                </a:lnTo>
                <a:lnTo>
                  <a:pt x="11577" y="5862"/>
                </a:lnTo>
                <a:lnTo>
                  <a:pt x="11553" y="5813"/>
                </a:lnTo>
                <a:lnTo>
                  <a:pt x="11504" y="5764"/>
                </a:lnTo>
                <a:lnTo>
                  <a:pt x="11504" y="5715"/>
                </a:lnTo>
                <a:lnTo>
                  <a:pt x="11504" y="5666"/>
                </a:lnTo>
                <a:lnTo>
                  <a:pt x="11553" y="5617"/>
                </a:lnTo>
                <a:lnTo>
                  <a:pt x="11602" y="5593"/>
                </a:lnTo>
                <a:lnTo>
                  <a:pt x="11675" y="5544"/>
                </a:lnTo>
                <a:lnTo>
                  <a:pt x="11821" y="5520"/>
                </a:lnTo>
                <a:lnTo>
                  <a:pt x="11919" y="5520"/>
                </a:lnTo>
                <a:lnTo>
                  <a:pt x="12017" y="5471"/>
                </a:lnTo>
                <a:lnTo>
                  <a:pt x="12114" y="5398"/>
                </a:lnTo>
                <a:lnTo>
                  <a:pt x="12212" y="5324"/>
                </a:lnTo>
                <a:lnTo>
                  <a:pt x="12285" y="5251"/>
                </a:lnTo>
                <a:lnTo>
                  <a:pt x="12359" y="5153"/>
                </a:lnTo>
                <a:lnTo>
                  <a:pt x="12383" y="5031"/>
                </a:lnTo>
                <a:lnTo>
                  <a:pt x="12408" y="4958"/>
                </a:lnTo>
                <a:lnTo>
                  <a:pt x="12383" y="4787"/>
                </a:lnTo>
                <a:lnTo>
                  <a:pt x="12334" y="4714"/>
                </a:lnTo>
                <a:lnTo>
                  <a:pt x="12310" y="4665"/>
                </a:lnTo>
                <a:lnTo>
                  <a:pt x="12310" y="4640"/>
                </a:lnTo>
                <a:lnTo>
                  <a:pt x="12310" y="4592"/>
                </a:lnTo>
                <a:lnTo>
                  <a:pt x="12383" y="4469"/>
                </a:lnTo>
                <a:lnTo>
                  <a:pt x="12505" y="4298"/>
                </a:lnTo>
                <a:lnTo>
                  <a:pt x="12701" y="4103"/>
                </a:lnTo>
                <a:lnTo>
                  <a:pt x="12798" y="4005"/>
                </a:lnTo>
                <a:lnTo>
                  <a:pt x="12945" y="3908"/>
                </a:lnTo>
                <a:lnTo>
                  <a:pt x="13091" y="3834"/>
                </a:lnTo>
                <a:lnTo>
                  <a:pt x="13262" y="3761"/>
                </a:lnTo>
                <a:lnTo>
                  <a:pt x="13604" y="3663"/>
                </a:lnTo>
                <a:lnTo>
                  <a:pt x="13775" y="3639"/>
                </a:lnTo>
                <a:lnTo>
                  <a:pt x="13922" y="3615"/>
                </a:lnTo>
                <a:close/>
                <a:moveTo>
                  <a:pt x="6888" y="2467"/>
                </a:moveTo>
                <a:lnTo>
                  <a:pt x="6986" y="2491"/>
                </a:lnTo>
                <a:lnTo>
                  <a:pt x="7083" y="2516"/>
                </a:lnTo>
                <a:lnTo>
                  <a:pt x="7132" y="2540"/>
                </a:lnTo>
                <a:lnTo>
                  <a:pt x="7181" y="2589"/>
                </a:lnTo>
                <a:lnTo>
                  <a:pt x="7181" y="2638"/>
                </a:lnTo>
                <a:lnTo>
                  <a:pt x="7181" y="2711"/>
                </a:lnTo>
                <a:lnTo>
                  <a:pt x="7132" y="2784"/>
                </a:lnTo>
                <a:lnTo>
                  <a:pt x="7083" y="2858"/>
                </a:lnTo>
                <a:lnTo>
                  <a:pt x="6937" y="3028"/>
                </a:lnTo>
                <a:lnTo>
                  <a:pt x="6864" y="3175"/>
                </a:lnTo>
                <a:lnTo>
                  <a:pt x="6839" y="3322"/>
                </a:lnTo>
                <a:lnTo>
                  <a:pt x="6864" y="3395"/>
                </a:lnTo>
                <a:lnTo>
                  <a:pt x="6888" y="3419"/>
                </a:lnTo>
                <a:lnTo>
                  <a:pt x="6961" y="3517"/>
                </a:lnTo>
                <a:lnTo>
                  <a:pt x="7010" y="3615"/>
                </a:lnTo>
                <a:lnTo>
                  <a:pt x="7059" y="3712"/>
                </a:lnTo>
                <a:lnTo>
                  <a:pt x="7083" y="3810"/>
                </a:lnTo>
                <a:lnTo>
                  <a:pt x="7059" y="3908"/>
                </a:lnTo>
                <a:lnTo>
                  <a:pt x="7010" y="4005"/>
                </a:lnTo>
                <a:lnTo>
                  <a:pt x="6961" y="4103"/>
                </a:lnTo>
                <a:lnTo>
                  <a:pt x="6888" y="4201"/>
                </a:lnTo>
                <a:lnTo>
                  <a:pt x="6839" y="4225"/>
                </a:lnTo>
                <a:lnTo>
                  <a:pt x="6644" y="4225"/>
                </a:lnTo>
                <a:lnTo>
                  <a:pt x="6473" y="4128"/>
                </a:lnTo>
                <a:lnTo>
                  <a:pt x="6302" y="4005"/>
                </a:lnTo>
                <a:lnTo>
                  <a:pt x="6155" y="3859"/>
                </a:lnTo>
                <a:lnTo>
                  <a:pt x="5984" y="3786"/>
                </a:lnTo>
                <a:lnTo>
                  <a:pt x="5838" y="3761"/>
                </a:lnTo>
                <a:lnTo>
                  <a:pt x="5789" y="3786"/>
                </a:lnTo>
                <a:lnTo>
                  <a:pt x="5740" y="3810"/>
                </a:lnTo>
                <a:lnTo>
                  <a:pt x="5642" y="3883"/>
                </a:lnTo>
                <a:lnTo>
                  <a:pt x="5545" y="3957"/>
                </a:lnTo>
                <a:lnTo>
                  <a:pt x="5447" y="3981"/>
                </a:lnTo>
                <a:lnTo>
                  <a:pt x="5349" y="4005"/>
                </a:lnTo>
                <a:lnTo>
                  <a:pt x="5203" y="4030"/>
                </a:lnTo>
                <a:lnTo>
                  <a:pt x="5129" y="4054"/>
                </a:lnTo>
                <a:lnTo>
                  <a:pt x="5081" y="4103"/>
                </a:lnTo>
                <a:lnTo>
                  <a:pt x="5032" y="4128"/>
                </a:lnTo>
                <a:lnTo>
                  <a:pt x="4959" y="4152"/>
                </a:lnTo>
                <a:lnTo>
                  <a:pt x="4788" y="4201"/>
                </a:lnTo>
                <a:lnTo>
                  <a:pt x="4690" y="4201"/>
                </a:lnTo>
                <a:lnTo>
                  <a:pt x="4592" y="4250"/>
                </a:lnTo>
                <a:lnTo>
                  <a:pt x="4494" y="4298"/>
                </a:lnTo>
                <a:lnTo>
                  <a:pt x="4397" y="4372"/>
                </a:lnTo>
                <a:lnTo>
                  <a:pt x="4372" y="4421"/>
                </a:lnTo>
                <a:lnTo>
                  <a:pt x="4372" y="4494"/>
                </a:lnTo>
                <a:lnTo>
                  <a:pt x="4372" y="4616"/>
                </a:lnTo>
                <a:lnTo>
                  <a:pt x="4470" y="4787"/>
                </a:lnTo>
                <a:lnTo>
                  <a:pt x="4592" y="4958"/>
                </a:lnTo>
                <a:lnTo>
                  <a:pt x="4690" y="5031"/>
                </a:lnTo>
                <a:lnTo>
                  <a:pt x="4788" y="5056"/>
                </a:lnTo>
                <a:lnTo>
                  <a:pt x="4885" y="5080"/>
                </a:lnTo>
                <a:lnTo>
                  <a:pt x="5007" y="5080"/>
                </a:lnTo>
                <a:lnTo>
                  <a:pt x="5129" y="5056"/>
                </a:lnTo>
                <a:lnTo>
                  <a:pt x="5227" y="5007"/>
                </a:lnTo>
                <a:lnTo>
                  <a:pt x="5349" y="4933"/>
                </a:lnTo>
                <a:lnTo>
                  <a:pt x="5447" y="4860"/>
                </a:lnTo>
                <a:lnTo>
                  <a:pt x="5642" y="4665"/>
                </a:lnTo>
                <a:lnTo>
                  <a:pt x="5838" y="4518"/>
                </a:lnTo>
                <a:lnTo>
                  <a:pt x="6009" y="4421"/>
                </a:lnTo>
                <a:lnTo>
                  <a:pt x="6131" y="4372"/>
                </a:lnTo>
                <a:lnTo>
                  <a:pt x="6204" y="4396"/>
                </a:lnTo>
                <a:lnTo>
                  <a:pt x="6253" y="4445"/>
                </a:lnTo>
                <a:lnTo>
                  <a:pt x="6302" y="4494"/>
                </a:lnTo>
                <a:lnTo>
                  <a:pt x="6302" y="4567"/>
                </a:lnTo>
                <a:lnTo>
                  <a:pt x="6326" y="4640"/>
                </a:lnTo>
                <a:lnTo>
                  <a:pt x="6375" y="4714"/>
                </a:lnTo>
                <a:lnTo>
                  <a:pt x="6424" y="4738"/>
                </a:lnTo>
                <a:lnTo>
                  <a:pt x="6497" y="4763"/>
                </a:lnTo>
                <a:lnTo>
                  <a:pt x="6595" y="4787"/>
                </a:lnTo>
                <a:lnTo>
                  <a:pt x="6693" y="4811"/>
                </a:lnTo>
                <a:lnTo>
                  <a:pt x="6790" y="4885"/>
                </a:lnTo>
                <a:lnTo>
                  <a:pt x="6888" y="4958"/>
                </a:lnTo>
                <a:lnTo>
                  <a:pt x="6937" y="5031"/>
                </a:lnTo>
                <a:lnTo>
                  <a:pt x="6961" y="5153"/>
                </a:lnTo>
                <a:lnTo>
                  <a:pt x="6937" y="5251"/>
                </a:lnTo>
                <a:lnTo>
                  <a:pt x="6888" y="5324"/>
                </a:lnTo>
                <a:lnTo>
                  <a:pt x="6790" y="5398"/>
                </a:lnTo>
                <a:lnTo>
                  <a:pt x="6693" y="5471"/>
                </a:lnTo>
                <a:lnTo>
                  <a:pt x="6595" y="5520"/>
                </a:lnTo>
                <a:lnTo>
                  <a:pt x="6497" y="5520"/>
                </a:lnTo>
                <a:lnTo>
                  <a:pt x="6399" y="5544"/>
                </a:lnTo>
                <a:lnTo>
                  <a:pt x="6253" y="5642"/>
                </a:lnTo>
                <a:lnTo>
                  <a:pt x="6082" y="5764"/>
                </a:lnTo>
                <a:lnTo>
                  <a:pt x="5935" y="5910"/>
                </a:lnTo>
                <a:lnTo>
                  <a:pt x="5764" y="6057"/>
                </a:lnTo>
                <a:lnTo>
                  <a:pt x="5594" y="6179"/>
                </a:lnTo>
                <a:lnTo>
                  <a:pt x="5471" y="6252"/>
                </a:lnTo>
                <a:lnTo>
                  <a:pt x="5349" y="6277"/>
                </a:lnTo>
                <a:lnTo>
                  <a:pt x="5227" y="6326"/>
                </a:lnTo>
                <a:lnTo>
                  <a:pt x="5056" y="6448"/>
                </a:lnTo>
                <a:lnTo>
                  <a:pt x="4812" y="6643"/>
                </a:lnTo>
                <a:lnTo>
                  <a:pt x="4568" y="6887"/>
                </a:lnTo>
                <a:lnTo>
                  <a:pt x="4226" y="7229"/>
                </a:lnTo>
                <a:lnTo>
                  <a:pt x="4104" y="7327"/>
                </a:lnTo>
                <a:lnTo>
                  <a:pt x="3957" y="7449"/>
                </a:lnTo>
                <a:lnTo>
                  <a:pt x="3640" y="7644"/>
                </a:lnTo>
                <a:lnTo>
                  <a:pt x="3347" y="7767"/>
                </a:lnTo>
                <a:lnTo>
                  <a:pt x="3200" y="7791"/>
                </a:lnTo>
                <a:lnTo>
                  <a:pt x="3078" y="7815"/>
                </a:lnTo>
                <a:lnTo>
                  <a:pt x="2834" y="7815"/>
                </a:lnTo>
                <a:lnTo>
                  <a:pt x="2614" y="7864"/>
                </a:lnTo>
                <a:lnTo>
                  <a:pt x="2443" y="7938"/>
                </a:lnTo>
                <a:lnTo>
                  <a:pt x="2321" y="8011"/>
                </a:lnTo>
                <a:lnTo>
                  <a:pt x="2248" y="8084"/>
                </a:lnTo>
                <a:lnTo>
                  <a:pt x="2174" y="8182"/>
                </a:lnTo>
                <a:lnTo>
                  <a:pt x="2125" y="8279"/>
                </a:lnTo>
                <a:lnTo>
                  <a:pt x="2125" y="8377"/>
                </a:lnTo>
                <a:lnTo>
                  <a:pt x="2125" y="8475"/>
                </a:lnTo>
                <a:lnTo>
                  <a:pt x="2174" y="8573"/>
                </a:lnTo>
                <a:lnTo>
                  <a:pt x="2248" y="8670"/>
                </a:lnTo>
                <a:lnTo>
                  <a:pt x="2321" y="8768"/>
                </a:lnTo>
                <a:lnTo>
                  <a:pt x="2394" y="8841"/>
                </a:lnTo>
                <a:lnTo>
                  <a:pt x="2492" y="8890"/>
                </a:lnTo>
                <a:lnTo>
                  <a:pt x="2614" y="8939"/>
                </a:lnTo>
                <a:lnTo>
                  <a:pt x="2687" y="8939"/>
                </a:lnTo>
                <a:lnTo>
                  <a:pt x="2809" y="8988"/>
                </a:lnTo>
                <a:lnTo>
                  <a:pt x="2956" y="9085"/>
                </a:lnTo>
                <a:lnTo>
                  <a:pt x="3151" y="9232"/>
                </a:lnTo>
                <a:lnTo>
                  <a:pt x="3371" y="9427"/>
                </a:lnTo>
                <a:lnTo>
                  <a:pt x="3566" y="9623"/>
                </a:lnTo>
                <a:lnTo>
                  <a:pt x="3762" y="9769"/>
                </a:lnTo>
                <a:lnTo>
                  <a:pt x="3908" y="9867"/>
                </a:lnTo>
                <a:lnTo>
                  <a:pt x="4030" y="9891"/>
                </a:lnTo>
                <a:lnTo>
                  <a:pt x="4177" y="9867"/>
                </a:lnTo>
                <a:lnTo>
                  <a:pt x="4250" y="9843"/>
                </a:lnTo>
                <a:lnTo>
                  <a:pt x="4324" y="9818"/>
                </a:lnTo>
                <a:lnTo>
                  <a:pt x="4372" y="9769"/>
                </a:lnTo>
                <a:lnTo>
                  <a:pt x="4494" y="9745"/>
                </a:lnTo>
                <a:lnTo>
                  <a:pt x="4641" y="9720"/>
                </a:lnTo>
                <a:lnTo>
                  <a:pt x="4959" y="9720"/>
                </a:lnTo>
                <a:lnTo>
                  <a:pt x="5105" y="9769"/>
                </a:lnTo>
                <a:lnTo>
                  <a:pt x="5252" y="9818"/>
                </a:lnTo>
                <a:lnTo>
                  <a:pt x="5349" y="9916"/>
                </a:lnTo>
                <a:lnTo>
                  <a:pt x="5447" y="9989"/>
                </a:lnTo>
                <a:lnTo>
                  <a:pt x="5545" y="10038"/>
                </a:lnTo>
                <a:lnTo>
                  <a:pt x="5642" y="10087"/>
                </a:lnTo>
                <a:lnTo>
                  <a:pt x="5740" y="10087"/>
                </a:lnTo>
                <a:lnTo>
                  <a:pt x="5838" y="10136"/>
                </a:lnTo>
                <a:lnTo>
                  <a:pt x="5984" y="10209"/>
                </a:lnTo>
                <a:lnTo>
                  <a:pt x="6155" y="10331"/>
                </a:lnTo>
                <a:lnTo>
                  <a:pt x="6302" y="10478"/>
                </a:lnTo>
                <a:lnTo>
                  <a:pt x="6473" y="10624"/>
                </a:lnTo>
                <a:lnTo>
                  <a:pt x="6644" y="10746"/>
                </a:lnTo>
                <a:lnTo>
                  <a:pt x="6790" y="10819"/>
                </a:lnTo>
                <a:lnTo>
                  <a:pt x="6888" y="10844"/>
                </a:lnTo>
                <a:lnTo>
                  <a:pt x="6961" y="10868"/>
                </a:lnTo>
                <a:lnTo>
                  <a:pt x="7083" y="10917"/>
                </a:lnTo>
                <a:lnTo>
                  <a:pt x="7181" y="10966"/>
                </a:lnTo>
                <a:lnTo>
                  <a:pt x="7254" y="11039"/>
                </a:lnTo>
                <a:lnTo>
                  <a:pt x="7352" y="11113"/>
                </a:lnTo>
                <a:lnTo>
                  <a:pt x="7450" y="11186"/>
                </a:lnTo>
                <a:lnTo>
                  <a:pt x="7547" y="11210"/>
                </a:lnTo>
                <a:lnTo>
                  <a:pt x="7645" y="11235"/>
                </a:lnTo>
                <a:lnTo>
                  <a:pt x="7743" y="11259"/>
                </a:lnTo>
                <a:lnTo>
                  <a:pt x="7840" y="11283"/>
                </a:lnTo>
                <a:lnTo>
                  <a:pt x="7938" y="11357"/>
                </a:lnTo>
                <a:lnTo>
                  <a:pt x="8036" y="11430"/>
                </a:lnTo>
                <a:lnTo>
                  <a:pt x="8109" y="11528"/>
                </a:lnTo>
                <a:lnTo>
                  <a:pt x="8158" y="11625"/>
                </a:lnTo>
                <a:lnTo>
                  <a:pt x="8207" y="11723"/>
                </a:lnTo>
                <a:lnTo>
                  <a:pt x="8207" y="11796"/>
                </a:lnTo>
                <a:lnTo>
                  <a:pt x="8207" y="11894"/>
                </a:lnTo>
                <a:lnTo>
                  <a:pt x="8158" y="11992"/>
                </a:lnTo>
                <a:lnTo>
                  <a:pt x="8109" y="12089"/>
                </a:lnTo>
                <a:lnTo>
                  <a:pt x="8036" y="12187"/>
                </a:lnTo>
                <a:lnTo>
                  <a:pt x="7963" y="12285"/>
                </a:lnTo>
                <a:lnTo>
                  <a:pt x="7889" y="12383"/>
                </a:lnTo>
                <a:lnTo>
                  <a:pt x="7840" y="12480"/>
                </a:lnTo>
                <a:lnTo>
                  <a:pt x="7840" y="12578"/>
                </a:lnTo>
                <a:lnTo>
                  <a:pt x="7816" y="12676"/>
                </a:lnTo>
                <a:lnTo>
                  <a:pt x="7718" y="12822"/>
                </a:lnTo>
                <a:lnTo>
                  <a:pt x="7596" y="12969"/>
                </a:lnTo>
                <a:lnTo>
                  <a:pt x="7450" y="13140"/>
                </a:lnTo>
                <a:lnTo>
                  <a:pt x="7303" y="13311"/>
                </a:lnTo>
                <a:lnTo>
                  <a:pt x="7181" y="13457"/>
                </a:lnTo>
                <a:lnTo>
                  <a:pt x="7108" y="13604"/>
                </a:lnTo>
                <a:lnTo>
                  <a:pt x="7083" y="13701"/>
                </a:lnTo>
                <a:lnTo>
                  <a:pt x="7034" y="13823"/>
                </a:lnTo>
                <a:lnTo>
                  <a:pt x="6961" y="13970"/>
                </a:lnTo>
                <a:lnTo>
                  <a:pt x="6839" y="14117"/>
                </a:lnTo>
                <a:lnTo>
                  <a:pt x="6693" y="14288"/>
                </a:lnTo>
                <a:lnTo>
                  <a:pt x="6546" y="14434"/>
                </a:lnTo>
                <a:lnTo>
                  <a:pt x="6424" y="14605"/>
                </a:lnTo>
                <a:lnTo>
                  <a:pt x="6351" y="14752"/>
                </a:lnTo>
                <a:lnTo>
                  <a:pt x="6302" y="14849"/>
                </a:lnTo>
                <a:lnTo>
                  <a:pt x="6277" y="14947"/>
                </a:lnTo>
                <a:lnTo>
                  <a:pt x="6229" y="15069"/>
                </a:lnTo>
                <a:lnTo>
                  <a:pt x="6131" y="15216"/>
                </a:lnTo>
                <a:lnTo>
                  <a:pt x="6033" y="15338"/>
                </a:lnTo>
                <a:lnTo>
                  <a:pt x="5911" y="15460"/>
                </a:lnTo>
                <a:lnTo>
                  <a:pt x="5813" y="15582"/>
                </a:lnTo>
                <a:lnTo>
                  <a:pt x="5764" y="15704"/>
                </a:lnTo>
                <a:lnTo>
                  <a:pt x="5740" y="15802"/>
                </a:lnTo>
                <a:lnTo>
                  <a:pt x="5764" y="15973"/>
                </a:lnTo>
                <a:lnTo>
                  <a:pt x="5789" y="16046"/>
                </a:lnTo>
                <a:lnTo>
                  <a:pt x="5838" y="16095"/>
                </a:lnTo>
                <a:lnTo>
                  <a:pt x="5862" y="16144"/>
                </a:lnTo>
                <a:lnTo>
                  <a:pt x="5911" y="16217"/>
                </a:lnTo>
                <a:lnTo>
                  <a:pt x="5935" y="16388"/>
                </a:lnTo>
                <a:lnTo>
                  <a:pt x="5911" y="16461"/>
                </a:lnTo>
                <a:lnTo>
                  <a:pt x="5862" y="16510"/>
                </a:lnTo>
                <a:lnTo>
                  <a:pt x="5813" y="16559"/>
                </a:lnTo>
                <a:lnTo>
                  <a:pt x="5642" y="16559"/>
                </a:lnTo>
                <a:lnTo>
                  <a:pt x="5545" y="16510"/>
                </a:lnTo>
                <a:lnTo>
                  <a:pt x="5447" y="16461"/>
                </a:lnTo>
                <a:lnTo>
                  <a:pt x="5349" y="16388"/>
                </a:lnTo>
                <a:lnTo>
                  <a:pt x="5276" y="16266"/>
                </a:lnTo>
                <a:lnTo>
                  <a:pt x="5227" y="16119"/>
                </a:lnTo>
                <a:lnTo>
                  <a:pt x="5178" y="15973"/>
                </a:lnTo>
                <a:lnTo>
                  <a:pt x="5178" y="15802"/>
                </a:lnTo>
                <a:lnTo>
                  <a:pt x="5154" y="15655"/>
                </a:lnTo>
                <a:lnTo>
                  <a:pt x="5105" y="15484"/>
                </a:lnTo>
                <a:lnTo>
                  <a:pt x="5056" y="15338"/>
                </a:lnTo>
                <a:lnTo>
                  <a:pt x="4983" y="15240"/>
                </a:lnTo>
                <a:lnTo>
                  <a:pt x="4934" y="15191"/>
                </a:lnTo>
                <a:lnTo>
                  <a:pt x="4910" y="15093"/>
                </a:lnTo>
                <a:lnTo>
                  <a:pt x="4836" y="14849"/>
                </a:lnTo>
                <a:lnTo>
                  <a:pt x="4812" y="14556"/>
                </a:lnTo>
                <a:lnTo>
                  <a:pt x="4788" y="14214"/>
                </a:lnTo>
                <a:lnTo>
                  <a:pt x="4788" y="13970"/>
                </a:lnTo>
                <a:lnTo>
                  <a:pt x="4788" y="13799"/>
                </a:lnTo>
                <a:lnTo>
                  <a:pt x="4739" y="13604"/>
                </a:lnTo>
                <a:lnTo>
                  <a:pt x="4714" y="13433"/>
                </a:lnTo>
                <a:lnTo>
                  <a:pt x="4641" y="13237"/>
                </a:lnTo>
                <a:lnTo>
                  <a:pt x="4568" y="13066"/>
                </a:lnTo>
                <a:lnTo>
                  <a:pt x="4494" y="12920"/>
                </a:lnTo>
                <a:lnTo>
                  <a:pt x="4397" y="12773"/>
                </a:lnTo>
                <a:lnTo>
                  <a:pt x="4324" y="12676"/>
                </a:lnTo>
                <a:lnTo>
                  <a:pt x="4128" y="12456"/>
                </a:lnTo>
                <a:lnTo>
                  <a:pt x="3982" y="12260"/>
                </a:lnTo>
                <a:lnTo>
                  <a:pt x="3884" y="12114"/>
                </a:lnTo>
                <a:lnTo>
                  <a:pt x="3835" y="11992"/>
                </a:lnTo>
                <a:lnTo>
                  <a:pt x="3811" y="11845"/>
                </a:lnTo>
                <a:lnTo>
                  <a:pt x="3786" y="11772"/>
                </a:lnTo>
                <a:lnTo>
                  <a:pt x="3737" y="11723"/>
                </a:lnTo>
                <a:lnTo>
                  <a:pt x="3713" y="11650"/>
                </a:lnTo>
                <a:lnTo>
                  <a:pt x="3664" y="11528"/>
                </a:lnTo>
                <a:lnTo>
                  <a:pt x="3664" y="11381"/>
                </a:lnTo>
                <a:lnTo>
                  <a:pt x="3640" y="11235"/>
                </a:lnTo>
                <a:lnTo>
                  <a:pt x="3664" y="11088"/>
                </a:lnTo>
                <a:lnTo>
                  <a:pt x="3664" y="10942"/>
                </a:lnTo>
                <a:lnTo>
                  <a:pt x="3713" y="10819"/>
                </a:lnTo>
                <a:lnTo>
                  <a:pt x="3737" y="10771"/>
                </a:lnTo>
                <a:lnTo>
                  <a:pt x="3786" y="10697"/>
                </a:lnTo>
                <a:lnTo>
                  <a:pt x="3811" y="10648"/>
                </a:lnTo>
                <a:lnTo>
                  <a:pt x="3835" y="10478"/>
                </a:lnTo>
                <a:lnTo>
                  <a:pt x="3811" y="10307"/>
                </a:lnTo>
                <a:lnTo>
                  <a:pt x="3786" y="10233"/>
                </a:lnTo>
                <a:lnTo>
                  <a:pt x="3737" y="10184"/>
                </a:lnTo>
                <a:lnTo>
                  <a:pt x="3689" y="10160"/>
                </a:lnTo>
                <a:lnTo>
                  <a:pt x="3615" y="10111"/>
                </a:lnTo>
                <a:lnTo>
                  <a:pt x="3444" y="10087"/>
                </a:lnTo>
                <a:lnTo>
                  <a:pt x="3347" y="10062"/>
                </a:lnTo>
                <a:lnTo>
                  <a:pt x="3200" y="9989"/>
                </a:lnTo>
                <a:lnTo>
                  <a:pt x="3054" y="9867"/>
                </a:lnTo>
                <a:lnTo>
                  <a:pt x="2883" y="9720"/>
                </a:lnTo>
                <a:lnTo>
                  <a:pt x="2712" y="9574"/>
                </a:lnTo>
                <a:lnTo>
                  <a:pt x="2565" y="9452"/>
                </a:lnTo>
                <a:lnTo>
                  <a:pt x="2419" y="9354"/>
                </a:lnTo>
                <a:lnTo>
                  <a:pt x="2321" y="9330"/>
                </a:lnTo>
                <a:lnTo>
                  <a:pt x="2199" y="9281"/>
                </a:lnTo>
                <a:lnTo>
                  <a:pt x="2003" y="9159"/>
                </a:lnTo>
                <a:lnTo>
                  <a:pt x="1784" y="8988"/>
                </a:lnTo>
                <a:lnTo>
                  <a:pt x="1539" y="8768"/>
                </a:lnTo>
                <a:lnTo>
                  <a:pt x="1246" y="8402"/>
                </a:lnTo>
                <a:lnTo>
                  <a:pt x="1078" y="8185"/>
                </a:lnTo>
                <a:lnTo>
                  <a:pt x="1124" y="7840"/>
                </a:lnTo>
                <a:lnTo>
                  <a:pt x="1197" y="7473"/>
                </a:lnTo>
                <a:lnTo>
                  <a:pt x="1295" y="7132"/>
                </a:lnTo>
                <a:lnTo>
                  <a:pt x="1393" y="6790"/>
                </a:lnTo>
                <a:lnTo>
                  <a:pt x="1515" y="6448"/>
                </a:lnTo>
                <a:lnTo>
                  <a:pt x="1637" y="6106"/>
                </a:lnTo>
                <a:lnTo>
                  <a:pt x="1784" y="5788"/>
                </a:lnTo>
                <a:lnTo>
                  <a:pt x="1954" y="5471"/>
                </a:lnTo>
                <a:lnTo>
                  <a:pt x="2125" y="5153"/>
                </a:lnTo>
                <a:lnTo>
                  <a:pt x="2296" y="4860"/>
                </a:lnTo>
                <a:lnTo>
                  <a:pt x="2516" y="4567"/>
                </a:lnTo>
                <a:lnTo>
                  <a:pt x="2712" y="4298"/>
                </a:lnTo>
                <a:lnTo>
                  <a:pt x="3151" y="3737"/>
                </a:lnTo>
                <a:lnTo>
                  <a:pt x="3664" y="3248"/>
                </a:lnTo>
                <a:lnTo>
                  <a:pt x="4079" y="3248"/>
                </a:lnTo>
                <a:lnTo>
                  <a:pt x="4299" y="3297"/>
                </a:lnTo>
                <a:lnTo>
                  <a:pt x="4470" y="3346"/>
                </a:lnTo>
                <a:lnTo>
                  <a:pt x="4592" y="3419"/>
                </a:lnTo>
                <a:lnTo>
                  <a:pt x="4690" y="3493"/>
                </a:lnTo>
                <a:lnTo>
                  <a:pt x="4788" y="3517"/>
                </a:lnTo>
                <a:lnTo>
                  <a:pt x="4885" y="3493"/>
                </a:lnTo>
                <a:lnTo>
                  <a:pt x="4983" y="3419"/>
                </a:lnTo>
                <a:lnTo>
                  <a:pt x="5056" y="3346"/>
                </a:lnTo>
                <a:lnTo>
                  <a:pt x="5178" y="3297"/>
                </a:lnTo>
                <a:lnTo>
                  <a:pt x="5276" y="3248"/>
                </a:lnTo>
                <a:lnTo>
                  <a:pt x="5349" y="3248"/>
                </a:lnTo>
                <a:lnTo>
                  <a:pt x="5471" y="3199"/>
                </a:lnTo>
                <a:lnTo>
                  <a:pt x="5594" y="3126"/>
                </a:lnTo>
                <a:lnTo>
                  <a:pt x="5764" y="3004"/>
                </a:lnTo>
                <a:lnTo>
                  <a:pt x="5935" y="2858"/>
                </a:lnTo>
                <a:lnTo>
                  <a:pt x="6131" y="2711"/>
                </a:lnTo>
                <a:lnTo>
                  <a:pt x="6375" y="2589"/>
                </a:lnTo>
                <a:lnTo>
                  <a:pt x="6619" y="2516"/>
                </a:lnTo>
                <a:lnTo>
                  <a:pt x="6888" y="2467"/>
                </a:lnTo>
                <a:close/>
                <a:moveTo>
                  <a:pt x="9379" y="0"/>
                </a:moveTo>
                <a:lnTo>
                  <a:pt x="8891" y="24"/>
                </a:lnTo>
                <a:lnTo>
                  <a:pt x="8427" y="49"/>
                </a:lnTo>
                <a:lnTo>
                  <a:pt x="7963" y="122"/>
                </a:lnTo>
                <a:lnTo>
                  <a:pt x="7499" y="195"/>
                </a:lnTo>
                <a:lnTo>
                  <a:pt x="7034" y="293"/>
                </a:lnTo>
                <a:lnTo>
                  <a:pt x="6595" y="440"/>
                </a:lnTo>
                <a:lnTo>
                  <a:pt x="6155" y="586"/>
                </a:lnTo>
                <a:lnTo>
                  <a:pt x="5740" y="733"/>
                </a:lnTo>
                <a:lnTo>
                  <a:pt x="5325" y="928"/>
                </a:lnTo>
                <a:lnTo>
                  <a:pt x="4910" y="1148"/>
                </a:lnTo>
                <a:lnTo>
                  <a:pt x="4519" y="1368"/>
                </a:lnTo>
                <a:lnTo>
                  <a:pt x="4128" y="1612"/>
                </a:lnTo>
                <a:lnTo>
                  <a:pt x="3762" y="1881"/>
                </a:lnTo>
                <a:lnTo>
                  <a:pt x="3420" y="2149"/>
                </a:lnTo>
                <a:lnTo>
                  <a:pt x="3078" y="2442"/>
                </a:lnTo>
                <a:lnTo>
                  <a:pt x="2760" y="2760"/>
                </a:lnTo>
                <a:lnTo>
                  <a:pt x="2443" y="3077"/>
                </a:lnTo>
                <a:lnTo>
                  <a:pt x="2150" y="3419"/>
                </a:lnTo>
                <a:lnTo>
                  <a:pt x="1881" y="3761"/>
                </a:lnTo>
                <a:lnTo>
                  <a:pt x="1613" y="4128"/>
                </a:lnTo>
                <a:lnTo>
                  <a:pt x="1368" y="4518"/>
                </a:lnTo>
                <a:lnTo>
                  <a:pt x="1149" y="4909"/>
                </a:lnTo>
                <a:lnTo>
                  <a:pt x="929" y="5324"/>
                </a:lnTo>
                <a:lnTo>
                  <a:pt x="733" y="5739"/>
                </a:lnTo>
                <a:lnTo>
                  <a:pt x="587" y="6155"/>
                </a:lnTo>
                <a:lnTo>
                  <a:pt x="440" y="6594"/>
                </a:lnTo>
                <a:lnTo>
                  <a:pt x="294" y="7034"/>
                </a:lnTo>
                <a:lnTo>
                  <a:pt x="196" y="7498"/>
                </a:lnTo>
                <a:lnTo>
                  <a:pt x="123" y="7962"/>
                </a:lnTo>
                <a:lnTo>
                  <a:pt x="49" y="8426"/>
                </a:lnTo>
                <a:lnTo>
                  <a:pt x="25" y="8890"/>
                </a:lnTo>
                <a:lnTo>
                  <a:pt x="1" y="9378"/>
                </a:lnTo>
                <a:lnTo>
                  <a:pt x="25" y="9867"/>
                </a:lnTo>
                <a:lnTo>
                  <a:pt x="49" y="10331"/>
                </a:lnTo>
                <a:lnTo>
                  <a:pt x="123" y="10795"/>
                </a:lnTo>
                <a:lnTo>
                  <a:pt x="196" y="11259"/>
                </a:lnTo>
                <a:lnTo>
                  <a:pt x="294" y="11723"/>
                </a:lnTo>
                <a:lnTo>
                  <a:pt x="440" y="12163"/>
                </a:lnTo>
                <a:lnTo>
                  <a:pt x="587" y="12602"/>
                </a:lnTo>
                <a:lnTo>
                  <a:pt x="733" y="13018"/>
                </a:lnTo>
                <a:lnTo>
                  <a:pt x="929" y="13433"/>
                </a:lnTo>
                <a:lnTo>
                  <a:pt x="1149" y="13848"/>
                </a:lnTo>
                <a:lnTo>
                  <a:pt x="1368" y="14239"/>
                </a:lnTo>
                <a:lnTo>
                  <a:pt x="1613" y="14629"/>
                </a:lnTo>
                <a:lnTo>
                  <a:pt x="1881" y="14996"/>
                </a:lnTo>
                <a:lnTo>
                  <a:pt x="2150" y="15338"/>
                </a:lnTo>
                <a:lnTo>
                  <a:pt x="2443" y="15680"/>
                </a:lnTo>
                <a:lnTo>
                  <a:pt x="2760" y="15997"/>
                </a:lnTo>
                <a:lnTo>
                  <a:pt x="3078" y="16315"/>
                </a:lnTo>
                <a:lnTo>
                  <a:pt x="3420" y="16608"/>
                </a:lnTo>
                <a:lnTo>
                  <a:pt x="3762" y="16876"/>
                </a:lnTo>
                <a:lnTo>
                  <a:pt x="4128" y="17145"/>
                </a:lnTo>
                <a:lnTo>
                  <a:pt x="4519" y="17389"/>
                </a:lnTo>
                <a:lnTo>
                  <a:pt x="4910" y="17609"/>
                </a:lnTo>
                <a:lnTo>
                  <a:pt x="5325" y="17829"/>
                </a:lnTo>
                <a:lnTo>
                  <a:pt x="5740" y="18024"/>
                </a:lnTo>
                <a:lnTo>
                  <a:pt x="6155" y="18171"/>
                </a:lnTo>
                <a:lnTo>
                  <a:pt x="6595" y="18317"/>
                </a:lnTo>
                <a:lnTo>
                  <a:pt x="7034" y="18464"/>
                </a:lnTo>
                <a:lnTo>
                  <a:pt x="7499" y="18562"/>
                </a:lnTo>
                <a:lnTo>
                  <a:pt x="7963" y="18635"/>
                </a:lnTo>
                <a:lnTo>
                  <a:pt x="8427" y="18708"/>
                </a:lnTo>
                <a:lnTo>
                  <a:pt x="8891" y="18733"/>
                </a:lnTo>
                <a:lnTo>
                  <a:pt x="9379" y="18757"/>
                </a:lnTo>
                <a:lnTo>
                  <a:pt x="9868" y="18733"/>
                </a:lnTo>
                <a:lnTo>
                  <a:pt x="10332" y="18708"/>
                </a:lnTo>
                <a:lnTo>
                  <a:pt x="10796" y="18635"/>
                </a:lnTo>
                <a:lnTo>
                  <a:pt x="11260" y="18562"/>
                </a:lnTo>
                <a:lnTo>
                  <a:pt x="11724" y="18464"/>
                </a:lnTo>
                <a:lnTo>
                  <a:pt x="12163" y="18317"/>
                </a:lnTo>
                <a:lnTo>
                  <a:pt x="12603" y="18171"/>
                </a:lnTo>
                <a:lnTo>
                  <a:pt x="13018" y="18024"/>
                </a:lnTo>
                <a:lnTo>
                  <a:pt x="13433" y="17829"/>
                </a:lnTo>
                <a:lnTo>
                  <a:pt x="13848" y="17609"/>
                </a:lnTo>
                <a:lnTo>
                  <a:pt x="14239" y="17389"/>
                </a:lnTo>
                <a:lnTo>
                  <a:pt x="14630" y="17145"/>
                </a:lnTo>
                <a:lnTo>
                  <a:pt x="14996" y="16876"/>
                </a:lnTo>
                <a:lnTo>
                  <a:pt x="15338" y="16608"/>
                </a:lnTo>
                <a:lnTo>
                  <a:pt x="15680" y="16315"/>
                </a:lnTo>
                <a:lnTo>
                  <a:pt x="15998" y="15997"/>
                </a:lnTo>
                <a:lnTo>
                  <a:pt x="16315" y="15680"/>
                </a:lnTo>
                <a:lnTo>
                  <a:pt x="16608" y="15338"/>
                </a:lnTo>
                <a:lnTo>
                  <a:pt x="16877" y="14996"/>
                </a:lnTo>
                <a:lnTo>
                  <a:pt x="17146" y="14629"/>
                </a:lnTo>
                <a:lnTo>
                  <a:pt x="17390" y="14239"/>
                </a:lnTo>
                <a:lnTo>
                  <a:pt x="17610" y="13848"/>
                </a:lnTo>
                <a:lnTo>
                  <a:pt x="17829" y="13433"/>
                </a:lnTo>
                <a:lnTo>
                  <a:pt x="18025" y="13018"/>
                </a:lnTo>
                <a:lnTo>
                  <a:pt x="18171" y="12602"/>
                </a:lnTo>
                <a:lnTo>
                  <a:pt x="18318" y="12163"/>
                </a:lnTo>
                <a:lnTo>
                  <a:pt x="18464" y="11723"/>
                </a:lnTo>
                <a:lnTo>
                  <a:pt x="18562" y="11259"/>
                </a:lnTo>
                <a:lnTo>
                  <a:pt x="18635" y="10795"/>
                </a:lnTo>
                <a:lnTo>
                  <a:pt x="18709" y="10331"/>
                </a:lnTo>
                <a:lnTo>
                  <a:pt x="18733" y="9867"/>
                </a:lnTo>
                <a:lnTo>
                  <a:pt x="18758" y="9378"/>
                </a:lnTo>
                <a:lnTo>
                  <a:pt x="18733" y="8890"/>
                </a:lnTo>
                <a:lnTo>
                  <a:pt x="18709" y="8426"/>
                </a:lnTo>
                <a:lnTo>
                  <a:pt x="18635" y="7962"/>
                </a:lnTo>
                <a:lnTo>
                  <a:pt x="18562" y="7498"/>
                </a:lnTo>
                <a:lnTo>
                  <a:pt x="18464" y="7034"/>
                </a:lnTo>
                <a:lnTo>
                  <a:pt x="18318" y="6594"/>
                </a:lnTo>
                <a:lnTo>
                  <a:pt x="18171" y="6155"/>
                </a:lnTo>
                <a:lnTo>
                  <a:pt x="18025" y="5739"/>
                </a:lnTo>
                <a:lnTo>
                  <a:pt x="17829" y="5324"/>
                </a:lnTo>
                <a:lnTo>
                  <a:pt x="17610" y="4909"/>
                </a:lnTo>
                <a:lnTo>
                  <a:pt x="17390" y="4518"/>
                </a:lnTo>
                <a:lnTo>
                  <a:pt x="17146" y="4128"/>
                </a:lnTo>
                <a:lnTo>
                  <a:pt x="16877" y="3761"/>
                </a:lnTo>
                <a:lnTo>
                  <a:pt x="16608" y="3419"/>
                </a:lnTo>
                <a:lnTo>
                  <a:pt x="16315" y="3077"/>
                </a:lnTo>
                <a:lnTo>
                  <a:pt x="15998" y="2760"/>
                </a:lnTo>
                <a:lnTo>
                  <a:pt x="15680" y="2442"/>
                </a:lnTo>
                <a:lnTo>
                  <a:pt x="15338" y="2149"/>
                </a:lnTo>
                <a:lnTo>
                  <a:pt x="14996" y="1881"/>
                </a:lnTo>
                <a:lnTo>
                  <a:pt x="14630" y="1612"/>
                </a:lnTo>
                <a:lnTo>
                  <a:pt x="14239" y="1368"/>
                </a:lnTo>
                <a:lnTo>
                  <a:pt x="13848" y="1148"/>
                </a:lnTo>
                <a:lnTo>
                  <a:pt x="13433" y="928"/>
                </a:lnTo>
                <a:lnTo>
                  <a:pt x="13018" y="733"/>
                </a:lnTo>
                <a:lnTo>
                  <a:pt x="12603" y="586"/>
                </a:lnTo>
                <a:lnTo>
                  <a:pt x="12163" y="440"/>
                </a:lnTo>
                <a:lnTo>
                  <a:pt x="11724" y="293"/>
                </a:lnTo>
                <a:lnTo>
                  <a:pt x="11260" y="195"/>
                </a:lnTo>
                <a:lnTo>
                  <a:pt x="10796" y="122"/>
                </a:lnTo>
                <a:lnTo>
                  <a:pt x="10332" y="49"/>
                </a:lnTo>
                <a:lnTo>
                  <a:pt x="9868" y="24"/>
                </a:lnTo>
                <a:lnTo>
                  <a:pt x="937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0" name="Google Shape;890;p47"/>
          <p:cNvGrpSpPr/>
          <p:nvPr/>
        </p:nvGrpSpPr>
        <p:grpSpPr>
          <a:xfrm>
            <a:off x="5433259" y="3207435"/>
            <a:ext cx="342008" cy="342029"/>
            <a:chOff x="6654650" y="3665275"/>
            <a:chExt cx="409100" cy="409125"/>
          </a:xfrm>
          <a:solidFill>
            <a:schemeClr val="tx1"/>
          </a:solidFill>
        </p:grpSpPr>
        <p:sp>
          <p:nvSpPr>
            <p:cNvPr id="891" name="Google Shape;891;p47"/>
            <p:cNvSpPr/>
            <p:nvPr/>
          </p:nvSpPr>
          <p:spPr>
            <a:xfrm>
              <a:off x="6808525" y="3819150"/>
              <a:ext cx="211875" cy="211900"/>
            </a:xfrm>
            <a:custGeom>
              <a:avLst/>
              <a:gdLst/>
              <a:ahLst/>
              <a:cxnLst/>
              <a:rect l="l" t="t" r="r" b="b"/>
              <a:pathLst>
                <a:path w="8475" h="8476" extrusionOk="0">
                  <a:moveTo>
                    <a:pt x="8157" y="0"/>
                  </a:moveTo>
                  <a:lnTo>
                    <a:pt x="7327" y="1075"/>
                  </a:lnTo>
                  <a:lnTo>
                    <a:pt x="6399" y="2150"/>
                  </a:lnTo>
                  <a:lnTo>
                    <a:pt x="5422" y="3249"/>
                  </a:lnTo>
                  <a:lnTo>
                    <a:pt x="4347" y="4348"/>
                  </a:lnTo>
                  <a:lnTo>
                    <a:pt x="3248" y="5422"/>
                  </a:lnTo>
                  <a:lnTo>
                    <a:pt x="2149" y="6399"/>
                  </a:lnTo>
                  <a:lnTo>
                    <a:pt x="1075" y="7327"/>
                  </a:lnTo>
                  <a:lnTo>
                    <a:pt x="0" y="8158"/>
                  </a:lnTo>
                  <a:lnTo>
                    <a:pt x="440" y="8280"/>
                  </a:lnTo>
                  <a:lnTo>
                    <a:pt x="855" y="8377"/>
                  </a:lnTo>
                  <a:lnTo>
                    <a:pt x="1294" y="8426"/>
                  </a:lnTo>
                  <a:lnTo>
                    <a:pt x="1734" y="8475"/>
                  </a:lnTo>
                  <a:lnTo>
                    <a:pt x="2174" y="8475"/>
                  </a:lnTo>
                  <a:lnTo>
                    <a:pt x="2613" y="8451"/>
                  </a:lnTo>
                  <a:lnTo>
                    <a:pt x="3028" y="8402"/>
                  </a:lnTo>
                  <a:lnTo>
                    <a:pt x="3468" y="8304"/>
                  </a:lnTo>
                  <a:lnTo>
                    <a:pt x="3883" y="8207"/>
                  </a:lnTo>
                  <a:lnTo>
                    <a:pt x="4323" y="8060"/>
                  </a:lnTo>
                  <a:lnTo>
                    <a:pt x="4714" y="7889"/>
                  </a:lnTo>
                  <a:lnTo>
                    <a:pt x="5129" y="7694"/>
                  </a:lnTo>
                  <a:lnTo>
                    <a:pt x="5520" y="7449"/>
                  </a:lnTo>
                  <a:lnTo>
                    <a:pt x="5886" y="7205"/>
                  </a:lnTo>
                  <a:lnTo>
                    <a:pt x="6252" y="6912"/>
                  </a:lnTo>
                  <a:lnTo>
                    <a:pt x="6594" y="6595"/>
                  </a:lnTo>
                  <a:lnTo>
                    <a:pt x="6912" y="6253"/>
                  </a:lnTo>
                  <a:lnTo>
                    <a:pt x="7205" y="5886"/>
                  </a:lnTo>
                  <a:lnTo>
                    <a:pt x="7449" y="5520"/>
                  </a:lnTo>
                  <a:lnTo>
                    <a:pt x="7693" y="5129"/>
                  </a:lnTo>
                  <a:lnTo>
                    <a:pt x="7889" y="4714"/>
                  </a:lnTo>
                  <a:lnTo>
                    <a:pt x="8060" y="4323"/>
                  </a:lnTo>
                  <a:lnTo>
                    <a:pt x="8206" y="3884"/>
                  </a:lnTo>
                  <a:lnTo>
                    <a:pt x="8304" y="3468"/>
                  </a:lnTo>
                  <a:lnTo>
                    <a:pt x="8402" y="3029"/>
                  </a:lnTo>
                  <a:lnTo>
                    <a:pt x="8450" y="2614"/>
                  </a:lnTo>
                  <a:lnTo>
                    <a:pt x="8475" y="2174"/>
                  </a:lnTo>
                  <a:lnTo>
                    <a:pt x="8475" y="1734"/>
                  </a:lnTo>
                  <a:lnTo>
                    <a:pt x="8426" y="1295"/>
                  </a:lnTo>
                  <a:lnTo>
                    <a:pt x="8377" y="855"/>
                  </a:lnTo>
                  <a:lnTo>
                    <a:pt x="8279" y="440"/>
                  </a:lnTo>
                  <a:lnTo>
                    <a:pt x="81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47"/>
            <p:cNvSpPr/>
            <p:nvPr/>
          </p:nvSpPr>
          <p:spPr>
            <a:xfrm>
              <a:off x="6654650" y="3665275"/>
              <a:ext cx="409100" cy="409125"/>
            </a:xfrm>
            <a:custGeom>
              <a:avLst/>
              <a:gdLst/>
              <a:ahLst/>
              <a:cxnLst/>
              <a:rect l="l" t="t" r="r" b="b"/>
              <a:pathLst>
                <a:path w="16364" h="16365" extrusionOk="0">
                  <a:moveTo>
                    <a:pt x="13580" y="1686"/>
                  </a:moveTo>
                  <a:lnTo>
                    <a:pt x="13677" y="1735"/>
                  </a:lnTo>
                  <a:lnTo>
                    <a:pt x="13775" y="1759"/>
                  </a:lnTo>
                  <a:lnTo>
                    <a:pt x="13848" y="1832"/>
                  </a:lnTo>
                  <a:lnTo>
                    <a:pt x="13897" y="1906"/>
                  </a:lnTo>
                  <a:lnTo>
                    <a:pt x="13946" y="1979"/>
                  </a:lnTo>
                  <a:lnTo>
                    <a:pt x="13970" y="2077"/>
                  </a:lnTo>
                  <a:lnTo>
                    <a:pt x="13995" y="2174"/>
                  </a:lnTo>
                  <a:lnTo>
                    <a:pt x="13995" y="2419"/>
                  </a:lnTo>
                  <a:lnTo>
                    <a:pt x="13922" y="2687"/>
                  </a:lnTo>
                  <a:lnTo>
                    <a:pt x="13824" y="3029"/>
                  </a:lnTo>
                  <a:lnTo>
                    <a:pt x="13677" y="3371"/>
                  </a:lnTo>
                  <a:lnTo>
                    <a:pt x="13482" y="3762"/>
                  </a:lnTo>
                  <a:lnTo>
                    <a:pt x="13238" y="4177"/>
                  </a:lnTo>
                  <a:lnTo>
                    <a:pt x="12993" y="3908"/>
                  </a:lnTo>
                  <a:lnTo>
                    <a:pt x="12749" y="3615"/>
                  </a:lnTo>
                  <a:lnTo>
                    <a:pt x="12407" y="3298"/>
                  </a:lnTo>
                  <a:lnTo>
                    <a:pt x="12041" y="3029"/>
                  </a:lnTo>
                  <a:lnTo>
                    <a:pt x="11675" y="2761"/>
                  </a:lnTo>
                  <a:lnTo>
                    <a:pt x="11308" y="2541"/>
                  </a:lnTo>
                  <a:lnTo>
                    <a:pt x="11748" y="2272"/>
                  </a:lnTo>
                  <a:lnTo>
                    <a:pt x="12187" y="2052"/>
                  </a:lnTo>
                  <a:lnTo>
                    <a:pt x="12554" y="1881"/>
                  </a:lnTo>
                  <a:lnTo>
                    <a:pt x="12920" y="1759"/>
                  </a:lnTo>
                  <a:lnTo>
                    <a:pt x="13213" y="1686"/>
                  </a:lnTo>
                  <a:close/>
                  <a:moveTo>
                    <a:pt x="9721" y="3591"/>
                  </a:moveTo>
                  <a:lnTo>
                    <a:pt x="9794" y="3615"/>
                  </a:lnTo>
                  <a:lnTo>
                    <a:pt x="9916" y="3713"/>
                  </a:lnTo>
                  <a:lnTo>
                    <a:pt x="10014" y="3835"/>
                  </a:lnTo>
                  <a:lnTo>
                    <a:pt x="10038" y="3908"/>
                  </a:lnTo>
                  <a:lnTo>
                    <a:pt x="10038" y="3982"/>
                  </a:lnTo>
                  <a:lnTo>
                    <a:pt x="10038" y="4055"/>
                  </a:lnTo>
                  <a:lnTo>
                    <a:pt x="10014" y="4128"/>
                  </a:lnTo>
                  <a:lnTo>
                    <a:pt x="9916" y="4250"/>
                  </a:lnTo>
                  <a:lnTo>
                    <a:pt x="9794" y="4348"/>
                  </a:lnTo>
                  <a:lnTo>
                    <a:pt x="9721" y="4372"/>
                  </a:lnTo>
                  <a:lnTo>
                    <a:pt x="9574" y="4372"/>
                  </a:lnTo>
                  <a:lnTo>
                    <a:pt x="9501" y="4348"/>
                  </a:lnTo>
                  <a:lnTo>
                    <a:pt x="9379" y="4250"/>
                  </a:lnTo>
                  <a:lnTo>
                    <a:pt x="9281" y="4128"/>
                  </a:lnTo>
                  <a:lnTo>
                    <a:pt x="9257" y="4055"/>
                  </a:lnTo>
                  <a:lnTo>
                    <a:pt x="9257" y="3982"/>
                  </a:lnTo>
                  <a:lnTo>
                    <a:pt x="9257" y="3908"/>
                  </a:lnTo>
                  <a:lnTo>
                    <a:pt x="9281" y="3835"/>
                  </a:lnTo>
                  <a:lnTo>
                    <a:pt x="9379" y="3713"/>
                  </a:lnTo>
                  <a:lnTo>
                    <a:pt x="9501" y="3615"/>
                  </a:lnTo>
                  <a:lnTo>
                    <a:pt x="9574" y="3591"/>
                  </a:lnTo>
                  <a:close/>
                  <a:moveTo>
                    <a:pt x="8182" y="3322"/>
                  </a:moveTo>
                  <a:lnTo>
                    <a:pt x="8304" y="3347"/>
                  </a:lnTo>
                  <a:lnTo>
                    <a:pt x="8402" y="3371"/>
                  </a:lnTo>
                  <a:lnTo>
                    <a:pt x="8500" y="3420"/>
                  </a:lnTo>
                  <a:lnTo>
                    <a:pt x="8597" y="3493"/>
                  </a:lnTo>
                  <a:lnTo>
                    <a:pt x="8671" y="3591"/>
                  </a:lnTo>
                  <a:lnTo>
                    <a:pt x="8719" y="3689"/>
                  </a:lnTo>
                  <a:lnTo>
                    <a:pt x="8768" y="3786"/>
                  </a:lnTo>
                  <a:lnTo>
                    <a:pt x="8768" y="3908"/>
                  </a:lnTo>
                  <a:lnTo>
                    <a:pt x="8768" y="4031"/>
                  </a:lnTo>
                  <a:lnTo>
                    <a:pt x="8719" y="4153"/>
                  </a:lnTo>
                  <a:lnTo>
                    <a:pt x="8671" y="4250"/>
                  </a:lnTo>
                  <a:lnTo>
                    <a:pt x="8597" y="4324"/>
                  </a:lnTo>
                  <a:lnTo>
                    <a:pt x="8500" y="4397"/>
                  </a:lnTo>
                  <a:lnTo>
                    <a:pt x="8402" y="4446"/>
                  </a:lnTo>
                  <a:lnTo>
                    <a:pt x="8304" y="4495"/>
                  </a:lnTo>
                  <a:lnTo>
                    <a:pt x="8060" y="4495"/>
                  </a:lnTo>
                  <a:lnTo>
                    <a:pt x="7962" y="4446"/>
                  </a:lnTo>
                  <a:lnTo>
                    <a:pt x="7865" y="4397"/>
                  </a:lnTo>
                  <a:lnTo>
                    <a:pt x="7767" y="4324"/>
                  </a:lnTo>
                  <a:lnTo>
                    <a:pt x="7694" y="4250"/>
                  </a:lnTo>
                  <a:lnTo>
                    <a:pt x="7645" y="4153"/>
                  </a:lnTo>
                  <a:lnTo>
                    <a:pt x="7596" y="4031"/>
                  </a:lnTo>
                  <a:lnTo>
                    <a:pt x="7596" y="3908"/>
                  </a:lnTo>
                  <a:lnTo>
                    <a:pt x="7596" y="3786"/>
                  </a:lnTo>
                  <a:lnTo>
                    <a:pt x="7645" y="3689"/>
                  </a:lnTo>
                  <a:lnTo>
                    <a:pt x="7694" y="3591"/>
                  </a:lnTo>
                  <a:lnTo>
                    <a:pt x="7767" y="3493"/>
                  </a:lnTo>
                  <a:lnTo>
                    <a:pt x="7865" y="3420"/>
                  </a:lnTo>
                  <a:lnTo>
                    <a:pt x="7962" y="3371"/>
                  </a:lnTo>
                  <a:lnTo>
                    <a:pt x="8060" y="3347"/>
                  </a:lnTo>
                  <a:lnTo>
                    <a:pt x="8182" y="3322"/>
                  </a:lnTo>
                  <a:close/>
                  <a:moveTo>
                    <a:pt x="9086" y="4763"/>
                  </a:moveTo>
                  <a:lnTo>
                    <a:pt x="9159" y="4788"/>
                  </a:lnTo>
                  <a:lnTo>
                    <a:pt x="9281" y="4885"/>
                  </a:lnTo>
                  <a:lnTo>
                    <a:pt x="9354" y="5007"/>
                  </a:lnTo>
                  <a:lnTo>
                    <a:pt x="9379" y="5081"/>
                  </a:lnTo>
                  <a:lnTo>
                    <a:pt x="9379" y="5154"/>
                  </a:lnTo>
                  <a:lnTo>
                    <a:pt x="9379" y="5227"/>
                  </a:lnTo>
                  <a:lnTo>
                    <a:pt x="9354" y="5301"/>
                  </a:lnTo>
                  <a:lnTo>
                    <a:pt x="9281" y="5423"/>
                  </a:lnTo>
                  <a:lnTo>
                    <a:pt x="9159" y="5520"/>
                  </a:lnTo>
                  <a:lnTo>
                    <a:pt x="9086" y="5545"/>
                  </a:lnTo>
                  <a:lnTo>
                    <a:pt x="8915" y="5545"/>
                  </a:lnTo>
                  <a:lnTo>
                    <a:pt x="8842" y="5520"/>
                  </a:lnTo>
                  <a:lnTo>
                    <a:pt x="8719" y="5423"/>
                  </a:lnTo>
                  <a:lnTo>
                    <a:pt x="8646" y="5301"/>
                  </a:lnTo>
                  <a:lnTo>
                    <a:pt x="8622" y="5227"/>
                  </a:lnTo>
                  <a:lnTo>
                    <a:pt x="8597" y="5154"/>
                  </a:lnTo>
                  <a:lnTo>
                    <a:pt x="8622" y="5081"/>
                  </a:lnTo>
                  <a:lnTo>
                    <a:pt x="8646" y="5007"/>
                  </a:lnTo>
                  <a:lnTo>
                    <a:pt x="8719" y="4885"/>
                  </a:lnTo>
                  <a:lnTo>
                    <a:pt x="8842" y="4788"/>
                  </a:lnTo>
                  <a:lnTo>
                    <a:pt x="8915" y="4763"/>
                  </a:lnTo>
                  <a:close/>
                  <a:moveTo>
                    <a:pt x="2540" y="11309"/>
                  </a:moveTo>
                  <a:lnTo>
                    <a:pt x="2760" y="11675"/>
                  </a:lnTo>
                  <a:lnTo>
                    <a:pt x="3029" y="12041"/>
                  </a:lnTo>
                  <a:lnTo>
                    <a:pt x="3298" y="12408"/>
                  </a:lnTo>
                  <a:lnTo>
                    <a:pt x="3615" y="12750"/>
                  </a:lnTo>
                  <a:lnTo>
                    <a:pt x="3908" y="12994"/>
                  </a:lnTo>
                  <a:lnTo>
                    <a:pt x="4177" y="13238"/>
                  </a:lnTo>
                  <a:lnTo>
                    <a:pt x="3762" y="13482"/>
                  </a:lnTo>
                  <a:lnTo>
                    <a:pt x="3371" y="13678"/>
                  </a:lnTo>
                  <a:lnTo>
                    <a:pt x="3029" y="13824"/>
                  </a:lnTo>
                  <a:lnTo>
                    <a:pt x="2687" y="13922"/>
                  </a:lnTo>
                  <a:lnTo>
                    <a:pt x="2418" y="13995"/>
                  </a:lnTo>
                  <a:lnTo>
                    <a:pt x="2174" y="13995"/>
                  </a:lnTo>
                  <a:lnTo>
                    <a:pt x="2076" y="13971"/>
                  </a:lnTo>
                  <a:lnTo>
                    <a:pt x="1979" y="13946"/>
                  </a:lnTo>
                  <a:lnTo>
                    <a:pt x="1905" y="13897"/>
                  </a:lnTo>
                  <a:lnTo>
                    <a:pt x="1832" y="13849"/>
                  </a:lnTo>
                  <a:lnTo>
                    <a:pt x="1759" y="13775"/>
                  </a:lnTo>
                  <a:lnTo>
                    <a:pt x="1734" y="13678"/>
                  </a:lnTo>
                  <a:lnTo>
                    <a:pt x="1686" y="13580"/>
                  </a:lnTo>
                  <a:lnTo>
                    <a:pt x="1686" y="13482"/>
                  </a:lnTo>
                  <a:lnTo>
                    <a:pt x="1686" y="13214"/>
                  </a:lnTo>
                  <a:lnTo>
                    <a:pt x="1759" y="12921"/>
                  </a:lnTo>
                  <a:lnTo>
                    <a:pt x="1881" y="12554"/>
                  </a:lnTo>
                  <a:lnTo>
                    <a:pt x="2052" y="12188"/>
                  </a:lnTo>
                  <a:lnTo>
                    <a:pt x="2272" y="11748"/>
                  </a:lnTo>
                  <a:lnTo>
                    <a:pt x="2540" y="11309"/>
                  </a:lnTo>
                  <a:close/>
                  <a:moveTo>
                    <a:pt x="15362" y="1"/>
                  </a:moveTo>
                  <a:lnTo>
                    <a:pt x="15094" y="25"/>
                  </a:lnTo>
                  <a:lnTo>
                    <a:pt x="14801" y="74"/>
                  </a:lnTo>
                  <a:lnTo>
                    <a:pt x="14483" y="172"/>
                  </a:lnTo>
                  <a:lnTo>
                    <a:pt x="14141" y="294"/>
                  </a:lnTo>
                  <a:lnTo>
                    <a:pt x="13775" y="440"/>
                  </a:lnTo>
                  <a:lnTo>
                    <a:pt x="13384" y="611"/>
                  </a:lnTo>
                  <a:lnTo>
                    <a:pt x="12993" y="831"/>
                  </a:lnTo>
                  <a:lnTo>
                    <a:pt x="12578" y="1051"/>
                  </a:lnTo>
                  <a:lnTo>
                    <a:pt x="11699" y="1613"/>
                  </a:lnTo>
                  <a:lnTo>
                    <a:pt x="10747" y="2272"/>
                  </a:lnTo>
                  <a:lnTo>
                    <a:pt x="10307" y="2101"/>
                  </a:lnTo>
                  <a:lnTo>
                    <a:pt x="9843" y="1955"/>
                  </a:lnTo>
                  <a:lnTo>
                    <a:pt x="9379" y="1857"/>
                  </a:lnTo>
                  <a:lnTo>
                    <a:pt x="8915" y="1784"/>
                  </a:lnTo>
                  <a:lnTo>
                    <a:pt x="8451" y="1735"/>
                  </a:lnTo>
                  <a:lnTo>
                    <a:pt x="7962" y="1735"/>
                  </a:lnTo>
                  <a:lnTo>
                    <a:pt x="7498" y="1784"/>
                  </a:lnTo>
                  <a:lnTo>
                    <a:pt x="7034" y="1832"/>
                  </a:lnTo>
                  <a:lnTo>
                    <a:pt x="6570" y="1930"/>
                  </a:lnTo>
                  <a:lnTo>
                    <a:pt x="6106" y="2077"/>
                  </a:lnTo>
                  <a:lnTo>
                    <a:pt x="5667" y="2248"/>
                  </a:lnTo>
                  <a:lnTo>
                    <a:pt x="5227" y="2443"/>
                  </a:lnTo>
                  <a:lnTo>
                    <a:pt x="4787" y="2687"/>
                  </a:lnTo>
                  <a:lnTo>
                    <a:pt x="4397" y="2980"/>
                  </a:lnTo>
                  <a:lnTo>
                    <a:pt x="4006" y="3273"/>
                  </a:lnTo>
                  <a:lnTo>
                    <a:pt x="3615" y="3615"/>
                  </a:lnTo>
                  <a:lnTo>
                    <a:pt x="3273" y="4006"/>
                  </a:lnTo>
                  <a:lnTo>
                    <a:pt x="2980" y="4397"/>
                  </a:lnTo>
                  <a:lnTo>
                    <a:pt x="2687" y="4788"/>
                  </a:lnTo>
                  <a:lnTo>
                    <a:pt x="2443" y="5227"/>
                  </a:lnTo>
                  <a:lnTo>
                    <a:pt x="2247" y="5667"/>
                  </a:lnTo>
                  <a:lnTo>
                    <a:pt x="2076" y="6107"/>
                  </a:lnTo>
                  <a:lnTo>
                    <a:pt x="1930" y="6571"/>
                  </a:lnTo>
                  <a:lnTo>
                    <a:pt x="1832" y="7035"/>
                  </a:lnTo>
                  <a:lnTo>
                    <a:pt x="1783" y="7499"/>
                  </a:lnTo>
                  <a:lnTo>
                    <a:pt x="1734" y="7963"/>
                  </a:lnTo>
                  <a:lnTo>
                    <a:pt x="1734" y="8451"/>
                  </a:lnTo>
                  <a:lnTo>
                    <a:pt x="1783" y="8915"/>
                  </a:lnTo>
                  <a:lnTo>
                    <a:pt x="1857" y="9379"/>
                  </a:lnTo>
                  <a:lnTo>
                    <a:pt x="1954" y="9843"/>
                  </a:lnTo>
                  <a:lnTo>
                    <a:pt x="2101" y="10307"/>
                  </a:lnTo>
                  <a:lnTo>
                    <a:pt x="2272" y="10747"/>
                  </a:lnTo>
                  <a:lnTo>
                    <a:pt x="1612" y="11699"/>
                  </a:lnTo>
                  <a:lnTo>
                    <a:pt x="1051" y="12579"/>
                  </a:lnTo>
                  <a:lnTo>
                    <a:pt x="831" y="12994"/>
                  </a:lnTo>
                  <a:lnTo>
                    <a:pt x="611" y="13385"/>
                  </a:lnTo>
                  <a:lnTo>
                    <a:pt x="440" y="13775"/>
                  </a:lnTo>
                  <a:lnTo>
                    <a:pt x="293" y="14142"/>
                  </a:lnTo>
                  <a:lnTo>
                    <a:pt x="171" y="14484"/>
                  </a:lnTo>
                  <a:lnTo>
                    <a:pt x="74" y="14801"/>
                  </a:lnTo>
                  <a:lnTo>
                    <a:pt x="25" y="15094"/>
                  </a:lnTo>
                  <a:lnTo>
                    <a:pt x="0" y="15363"/>
                  </a:lnTo>
                  <a:lnTo>
                    <a:pt x="0" y="15583"/>
                  </a:lnTo>
                  <a:lnTo>
                    <a:pt x="49" y="15802"/>
                  </a:lnTo>
                  <a:lnTo>
                    <a:pt x="123" y="15973"/>
                  </a:lnTo>
                  <a:lnTo>
                    <a:pt x="245" y="16120"/>
                  </a:lnTo>
                  <a:lnTo>
                    <a:pt x="342" y="16218"/>
                  </a:lnTo>
                  <a:lnTo>
                    <a:pt x="489" y="16291"/>
                  </a:lnTo>
                  <a:lnTo>
                    <a:pt x="635" y="16340"/>
                  </a:lnTo>
                  <a:lnTo>
                    <a:pt x="806" y="16364"/>
                  </a:lnTo>
                  <a:lnTo>
                    <a:pt x="1173" y="16364"/>
                  </a:lnTo>
                  <a:lnTo>
                    <a:pt x="1393" y="16315"/>
                  </a:lnTo>
                  <a:lnTo>
                    <a:pt x="1637" y="16267"/>
                  </a:lnTo>
                  <a:lnTo>
                    <a:pt x="2150" y="16120"/>
                  </a:lnTo>
                  <a:lnTo>
                    <a:pt x="2711" y="15876"/>
                  </a:lnTo>
                  <a:lnTo>
                    <a:pt x="3322" y="15583"/>
                  </a:lnTo>
                  <a:lnTo>
                    <a:pt x="3957" y="15192"/>
                  </a:lnTo>
                  <a:lnTo>
                    <a:pt x="4665" y="14752"/>
                  </a:lnTo>
                  <a:lnTo>
                    <a:pt x="5373" y="14264"/>
                  </a:lnTo>
                  <a:lnTo>
                    <a:pt x="6131" y="13702"/>
                  </a:lnTo>
                  <a:lnTo>
                    <a:pt x="6912" y="13092"/>
                  </a:lnTo>
                  <a:lnTo>
                    <a:pt x="7718" y="12432"/>
                  </a:lnTo>
                  <a:lnTo>
                    <a:pt x="8524" y="11724"/>
                  </a:lnTo>
                  <a:lnTo>
                    <a:pt x="9330" y="10967"/>
                  </a:lnTo>
                  <a:lnTo>
                    <a:pt x="10160" y="10161"/>
                  </a:lnTo>
                  <a:lnTo>
                    <a:pt x="10966" y="9330"/>
                  </a:lnTo>
                  <a:lnTo>
                    <a:pt x="11723" y="8524"/>
                  </a:lnTo>
                  <a:lnTo>
                    <a:pt x="12432" y="7718"/>
                  </a:lnTo>
                  <a:lnTo>
                    <a:pt x="13091" y="6912"/>
                  </a:lnTo>
                  <a:lnTo>
                    <a:pt x="13702" y="6131"/>
                  </a:lnTo>
                  <a:lnTo>
                    <a:pt x="14263" y="5374"/>
                  </a:lnTo>
                  <a:lnTo>
                    <a:pt x="14752" y="4666"/>
                  </a:lnTo>
                  <a:lnTo>
                    <a:pt x="15192" y="3957"/>
                  </a:lnTo>
                  <a:lnTo>
                    <a:pt x="15582" y="3322"/>
                  </a:lnTo>
                  <a:lnTo>
                    <a:pt x="15875" y="2712"/>
                  </a:lnTo>
                  <a:lnTo>
                    <a:pt x="16120" y="2150"/>
                  </a:lnTo>
                  <a:lnTo>
                    <a:pt x="16266" y="1637"/>
                  </a:lnTo>
                  <a:lnTo>
                    <a:pt x="16315" y="1393"/>
                  </a:lnTo>
                  <a:lnTo>
                    <a:pt x="16364" y="1173"/>
                  </a:lnTo>
                  <a:lnTo>
                    <a:pt x="16364" y="978"/>
                  </a:lnTo>
                  <a:lnTo>
                    <a:pt x="16364" y="807"/>
                  </a:lnTo>
                  <a:lnTo>
                    <a:pt x="16339" y="636"/>
                  </a:lnTo>
                  <a:lnTo>
                    <a:pt x="16291" y="489"/>
                  </a:lnTo>
                  <a:lnTo>
                    <a:pt x="16217" y="343"/>
                  </a:lnTo>
                  <a:lnTo>
                    <a:pt x="16120" y="245"/>
                  </a:lnTo>
                  <a:lnTo>
                    <a:pt x="15973" y="123"/>
                  </a:lnTo>
                  <a:lnTo>
                    <a:pt x="15802" y="50"/>
                  </a:lnTo>
                  <a:lnTo>
                    <a:pt x="155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" name="Google Shape;893;p47"/>
          <p:cNvGrpSpPr/>
          <p:nvPr/>
        </p:nvGrpSpPr>
        <p:grpSpPr>
          <a:xfrm>
            <a:off x="347223" y="3756667"/>
            <a:ext cx="370599" cy="370620"/>
            <a:chOff x="570875" y="4322250"/>
            <a:chExt cx="443300" cy="443325"/>
          </a:xfrm>
          <a:solidFill>
            <a:schemeClr val="tx1"/>
          </a:solidFill>
        </p:grpSpPr>
        <p:sp>
          <p:nvSpPr>
            <p:cNvPr id="894" name="Google Shape;894;p47"/>
            <p:cNvSpPr/>
            <p:nvPr/>
          </p:nvSpPr>
          <p:spPr>
            <a:xfrm>
              <a:off x="570875" y="4322250"/>
              <a:ext cx="443300" cy="443325"/>
            </a:xfrm>
            <a:custGeom>
              <a:avLst/>
              <a:gdLst/>
              <a:ahLst/>
              <a:cxnLst/>
              <a:rect l="l" t="t" r="r" b="b"/>
              <a:pathLst>
                <a:path w="17732" h="17733" extrusionOk="0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47"/>
            <p:cNvSpPr/>
            <p:nvPr/>
          </p:nvSpPr>
          <p:spPr>
            <a:xfrm>
              <a:off x="597725" y="4665400"/>
              <a:ext cx="73300" cy="73300"/>
            </a:xfrm>
            <a:custGeom>
              <a:avLst/>
              <a:gdLst/>
              <a:ahLst/>
              <a:cxnLst/>
              <a:rect l="l" t="t" r="r" b="b"/>
              <a:pathLst>
                <a:path w="2932" h="2932" extrusionOk="0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47"/>
            <p:cNvSpPr/>
            <p:nvPr/>
          </p:nvSpPr>
          <p:spPr>
            <a:xfrm>
              <a:off x="654525" y="470815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47"/>
            <p:cNvSpPr/>
            <p:nvPr/>
          </p:nvSpPr>
          <p:spPr>
            <a:xfrm>
              <a:off x="581250" y="463487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8" name="Google Shape;898;p47"/>
          <p:cNvSpPr/>
          <p:nvPr/>
        </p:nvSpPr>
        <p:spPr>
          <a:xfrm>
            <a:off x="895469" y="3828789"/>
            <a:ext cx="401238" cy="226661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9" name="Google Shape;899;p47"/>
          <p:cNvGrpSpPr/>
          <p:nvPr/>
        </p:nvGrpSpPr>
        <p:grpSpPr>
          <a:xfrm>
            <a:off x="1524812" y="3729120"/>
            <a:ext cx="269526" cy="425712"/>
            <a:chOff x="1979475" y="4289300"/>
            <a:chExt cx="322400" cy="509225"/>
          </a:xfrm>
          <a:solidFill>
            <a:schemeClr val="tx1"/>
          </a:solidFill>
        </p:grpSpPr>
        <p:sp>
          <p:nvSpPr>
            <p:cNvPr id="900" name="Google Shape;900;p47"/>
            <p:cNvSpPr/>
            <p:nvPr/>
          </p:nvSpPr>
          <p:spPr>
            <a:xfrm>
              <a:off x="2187075" y="450910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4396" y="0"/>
                  </a:moveTo>
                  <a:lnTo>
                    <a:pt x="3981" y="49"/>
                  </a:lnTo>
                  <a:lnTo>
                    <a:pt x="3419" y="171"/>
                  </a:lnTo>
                  <a:lnTo>
                    <a:pt x="2784" y="367"/>
                  </a:lnTo>
                  <a:lnTo>
                    <a:pt x="2100" y="587"/>
                  </a:lnTo>
                  <a:lnTo>
                    <a:pt x="1465" y="831"/>
                  </a:lnTo>
                  <a:lnTo>
                    <a:pt x="1172" y="953"/>
                  </a:lnTo>
                  <a:lnTo>
                    <a:pt x="928" y="1099"/>
                  </a:lnTo>
                  <a:lnTo>
                    <a:pt x="708" y="1246"/>
                  </a:lnTo>
                  <a:lnTo>
                    <a:pt x="562" y="1368"/>
                  </a:lnTo>
                  <a:lnTo>
                    <a:pt x="440" y="1515"/>
                  </a:lnTo>
                  <a:lnTo>
                    <a:pt x="318" y="1637"/>
                  </a:lnTo>
                  <a:lnTo>
                    <a:pt x="244" y="1808"/>
                  </a:lnTo>
                  <a:lnTo>
                    <a:pt x="171" y="1954"/>
                  </a:lnTo>
                  <a:lnTo>
                    <a:pt x="98" y="2101"/>
                  </a:lnTo>
                  <a:lnTo>
                    <a:pt x="49" y="2272"/>
                  </a:lnTo>
                  <a:lnTo>
                    <a:pt x="25" y="2443"/>
                  </a:lnTo>
                  <a:lnTo>
                    <a:pt x="0" y="2589"/>
                  </a:lnTo>
                  <a:lnTo>
                    <a:pt x="0" y="2760"/>
                  </a:lnTo>
                  <a:lnTo>
                    <a:pt x="25" y="2931"/>
                  </a:lnTo>
                  <a:lnTo>
                    <a:pt x="49" y="3102"/>
                  </a:lnTo>
                  <a:lnTo>
                    <a:pt x="98" y="3273"/>
                  </a:lnTo>
                  <a:lnTo>
                    <a:pt x="147" y="3420"/>
                  </a:lnTo>
                  <a:lnTo>
                    <a:pt x="220" y="3566"/>
                  </a:lnTo>
                  <a:lnTo>
                    <a:pt x="318" y="3737"/>
                  </a:lnTo>
                  <a:lnTo>
                    <a:pt x="415" y="3859"/>
                  </a:lnTo>
                  <a:lnTo>
                    <a:pt x="2418" y="1857"/>
                  </a:lnTo>
                  <a:lnTo>
                    <a:pt x="2491" y="1808"/>
                  </a:lnTo>
                  <a:lnTo>
                    <a:pt x="2638" y="1808"/>
                  </a:lnTo>
                  <a:lnTo>
                    <a:pt x="2711" y="1857"/>
                  </a:lnTo>
                  <a:lnTo>
                    <a:pt x="2760" y="1930"/>
                  </a:lnTo>
                  <a:lnTo>
                    <a:pt x="2784" y="2028"/>
                  </a:lnTo>
                  <a:lnTo>
                    <a:pt x="2760" y="2101"/>
                  </a:lnTo>
                  <a:lnTo>
                    <a:pt x="2711" y="2174"/>
                  </a:lnTo>
                  <a:lnTo>
                    <a:pt x="708" y="4177"/>
                  </a:lnTo>
                  <a:lnTo>
                    <a:pt x="855" y="4274"/>
                  </a:lnTo>
                  <a:lnTo>
                    <a:pt x="1001" y="4372"/>
                  </a:lnTo>
                  <a:lnTo>
                    <a:pt x="1172" y="4445"/>
                  </a:lnTo>
                  <a:lnTo>
                    <a:pt x="1319" y="4494"/>
                  </a:lnTo>
                  <a:lnTo>
                    <a:pt x="1490" y="4543"/>
                  </a:lnTo>
                  <a:lnTo>
                    <a:pt x="1661" y="4568"/>
                  </a:lnTo>
                  <a:lnTo>
                    <a:pt x="1807" y="4592"/>
                  </a:lnTo>
                  <a:lnTo>
                    <a:pt x="1978" y="4568"/>
                  </a:lnTo>
                  <a:lnTo>
                    <a:pt x="2149" y="4568"/>
                  </a:lnTo>
                  <a:lnTo>
                    <a:pt x="2320" y="4543"/>
                  </a:lnTo>
                  <a:lnTo>
                    <a:pt x="2491" y="4494"/>
                  </a:lnTo>
                  <a:lnTo>
                    <a:pt x="2638" y="4421"/>
                  </a:lnTo>
                  <a:lnTo>
                    <a:pt x="2784" y="4348"/>
                  </a:lnTo>
                  <a:lnTo>
                    <a:pt x="2931" y="4250"/>
                  </a:lnTo>
                  <a:lnTo>
                    <a:pt x="3077" y="4152"/>
                  </a:lnTo>
                  <a:lnTo>
                    <a:pt x="3200" y="4030"/>
                  </a:lnTo>
                  <a:lnTo>
                    <a:pt x="3346" y="3859"/>
                  </a:lnTo>
                  <a:lnTo>
                    <a:pt x="3493" y="3664"/>
                  </a:lnTo>
                  <a:lnTo>
                    <a:pt x="3615" y="3395"/>
                  </a:lnTo>
                  <a:lnTo>
                    <a:pt x="3761" y="3127"/>
                  </a:lnTo>
                  <a:lnTo>
                    <a:pt x="4005" y="2467"/>
                  </a:lnTo>
                  <a:lnTo>
                    <a:pt x="4225" y="1808"/>
                  </a:lnTo>
                  <a:lnTo>
                    <a:pt x="4421" y="1148"/>
                  </a:lnTo>
                  <a:lnTo>
                    <a:pt x="4543" y="611"/>
                  </a:lnTo>
                  <a:lnTo>
                    <a:pt x="4592" y="196"/>
                  </a:lnTo>
                  <a:lnTo>
                    <a:pt x="4592" y="74"/>
                  </a:lnTo>
                  <a:lnTo>
                    <a:pt x="45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47"/>
            <p:cNvSpPr/>
            <p:nvPr/>
          </p:nvSpPr>
          <p:spPr>
            <a:xfrm>
              <a:off x="1979475" y="4542675"/>
              <a:ext cx="156925" cy="156950"/>
            </a:xfrm>
            <a:custGeom>
              <a:avLst/>
              <a:gdLst/>
              <a:ahLst/>
              <a:cxnLst/>
              <a:rect l="l" t="t" r="r" b="b"/>
              <a:pathLst>
                <a:path w="6277" h="6278" extrusionOk="0">
                  <a:moveTo>
                    <a:pt x="122" y="1"/>
                  </a:moveTo>
                  <a:lnTo>
                    <a:pt x="25" y="25"/>
                  </a:lnTo>
                  <a:lnTo>
                    <a:pt x="0" y="123"/>
                  </a:lnTo>
                  <a:lnTo>
                    <a:pt x="0" y="294"/>
                  </a:lnTo>
                  <a:lnTo>
                    <a:pt x="25" y="538"/>
                  </a:lnTo>
                  <a:lnTo>
                    <a:pt x="74" y="856"/>
                  </a:lnTo>
                  <a:lnTo>
                    <a:pt x="244" y="1613"/>
                  </a:lnTo>
                  <a:lnTo>
                    <a:pt x="489" y="2492"/>
                  </a:lnTo>
                  <a:lnTo>
                    <a:pt x="806" y="3420"/>
                  </a:lnTo>
                  <a:lnTo>
                    <a:pt x="977" y="3860"/>
                  </a:lnTo>
                  <a:lnTo>
                    <a:pt x="1148" y="4275"/>
                  </a:lnTo>
                  <a:lnTo>
                    <a:pt x="1319" y="4666"/>
                  </a:lnTo>
                  <a:lnTo>
                    <a:pt x="1514" y="5007"/>
                  </a:lnTo>
                  <a:lnTo>
                    <a:pt x="1710" y="5301"/>
                  </a:lnTo>
                  <a:lnTo>
                    <a:pt x="1905" y="5520"/>
                  </a:lnTo>
                  <a:lnTo>
                    <a:pt x="2076" y="5691"/>
                  </a:lnTo>
                  <a:lnTo>
                    <a:pt x="2272" y="5838"/>
                  </a:lnTo>
                  <a:lnTo>
                    <a:pt x="2467" y="5960"/>
                  </a:lnTo>
                  <a:lnTo>
                    <a:pt x="2687" y="6058"/>
                  </a:lnTo>
                  <a:lnTo>
                    <a:pt x="2907" y="6155"/>
                  </a:lnTo>
                  <a:lnTo>
                    <a:pt x="3126" y="6204"/>
                  </a:lnTo>
                  <a:lnTo>
                    <a:pt x="3371" y="6253"/>
                  </a:lnTo>
                  <a:lnTo>
                    <a:pt x="3590" y="6277"/>
                  </a:lnTo>
                  <a:lnTo>
                    <a:pt x="3835" y="6277"/>
                  </a:lnTo>
                  <a:lnTo>
                    <a:pt x="4054" y="6253"/>
                  </a:lnTo>
                  <a:lnTo>
                    <a:pt x="4299" y="6204"/>
                  </a:lnTo>
                  <a:lnTo>
                    <a:pt x="4519" y="6155"/>
                  </a:lnTo>
                  <a:lnTo>
                    <a:pt x="4738" y="6058"/>
                  </a:lnTo>
                  <a:lnTo>
                    <a:pt x="4958" y="5960"/>
                  </a:lnTo>
                  <a:lnTo>
                    <a:pt x="5154" y="5838"/>
                  </a:lnTo>
                  <a:lnTo>
                    <a:pt x="5349" y="5691"/>
                  </a:lnTo>
                  <a:lnTo>
                    <a:pt x="2003" y="2345"/>
                  </a:lnTo>
                  <a:lnTo>
                    <a:pt x="1954" y="2272"/>
                  </a:lnTo>
                  <a:lnTo>
                    <a:pt x="1954" y="2174"/>
                  </a:lnTo>
                  <a:lnTo>
                    <a:pt x="1954" y="2101"/>
                  </a:lnTo>
                  <a:lnTo>
                    <a:pt x="2003" y="2003"/>
                  </a:lnTo>
                  <a:lnTo>
                    <a:pt x="2101" y="1955"/>
                  </a:lnTo>
                  <a:lnTo>
                    <a:pt x="2272" y="1955"/>
                  </a:lnTo>
                  <a:lnTo>
                    <a:pt x="2345" y="2003"/>
                  </a:lnTo>
                  <a:lnTo>
                    <a:pt x="5691" y="5349"/>
                  </a:lnTo>
                  <a:lnTo>
                    <a:pt x="5837" y="5154"/>
                  </a:lnTo>
                  <a:lnTo>
                    <a:pt x="5959" y="4959"/>
                  </a:lnTo>
                  <a:lnTo>
                    <a:pt x="6057" y="4739"/>
                  </a:lnTo>
                  <a:lnTo>
                    <a:pt x="6155" y="4519"/>
                  </a:lnTo>
                  <a:lnTo>
                    <a:pt x="6204" y="4299"/>
                  </a:lnTo>
                  <a:lnTo>
                    <a:pt x="6253" y="4055"/>
                  </a:lnTo>
                  <a:lnTo>
                    <a:pt x="6277" y="3835"/>
                  </a:lnTo>
                  <a:lnTo>
                    <a:pt x="6277" y="3591"/>
                  </a:lnTo>
                  <a:lnTo>
                    <a:pt x="6253" y="3371"/>
                  </a:lnTo>
                  <a:lnTo>
                    <a:pt x="6204" y="3127"/>
                  </a:lnTo>
                  <a:lnTo>
                    <a:pt x="6155" y="2907"/>
                  </a:lnTo>
                  <a:lnTo>
                    <a:pt x="6057" y="2687"/>
                  </a:lnTo>
                  <a:lnTo>
                    <a:pt x="5959" y="2467"/>
                  </a:lnTo>
                  <a:lnTo>
                    <a:pt x="5837" y="2272"/>
                  </a:lnTo>
                  <a:lnTo>
                    <a:pt x="5691" y="2077"/>
                  </a:lnTo>
                  <a:lnTo>
                    <a:pt x="5520" y="1906"/>
                  </a:lnTo>
                  <a:lnTo>
                    <a:pt x="5300" y="1710"/>
                  </a:lnTo>
                  <a:lnTo>
                    <a:pt x="5007" y="1515"/>
                  </a:lnTo>
                  <a:lnTo>
                    <a:pt x="4665" y="1320"/>
                  </a:lnTo>
                  <a:lnTo>
                    <a:pt x="4274" y="1149"/>
                  </a:lnTo>
                  <a:lnTo>
                    <a:pt x="3859" y="978"/>
                  </a:lnTo>
                  <a:lnTo>
                    <a:pt x="3419" y="807"/>
                  </a:lnTo>
                  <a:lnTo>
                    <a:pt x="2491" y="489"/>
                  </a:lnTo>
                  <a:lnTo>
                    <a:pt x="1612" y="245"/>
                  </a:lnTo>
                  <a:lnTo>
                    <a:pt x="855" y="74"/>
                  </a:lnTo>
                  <a:lnTo>
                    <a:pt x="538" y="25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47"/>
            <p:cNvSpPr/>
            <p:nvPr/>
          </p:nvSpPr>
          <p:spPr>
            <a:xfrm>
              <a:off x="2041125" y="4289300"/>
              <a:ext cx="240000" cy="509225"/>
            </a:xfrm>
            <a:custGeom>
              <a:avLst/>
              <a:gdLst/>
              <a:ahLst/>
              <a:cxnLst/>
              <a:rect l="l" t="t" r="r" b="b"/>
              <a:pathLst>
                <a:path w="9600" h="20369" extrusionOk="0">
                  <a:moveTo>
                    <a:pt x="4788" y="3664"/>
                  </a:moveTo>
                  <a:lnTo>
                    <a:pt x="5032" y="3688"/>
                  </a:lnTo>
                  <a:lnTo>
                    <a:pt x="5228" y="3761"/>
                  </a:lnTo>
                  <a:lnTo>
                    <a:pt x="5423" y="3859"/>
                  </a:lnTo>
                  <a:lnTo>
                    <a:pt x="5594" y="3981"/>
                  </a:lnTo>
                  <a:lnTo>
                    <a:pt x="5716" y="4152"/>
                  </a:lnTo>
                  <a:lnTo>
                    <a:pt x="5838" y="4347"/>
                  </a:lnTo>
                  <a:lnTo>
                    <a:pt x="5887" y="4567"/>
                  </a:lnTo>
                  <a:lnTo>
                    <a:pt x="5911" y="4787"/>
                  </a:lnTo>
                  <a:lnTo>
                    <a:pt x="5887" y="5007"/>
                  </a:lnTo>
                  <a:lnTo>
                    <a:pt x="5838" y="5227"/>
                  </a:lnTo>
                  <a:lnTo>
                    <a:pt x="5716" y="5422"/>
                  </a:lnTo>
                  <a:lnTo>
                    <a:pt x="5594" y="5569"/>
                  </a:lnTo>
                  <a:lnTo>
                    <a:pt x="5423" y="5715"/>
                  </a:lnTo>
                  <a:lnTo>
                    <a:pt x="5228" y="5813"/>
                  </a:lnTo>
                  <a:lnTo>
                    <a:pt x="5032" y="5886"/>
                  </a:lnTo>
                  <a:lnTo>
                    <a:pt x="4788" y="5911"/>
                  </a:lnTo>
                  <a:lnTo>
                    <a:pt x="4568" y="5886"/>
                  </a:lnTo>
                  <a:lnTo>
                    <a:pt x="4348" y="5813"/>
                  </a:lnTo>
                  <a:lnTo>
                    <a:pt x="4177" y="5715"/>
                  </a:lnTo>
                  <a:lnTo>
                    <a:pt x="4006" y="5569"/>
                  </a:lnTo>
                  <a:lnTo>
                    <a:pt x="3860" y="5422"/>
                  </a:lnTo>
                  <a:lnTo>
                    <a:pt x="3762" y="5227"/>
                  </a:lnTo>
                  <a:lnTo>
                    <a:pt x="3689" y="5007"/>
                  </a:lnTo>
                  <a:lnTo>
                    <a:pt x="3664" y="4787"/>
                  </a:lnTo>
                  <a:lnTo>
                    <a:pt x="3689" y="4567"/>
                  </a:lnTo>
                  <a:lnTo>
                    <a:pt x="3762" y="4347"/>
                  </a:lnTo>
                  <a:lnTo>
                    <a:pt x="3860" y="4152"/>
                  </a:lnTo>
                  <a:lnTo>
                    <a:pt x="4006" y="3981"/>
                  </a:lnTo>
                  <a:lnTo>
                    <a:pt x="4177" y="3859"/>
                  </a:lnTo>
                  <a:lnTo>
                    <a:pt x="4348" y="3761"/>
                  </a:lnTo>
                  <a:lnTo>
                    <a:pt x="4568" y="3688"/>
                  </a:lnTo>
                  <a:lnTo>
                    <a:pt x="4788" y="3664"/>
                  </a:lnTo>
                  <a:close/>
                  <a:moveTo>
                    <a:pt x="4568" y="0"/>
                  </a:moveTo>
                  <a:lnTo>
                    <a:pt x="4348" y="49"/>
                  </a:lnTo>
                  <a:lnTo>
                    <a:pt x="4153" y="122"/>
                  </a:lnTo>
                  <a:lnTo>
                    <a:pt x="3933" y="220"/>
                  </a:lnTo>
                  <a:lnTo>
                    <a:pt x="3738" y="342"/>
                  </a:lnTo>
                  <a:lnTo>
                    <a:pt x="3542" y="489"/>
                  </a:lnTo>
                  <a:lnTo>
                    <a:pt x="3347" y="684"/>
                  </a:lnTo>
                  <a:lnTo>
                    <a:pt x="3176" y="904"/>
                  </a:lnTo>
                  <a:lnTo>
                    <a:pt x="2907" y="855"/>
                  </a:lnTo>
                  <a:lnTo>
                    <a:pt x="2663" y="855"/>
                  </a:lnTo>
                  <a:lnTo>
                    <a:pt x="2394" y="904"/>
                  </a:lnTo>
                  <a:lnTo>
                    <a:pt x="2175" y="953"/>
                  </a:lnTo>
                  <a:lnTo>
                    <a:pt x="1955" y="1026"/>
                  </a:lnTo>
                  <a:lnTo>
                    <a:pt x="1759" y="1124"/>
                  </a:lnTo>
                  <a:lnTo>
                    <a:pt x="1564" y="1246"/>
                  </a:lnTo>
                  <a:lnTo>
                    <a:pt x="1393" y="1392"/>
                  </a:lnTo>
                  <a:lnTo>
                    <a:pt x="1271" y="1563"/>
                  </a:lnTo>
                  <a:lnTo>
                    <a:pt x="1124" y="1734"/>
                  </a:lnTo>
                  <a:lnTo>
                    <a:pt x="1027" y="1930"/>
                  </a:lnTo>
                  <a:lnTo>
                    <a:pt x="953" y="2149"/>
                  </a:lnTo>
                  <a:lnTo>
                    <a:pt x="905" y="2394"/>
                  </a:lnTo>
                  <a:lnTo>
                    <a:pt x="880" y="2638"/>
                  </a:lnTo>
                  <a:lnTo>
                    <a:pt x="880" y="2906"/>
                  </a:lnTo>
                  <a:lnTo>
                    <a:pt x="905" y="3175"/>
                  </a:lnTo>
                  <a:lnTo>
                    <a:pt x="685" y="3346"/>
                  </a:lnTo>
                  <a:lnTo>
                    <a:pt x="514" y="3517"/>
                  </a:lnTo>
                  <a:lnTo>
                    <a:pt x="343" y="3712"/>
                  </a:lnTo>
                  <a:lnTo>
                    <a:pt x="221" y="3932"/>
                  </a:lnTo>
                  <a:lnTo>
                    <a:pt x="123" y="4128"/>
                  </a:lnTo>
                  <a:lnTo>
                    <a:pt x="50" y="4347"/>
                  </a:lnTo>
                  <a:lnTo>
                    <a:pt x="25" y="4567"/>
                  </a:lnTo>
                  <a:lnTo>
                    <a:pt x="1" y="4787"/>
                  </a:lnTo>
                  <a:lnTo>
                    <a:pt x="25" y="5007"/>
                  </a:lnTo>
                  <a:lnTo>
                    <a:pt x="50" y="5227"/>
                  </a:lnTo>
                  <a:lnTo>
                    <a:pt x="123" y="5422"/>
                  </a:lnTo>
                  <a:lnTo>
                    <a:pt x="221" y="5642"/>
                  </a:lnTo>
                  <a:lnTo>
                    <a:pt x="343" y="5837"/>
                  </a:lnTo>
                  <a:lnTo>
                    <a:pt x="514" y="6033"/>
                  </a:lnTo>
                  <a:lnTo>
                    <a:pt x="685" y="6228"/>
                  </a:lnTo>
                  <a:lnTo>
                    <a:pt x="905" y="6399"/>
                  </a:lnTo>
                  <a:lnTo>
                    <a:pt x="880" y="6668"/>
                  </a:lnTo>
                  <a:lnTo>
                    <a:pt x="880" y="6936"/>
                  </a:lnTo>
                  <a:lnTo>
                    <a:pt x="905" y="7181"/>
                  </a:lnTo>
                  <a:lnTo>
                    <a:pt x="953" y="7400"/>
                  </a:lnTo>
                  <a:lnTo>
                    <a:pt x="1027" y="7620"/>
                  </a:lnTo>
                  <a:lnTo>
                    <a:pt x="1124" y="7816"/>
                  </a:lnTo>
                  <a:lnTo>
                    <a:pt x="1271" y="8011"/>
                  </a:lnTo>
                  <a:lnTo>
                    <a:pt x="1393" y="8182"/>
                  </a:lnTo>
                  <a:lnTo>
                    <a:pt x="1564" y="8328"/>
                  </a:lnTo>
                  <a:lnTo>
                    <a:pt x="1759" y="8451"/>
                  </a:lnTo>
                  <a:lnTo>
                    <a:pt x="1955" y="8548"/>
                  </a:lnTo>
                  <a:lnTo>
                    <a:pt x="2175" y="8621"/>
                  </a:lnTo>
                  <a:lnTo>
                    <a:pt x="2394" y="8670"/>
                  </a:lnTo>
                  <a:lnTo>
                    <a:pt x="2663" y="8695"/>
                  </a:lnTo>
                  <a:lnTo>
                    <a:pt x="2907" y="8695"/>
                  </a:lnTo>
                  <a:lnTo>
                    <a:pt x="3176" y="8670"/>
                  </a:lnTo>
                  <a:lnTo>
                    <a:pt x="3420" y="8939"/>
                  </a:lnTo>
                  <a:lnTo>
                    <a:pt x="3664" y="9159"/>
                  </a:lnTo>
                  <a:lnTo>
                    <a:pt x="3933" y="9354"/>
                  </a:lnTo>
                  <a:lnTo>
                    <a:pt x="4202" y="9476"/>
                  </a:lnTo>
                  <a:lnTo>
                    <a:pt x="4202" y="19783"/>
                  </a:lnTo>
                  <a:lnTo>
                    <a:pt x="4226" y="19905"/>
                  </a:lnTo>
                  <a:lnTo>
                    <a:pt x="4251" y="20027"/>
                  </a:lnTo>
                  <a:lnTo>
                    <a:pt x="4299" y="20125"/>
                  </a:lnTo>
                  <a:lnTo>
                    <a:pt x="4373" y="20198"/>
                  </a:lnTo>
                  <a:lnTo>
                    <a:pt x="4470" y="20271"/>
                  </a:lnTo>
                  <a:lnTo>
                    <a:pt x="4568" y="20345"/>
                  </a:lnTo>
                  <a:lnTo>
                    <a:pt x="4666" y="20369"/>
                  </a:lnTo>
                  <a:lnTo>
                    <a:pt x="4910" y="20369"/>
                  </a:lnTo>
                  <a:lnTo>
                    <a:pt x="5032" y="20345"/>
                  </a:lnTo>
                  <a:lnTo>
                    <a:pt x="5130" y="20271"/>
                  </a:lnTo>
                  <a:lnTo>
                    <a:pt x="5203" y="20198"/>
                  </a:lnTo>
                  <a:lnTo>
                    <a:pt x="5276" y="20125"/>
                  </a:lnTo>
                  <a:lnTo>
                    <a:pt x="5350" y="20027"/>
                  </a:lnTo>
                  <a:lnTo>
                    <a:pt x="5374" y="19905"/>
                  </a:lnTo>
                  <a:lnTo>
                    <a:pt x="5374" y="19783"/>
                  </a:lnTo>
                  <a:lnTo>
                    <a:pt x="5374" y="9476"/>
                  </a:lnTo>
                  <a:lnTo>
                    <a:pt x="5667" y="9354"/>
                  </a:lnTo>
                  <a:lnTo>
                    <a:pt x="5936" y="9159"/>
                  </a:lnTo>
                  <a:lnTo>
                    <a:pt x="6180" y="8939"/>
                  </a:lnTo>
                  <a:lnTo>
                    <a:pt x="6400" y="8670"/>
                  </a:lnTo>
                  <a:lnTo>
                    <a:pt x="6668" y="8695"/>
                  </a:lnTo>
                  <a:lnTo>
                    <a:pt x="6937" y="8695"/>
                  </a:lnTo>
                  <a:lnTo>
                    <a:pt x="7181" y="8670"/>
                  </a:lnTo>
                  <a:lnTo>
                    <a:pt x="7426" y="8621"/>
                  </a:lnTo>
                  <a:lnTo>
                    <a:pt x="7645" y="8548"/>
                  </a:lnTo>
                  <a:lnTo>
                    <a:pt x="7841" y="8451"/>
                  </a:lnTo>
                  <a:lnTo>
                    <a:pt x="8012" y="8328"/>
                  </a:lnTo>
                  <a:lnTo>
                    <a:pt x="8183" y="8182"/>
                  </a:lnTo>
                  <a:lnTo>
                    <a:pt x="8329" y="8011"/>
                  </a:lnTo>
                  <a:lnTo>
                    <a:pt x="8451" y="7816"/>
                  </a:lnTo>
                  <a:lnTo>
                    <a:pt x="8549" y="7620"/>
                  </a:lnTo>
                  <a:lnTo>
                    <a:pt x="8622" y="7400"/>
                  </a:lnTo>
                  <a:lnTo>
                    <a:pt x="8696" y="7181"/>
                  </a:lnTo>
                  <a:lnTo>
                    <a:pt x="8720" y="6936"/>
                  </a:lnTo>
                  <a:lnTo>
                    <a:pt x="8720" y="6668"/>
                  </a:lnTo>
                  <a:lnTo>
                    <a:pt x="8696" y="6399"/>
                  </a:lnTo>
                  <a:lnTo>
                    <a:pt x="8891" y="6228"/>
                  </a:lnTo>
                  <a:lnTo>
                    <a:pt x="9086" y="6033"/>
                  </a:lnTo>
                  <a:lnTo>
                    <a:pt x="9233" y="5837"/>
                  </a:lnTo>
                  <a:lnTo>
                    <a:pt x="9355" y="5642"/>
                  </a:lnTo>
                  <a:lnTo>
                    <a:pt x="9453" y="5422"/>
                  </a:lnTo>
                  <a:lnTo>
                    <a:pt x="9526" y="5227"/>
                  </a:lnTo>
                  <a:lnTo>
                    <a:pt x="9575" y="5007"/>
                  </a:lnTo>
                  <a:lnTo>
                    <a:pt x="9599" y="4787"/>
                  </a:lnTo>
                  <a:lnTo>
                    <a:pt x="9575" y="4567"/>
                  </a:lnTo>
                  <a:lnTo>
                    <a:pt x="9526" y="4347"/>
                  </a:lnTo>
                  <a:lnTo>
                    <a:pt x="9453" y="4128"/>
                  </a:lnTo>
                  <a:lnTo>
                    <a:pt x="9355" y="3932"/>
                  </a:lnTo>
                  <a:lnTo>
                    <a:pt x="9233" y="3712"/>
                  </a:lnTo>
                  <a:lnTo>
                    <a:pt x="9086" y="3517"/>
                  </a:lnTo>
                  <a:lnTo>
                    <a:pt x="8891" y="3346"/>
                  </a:lnTo>
                  <a:lnTo>
                    <a:pt x="8696" y="3175"/>
                  </a:lnTo>
                  <a:lnTo>
                    <a:pt x="8720" y="2906"/>
                  </a:lnTo>
                  <a:lnTo>
                    <a:pt x="8720" y="2638"/>
                  </a:lnTo>
                  <a:lnTo>
                    <a:pt x="8696" y="2394"/>
                  </a:lnTo>
                  <a:lnTo>
                    <a:pt x="8622" y="2149"/>
                  </a:lnTo>
                  <a:lnTo>
                    <a:pt x="8549" y="1930"/>
                  </a:lnTo>
                  <a:lnTo>
                    <a:pt x="8451" y="1734"/>
                  </a:lnTo>
                  <a:lnTo>
                    <a:pt x="8329" y="1563"/>
                  </a:lnTo>
                  <a:lnTo>
                    <a:pt x="8183" y="1392"/>
                  </a:lnTo>
                  <a:lnTo>
                    <a:pt x="8012" y="1246"/>
                  </a:lnTo>
                  <a:lnTo>
                    <a:pt x="7841" y="1124"/>
                  </a:lnTo>
                  <a:lnTo>
                    <a:pt x="7645" y="1026"/>
                  </a:lnTo>
                  <a:lnTo>
                    <a:pt x="7426" y="953"/>
                  </a:lnTo>
                  <a:lnTo>
                    <a:pt x="7181" y="904"/>
                  </a:lnTo>
                  <a:lnTo>
                    <a:pt x="6937" y="855"/>
                  </a:lnTo>
                  <a:lnTo>
                    <a:pt x="6668" y="855"/>
                  </a:lnTo>
                  <a:lnTo>
                    <a:pt x="6400" y="904"/>
                  </a:lnTo>
                  <a:lnTo>
                    <a:pt x="6229" y="684"/>
                  </a:lnTo>
                  <a:lnTo>
                    <a:pt x="6058" y="489"/>
                  </a:lnTo>
                  <a:lnTo>
                    <a:pt x="5863" y="342"/>
                  </a:lnTo>
                  <a:lnTo>
                    <a:pt x="5643" y="220"/>
                  </a:lnTo>
                  <a:lnTo>
                    <a:pt x="5447" y="122"/>
                  </a:lnTo>
                  <a:lnTo>
                    <a:pt x="5228" y="49"/>
                  </a:lnTo>
                  <a:lnTo>
                    <a:pt x="500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" name="Google Shape;903;p47"/>
          <p:cNvGrpSpPr/>
          <p:nvPr/>
        </p:nvGrpSpPr>
        <p:grpSpPr>
          <a:xfrm>
            <a:off x="2064346" y="3734722"/>
            <a:ext cx="318014" cy="414510"/>
            <a:chOff x="2624850" y="4296000"/>
            <a:chExt cx="380400" cy="495825"/>
          </a:xfrm>
          <a:solidFill>
            <a:schemeClr val="tx1"/>
          </a:solidFill>
        </p:grpSpPr>
        <p:sp>
          <p:nvSpPr>
            <p:cNvPr id="904" name="Google Shape;904;p47"/>
            <p:cNvSpPr/>
            <p:nvPr/>
          </p:nvSpPr>
          <p:spPr>
            <a:xfrm>
              <a:off x="2845875" y="4296000"/>
              <a:ext cx="126425" cy="125800"/>
            </a:xfrm>
            <a:custGeom>
              <a:avLst/>
              <a:gdLst/>
              <a:ahLst/>
              <a:cxnLst/>
              <a:rect l="l" t="t" r="r" b="b"/>
              <a:pathLst>
                <a:path w="5057" h="5032" extrusionOk="0">
                  <a:moveTo>
                    <a:pt x="4812" y="1"/>
                  </a:moveTo>
                  <a:lnTo>
                    <a:pt x="4372" y="74"/>
                  </a:lnTo>
                  <a:lnTo>
                    <a:pt x="3762" y="196"/>
                  </a:lnTo>
                  <a:lnTo>
                    <a:pt x="3053" y="392"/>
                  </a:lnTo>
                  <a:lnTo>
                    <a:pt x="2321" y="636"/>
                  </a:lnTo>
                  <a:lnTo>
                    <a:pt x="1612" y="929"/>
                  </a:lnTo>
                  <a:lnTo>
                    <a:pt x="1295" y="1075"/>
                  </a:lnTo>
                  <a:lnTo>
                    <a:pt x="1026" y="1222"/>
                  </a:lnTo>
                  <a:lnTo>
                    <a:pt x="782" y="1368"/>
                  </a:lnTo>
                  <a:lnTo>
                    <a:pt x="611" y="1515"/>
                  </a:lnTo>
                  <a:lnTo>
                    <a:pt x="489" y="1662"/>
                  </a:lnTo>
                  <a:lnTo>
                    <a:pt x="367" y="1808"/>
                  </a:lnTo>
                  <a:lnTo>
                    <a:pt x="269" y="1979"/>
                  </a:lnTo>
                  <a:lnTo>
                    <a:pt x="172" y="2150"/>
                  </a:lnTo>
                  <a:lnTo>
                    <a:pt x="123" y="2321"/>
                  </a:lnTo>
                  <a:lnTo>
                    <a:pt x="74" y="2492"/>
                  </a:lnTo>
                  <a:lnTo>
                    <a:pt x="25" y="2687"/>
                  </a:lnTo>
                  <a:lnTo>
                    <a:pt x="1" y="2858"/>
                  </a:lnTo>
                  <a:lnTo>
                    <a:pt x="1" y="3054"/>
                  </a:lnTo>
                  <a:lnTo>
                    <a:pt x="25" y="3225"/>
                  </a:lnTo>
                  <a:lnTo>
                    <a:pt x="49" y="3420"/>
                  </a:lnTo>
                  <a:lnTo>
                    <a:pt x="98" y="3591"/>
                  </a:lnTo>
                  <a:lnTo>
                    <a:pt x="172" y="3762"/>
                  </a:lnTo>
                  <a:lnTo>
                    <a:pt x="245" y="3933"/>
                  </a:lnTo>
                  <a:lnTo>
                    <a:pt x="342" y="4104"/>
                  </a:lnTo>
                  <a:lnTo>
                    <a:pt x="440" y="4250"/>
                  </a:lnTo>
                  <a:lnTo>
                    <a:pt x="2638" y="2052"/>
                  </a:lnTo>
                  <a:lnTo>
                    <a:pt x="2736" y="2003"/>
                  </a:lnTo>
                  <a:lnTo>
                    <a:pt x="2809" y="1979"/>
                  </a:lnTo>
                  <a:lnTo>
                    <a:pt x="2907" y="2003"/>
                  </a:lnTo>
                  <a:lnTo>
                    <a:pt x="2980" y="2052"/>
                  </a:lnTo>
                  <a:lnTo>
                    <a:pt x="3029" y="2126"/>
                  </a:lnTo>
                  <a:lnTo>
                    <a:pt x="3053" y="2223"/>
                  </a:lnTo>
                  <a:lnTo>
                    <a:pt x="3029" y="2321"/>
                  </a:lnTo>
                  <a:lnTo>
                    <a:pt x="2980" y="2394"/>
                  </a:lnTo>
                  <a:lnTo>
                    <a:pt x="782" y="4592"/>
                  </a:lnTo>
                  <a:lnTo>
                    <a:pt x="953" y="4690"/>
                  </a:lnTo>
                  <a:lnTo>
                    <a:pt x="1100" y="4788"/>
                  </a:lnTo>
                  <a:lnTo>
                    <a:pt x="1271" y="4885"/>
                  </a:lnTo>
                  <a:lnTo>
                    <a:pt x="1466" y="4934"/>
                  </a:lnTo>
                  <a:lnTo>
                    <a:pt x="1637" y="4983"/>
                  </a:lnTo>
                  <a:lnTo>
                    <a:pt x="1808" y="5008"/>
                  </a:lnTo>
                  <a:lnTo>
                    <a:pt x="2003" y="5032"/>
                  </a:lnTo>
                  <a:lnTo>
                    <a:pt x="2174" y="5032"/>
                  </a:lnTo>
                  <a:lnTo>
                    <a:pt x="2370" y="5008"/>
                  </a:lnTo>
                  <a:lnTo>
                    <a:pt x="2541" y="4983"/>
                  </a:lnTo>
                  <a:lnTo>
                    <a:pt x="2712" y="4934"/>
                  </a:lnTo>
                  <a:lnTo>
                    <a:pt x="2907" y="4861"/>
                  </a:lnTo>
                  <a:lnTo>
                    <a:pt x="3053" y="4788"/>
                  </a:lnTo>
                  <a:lnTo>
                    <a:pt x="3224" y="4690"/>
                  </a:lnTo>
                  <a:lnTo>
                    <a:pt x="3371" y="4568"/>
                  </a:lnTo>
                  <a:lnTo>
                    <a:pt x="3517" y="4421"/>
                  </a:lnTo>
                  <a:lnTo>
                    <a:pt x="3664" y="4250"/>
                  </a:lnTo>
                  <a:lnTo>
                    <a:pt x="3835" y="4006"/>
                  </a:lnTo>
                  <a:lnTo>
                    <a:pt x="3981" y="3738"/>
                  </a:lnTo>
                  <a:lnTo>
                    <a:pt x="4128" y="3420"/>
                  </a:lnTo>
                  <a:lnTo>
                    <a:pt x="4397" y="2736"/>
                  </a:lnTo>
                  <a:lnTo>
                    <a:pt x="4641" y="1979"/>
                  </a:lnTo>
                  <a:lnTo>
                    <a:pt x="4836" y="1271"/>
                  </a:lnTo>
                  <a:lnTo>
                    <a:pt x="4983" y="660"/>
                  </a:lnTo>
                  <a:lnTo>
                    <a:pt x="5032" y="221"/>
                  </a:lnTo>
                  <a:lnTo>
                    <a:pt x="5056" y="98"/>
                  </a:lnTo>
                  <a:lnTo>
                    <a:pt x="5032" y="25"/>
                  </a:lnTo>
                  <a:lnTo>
                    <a:pt x="49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47"/>
            <p:cNvSpPr/>
            <p:nvPr/>
          </p:nvSpPr>
          <p:spPr>
            <a:xfrm>
              <a:off x="2635850" y="4316150"/>
              <a:ext cx="369400" cy="475675"/>
            </a:xfrm>
            <a:custGeom>
              <a:avLst/>
              <a:gdLst/>
              <a:ahLst/>
              <a:cxnLst/>
              <a:rect l="l" t="t" r="r" b="b"/>
              <a:pathLst>
                <a:path w="14776" h="19027" extrusionOk="0">
                  <a:moveTo>
                    <a:pt x="7400" y="1"/>
                  </a:moveTo>
                  <a:lnTo>
                    <a:pt x="7254" y="25"/>
                  </a:lnTo>
                  <a:lnTo>
                    <a:pt x="7132" y="50"/>
                  </a:lnTo>
                  <a:lnTo>
                    <a:pt x="7034" y="123"/>
                  </a:lnTo>
                  <a:lnTo>
                    <a:pt x="6936" y="196"/>
                  </a:lnTo>
                  <a:lnTo>
                    <a:pt x="6863" y="294"/>
                  </a:lnTo>
                  <a:lnTo>
                    <a:pt x="6790" y="392"/>
                  </a:lnTo>
                  <a:lnTo>
                    <a:pt x="6765" y="514"/>
                  </a:lnTo>
                  <a:lnTo>
                    <a:pt x="6741" y="636"/>
                  </a:lnTo>
                  <a:lnTo>
                    <a:pt x="6741" y="4226"/>
                  </a:lnTo>
                  <a:lnTo>
                    <a:pt x="6887" y="4592"/>
                  </a:lnTo>
                  <a:lnTo>
                    <a:pt x="7009" y="4959"/>
                  </a:lnTo>
                  <a:lnTo>
                    <a:pt x="7058" y="5325"/>
                  </a:lnTo>
                  <a:lnTo>
                    <a:pt x="7083" y="5716"/>
                  </a:lnTo>
                  <a:lnTo>
                    <a:pt x="7058" y="6107"/>
                  </a:lnTo>
                  <a:lnTo>
                    <a:pt x="7009" y="6473"/>
                  </a:lnTo>
                  <a:lnTo>
                    <a:pt x="6887" y="6864"/>
                  </a:lnTo>
                  <a:lnTo>
                    <a:pt x="6741" y="7230"/>
                  </a:lnTo>
                  <a:lnTo>
                    <a:pt x="6741" y="13629"/>
                  </a:lnTo>
                  <a:lnTo>
                    <a:pt x="6203" y="13678"/>
                  </a:lnTo>
                  <a:lnTo>
                    <a:pt x="5666" y="13775"/>
                  </a:lnTo>
                  <a:lnTo>
                    <a:pt x="5153" y="13897"/>
                  </a:lnTo>
                  <a:lnTo>
                    <a:pt x="4640" y="14044"/>
                  </a:lnTo>
                  <a:lnTo>
                    <a:pt x="4152" y="14239"/>
                  </a:lnTo>
                  <a:lnTo>
                    <a:pt x="3688" y="14459"/>
                  </a:lnTo>
                  <a:lnTo>
                    <a:pt x="3224" y="14703"/>
                  </a:lnTo>
                  <a:lnTo>
                    <a:pt x="2784" y="14972"/>
                  </a:lnTo>
                  <a:lnTo>
                    <a:pt x="2369" y="15265"/>
                  </a:lnTo>
                  <a:lnTo>
                    <a:pt x="1954" y="15583"/>
                  </a:lnTo>
                  <a:lnTo>
                    <a:pt x="1588" y="15925"/>
                  </a:lnTo>
                  <a:lnTo>
                    <a:pt x="1221" y="16291"/>
                  </a:lnTo>
                  <a:lnTo>
                    <a:pt x="879" y="16682"/>
                  </a:lnTo>
                  <a:lnTo>
                    <a:pt x="562" y="17097"/>
                  </a:lnTo>
                  <a:lnTo>
                    <a:pt x="269" y="17512"/>
                  </a:lnTo>
                  <a:lnTo>
                    <a:pt x="0" y="17952"/>
                  </a:lnTo>
                  <a:lnTo>
                    <a:pt x="293" y="18074"/>
                  </a:lnTo>
                  <a:lnTo>
                    <a:pt x="611" y="18196"/>
                  </a:lnTo>
                  <a:lnTo>
                    <a:pt x="1319" y="18391"/>
                  </a:lnTo>
                  <a:lnTo>
                    <a:pt x="2125" y="18587"/>
                  </a:lnTo>
                  <a:lnTo>
                    <a:pt x="3053" y="18733"/>
                  </a:lnTo>
                  <a:lnTo>
                    <a:pt x="4030" y="18855"/>
                  </a:lnTo>
                  <a:lnTo>
                    <a:pt x="5104" y="18953"/>
                  </a:lnTo>
                  <a:lnTo>
                    <a:pt x="6228" y="19002"/>
                  </a:lnTo>
                  <a:lnTo>
                    <a:pt x="7376" y="19026"/>
                  </a:lnTo>
                  <a:lnTo>
                    <a:pt x="8548" y="19002"/>
                  </a:lnTo>
                  <a:lnTo>
                    <a:pt x="9672" y="18953"/>
                  </a:lnTo>
                  <a:lnTo>
                    <a:pt x="10746" y="18855"/>
                  </a:lnTo>
                  <a:lnTo>
                    <a:pt x="11723" y="18733"/>
                  </a:lnTo>
                  <a:lnTo>
                    <a:pt x="12651" y="18587"/>
                  </a:lnTo>
                  <a:lnTo>
                    <a:pt x="13457" y="18391"/>
                  </a:lnTo>
                  <a:lnTo>
                    <a:pt x="14165" y="18196"/>
                  </a:lnTo>
                  <a:lnTo>
                    <a:pt x="14483" y="18074"/>
                  </a:lnTo>
                  <a:lnTo>
                    <a:pt x="14776" y="17952"/>
                  </a:lnTo>
                  <a:lnTo>
                    <a:pt x="14507" y="17512"/>
                  </a:lnTo>
                  <a:lnTo>
                    <a:pt x="14214" y="17097"/>
                  </a:lnTo>
                  <a:lnTo>
                    <a:pt x="13897" y="16682"/>
                  </a:lnTo>
                  <a:lnTo>
                    <a:pt x="13555" y="16291"/>
                  </a:lnTo>
                  <a:lnTo>
                    <a:pt x="13188" y="15925"/>
                  </a:lnTo>
                  <a:lnTo>
                    <a:pt x="12822" y="15583"/>
                  </a:lnTo>
                  <a:lnTo>
                    <a:pt x="12407" y="15265"/>
                  </a:lnTo>
                  <a:lnTo>
                    <a:pt x="11992" y="14972"/>
                  </a:lnTo>
                  <a:lnTo>
                    <a:pt x="11552" y="14703"/>
                  </a:lnTo>
                  <a:lnTo>
                    <a:pt x="11088" y="14459"/>
                  </a:lnTo>
                  <a:lnTo>
                    <a:pt x="10624" y="14239"/>
                  </a:lnTo>
                  <a:lnTo>
                    <a:pt x="10136" y="14044"/>
                  </a:lnTo>
                  <a:lnTo>
                    <a:pt x="9623" y="13897"/>
                  </a:lnTo>
                  <a:lnTo>
                    <a:pt x="9110" y="13775"/>
                  </a:lnTo>
                  <a:lnTo>
                    <a:pt x="8573" y="13678"/>
                  </a:lnTo>
                  <a:lnTo>
                    <a:pt x="8035" y="13629"/>
                  </a:lnTo>
                  <a:lnTo>
                    <a:pt x="8035" y="3347"/>
                  </a:lnTo>
                  <a:lnTo>
                    <a:pt x="7913" y="3054"/>
                  </a:lnTo>
                  <a:lnTo>
                    <a:pt x="7840" y="2761"/>
                  </a:lnTo>
                  <a:lnTo>
                    <a:pt x="7791" y="2467"/>
                  </a:lnTo>
                  <a:lnTo>
                    <a:pt x="7767" y="2174"/>
                  </a:lnTo>
                  <a:lnTo>
                    <a:pt x="7791" y="1857"/>
                  </a:lnTo>
                  <a:lnTo>
                    <a:pt x="7840" y="1564"/>
                  </a:lnTo>
                  <a:lnTo>
                    <a:pt x="7913" y="1271"/>
                  </a:lnTo>
                  <a:lnTo>
                    <a:pt x="8035" y="978"/>
                  </a:lnTo>
                  <a:lnTo>
                    <a:pt x="8035" y="636"/>
                  </a:lnTo>
                  <a:lnTo>
                    <a:pt x="8011" y="514"/>
                  </a:lnTo>
                  <a:lnTo>
                    <a:pt x="7986" y="392"/>
                  </a:lnTo>
                  <a:lnTo>
                    <a:pt x="7913" y="294"/>
                  </a:lnTo>
                  <a:lnTo>
                    <a:pt x="7840" y="196"/>
                  </a:lnTo>
                  <a:lnTo>
                    <a:pt x="7742" y="123"/>
                  </a:lnTo>
                  <a:lnTo>
                    <a:pt x="7644" y="50"/>
                  </a:lnTo>
                  <a:lnTo>
                    <a:pt x="7522" y="25"/>
                  </a:lnTo>
                  <a:lnTo>
                    <a:pt x="74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47"/>
            <p:cNvSpPr/>
            <p:nvPr/>
          </p:nvSpPr>
          <p:spPr>
            <a:xfrm>
              <a:off x="2624850" y="4357675"/>
              <a:ext cx="171600" cy="171600"/>
            </a:xfrm>
            <a:custGeom>
              <a:avLst/>
              <a:gdLst/>
              <a:ahLst/>
              <a:cxnLst/>
              <a:rect l="l" t="t" r="r" b="b"/>
              <a:pathLst>
                <a:path w="6864" h="6864" extrusionOk="0">
                  <a:moveTo>
                    <a:pt x="74" y="1"/>
                  </a:moveTo>
                  <a:lnTo>
                    <a:pt x="25" y="25"/>
                  </a:lnTo>
                  <a:lnTo>
                    <a:pt x="0" y="74"/>
                  </a:lnTo>
                  <a:lnTo>
                    <a:pt x="0" y="123"/>
                  </a:lnTo>
                  <a:lnTo>
                    <a:pt x="0" y="318"/>
                  </a:lnTo>
                  <a:lnTo>
                    <a:pt x="25" y="587"/>
                  </a:lnTo>
                  <a:lnTo>
                    <a:pt x="74" y="929"/>
                  </a:lnTo>
                  <a:lnTo>
                    <a:pt x="269" y="1759"/>
                  </a:lnTo>
                  <a:lnTo>
                    <a:pt x="538" y="2736"/>
                  </a:lnTo>
                  <a:lnTo>
                    <a:pt x="880" y="3737"/>
                  </a:lnTo>
                  <a:lnTo>
                    <a:pt x="1051" y="4226"/>
                  </a:lnTo>
                  <a:lnTo>
                    <a:pt x="1246" y="4690"/>
                  </a:lnTo>
                  <a:lnTo>
                    <a:pt x="1441" y="5105"/>
                  </a:lnTo>
                  <a:lnTo>
                    <a:pt x="1661" y="5496"/>
                  </a:lnTo>
                  <a:lnTo>
                    <a:pt x="1857" y="5813"/>
                  </a:lnTo>
                  <a:lnTo>
                    <a:pt x="2076" y="6057"/>
                  </a:lnTo>
                  <a:lnTo>
                    <a:pt x="2272" y="6228"/>
                  </a:lnTo>
                  <a:lnTo>
                    <a:pt x="2492" y="6399"/>
                  </a:lnTo>
                  <a:lnTo>
                    <a:pt x="2711" y="6521"/>
                  </a:lnTo>
                  <a:lnTo>
                    <a:pt x="2956" y="6644"/>
                  </a:lnTo>
                  <a:lnTo>
                    <a:pt x="3200" y="6741"/>
                  </a:lnTo>
                  <a:lnTo>
                    <a:pt x="3444" y="6815"/>
                  </a:lnTo>
                  <a:lnTo>
                    <a:pt x="3688" y="6863"/>
                  </a:lnTo>
                  <a:lnTo>
                    <a:pt x="4201" y="6863"/>
                  </a:lnTo>
                  <a:lnTo>
                    <a:pt x="4445" y="6839"/>
                  </a:lnTo>
                  <a:lnTo>
                    <a:pt x="4690" y="6815"/>
                  </a:lnTo>
                  <a:lnTo>
                    <a:pt x="4958" y="6741"/>
                  </a:lnTo>
                  <a:lnTo>
                    <a:pt x="5178" y="6644"/>
                  </a:lnTo>
                  <a:lnTo>
                    <a:pt x="5422" y="6521"/>
                  </a:lnTo>
                  <a:lnTo>
                    <a:pt x="5642" y="6399"/>
                  </a:lnTo>
                  <a:lnTo>
                    <a:pt x="5862" y="6228"/>
                  </a:lnTo>
                  <a:lnTo>
                    <a:pt x="2198" y="2565"/>
                  </a:lnTo>
                  <a:lnTo>
                    <a:pt x="2150" y="2492"/>
                  </a:lnTo>
                  <a:lnTo>
                    <a:pt x="2125" y="2394"/>
                  </a:lnTo>
                  <a:lnTo>
                    <a:pt x="2150" y="2296"/>
                  </a:lnTo>
                  <a:lnTo>
                    <a:pt x="2198" y="2199"/>
                  </a:lnTo>
                  <a:lnTo>
                    <a:pt x="2296" y="2150"/>
                  </a:lnTo>
                  <a:lnTo>
                    <a:pt x="2394" y="2125"/>
                  </a:lnTo>
                  <a:lnTo>
                    <a:pt x="2492" y="2150"/>
                  </a:lnTo>
                  <a:lnTo>
                    <a:pt x="2565" y="2199"/>
                  </a:lnTo>
                  <a:lnTo>
                    <a:pt x="6228" y="5862"/>
                  </a:lnTo>
                  <a:lnTo>
                    <a:pt x="6375" y="5642"/>
                  </a:lnTo>
                  <a:lnTo>
                    <a:pt x="6521" y="5422"/>
                  </a:lnTo>
                  <a:lnTo>
                    <a:pt x="6643" y="5203"/>
                  </a:lnTo>
                  <a:lnTo>
                    <a:pt x="6741" y="4958"/>
                  </a:lnTo>
                  <a:lnTo>
                    <a:pt x="6814" y="4714"/>
                  </a:lnTo>
                  <a:lnTo>
                    <a:pt x="6839" y="4446"/>
                  </a:lnTo>
                  <a:lnTo>
                    <a:pt x="6863" y="4201"/>
                  </a:lnTo>
                  <a:lnTo>
                    <a:pt x="6863" y="3933"/>
                  </a:lnTo>
                  <a:lnTo>
                    <a:pt x="6839" y="3688"/>
                  </a:lnTo>
                  <a:lnTo>
                    <a:pt x="6814" y="3444"/>
                  </a:lnTo>
                  <a:lnTo>
                    <a:pt x="6741" y="3200"/>
                  </a:lnTo>
                  <a:lnTo>
                    <a:pt x="6643" y="2956"/>
                  </a:lnTo>
                  <a:lnTo>
                    <a:pt x="6521" y="2711"/>
                  </a:lnTo>
                  <a:lnTo>
                    <a:pt x="6399" y="2492"/>
                  </a:lnTo>
                  <a:lnTo>
                    <a:pt x="6228" y="2272"/>
                  </a:lnTo>
                  <a:lnTo>
                    <a:pt x="6057" y="2076"/>
                  </a:lnTo>
                  <a:lnTo>
                    <a:pt x="5813" y="1857"/>
                  </a:lnTo>
                  <a:lnTo>
                    <a:pt x="5496" y="1661"/>
                  </a:lnTo>
                  <a:lnTo>
                    <a:pt x="5105" y="1466"/>
                  </a:lnTo>
                  <a:lnTo>
                    <a:pt x="4690" y="1246"/>
                  </a:lnTo>
                  <a:lnTo>
                    <a:pt x="4226" y="1051"/>
                  </a:lnTo>
                  <a:lnTo>
                    <a:pt x="3737" y="880"/>
                  </a:lnTo>
                  <a:lnTo>
                    <a:pt x="2736" y="538"/>
                  </a:lnTo>
                  <a:lnTo>
                    <a:pt x="1759" y="269"/>
                  </a:lnTo>
                  <a:lnTo>
                    <a:pt x="928" y="74"/>
                  </a:lnTo>
                  <a:lnTo>
                    <a:pt x="587" y="25"/>
                  </a:lnTo>
                  <a:lnTo>
                    <a:pt x="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7" name="Google Shape;907;p47"/>
          <p:cNvSpPr/>
          <p:nvPr/>
        </p:nvSpPr>
        <p:spPr>
          <a:xfrm>
            <a:off x="3180303" y="3772127"/>
            <a:ext cx="339959" cy="339980"/>
          </a:xfrm>
          <a:custGeom>
            <a:avLst/>
            <a:gdLst/>
            <a:ahLst/>
            <a:cxnLst/>
            <a:rect l="l" t="t" r="r" b="b"/>
            <a:pathLst>
              <a:path w="16266" h="16267" extrusionOk="0">
                <a:moveTo>
                  <a:pt x="11503" y="5349"/>
                </a:moveTo>
                <a:lnTo>
                  <a:pt x="11650" y="5398"/>
                </a:lnTo>
                <a:lnTo>
                  <a:pt x="11796" y="5447"/>
                </a:lnTo>
                <a:lnTo>
                  <a:pt x="11919" y="5545"/>
                </a:lnTo>
                <a:lnTo>
                  <a:pt x="12065" y="5691"/>
                </a:lnTo>
                <a:lnTo>
                  <a:pt x="12163" y="5838"/>
                </a:lnTo>
                <a:lnTo>
                  <a:pt x="12212" y="6033"/>
                </a:lnTo>
                <a:lnTo>
                  <a:pt x="12236" y="6229"/>
                </a:lnTo>
                <a:lnTo>
                  <a:pt x="12236" y="6375"/>
                </a:lnTo>
                <a:lnTo>
                  <a:pt x="12187" y="6522"/>
                </a:lnTo>
                <a:lnTo>
                  <a:pt x="12138" y="6644"/>
                </a:lnTo>
                <a:lnTo>
                  <a:pt x="12041" y="6766"/>
                </a:lnTo>
                <a:lnTo>
                  <a:pt x="7938" y="10893"/>
                </a:lnTo>
                <a:lnTo>
                  <a:pt x="7816" y="11015"/>
                </a:lnTo>
                <a:lnTo>
                  <a:pt x="7645" y="11113"/>
                </a:lnTo>
                <a:lnTo>
                  <a:pt x="7474" y="11186"/>
                </a:lnTo>
                <a:lnTo>
                  <a:pt x="7303" y="11211"/>
                </a:lnTo>
                <a:lnTo>
                  <a:pt x="7083" y="11211"/>
                </a:lnTo>
                <a:lnTo>
                  <a:pt x="6912" y="11162"/>
                </a:lnTo>
                <a:lnTo>
                  <a:pt x="6765" y="11064"/>
                </a:lnTo>
                <a:lnTo>
                  <a:pt x="6619" y="10967"/>
                </a:lnTo>
                <a:lnTo>
                  <a:pt x="4567" y="8915"/>
                </a:lnTo>
                <a:lnTo>
                  <a:pt x="4470" y="8769"/>
                </a:lnTo>
                <a:lnTo>
                  <a:pt x="4372" y="8622"/>
                </a:lnTo>
                <a:lnTo>
                  <a:pt x="4323" y="8451"/>
                </a:lnTo>
                <a:lnTo>
                  <a:pt x="4323" y="8280"/>
                </a:lnTo>
                <a:lnTo>
                  <a:pt x="4323" y="8109"/>
                </a:lnTo>
                <a:lnTo>
                  <a:pt x="4372" y="7938"/>
                </a:lnTo>
                <a:lnTo>
                  <a:pt x="4470" y="7792"/>
                </a:lnTo>
                <a:lnTo>
                  <a:pt x="4567" y="7670"/>
                </a:lnTo>
                <a:lnTo>
                  <a:pt x="4714" y="7547"/>
                </a:lnTo>
                <a:lnTo>
                  <a:pt x="4860" y="7474"/>
                </a:lnTo>
                <a:lnTo>
                  <a:pt x="5031" y="7425"/>
                </a:lnTo>
                <a:lnTo>
                  <a:pt x="5202" y="7401"/>
                </a:lnTo>
                <a:lnTo>
                  <a:pt x="5373" y="7425"/>
                </a:lnTo>
                <a:lnTo>
                  <a:pt x="5520" y="7474"/>
                </a:lnTo>
                <a:lnTo>
                  <a:pt x="5691" y="7547"/>
                </a:lnTo>
                <a:lnTo>
                  <a:pt x="5813" y="7670"/>
                </a:lnTo>
                <a:lnTo>
                  <a:pt x="7181" y="9013"/>
                </a:lnTo>
                <a:lnTo>
                  <a:pt x="10673" y="5667"/>
                </a:lnTo>
                <a:lnTo>
                  <a:pt x="10820" y="5520"/>
                </a:lnTo>
                <a:lnTo>
                  <a:pt x="10991" y="5423"/>
                </a:lnTo>
                <a:lnTo>
                  <a:pt x="11161" y="5374"/>
                </a:lnTo>
                <a:lnTo>
                  <a:pt x="11357" y="5349"/>
                </a:lnTo>
                <a:close/>
                <a:moveTo>
                  <a:pt x="7718" y="1"/>
                </a:moveTo>
                <a:lnTo>
                  <a:pt x="7303" y="50"/>
                </a:lnTo>
                <a:lnTo>
                  <a:pt x="6887" y="98"/>
                </a:lnTo>
                <a:lnTo>
                  <a:pt x="6497" y="172"/>
                </a:lnTo>
                <a:lnTo>
                  <a:pt x="6106" y="245"/>
                </a:lnTo>
                <a:lnTo>
                  <a:pt x="5715" y="367"/>
                </a:lnTo>
                <a:lnTo>
                  <a:pt x="5349" y="489"/>
                </a:lnTo>
                <a:lnTo>
                  <a:pt x="4958" y="636"/>
                </a:lnTo>
                <a:lnTo>
                  <a:pt x="4616" y="807"/>
                </a:lnTo>
                <a:lnTo>
                  <a:pt x="4250" y="978"/>
                </a:lnTo>
                <a:lnTo>
                  <a:pt x="3908" y="1173"/>
                </a:lnTo>
                <a:lnTo>
                  <a:pt x="3590" y="1393"/>
                </a:lnTo>
                <a:lnTo>
                  <a:pt x="3273" y="1613"/>
                </a:lnTo>
                <a:lnTo>
                  <a:pt x="2955" y="1857"/>
                </a:lnTo>
                <a:lnTo>
                  <a:pt x="2662" y="2125"/>
                </a:lnTo>
                <a:lnTo>
                  <a:pt x="2394" y="2394"/>
                </a:lnTo>
                <a:lnTo>
                  <a:pt x="2125" y="2663"/>
                </a:lnTo>
                <a:lnTo>
                  <a:pt x="1856" y="2956"/>
                </a:lnTo>
                <a:lnTo>
                  <a:pt x="1612" y="3273"/>
                </a:lnTo>
                <a:lnTo>
                  <a:pt x="1392" y="3591"/>
                </a:lnTo>
                <a:lnTo>
                  <a:pt x="1172" y="3908"/>
                </a:lnTo>
                <a:lnTo>
                  <a:pt x="977" y="4250"/>
                </a:lnTo>
                <a:lnTo>
                  <a:pt x="806" y="4617"/>
                </a:lnTo>
                <a:lnTo>
                  <a:pt x="635" y="4959"/>
                </a:lnTo>
                <a:lnTo>
                  <a:pt x="489" y="5349"/>
                </a:lnTo>
                <a:lnTo>
                  <a:pt x="366" y="5716"/>
                </a:lnTo>
                <a:lnTo>
                  <a:pt x="244" y="6106"/>
                </a:lnTo>
                <a:lnTo>
                  <a:pt x="171" y="6497"/>
                </a:lnTo>
                <a:lnTo>
                  <a:pt x="98" y="6888"/>
                </a:lnTo>
                <a:lnTo>
                  <a:pt x="49" y="7303"/>
                </a:lnTo>
                <a:lnTo>
                  <a:pt x="0" y="7718"/>
                </a:lnTo>
                <a:lnTo>
                  <a:pt x="0" y="8134"/>
                </a:lnTo>
                <a:lnTo>
                  <a:pt x="0" y="8549"/>
                </a:lnTo>
                <a:lnTo>
                  <a:pt x="49" y="8964"/>
                </a:lnTo>
                <a:lnTo>
                  <a:pt x="98" y="9379"/>
                </a:lnTo>
                <a:lnTo>
                  <a:pt x="171" y="9770"/>
                </a:lnTo>
                <a:lnTo>
                  <a:pt x="244" y="10161"/>
                </a:lnTo>
                <a:lnTo>
                  <a:pt x="366" y="10551"/>
                </a:lnTo>
                <a:lnTo>
                  <a:pt x="489" y="10918"/>
                </a:lnTo>
                <a:lnTo>
                  <a:pt x="635" y="11309"/>
                </a:lnTo>
                <a:lnTo>
                  <a:pt x="806" y="11650"/>
                </a:lnTo>
                <a:lnTo>
                  <a:pt x="977" y="12017"/>
                </a:lnTo>
                <a:lnTo>
                  <a:pt x="1172" y="12359"/>
                </a:lnTo>
                <a:lnTo>
                  <a:pt x="1392" y="12676"/>
                </a:lnTo>
                <a:lnTo>
                  <a:pt x="1612" y="12994"/>
                </a:lnTo>
                <a:lnTo>
                  <a:pt x="1856" y="13311"/>
                </a:lnTo>
                <a:lnTo>
                  <a:pt x="2125" y="13604"/>
                </a:lnTo>
                <a:lnTo>
                  <a:pt x="2394" y="13873"/>
                </a:lnTo>
                <a:lnTo>
                  <a:pt x="2662" y="14142"/>
                </a:lnTo>
                <a:lnTo>
                  <a:pt x="2955" y="14410"/>
                </a:lnTo>
                <a:lnTo>
                  <a:pt x="3273" y="14655"/>
                </a:lnTo>
                <a:lnTo>
                  <a:pt x="3590" y="14874"/>
                </a:lnTo>
                <a:lnTo>
                  <a:pt x="3908" y="15094"/>
                </a:lnTo>
                <a:lnTo>
                  <a:pt x="4250" y="15290"/>
                </a:lnTo>
                <a:lnTo>
                  <a:pt x="4616" y="15460"/>
                </a:lnTo>
                <a:lnTo>
                  <a:pt x="4958" y="15631"/>
                </a:lnTo>
                <a:lnTo>
                  <a:pt x="5349" y="15778"/>
                </a:lnTo>
                <a:lnTo>
                  <a:pt x="5715" y="15900"/>
                </a:lnTo>
                <a:lnTo>
                  <a:pt x="6106" y="16022"/>
                </a:lnTo>
                <a:lnTo>
                  <a:pt x="6497" y="16095"/>
                </a:lnTo>
                <a:lnTo>
                  <a:pt x="6887" y="16169"/>
                </a:lnTo>
                <a:lnTo>
                  <a:pt x="7303" y="16218"/>
                </a:lnTo>
                <a:lnTo>
                  <a:pt x="7718" y="16266"/>
                </a:lnTo>
                <a:lnTo>
                  <a:pt x="8548" y="16266"/>
                </a:lnTo>
                <a:lnTo>
                  <a:pt x="8963" y="16218"/>
                </a:lnTo>
                <a:lnTo>
                  <a:pt x="9379" y="16169"/>
                </a:lnTo>
                <a:lnTo>
                  <a:pt x="9769" y="16095"/>
                </a:lnTo>
                <a:lnTo>
                  <a:pt x="10160" y="16022"/>
                </a:lnTo>
                <a:lnTo>
                  <a:pt x="10551" y="15900"/>
                </a:lnTo>
                <a:lnTo>
                  <a:pt x="10942" y="15778"/>
                </a:lnTo>
                <a:lnTo>
                  <a:pt x="11308" y="15631"/>
                </a:lnTo>
                <a:lnTo>
                  <a:pt x="11650" y="15460"/>
                </a:lnTo>
                <a:lnTo>
                  <a:pt x="12016" y="15290"/>
                </a:lnTo>
                <a:lnTo>
                  <a:pt x="12358" y="15094"/>
                </a:lnTo>
                <a:lnTo>
                  <a:pt x="12676" y="14874"/>
                </a:lnTo>
                <a:lnTo>
                  <a:pt x="12993" y="14655"/>
                </a:lnTo>
                <a:lnTo>
                  <a:pt x="13311" y="14410"/>
                </a:lnTo>
                <a:lnTo>
                  <a:pt x="13604" y="14142"/>
                </a:lnTo>
                <a:lnTo>
                  <a:pt x="13872" y="13873"/>
                </a:lnTo>
                <a:lnTo>
                  <a:pt x="14166" y="13604"/>
                </a:lnTo>
                <a:lnTo>
                  <a:pt x="14410" y="13311"/>
                </a:lnTo>
                <a:lnTo>
                  <a:pt x="14654" y="12994"/>
                </a:lnTo>
                <a:lnTo>
                  <a:pt x="14874" y="12676"/>
                </a:lnTo>
                <a:lnTo>
                  <a:pt x="15094" y="12359"/>
                </a:lnTo>
                <a:lnTo>
                  <a:pt x="15289" y="12017"/>
                </a:lnTo>
                <a:lnTo>
                  <a:pt x="15460" y="11650"/>
                </a:lnTo>
                <a:lnTo>
                  <a:pt x="15631" y="11309"/>
                </a:lnTo>
                <a:lnTo>
                  <a:pt x="15777" y="10918"/>
                </a:lnTo>
                <a:lnTo>
                  <a:pt x="15900" y="10551"/>
                </a:lnTo>
                <a:lnTo>
                  <a:pt x="16022" y="10161"/>
                </a:lnTo>
                <a:lnTo>
                  <a:pt x="16095" y="9770"/>
                </a:lnTo>
                <a:lnTo>
                  <a:pt x="16168" y="9379"/>
                </a:lnTo>
                <a:lnTo>
                  <a:pt x="16217" y="8964"/>
                </a:lnTo>
                <a:lnTo>
                  <a:pt x="16266" y="8549"/>
                </a:lnTo>
                <a:lnTo>
                  <a:pt x="16266" y="8134"/>
                </a:lnTo>
                <a:lnTo>
                  <a:pt x="16266" y="7718"/>
                </a:lnTo>
                <a:lnTo>
                  <a:pt x="16217" y="7303"/>
                </a:lnTo>
                <a:lnTo>
                  <a:pt x="16168" y="6888"/>
                </a:lnTo>
                <a:lnTo>
                  <a:pt x="16095" y="6497"/>
                </a:lnTo>
                <a:lnTo>
                  <a:pt x="16022" y="6106"/>
                </a:lnTo>
                <a:lnTo>
                  <a:pt x="15900" y="5716"/>
                </a:lnTo>
                <a:lnTo>
                  <a:pt x="15777" y="5349"/>
                </a:lnTo>
                <a:lnTo>
                  <a:pt x="15631" y="4959"/>
                </a:lnTo>
                <a:lnTo>
                  <a:pt x="15460" y="4617"/>
                </a:lnTo>
                <a:lnTo>
                  <a:pt x="15289" y="4250"/>
                </a:lnTo>
                <a:lnTo>
                  <a:pt x="15094" y="3908"/>
                </a:lnTo>
                <a:lnTo>
                  <a:pt x="14874" y="3591"/>
                </a:lnTo>
                <a:lnTo>
                  <a:pt x="14654" y="3273"/>
                </a:lnTo>
                <a:lnTo>
                  <a:pt x="14410" y="2956"/>
                </a:lnTo>
                <a:lnTo>
                  <a:pt x="14166" y="2663"/>
                </a:lnTo>
                <a:lnTo>
                  <a:pt x="13872" y="2394"/>
                </a:lnTo>
                <a:lnTo>
                  <a:pt x="13604" y="2125"/>
                </a:lnTo>
                <a:lnTo>
                  <a:pt x="13311" y="1857"/>
                </a:lnTo>
                <a:lnTo>
                  <a:pt x="12993" y="1613"/>
                </a:lnTo>
                <a:lnTo>
                  <a:pt x="12676" y="1393"/>
                </a:lnTo>
                <a:lnTo>
                  <a:pt x="12358" y="1173"/>
                </a:lnTo>
                <a:lnTo>
                  <a:pt x="12016" y="978"/>
                </a:lnTo>
                <a:lnTo>
                  <a:pt x="11650" y="807"/>
                </a:lnTo>
                <a:lnTo>
                  <a:pt x="11308" y="636"/>
                </a:lnTo>
                <a:lnTo>
                  <a:pt x="10942" y="489"/>
                </a:lnTo>
                <a:lnTo>
                  <a:pt x="10551" y="367"/>
                </a:lnTo>
                <a:lnTo>
                  <a:pt x="10160" y="245"/>
                </a:lnTo>
                <a:lnTo>
                  <a:pt x="9769" y="172"/>
                </a:lnTo>
                <a:lnTo>
                  <a:pt x="9379" y="98"/>
                </a:lnTo>
                <a:lnTo>
                  <a:pt x="8963" y="50"/>
                </a:lnTo>
                <a:lnTo>
                  <a:pt x="8548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8" name="Google Shape;908;p47"/>
          <p:cNvSpPr/>
          <p:nvPr/>
        </p:nvSpPr>
        <p:spPr>
          <a:xfrm>
            <a:off x="2616754" y="3793571"/>
            <a:ext cx="339959" cy="297094"/>
          </a:xfrm>
          <a:custGeom>
            <a:avLst/>
            <a:gdLst/>
            <a:ahLst/>
            <a:cxnLst/>
            <a:rect l="l" t="t" r="r" b="b"/>
            <a:pathLst>
              <a:path w="16266" h="14215" extrusionOk="0">
                <a:moveTo>
                  <a:pt x="8597" y="4397"/>
                </a:moveTo>
                <a:lnTo>
                  <a:pt x="8719" y="4421"/>
                </a:lnTo>
                <a:lnTo>
                  <a:pt x="8866" y="4445"/>
                </a:lnTo>
                <a:lnTo>
                  <a:pt x="8988" y="4519"/>
                </a:lnTo>
                <a:lnTo>
                  <a:pt x="9085" y="4616"/>
                </a:lnTo>
                <a:lnTo>
                  <a:pt x="9159" y="4714"/>
                </a:lnTo>
                <a:lnTo>
                  <a:pt x="9208" y="4836"/>
                </a:lnTo>
                <a:lnTo>
                  <a:pt x="9232" y="4958"/>
                </a:lnTo>
                <a:lnTo>
                  <a:pt x="9256" y="5105"/>
                </a:lnTo>
                <a:lnTo>
                  <a:pt x="8963" y="8939"/>
                </a:lnTo>
                <a:lnTo>
                  <a:pt x="8939" y="9086"/>
                </a:lnTo>
                <a:lnTo>
                  <a:pt x="8890" y="9232"/>
                </a:lnTo>
                <a:lnTo>
                  <a:pt x="8817" y="9330"/>
                </a:lnTo>
                <a:lnTo>
                  <a:pt x="8719" y="9452"/>
                </a:lnTo>
                <a:lnTo>
                  <a:pt x="8597" y="9525"/>
                </a:lnTo>
                <a:lnTo>
                  <a:pt x="8475" y="9599"/>
                </a:lnTo>
                <a:lnTo>
                  <a:pt x="8353" y="9648"/>
                </a:lnTo>
                <a:lnTo>
                  <a:pt x="7913" y="9648"/>
                </a:lnTo>
                <a:lnTo>
                  <a:pt x="7791" y="9599"/>
                </a:lnTo>
                <a:lnTo>
                  <a:pt x="7669" y="9525"/>
                </a:lnTo>
                <a:lnTo>
                  <a:pt x="7547" y="9452"/>
                </a:lnTo>
                <a:lnTo>
                  <a:pt x="7449" y="9330"/>
                </a:lnTo>
                <a:lnTo>
                  <a:pt x="7376" y="9232"/>
                </a:lnTo>
                <a:lnTo>
                  <a:pt x="7327" y="9086"/>
                </a:lnTo>
                <a:lnTo>
                  <a:pt x="7303" y="8939"/>
                </a:lnTo>
                <a:lnTo>
                  <a:pt x="7010" y="5105"/>
                </a:lnTo>
                <a:lnTo>
                  <a:pt x="7034" y="4958"/>
                </a:lnTo>
                <a:lnTo>
                  <a:pt x="7058" y="4836"/>
                </a:lnTo>
                <a:lnTo>
                  <a:pt x="7107" y="4714"/>
                </a:lnTo>
                <a:lnTo>
                  <a:pt x="7180" y="4616"/>
                </a:lnTo>
                <a:lnTo>
                  <a:pt x="7278" y="4519"/>
                </a:lnTo>
                <a:lnTo>
                  <a:pt x="7400" y="4445"/>
                </a:lnTo>
                <a:lnTo>
                  <a:pt x="7547" y="4421"/>
                </a:lnTo>
                <a:lnTo>
                  <a:pt x="7669" y="4397"/>
                </a:lnTo>
                <a:close/>
                <a:moveTo>
                  <a:pt x="8133" y="10429"/>
                </a:moveTo>
                <a:lnTo>
                  <a:pt x="8328" y="10454"/>
                </a:lnTo>
                <a:lnTo>
                  <a:pt x="8499" y="10502"/>
                </a:lnTo>
                <a:lnTo>
                  <a:pt x="8670" y="10600"/>
                </a:lnTo>
                <a:lnTo>
                  <a:pt x="8817" y="10722"/>
                </a:lnTo>
                <a:lnTo>
                  <a:pt x="8939" y="10869"/>
                </a:lnTo>
                <a:lnTo>
                  <a:pt x="9037" y="11040"/>
                </a:lnTo>
                <a:lnTo>
                  <a:pt x="9085" y="11211"/>
                </a:lnTo>
                <a:lnTo>
                  <a:pt x="9110" y="11406"/>
                </a:lnTo>
                <a:lnTo>
                  <a:pt x="9085" y="11601"/>
                </a:lnTo>
                <a:lnTo>
                  <a:pt x="9037" y="11797"/>
                </a:lnTo>
                <a:lnTo>
                  <a:pt x="8939" y="11943"/>
                </a:lnTo>
                <a:lnTo>
                  <a:pt x="8817" y="12090"/>
                </a:lnTo>
                <a:lnTo>
                  <a:pt x="8670" y="12212"/>
                </a:lnTo>
                <a:lnTo>
                  <a:pt x="8499" y="12310"/>
                </a:lnTo>
                <a:lnTo>
                  <a:pt x="8328" y="12359"/>
                </a:lnTo>
                <a:lnTo>
                  <a:pt x="8133" y="12383"/>
                </a:lnTo>
                <a:lnTo>
                  <a:pt x="7938" y="12359"/>
                </a:lnTo>
                <a:lnTo>
                  <a:pt x="7742" y="12310"/>
                </a:lnTo>
                <a:lnTo>
                  <a:pt x="7596" y="12212"/>
                </a:lnTo>
                <a:lnTo>
                  <a:pt x="7449" y="12090"/>
                </a:lnTo>
                <a:lnTo>
                  <a:pt x="7327" y="11943"/>
                </a:lnTo>
                <a:lnTo>
                  <a:pt x="7229" y="11797"/>
                </a:lnTo>
                <a:lnTo>
                  <a:pt x="7180" y="11601"/>
                </a:lnTo>
                <a:lnTo>
                  <a:pt x="7156" y="11406"/>
                </a:lnTo>
                <a:lnTo>
                  <a:pt x="7180" y="11211"/>
                </a:lnTo>
                <a:lnTo>
                  <a:pt x="7229" y="11040"/>
                </a:lnTo>
                <a:lnTo>
                  <a:pt x="7327" y="10869"/>
                </a:lnTo>
                <a:lnTo>
                  <a:pt x="7449" y="10722"/>
                </a:lnTo>
                <a:lnTo>
                  <a:pt x="7596" y="10600"/>
                </a:lnTo>
                <a:lnTo>
                  <a:pt x="7742" y="10502"/>
                </a:lnTo>
                <a:lnTo>
                  <a:pt x="7938" y="10454"/>
                </a:lnTo>
                <a:lnTo>
                  <a:pt x="8133" y="10429"/>
                </a:lnTo>
                <a:close/>
                <a:moveTo>
                  <a:pt x="7986" y="0"/>
                </a:moveTo>
                <a:lnTo>
                  <a:pt x="7864" y="25"/>
                </a:lnTo>
                <a:lnTo>
                  <a:pt x="7742" y="74"/>
                </a:lnTo>
                <a:lnTo>
                  <a:pt x="7620" y="123"/>
                </a:lnTo>
                <a:lnTo>
                  <a:pt x="7522" y="196"/>
                </a:lnTo>
                <a:lnTo>
                  <a:pt x="7425" y="294"/>
                </a:lnTo>
                <a:lnTo>
                  <a:pt x="7327" y="391"/>
                </a:lnTo>
                <a:lnTo>
                  <a:pt x="7254" y="489"/>
                </a:lnTo>
                <a:lnTo>
                  <a:pt x="147" y="12700"/>
                </a:lnTo>
                <a:lnTo>
                  <a:pt x="73" y="12823"/>
                </a:lnTo>
                <a:lnTo>
                  <a:pt x="25" y="12945"/>
                </a:lnTo>
                <a:lnTo>
                  <a:pt x="0" y="13067"/>
                </a:lnTo>
                <a:lnTo>
                  <a:pt x="0" y="13213"/>
                </a:lnTo>
                <a:lnTo>
                  <a:pt x="0" y="13335"/>
                </a:lnTo>
                <a:lnTo>
                  <a:pt x="25" y="13458"/>
                </a:lnTo>
                <a:lnTo>
                  <a:pt x="73" y="13604"/>
                </a:lnTo>
                <a:lnTo>
                  <a:pt x="147" y="13726"/>
                </a:lnTo>
                <a:lnTo>
                  <a:pt x="220" y="13824"/>
                </a:lnTo>
                <a:lnTo>
                  <a:pt x="293" y="13922"/>
                </a:lnTo>
                <a:lnTo>
                  <a:pt x="391" y="14019"/>
                </a:lnTo>
                <a:lnTo>
                  <a:pt x="513" y="14093"/>
                </a:lnTo>
                <a:lnTo>
                  <a:pt x="635" y="14141"/>
                </a:lnTo>
                <a:lnTo>
                  <a:pt x="757" y="14190"/>
                </a:lnTo>
                <a:lnTo>
                  <a:pt x="879" y="14215"/>
                </a:lnTo>
                <a:lnTo>
                  <a:pt x="15387" y="14215"/>
                </a:lnTo>
                <a:lnTo>
                  <a:pt x="15509" y="14190"/>
                </a:lnTo>
                <a:lnTo>
                  <a:pt x="15631" y="14141"/>
                </a:lnTo>
                <a:lnTo>
                  <a:pt x="15753" y="14093"/>
                </a:lnTo>
                <a:lnTo>
                  <a:pt x="15875" y="14019"/>
                </a:lnTo>
                <a:lnTo>
                  <a:pt x="15973" y="13922"/>
                </a:lnTo>
                <a:lnTo>
                  <a:pt x="16046" y="13824"/>
                </a:lnTo>
                <a:lnTo>
                  <a:pt x="16119" y="13726"/>
                </a:lnTo>
                <a:lnTo>
                  <a:pt x="16193" y="13604"/>
                </a:lnTo>
                <a:lnTo>
                  <a:pt x="16241" y="13458"/>
                </a:lnTo>
                <a:lnTo>
                  <a:pt x="16266" y="13335"/>
                </a:lnTo>
                <a:lnTo>
                  <a:pt x="16266" y="13213"/>
                </a:lnTo>
                <a:lnTo>
                  <a:pt x="16266" y="13067"/>
                </a:lnTo>
                <a:lnTo>
                  <a:pt x="16241" y="12945"/>
                </a:lnTo>
                <a:lnTo>
                  <a:pt x="16193" y="12823"/>
                </a:lnTo>
                <a:lnTo>
                  <a:pt x="16119" y="12700"/>
                </a:lnTo>
                <a:lnTo>
                  <a:pt x="9012" y="489"/>
                </a:lnTo>
                <a:lnTo>
                  <a:pt x="8939" y="391"/>
                </a:lnTo>
                <a:lnTo>
                  <a:pt x="8841" y="294"/>
                </a:lnTo>
                <a:lnTo>
                  <a:pt x="8744" y="196"/>
                </a:lnTo>
                <a:lnTo>
                  <a:pt x="8646" y="123"/>
                </a:lnTo>
                <a:lnTo>
                  <a:pt x="8524" y="74"/>
                </a:lnTo>
                <a:lnTo>
                  <a:pt x="8402" y="25"/>
                </a:lnTo>
                <a:lnTo>
                  <a:pt x="825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9" name="Google Shape;909;p47"/>
          <p:cNvSpPr/>
          <p:nvPr/>
        </p:nvSpPr>
        <p:spPr>
          <a:xfrm>
            <a:off x="3742304" y="3770601"/>
            <a:ext cx="343053" cy="343032"/>
          </a:xfrm>
          <a:custGeom>
            <a:avLst/>
            <a:gdLst/>
            <a:ahLst/>
            <a:cxnLst/>
            <a:rect l="l" t="t" r="r" b="b"/>
            <a:pathLst>
              <a:path w="16414" h="16413" extrusionOk="0">
                <a:moveTo>
                  <a:pt x="10088" y="5080"/>
                </a:moveTo>
                <a:lnTo>
                  <a:pt x="10234" y="5105"/>
                </a:lnTo>
                <a:lnTo>
                  <a:pt x="10307" y="5129"/>
                </a:lnTo>
                <a:lnTo>
                  <a:pt x="10356" y="5178"/>
                </a:lnTo>
                <a:lnTo>
                  <a:pt x="11235" y="6057"/>
                </a:lnTo>
                <a:lnTo>
                  <a:pt x="11284" y="6106"/>
                </a:lnTo>
                <a:lnTo>
                  <a:pt x="11309" y="6179"/>
                </a:lnTo>
                <a:lnTo>
                  <a:pt x="11333" y="6326"/>
                </a:lnTo>
                <a:lnTo>
                  <a:pt x="11309" y="6473"/>
                </a:lnTo>
                <a:lnTo>
                  <a:pt x="11284" y="6546"/>
                </a:lnTo>
                <a:lnTo>
                  <a:pt x="11235" y="6595"/>
                </a:lnTo>
                <a:lnTo>
                  <a:pt x="9892" y="7938"/>
                </a:lnTo>
                <a:lnTo>
                  <a:pt x="9843" y="7987"/>
                </a:lnTo>
                <a:lnTo>
                  <a:pt x="9819" y="8060"/>
                </a:lnTo>
                <a:lnTo>
                  <a:pt x="9795" y="8207"/>
                </a:lnTo>
                <a:lnTo>
                  <a:pt x="9819" y="8353"/>
                </a:lnTo>
                <a:lnTo>
                  <a:pt x="9843" y="8426"/>
                </a:lnTo>
                <a:lnTo>
                  <a:pt x="9892" y="8475"/>
                </a:lnTo>
                <a:lnTo>
                  <a:pt x="11235" y="9818"/>
                </a:lnTo>
                <a:lnTo>
                  <a:pt x="11284" y="9867"/>
                </a:lnTo>
                <a:lnTo>
                  <a:pt x="11309" y="9941"/>
                </a:lnTo>
                <a:lnTo>
                  <a:pt x="11333" y="10087"/>
                </a:lnTo>
                <a:lnTo>
                  <a:pt x="11309" y="10234"/>
                </a:lnTo>
                <a:lnTo>
                  <a:pt x="11284" y="10307"/>
                </a:lnTo>
                <a:lnTo>
                  <a:pt x="11235" y="10356"/>
                </a:lnTo>
                <a:lnTo>
                  <a:pt x="10356" y="11235"/>
                </a:lnTo>
                <a:lnTo>
                  <a:pt x="10307" y="11284"/>
                </a:lnTo>
                <a:lnTo>
                  <a:pt x="10234" y="11308"/>
                </a:lnTo>
                <a:lnTo>
                  <a:pt x="10088" y="11333"/>
                </a:lnTo>
                <a:lnTo>
                  <a:pt x="9941" y="11308"/>
                </a:lnTo>
                <a:lnTo>
                  <a:pt x="9868" y="11284"/>
                </a:lnTo>
                <a:lnTo>
                  <a:pt x="9819" y="11235"/>
                </a:lnTo>
                <a:lnTo>
                  <a:pt x="8476" y="9892"/>
                </a:lnTo>
                <a:lnTo>
                  <a:pt x="8427" y="9843"/>
                </a:lnTo>
                <a:lnTo>
                  <a:pt x="8354" y="9818"/>
                </a:lnTo>
                <a:lnTo>
                  <a:pt x="8207" y="9794"/>
                </a:lnTo>
                <a:lnTo>
                  <a:pt x="8061" y="9818"/>
                </a:lnTo>
                <a:lnTo>
                  <a:pt x="7987" y="9843"/>
                </a:lnTo>
                <a:lnTo>
                  <a:pt x="7938" y="9892"/>
                </a:lnTo>
                <a:lnTo>
                  <a:pt x="6595" y="11235"/>
                </a:lnTo>
                <a:lnTo>
                  <a:pt x="6546" y="11284"/>
                </a:lnTo>
                <a:lnTo>
                  <a:pt x="6473" y="11308"/>
                </a:lnTo>
                <a:lnTo>
                  <a:pt x="6326" y="11333"/>
                </a:lnTo>
                <a:lnTo>
                  <a:pt x="6180" y="11308"/>
                </a:lnTo>
                <a:lnTo>
                  <a:pt x="6107" y="11284"/>
                </a:lnTo>
                <a:lnTo>
                  <a:pt x="6058" y="11235"/>
                </a:lnTo>
                <a:lnTo>
                  <a:pt x="5179" y="10356"/>
                </a:lnTo>
                <a:lnTo>
                  <a:pt x="5130" y="10307"/>
                </a:lnTo>
                <a:lnTo>
                  <a:pt x="5105" y="10234"/>
                </a:lnTo>
                <a:lnTo>
                  <a:pt x="5081" y="10087"/>
                </a:lnTo>
                <a:lnTo>
                  <a:pt x="5105" y="9941"/>
                </a:lnTo>
                <a:lnTo>
                  <a:pt x="5130" y="9867"/>
                </a:lnTo>
                <a:lnTo>
                  <a:pt x="5179" y="9818"/>
                </a:lnTo>
                <a:lnTo>
                  <a:pt x="6522" y="8475"/>
                </a:lnTo>
                <a:lnTo>
                  <a:pt x="6571" y="8426"/>
                </a:lnTo>
                <a:lnTo>
                  <a:pt x="6595" y="8353"/>
                </a:lnTo>
                <a:lnTo>
                  <a:pt x="6620" y="8207"/>
                </a:lnTo>
                <a:lnTo>
                  <a:pt x="6595" y="8060"/>
                </a:lnTo>
                <a:lnTo>
                  <a:pt x="6571" y="7987"/>
                </a:lnTo>
                <a:lnTo>
                  <a:pt x="6522" y="7938"/>
                </a:lnTo>
                <a:lnTo>
                  <a:pt x="5179" y="6595"/>
                </a:lnTo>
                <a:lnTo>
                  <a:pt x="5130" y="6546"/>
                </a:lnTo>
                <a:lnTo>
                  <a:pt x="5105" y="6473"/>
                </a:lnTo>
                <a:lnTo>
                  <a:pt x="5081" y="6326"/>
                </a:lnTo>
                <a:lnTo>
                  <a:pt x="5105" y="6179"/>
                </a:lnTo>
                <a:lnTo>
                  <a:pt x="5130" y="6106"/>
                </a:lnTo>
                <a:lnTo>
                  <a:pt x="5179" y="6057"/>
                </a:lnTo>
                <a:lnTo>
                  <a:pt x="6058" y="5178"/>
                </a:lnTo>
                <a:lnTo>
                  <a:pt x="6107" y="5129"/>
                </a:lnTo>
                <a:lnTo>
                  <a:pt x="6180" y="5105"/>
                </a:lnTo>
                <a:lnTo>
                  <a:pt x="6326" y="5080"/>
                </a:lnTo>
                <a:lnTo>
                  <a:pt x="6473" y="5105"/>
                </a:lnTo>
                <a:lnTo>
                  <a:pt x="6546" y="5129"/>
                </a:lnTo>
                <a:lnTo>
                  <a:pt x="6595" y="5178"/>
                </a:lnTo>
                <a:lnTo>
                  <a:pt x="7938" y="6521"/>
                </a:lnTo>
                <a:lnTo>
                  <a:pt x="7987" y="6570"/>
                </a:lnTo>
                <a:lnTo>
                  <a:pt x="8061" y="6595"/>
                </a:lnTo>
                <a:lnTo>
                  <a:pt x="8207" y="6619"/>
                </a:lnTo>
                <a:lnTo>
                  <a:pt x="8354" y="6595"/>
                </a:lnTo>
                <a:lnTo>
                  <a:pt x="8427" y="6570"/>
                </a:lnTo>
                <a:lnTo>
                  <a:pt x="8476" y="6521"/>
                </a:lnTo>
                <a:lnTo>
                  <a:pt x="9819" y="5178"/>
                </a:lnTo>
                <a:lnTo>
                  <a:pt x="9868" y="5129"/>
                </a:lnTo>
                <a:lnTo>
                  <a:pt x="9941" y="5105"/>
                </a:lnTo>
                <a:lnTo>
                  <a:pt x="10088" y="5080"/>
                </a:lnTo>
                <a:close/>
                <a:moveTo>
                  <a:pt x="5130" y="0"/>
                </a:moveTo>
                <a:lnTo>
                  <a:pt x="4934" y="25"/>
                </a:lnTo>
                <a:lnTo>
                  <a:pt x="4739" y="74"/>
                </a:lnTo>
                <a:lnTo>
                  <a:pt x="4568" y="171"/>
                </a:lnTo>
                <a:lnTo>
                  <a:pt x="4397" y="293"/>
                </a:lnTo>
                <a:lnTo>
                  <a:pt x="294" y="4397"/>
                </a:lnTo>
                <a:lnTo>
                  <a:pt x="172" y="4568"/>
                </a:lnTo>
                <a:lnTo>
                  <a:pt x="74" y="4738"/>
                </a:lnTo>
                <a:lnTo>
                  <a:pt x="25" y="4934"/>
                </a:lnTo>
                <a:lnTo>
                  <a:pt x="1" y="5129"/>
                </a:lnTo>
                <a:lnTo>
                  <a:pt x="1" y="11284"/>
                </a:lnTo>
                <a:lnTo>
                  <a:pt x="25" y="11479"/>
                </a:lnTo>
                <a:lnTo>
                  <a:pt x="74" y="11675"/>
                </a:lnTo>
                <a:lnTo>
                  <a:pt x="172" y="11846"/>
                </a:lnTo>
                <a:lnTo>
                  <a:pt x="294" y="12017"/>
                </a:lnTo>
                <a:lnTo>
                  <a:pt x="4397" y="16120"/>
                </a:lnTo>
                <a:lnTo>
                  <a:pt x="4568" y="16242"/>
                </a:lnTo>
                <a:lnTo>
                  <a:pt x="4739" y="16339"/>
                </a:lnTo>
                <a:lnTo>
                  <a:pt x="4934" y="16388"/>
                </a:lnTo>
                <a:lnTo>
                  <a:pt x="5130" y="16413"/>
                </a:lnTo>
                <a:lnTo>
                  <a:pt x="11284" y="16413"/>
                </a:lnTo>
                <a:lnTo>
                  <a:pt x="11480" y="16388"/>
                </a:lnTo>
                <a:lnTo>
                  <a:pt x="11675" y="16339"/>
                </a:lnTo>
                <a:lnTo>
                  <a:pt x="11846" y="16242"/>
                </a:lnTo>
                <a:lnTo>
                  <a:pt x="12017" y="16120"/>
                </a:lnTo>
                <a:lnTo>
                  <a:pt x="16120" y="12017"/>
                </a:lnTo>
                <a:lnTo>
                  <a:pt x="16242" y="11846"/>
                </a:lnTo>
                <a:lnTo>
                  <a:pt x="16340" y="11675"/>
                </a:lnTo>
                <a:lnTo>
                  <a:pt x="16389" y="11479"/>
                </a:lnTo>
                <a:lnTo>
                  <a:pt x="16413" y="11284"/>
                </a:lnTo>
                <a:lnTo>
                  <a:pt x="16413" y="5129"/>
                </a:lnTo>
                <a:lnTo>
                  <a:pt x="16389" y="4934"/>
                </a:lnTo>
                <a:lnTo>
                  <a:pt x="16340" y="4738"/>
                </a:lnTo>
                <a:lnTo>
                  <a:pt x="16242" y="4568"/>
                </a:lnTo>
                <a:lnTo>
                  <a:pt x="16120" y="4397"/>
                </a:lnTo>
                <a:lnTo>
                  <a:pt x="12017" y="293"/>
                </a:lnTo>
                <a:lnTo>
                  <a:pt x="11846" y="171"/>
                </a:lnTo>
                <a:lnTo>
                  <a:pt x="11675" y="74"/>
                </a:lnTo>
                <a:lnTo>
                  <a:pt x="11480" y="25"/>
                </a:lnTo>
                <a:lnTo>
                  <a:pt x="1128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0" name="Google Shape;910;p47"/>
          <p:cNvGrpSpPr/>
          <p:nvPr/>
        </p:nvGrpSpPr>
        <p:grpSpPr>
          <a:xfrm>
            <a:off x="4280686" y="3775560"/>
            <a:ext cx="393045" cy="332833"/>
            <a:chOff x="5275975" y="4344850"/>
            <a:chExt cx="470150" cy="398125"/>
          </a:xfrm>
          <a:solidFill>
            <a:schemeClr val="tx1"/>
          </a:solidFill>
        </p:grpSpPr>
        <p:sp>
          <p:nvSpPr>
            <p:cNvPr id="911" name="Google Shape;911;p47"/>
            <p:cNvSpPr/>
            <p:nvPr/>
          </p:nvSpPr>
          <p:spPr>
            <a:xfrm>
              <a:off x="5661250" y="4690450"/>
              <a:ext cx="65950" cy="52525"/>
            </a:xfrm>
            <a:custGeom>
              <a:avLst/>
              <a:gdLst/>
              <a:ahLst/>
              <a:cxnLst/>
              <a:rect l="l" t="t" r="r" b="b"/>
              <a:pathLst>
                <a:path w="2638" h="2101" extrusionOk="0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122" y="1295"/>
                  </a:lnTo>
                  <a:lnTo>
                    <a:pt x="244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418" y="1514"/>
                  </a:lnTo>
                  <a:lnTo>
                    <a:pt x="2540" y="1295"/>
                  </a:lnTo>
                  <a:lnTo>
                    <a:pt x="2613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47"/>
            <p:cNvSpPr/>
            <p:nvPr/>
          </p:nvSpPr>
          <p:spPr>
            <a:xfrm>
              <a:off x="5294900" y="4690450"/>
              <a:ext cx="65950" cy="52525"/>
            </a:xfrm>
            <a:custGeom>
              <a:avLst/>
              <a:gdLst/>
              <a:ahLst/>
              <a:cxnLst/>
              <a:rect l="l" t="t" r="r" b="b"/>
              <a:pathLst>
                <a:path w="2638" h="2101" extrusionOk="0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98" y="1295"/>
                  </a:lnTo>
                  <a:lnTo>
                    <a:pt x="220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394" y="1514"/>
                  </a:lnTo>
                  <a:lnTo>
                    <a:pt x="2516" y="1295"/>
                  </a:lnTo>
                  <a:lnTo>
                    <a:pt x="2614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47"/>
            <p:cNvSpPr/>
            <p:nvPr/>
          </p:nvSpPr>
          <p:spPr>
            <a:xfrm>
              <a:off x="5275975" y="4344850"/>
              <a:ext cx="470150" cy="334025"/>
            </a:xfrm>
            <a:custGeom>
              <a:avLst/>
              <a:gdLst/>
              <a:ahLst/>
              <a:cxnLst/>
              <a:rect l="l" t="t" r="r" b="b"/>
              <a:pathLst>
                <a:path w="18806" h="13361" extrusionOk="0">
                  <a:moveTo>
                    <a:pt x="10062" y="1344"/>
                  </a:moveTo>
                  <a:lnTo>
                    <a:pt x="10673" y="1368"/>
                  </a:lnTo>
                  <a:lnTo>
                    <a:pt x="11699" y="1442"/>
                  </a:lnTo>
                  <a:lnTo>
                    <a:pt x="12529" y="1564"/>
                  </a:lnTo>
                  <a:lnTo>
                    <a:pt x="13164" y="1686"/>
                  </a:lnTo>
                  <a:lnTo>
                    <a:pt x="13628" y="1808"/>
                  </a:lnTo>
                  <a:lnTo>
                    <a:pt x="13946" y="1906"/>
                  </a:lnTo>
                  <a:lnTo>
                    <a:pt x="14166" y="2003"/>
                  </a:lnTo>
                  <a:lnTo>
                    <a:pt x="14214" y="2052"/>
                  </a:lnTo>
                  <a:lnTo>
                    <a:pt x="14288" y="2174"/>
                  </a:lnTo>
                  <a:lnTo>
                    <a:pt x="14459" y="2638"/>
                  </a:lnTo>
                  <a:lnTo>
                    <a:pt x="14678" y="3273"/>
                  </a:lnTo>
                  <a:lnTo>
                    <a:pt x="14898" y="4006"/>
                  </a:lnTo>
                  <a:lnTo>
                    <a:pt x="15313" y="5374"/>
                  </a:lnTo>
                  <a:lnTo>
                    <a:pt x="15484" y="5984"/>
                  </a:lnTo>
                  <a:lnTo>
                    <a:pt x="15460" y="6033"/>
                  </a:lnTo>
                  <a:lnTo>
                    <a:pt x="15411" y="6106"/>
                  </a:lnTo>
                  <a:lnTo>
                    <a:pt x="15313" y="6180"/>
                  </a:lnTo>
                  <a:lnTo>
                    <a:pt x="15167" y="6277"/>
                  </a:lnTo>
                  <a:lnTo>
                    <a:pt x="14972" y="6399"/>
                  </a:lnTo>
                  <a:lnTo>
                    <a:pt x="14727" y="6522"/>
                  </a:lnTo>
                  <a:lnTo>
                    <a:pt x="14410" y="6619"/>
                  </a:lnTo>
                  <a:lnTo>
                    <a:pt x="14068" y="6741"/>
                  </a:lnTo>
                  <a:lnTo>
                    <a:pt x="13677" y="6864"/>
                  </a:lnTo>
                  <a:lnTo>
                    <a:pt x="13213" y="6986"/>
                  </a:lnTo>
                  <a:lnTo>
                    <a:pt x="12725" y="7083"/>
                  </a:lnTo>
                  <a:lnTo>
                    <a:pt x="12163" y="7181"/>
                  </a:lnTo>
                  <a:lnTo>
                    <a:pt x="11552" y="7254"/>
                  </a:lnTo>
                  <a:lnTo>
                    <a:pt x="10893" y="7303"/>
                  </a:lnTo>
                  <a:lnTo>
                    <a:pt x="10185" y="7352"/>
                  </a:lnTo>
                  <a:lnTo>
                    <a:pt x="8622" y="7352"/>
                  </a:lnTo>
                  <a:lnTo>
                    <a:pt x="7913" y="7303"/>
                  </a:lnTo>
                  <a:lnTo>
                    <a:pt x="7254" y="7254"/>
                  </a:lnTo>
                  <a:lnTo>
                    <a:pt x="6643" y="7181"/>
                  </a:lnTo>
                  <a:lnTo>
                    <a:pt x="6082" y="7083"/>
                  </a:lnTo>
                  <a:lnTo>
                    <a:pt x="5593" y="6986"/>
                  </a:lnTo>
                  <a:lnTo>
                    <a:pt x="5129" y="6864"/>
                  </a:lnTo>
                  <a:lnTo>
                    <a:pt x="4738" y="6741"/>
                  </a:lnTo>
                  <a:lnTo>
                    <a:pt x="4396" y="6619"/>
                  </a:lnTo>
                  <a:lnTo>
                    <a:pt x="4079" y="6522"/>
                  </a:lnTo>
                  <a:lnTo>
                    <a:pt x="3835" y="6399"/>
                  </a:lnTo>
                  <a:lnTo>
                    <a:pt x="3639" y="6277"/>
                  </a:lnTo>
                  <a:lnTo>
                    <a:pt x="3493" y="6180"/>
                  </a:lnTo>
                  <a:lnTo>
                    <a:pt x="3395" y="6106"/>
                  </a:lnTo>
                  <a:lnTo>
                    <a:pt x="3346" y="6033"/>
                  </a:lnTo>
                  <a:lnTo>
                    <a:pt x="3322" y="5984"/>
                  </a:lnTo>
                  <a:lnTo>
                    <a:pt x="3493" y="5374"/>
                  </a:lnTo>
                  <a:lnTo>
                    <a:pt x="3908" y="4006"/>
                  </a:lnTo>
                  <a:lnTo>
                    <a:pt x="4128" y="3273"/>
                  </a:lnTo>
                  <a:lnTo>
                    <a:pt x="4347" y="2638"/>
                  </a:lnTo>
                  <a:lnTo>
                    <a:pt x="4518" y="2174"/>
                  </a:lnTo>
                  <a:lnTo>
                    <a:pt x="4592" y="2052"/>
                  </a:lnTo>
                  <a:lnTo>
                    <a:pt x="4641" y="2003"/>
                  </a:lnTo>
                  <a:lnTo>
                    <a:pt x="4860" y="1906"/>
                  </a:lnTo>
                  <a:lnTo>
                    <a:pt x="5178" y="1808"/>
                  </a:lnTo>
                  <a:lnTo>
                    <a:pt x="5642" y="1686"/>
                  </a:lnTo>
                  <a:lnTo>
                    <a:pt x="6277" y="1564"/>
                  </a:lnTo>
                  <a:lnTo>
                    <a:pt x="7107" y="1442"/>
                  </a:lnTo>
                  <a:lnTo>
                    <a:pt x="8133" y="1368"/>
                  </a:lnTo>
                  <a:lnTo>
                    <a:pt x="8744" y="1344"/>
                  </a:lnTo>
                  <a:close/>
                  <a:moveTo>
                    <a:pt x="11919" y="9916"/>
                  </a:moveTo>
                  <a:lnTo>
                    <a:pt x="12016" y="9941"/>
                  </a:lnTo>
                  <a:lnTo>
                    <a:pt x="12090" y="9990"/>
                  </a:lnTo>
                  <a:lnTo>
                    <a:pt x="12138" y="10063"/>
                  </a:lnTo>
                  <a:lnTo>
                    <a:pt x="12163" y="10161"/>
                  </a:lnTo>
                  <a:lnTo>
                    <a:pt x="12138" y="10258"/>
                  </a:lnTo>
                  <a:lnTo>
                    <a:pt x="12090" y="10332"/>
                  </a:lnTo>
                  <a:lnTo>
                    <a:pt x="12016" y="10380"/>
                  </a:lnTo>
                  <a:lnTo>
                    <a:pt x="11919" y="10405"/>
                  </a:lnTo>
                  <a:lnTo>
                    <a:pt x="6887" y="10405"/>
                  </a:lnTo>
                  <a:lnTo>
                    <a:pt x="6790" y="10380"/>
                  </a:lnTo>
                  <a:lnTo>
                    <a:pt x="6717" y="10332"/>
                  </a:lnTo>
                  <a:lnTo>
                    <a:pt x="6668" y="10258"/>
                  </a:lnTo>
                  <a:lnTo>
                    <a:pt x="6643" y="10161"/>
                  </a:lnTo>
                  <a:lnTo>
                    <a:pt x="6668" y="10063"/>
                  </a:lnTo>
                  <a:lnTo>
                    <a:pt x="6717" y="9990"/>
                  </a:lnTo>
                  <a:lnTo>
                    <a:pt x="6790" y="9941"/>
                  </a:lnTo>
                  <a:lnTo>
                    <a:pt x="6887" y="9916"/>
                  </a:lnTo>
                  <a:close/>
                  <a:moveTo>
                    <a:pt x="11626" y="10991"/>
                  </a:moveTo>
                  <a:lnTo>
                    <a:pt x="11723" y="11015"/>
                  </a:lnTo>
                  <a:lnTo>
                    <a:pt x="11797" y="11064"/>
                  </a:lnTo>
                  <a:lnTo>
                    <a:pt x="11845" y="11138"/>
                  </a:lnTo>
                  <a:lnTo>
                    <a:pt x="11870" y="11235"/>
                  </a:lnTo>
                  <a:lnTo>
                    <a:pt x="11845" y="11333"/>
                  </a:lnTo>
                  <a:lnTo>
                    <a:pt x="11797" y="11406"/>
                  </a:lnTo>
                  <a:lnTo>
                    <a:pt x="11723" y="11455"/>
                  </a:lnTo>
                  <a:lnTo>
                    <a:pt x="11626" y="11479"/>
                  </a:lnTo>
                  <a:lnTo>
                    <a:pt x="7181" y="11479"/>
                  </a:lnTo>
                  <a:lnTo>
                    <a:pt x="7083" y="11455"/>
                  </a:lnTo>
                  <a:lnTo>
                    <a:pt x="7010" y="11406"/>
                  </a:lnTo>
                  <a:lnTo>
                    <a:pt x="6961" y="11333"/>
                  </a:lnTo>
                  <a:lnTo>
                    <a:pt x="6936" y="11235"/>
                  </a:lnTo>
                  <a:lnTo>
                    <a:pt x="6961" y="11138"/>
                  </a:lnTo>
                  <a:lnTo>
                    <a:pt x="7010" y="11064"/>
                  </a:lnTo>
                  <a:lnTo>
                    <a:pt x="7083" y="11015"/>
                  </a:lnTo>
                  <a:lnTo>
                    <a:pt x="7181" y="10991"/>
                  </a:lnTo>
                  <a:close/>
                  <a:moveTo>
                    <a:pt x="4152" y="9110"/>
                  </a:moveTo>
                  <a:lnTo>
                    <a:pt x="4299" y="9159"/>
                  </a:lnTo>
                  <a:lnTo>
                    <a:pt x="4470" y="9208"/>
                  </a:lnTo>
                  <a:lnTo>
                    <a:pt x="4616" y="9281"/>
                  </a:lnTo>
                  <a:lnTo>
                    <a:pt x="4763" y="9379"/>
                  </a:lnTo>
                  <a:lnTo>
                    <a:pt x="4885" y="9501"/>
                  </a:lnTo>
                  <a:lnTo>
                    <a:pt x="5129" y="9745"/>
                  </a:lnTo>
                  <a:lnTo>
                    <a:pt x="5324" y="10039"/>
                  </a:lnTo>
                  <a:lnTo>
                    <a:pt x="5471" y="10332"/>
                  </a:lnTo>
                  <a:lnTo>
                    <a:pt x="5569" y="10649"/>
                  </a:lnTo>
                  <a:lnTo>
                    <a:pt x="5593" y="10796"/>
                  </a:lnTo>
                  <a:lnTo>
                    <a:pt x="5593" y="10918"/>
                  </a:lnTo>
                  <a:lnTo>
                    <a:pt x="5593" y="11064"/>
                  </a:lnTo>
                  <a:lnTo>
                    <a:pt x="5569" y="11162"/>
                  </a:lnTo>
                  <a:lnTo>
                    <a:pt x="5520" y="11260"/>
                  </a:lnTo>
                  <a:lnTo>
                    <a:pt x="5471" y="11357"/>
                  </a:lnTo>
                  <a:lnTo>
                    <a:pt x="5398" y="11431"/>
                  </a:lnTo>
                  <a:lnTo>
                    <a:pt x="5324" y="11504"/>
                  </a:lnTo>
                  <a:lnTo>
                    <a:pt x="5129" y="11602"/>
                  </a:lnTo>
                  <a:lnTo>
                    <a:pt x="4885" y="11675"/>
                  </a:lnTo>
                  <a:lnTo>
                    <a:pt x="4616" y="11699"/>
                  </a:lnTo>
                  <a:lnTo>
                    <a:pt x="4299" y="11724"/>
                  </a:lnTo>
                  <a:lnTo>
                    <a:pt x="3981" y="11724"/>
                  </a:lnTo>
                  <a:lnTo>
                    <a:pt x="3639" y="11699"/>
                  </a:lnTo>
                  <a:lnTo>
                    <a:pt x="3346" y="11626"/>
                  </a:lnTo>
                  <a:lnTo>
                    <a:pt x="3077" y="11504"/>
                  </a:lnTo>
                  <a:lnTo>
                    <a:pt x="2833" y="11333"/>
                  </a:lnTo>
                  <a:lnTo>
                    <a:pt x="2638" y="11162"/>
                  </a:lnTo>
                  <a:lnTo>
                    <a:pt x="2467" y="10918"/>
                  </a:lnTo>
                  <a:lnTo>
                    <a:pt x="2418" y="10820"/>
                  </a:lnTo>
                  <a:lnTo>
                    <a:pt x="2394" y="10674"/>
                  </a:lnTo>
                  <a:lnTo>
                    <a:pt x="2369" y="10551"/>
                  </a:lnTo>
                  <a:lnTo>
                    <a:pt x="2345" y="10429"/>
                  </a:lnTo>
                  <a:lnTo>
                    <a:pt x="2369" y="10283"/>
                  </a:lnTo>
                  <a:lnTo>
                    <a:pt x="2394" y="10161"/>
                  </a:lnTo>
                  <a:lnTo>
                    <a:pt x="2418" y="10039"/>
                  </a:lnTo>
                  <a:lnTo>
                    <a:pt x="2467" y="9916"/>
                  </a:lnTo>
                  <a:lnTo>
                    <a:pt x="2638" y="9697"/>
                  </a:lnTo>
                  <a:lnTo>
                    <a:pt x="2833" y="9501"/>
                  </a:lnTo>
                  <a:lnTo>
                    <a:pt x="3077" y="9330"/>
                  </a:lnTo>
                  <a:lnTo>
                    <a:pt x="3346" y="9208"/>
                  </a:lnTo>
                  <a:lnTo>
                    <a:pt x="3639" y="9135"/>
                  </a:lnTo>
                  <a:lnTo>
                    <a:pt x="3981" y="9110"/>
                  </a:lnTo>
                  <a:close/>
                  <a:moveTo>
                    <a:pt x="14825" y="9110"/>
                  </a:moveTo>
                  <a:lnTo>
                    <a:pt x="15167" y="9135"/>
                  </a:lnTo>
                  <a:lnTo>
                    <a:pt x="15460" y="9208"/>
                  </a:lnTo>
                  <a:lnTo>
                    <a:pt x="15729" y="9330"/>
                  </a:lnTo>
                  <a:lnTo>
                    <a:pt x="15973" y="9501"/>
                  </a:lnTo>
                  <a:lnTo>
                    <a:pt x="16168" y="9697"/>
                  </a:lnTo>
                  <a:lnTo>
                    <a:pt x="16339" y="9916"/>
                  </a:lnTo>
                  <a:lnTo>
                    <a:pt x="16388" y="10039"/>
                  </a:lnTo>
                  <a:lnTo>
                    <a:pt x="16412" y="10161"/>
                  </a:lnTo>
                  <a:lnTo>
                    <a:pt x="16437" y="10283"/>
                  </a:lnTo>
                  <a:lnTo>
                    <a:pt x="16461" y="10429"/>
                  </a:lnTo>
                  <a:lnTo>
                    <a:pt x="16437" y="10551"/>
                  </a:lnTo>
                  <a:lnTo>
                    <a:pt x="16412" y="10674"/>
                  </a:lnTo>
                  <a:lnTo>
                    <a:pt x="16388" y="10820"/>
                  </a:lnTo>
                  <a:lnTo>
                    <a:pt x="16339" y="10918"/>
                  </a:lnTo>
                  <a:lnTo>
                    <a:pt x="16168" y="11162"/>
                  </a:lnTo>
                  <a:lnTo>
                    <a:pt x="15973" y="11333"/>
                  </a:lnTo>
                  <a:lnTo>
                    <a:pt x="15729" y="11504"/>
                  </a:lnTo>
                  <a:lnTo>
                    <a:pt x="15460" y="11626"/>
                  </a:lnTo>
                  <a:lnTo>
                    <a:pt x="15167" y="11699"/>
                  </a:lnTo>
                  <a:lnTo>
                    <a:pt x="14825" y="11724"/>
                  </a:lnTo>
                  <a:lnTo>
                    <a:pt x="14507" y="11724"/>
                  </a:lnTo>
                  <a:lnTo>
                    <a:pt x="14190" y="11699"/>
                  </a:lnTo>
                  <a:lnTo>
                    <a:pt x="13921" y="11675"/>
                  </a:lnTo>
                  <a:lnTo>
                    <a:pt x="13677" y="11602"/>
                  </a:lnTo>
                  <a:lnTo>
                    <a:pt x="13482" y="11504"/>
                  </a:lnTo>
                  <a:lnTo>
                    <a:pt x="13408" y="11431"/>
                  </a:lnTo>
                  <a:lnTo>
                    <a:pt x="13335" y="11357"/>
                  </a:lnTo>
                  <a:lnTo>
                    <a:pt x="13286" y="11260"/>
                  </a:lnTo>
                  <a:lnTo>
                    <a:pt x="13237" y="11162"/>
                  </a:lnTo>
                  <a:lnTo>
                    <a:pt x="13213" y="11064"/>
                  </a:lnTo>
                  <a:lnTo>
                    <a:pt x="13213" y="10918"/>
                  </a:lnTo>
                  <a:lnTo>
                    <a:pt x="13213" y="10796"/>
                  </a:lnTo>
                  <a:lnTo>
                    <a:pt x="13237" y="10649"/>
                  </a:lnTo>
                  <a:lnTo>
                    <a:pt x="13335" y="10332"/>
                  </a:lnTo>
                  <a:lnTo>
                    <a:pt x="13482" y="10039"/>
                  </a:lnTo>
                  <a:lnTo>
                    <a:pt x="13677" y="9745"/>
                  </a:lnTo>
                  <a:lnTo>
                    <a:pt x="13921" y="9501"/>
                  </a:lnTo>
                  <a:lnTo>
                    <a:pt x="14043" y="9379"/>
                  </a:lnTo>
                  <a:lnTo>
                    <a:pt x="14190" y="9281"/>
                  </a:lnTo>
                  <a:lnTo>
                    <a:pt x="14337" y="9208"/>
                  </a:lnTo>
                  <a:lnTo>
                    <a:pt x="14507" y="9159"/>
                  </a:lnTo>
                  <a:lnTo>
                    <a:pt x="14654" y="9110"/>
                  </a:lnTo>
                  <a:close/>
                  <a:moveTo>
                    <a:pt x="9403" y="1"/>
                  </a:moveTo>
                  <a:lnTo>
                    <a:pt x="8280" y="25"/>
                  </a:lnTo>
                  <a:lnTo>
                    <a:pt x="7303" y="74"/>
                  </a:lnTo>
                  <a:lnTo>
                    <a:pt x="6497" y="147"/>
                  </a:lnTo>
                  <a:lnTo>
                    <a:pt x="5837" y="220"/>
                  </a:lnTo>
                  <a:lnTo>
                    <a:pt x="5324" y="318"/>
                  </a:lnTo>
                  <a:lnTo>
                    <a:pt x="4958" y="391"/>
                  </a:lnTo>
                  <a:lnTo>
                    <a:pt x="4665" y="440"/>
                  </a:lnTo>
                  <a:lnTo>
                    <a:pt x="4421" y="538"/>
                  </a:lnTo>
                  <a:lnTo>
                    <a:pt x="4201" y="660"/>
                  </a:lnTo>
                  <a:lnTo>
                    <a:pt x="3981" y="807"/>
                  </a:lnTo>
                  <a:lnTo>
                    <a:pt x="3761" y="978"/>
                  </a:lnTo>
                  <a:lnTo>
                    <a:pt x="3590" y="1173"/>
                  </a:lnTo>
                  <a:lnTo>
                    <a:pt x="3419" y="1368"/>
                  </a:lnTo>
                  <a:lnTo>
                    <a:pt x="3273" y="1588"/>
                  </a:lnTo>
                  <a:lnTo>
                    <a:pt x="3175" y="1808"/>
                  </a:lnTo>
                  <a:lnTo>
                    <a:pt x="2272" y="4153"/>
                  </a:lnTo>
                  <a:lnTo>
                    <a:pt x="928" y="4153"/>
                  </a:lnTo>
                  <a:lnTo>
                    <a:pt x="831" y="4177"/>
                  </a:lnTo>
                  <a:lnTo>
                    <a:pt x="733" y="4226"/>
                  </a:lnTo>
                  <a:lnTo>
                    <a:pt x="635" y="4299"/>
                  </a:lnTo>
                  <a:lnTo>
                    <a:pt x="464" y="4446"/>
                  </a:lnTo>
                  <a:lnTo>
                    <a:pt x="293" y="4641"/>
                  </a:lnTo>
                  <a:lnTo>
                    <a:pt x="171" y="4861"/>
                  </a:lnTo>
                  <a:lnTo>
                    <a:pt x="73" y="5105"/>
                  </a:lnTo>
                  <a:lnTo>
                    <a:pt x="25" y="5349"/>
                  </a:lnTo>
                  <a:lnTo>
                    <a:pt x="0" y="5569"/>
                  </a:lnTo>
                  <a:lnTo>
                    <a:pt x="25" y="5764"/>
                  </a:lnTo>
                  <a:lnTo>
                    <a:pt x="73" y="5911"/>
                  </a:lnTo>
                  <a:lnTo>
                    <a:pt x="171" y="6033"/>
                  </a:lnTo>
                  <a:lnTo>
                    <a:pt x="293" y="6106"/>
                  </a:lnTo>
                  <a:lnTo>
                    <a:pt x="464" y="6155"/>
                  </a:lnTo>
                  <a:lnTo>
                    <a:pt x="635" y="6204"/>
                  </a:lnTo>
                  <a:lnTo>
                    <a:pt x="1466" y="6204"/>
                  </a:lnTo>
                  <a:lnTo>
                    <a:pt x="1148" y="7034"/>
                  </a:lnTo>
                  <a:lnTo>
                    <a:pt x="1002" y="7547"/>
                  </a:lnTo>
                  <a:lnTo>
                    <a:pt x="879" y="8109"/>
                  </a:lnTo>
                  <a:lnTo>
                    <a:pt x="782" y="8695"/>
                  </a:lnTo>
                  <a:lnTo>
                    <a:pt x="757" y="9233"/>
                  </a:lnTo>
                  <a:lnTo>
                    <a:pt x="757" y="13360"/>
                  </a:lnTo>
                  <a:lnTo>
                    <a:pt x="18049" y="13360"/>
                  </a:lnTo>
                  <a:lnTo>
                    <a:pt x="18049" y="9233"/>
                  </a:lnTo>
                  <a:lnTo>
                    <a:pt x="18024" y="8695"/>
                  </a:lnTo>
                  <a:lnTo>
                    <a:pt x="17927" y="8109"/>
                  </a:lnTo>
                  <a:lnTo>
                    <a:pt x="17805" y="7547"/>
                  </a:lnTo>
                  <a:lnTo>
                    <a:pt x="17658" y="7034"/>
                  </a:lnTo>
                  <a:lnTo>
                    <a:pt x="17341" y="6204"/>
                  </a:lnTo>
                  <a:lnTo>
                    <a:pt x="18171" y="6204"/>
                  </a:lnTo>
                  <a:lnTo>
                    <a:pt x="18342" y="6155"/>
                  </a:lnTo>
                  <a:lnTo>
                    <a:pt x="18513" y="6106"/>
                  </a:lnTo>
                  <a:lnTo>
                    <a:pt x="18635" y="6033"/>
                  </a:lnTo>
                  <a:lnTo>
                    <a:pt x="18733" y="5911"/>
                  </a:lnTo>
                  <a:lnTo>
                    <a:pt x="18782" y="5764"/>
                  </a:lnTo>
                  <a:lnTo>
                    <a:pt x="18806" y="5569"/>
                  </a:lnTo>
                  <a:lnTo>
                    <a:pt x="18782" y="5349"/>
                  </a:lnTo>
                  <a:lnTo>
                    <a:pt x="18733" y="5105"/>
                  </a:lnTo>
                  <a:lnTo>
                    <a:pt x="18635" y="4861"/>
                  </a:lnTo>
                  <a:lnTo>
                    <a:pt x="18513" y="4641"/>
                  </a:lnTo>
                  <a:lnTo>
                    <a:pt x="18342" y="4446"/>
                  </a:lnTo>
                  <a:lnTo>
                    <a:pt x="18171" y="4299"/>
                  </a:lnTo>
                  <a:lnTo>
                    <a:pt x="18073" y="4226"/>
                  </a:lnTo>
                  <a:lnTo>
                    <a:pt x="17976" y="4177"/>
                  </a:lnTo>
                  <a:lnTo>
                    <a:pt x="17878" y="4153"/>
                  </a:lnTo>
                  <a:lnTo>
                    <a:pt x="16535" y="4153"/>
                  </a:lnTo>
                  <a:lnTo>
                    <a:pt x="15631" y="1808"/>
                  </a:lnTo>
                  <a:lnTo>
                    <a:pt x="15533" y="1588"/>
                  </a:lnTo>
                  <a:lnTo>
                    <a:pt x="15387" y="1368"/>
                  </a:lnTo>
                  <a:lnTo>
                    <a:pt x="15216" y="1173"/>
                  </a:lnTo>
                  <a:lnTo>
                    <a:pt x="15045" y="978"/>
                  </a:lnTo>
                  <a:lnTo>
                    <a:pt x="14825" y="807"/>
                  </a:lnTo>
                  <a:lnTo>
                    <a:pt x="14605" y="660"/>
                  </a:lnTo>
                  <a:lnTo>
                    <a:pt x="14385" y="538"/>
                  </a:lnTo>
                  <a:lnTo>
                    <a:pt x="14141" y="440"/>
                  </a:lnTo>
                  <a:lnTo>
                    <a:pt x="13848" y="391"/>
                  </a:lnTo>
                  <a:lnTo>
                    <a:pt x="13482" y="318"/>
                  </a:lnTo>
                  <a:lnTo>
                    <a:pt x="12969" y="220"/>
                  </a:lnTo>
                  <a:lnTo>
                    <a:pt x="12309" y="147"/>
                  </a:lnTo>
                  <a:lnTo>
                    <a:pt x="11503" y="74"/>
                  </a:lnTo>
                  <a:lnTo>
                    <a:pt x="10527" y="25"/>
                  </a:lnTo>
                  <a:lnTo>
                    <a:pt x="9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" name="Google Shape;914;p47"/>
          <p:cNvSpPr/>
          <p:nvPr/>
        </p:nvSpPr>
        <p:spPr>
          <a:xfrm>
            <a:off x="4864301" y="3765502"/>
            <a:ext cx="353252" cy="353231"/>
          </a:xfrm>
          <a:custGeom>
            <a:avLst/>
            <a:gdLst/>
            <a:ahLst/>
            <a:cxnLst/>
            <a:rect l="l" t="t" r="r" b="b"/>
            <a:pathLst>
              <a:path w="16902" h="16901" extrusionOk="0">
                <a:moveTo>
                  <a:pt x="14386" y="757"/>
                </a:moveTo>
                <a:lnTo>
                  <a:pt x="14557" y="782"/>
                </a:lnTo>
                <a:lnTo>
                  <a:pt x="14728" y="806"/>
                </a:lnTo>
                <a:lnTo>
                  <a:pt x="14899" y="831"/>
                </a:lnTo>
                <a:lnTo>
                  <a:pt x="15070" y="904"/>
                </a:lnTo>
                <a:lnTo>
                  <a:pt x="15216" y="977"/>
                </a:lnTo>
                <a:lnTo>
                  <a:pt x="15363" y="1050"/>
                </a:lnTo>
                <a:lnTo>
                  <a:pt x="15509" y="1148"/>
                </a:lnTo>
                <a:lnTo>
                  <a:pt x="15631" y="1270"/>
                </a:lnTo>
                <a:lnTo>
                  <a:pt x="15729" y="1392"/>
                </a:lnTo>
                <a:lnTo>
                  <a:pt x="15827" y="1539"/>
                </a:lnTo>
                <a:lnTo>
                  <a:pt x="15925" y="1661"/>
                </a:lnTo>
                <a:lnTo>
                  <a:pt x="15998" y="1807"/>
                </a:lnTo>
                <a:lnTo>
                  <a:pt x="16047" y="1978"/>
                </a:lnTo>
                <a:lnTo>
                  <a:pt x="16095" y="2125"/>
                </a:lnTo>
                <a:lnTo>
                  <a:pt x="16120" y="2296"/>
                </a:lnTo>
                <a:lnTo>
                  <a:pt x="16144" y="2467"/>
                </a:lnTo>
                <a:lnTo>
                  <a:pt x="16120" y="2565"/>
                </a:lnTo>
                <a:lnTo>
                  <a:pt x="16071" y="2638"/>
                </a:lnTo>
                <a:lnTo>
                  <a:pt x="15998" y="2687"/>
                </a:lnTo>
                <a:lnTo>
                  <a:pt x="15900" y="2711"/>
                </a:lnTo>
                <a:lnTo>
                  <a:pt x="15802" y="2687"/>
                </a:lnTo>
                <a:lnTo>
                  <a:pt x="15729" y="2638"/>
                </a:lnTo>
                <a:lnTo>
                  <a:pt x="15680" y="2565"/>
                </a:lnTo>
                <a:lnTo>
                  <a:pt x="15656" y="2467"/>
                </a:lnTo>
                <a:lnTo>
                  <a:pt x="15631" y="2247"/>
                </a:lnTo>
                <a:lnTo>
                  <a:pt x="15558" y="2003"/>
                </a:lnTo>
                <a:lnTo>
                  <a:pt x="15436" y="1807"/>
                </a:lnTo>
                <a:lnTo>
                  <a:pt x="15290" y="1612"/>
                </a:lnTo>
                <a:lnTo>
                  <a:pt x="15094" y="1466"/>
                </a:lnTo>
                <a:lnTo>
                  <a:pt x="14874" y="1343"/>
                </a:lnTo>
                <a:lnTo>
                  <a:pt x="14630" y="1270"/>
                </a:lnTo>
                <a:lnTo>
                  <a:pt x="14386" y="1246"/>
                </a:lnTo>
                <a:lnTo>
                  <a:pt x="14288" y="1246"/>
                </a:lnTo>
                <a:lnTo>
                  <a:pt x="14215" y="1172"/>
                </a:lnTo>
                <a:lnTo>
                  <a:pt x="14166" y="1099"/>
                </a:lnTo>
                <a:lnTo>
                  <a:pt x="14142" y="1002"/>
                </a:lnTo>
                <a:lnTo>
                  <a:pt x="14166" y="904"/>
                </a:lnTo>
                <a:lnTo>
                  <a:pt x="14215" y="831"/>
                </a:lnTo>
                <a:lnTo>
                  <a:pt x="14288" y="782"/>
                </a:lnTo>
                <a:lnTo>
                  <a:pt x="14386" y="757"/>
                </a:lnTo>
                <a:close/>
                <a:moveTo>
                  <a:pt x="15460" y="0"/>
                </a:moveTo>
                <a:lnTo>
                  <a:pt x="15167" y="25"/>
                </a:lnTo>
                <a:lnTo>
                  <a:pt x="14850" y="49"/>
                </a:lnTo>
                <a:lnTo>
                  <a:pt x="14557" y="122"/>
                </a:lnTo>
                <a:lnTo>
                  <a:pt x="14117" y="244"/>
                </a:lnTo>
                <a:lnTo>
                  <a:pt x="13873" y="318"/>
                </a:lnTo>
                <a:lnTo>
                  <a:pt x="13653" y="415"/>
                </a:lnTo>
                <a:lnTo>
                  <a:pt x="13458" y="537"/>
                </a:lnTo>
                <a:lnTo>
                  <a:pt x="13287" y="660"/>
                </a:lnTo>
                <a:lnTo>
                  <a:pt x="10625" y="3346"/>
                </a:lnTo>
                <a:lnTo>
                  <a:pt x="2858" y="1221"/>
                </a:lnTo>
                <a:lnTo>
                  <a:pt x="2712" y="1197"/>
                </a:lnTo>
                <a:lnTo>
                  <a:pt x="2590" y="1221"/>
                </a:lnTo>
                <a:lnTo>
                  <a:pt x="2467" y="1270"/>
                </a:lnTo>
                <a:lnTo>
                  <a:pt x="2345" y="1343"/>
                </a:lnTo>
                <a:lnTo>
                  <a:pt x="1613" y="2101"/>
                </a:lnTo>
                <a:lnTo>
                  <a:pt x="1539" y="2198"/>
                </a:lnTo>
                <a:lnTo>
                  <a:pt x="1491" y="2296"/>
                </a:lnTo>
                <a:lnTo>
                  <a:pt x="1466" y="2418"/>
                </a:lnTo>
                <a:lnTo>
                  <a:pt x="1466" y="2516"/>
                </a:lnTo>
                <a:lnTo>
                  <a:pt x="1491" y="2613"/>
                </a:lnTo>
                <a:lnTo>
                  <a:pt x="1515" y="2687"/>
                </a:lnTo>
                <a:lnTo>
                  <a:pt x="1613" y="2833"/>
                </a:lnTo>
                <a:lnTo>
                  <a:pt x="1710" y="2907"/>
                </a:lnTo>
                <a:lnTo>
                  <a:pt x="7425" y="6619"/>
                </a:lnTo>
                <a:lnTo>
                  <a:pt x="4177" y="10893"/>
                </a:lnTo>
                <a:lnTo>
                  <a:pt x="929" y="10331"/>
                </a:lnTo>
                <a:lnTo>
                  <a:pt x="831" y="10331"/>
                </a:lnTo>
                <a:lnTo>
                  <a:pt x="709" y="10356"/>
                </a:lnTo>
                <a:lnTo>
                  <a:pt x="611" y="10404"/>
                </a:lnTo>
                <a:lnTo>
                  <a:pt x="514" y="10478"/>
                </a:lnTo>
                <a:lnTo>
                  <a:pt x="147" y="10844"/>
                </a:lnTo>
                <a:lnTo>
                  <a:pt x="74" y="10942"/>
                </a:lnTo>
                <a:lnTo>
                  <a:pt x="25" y="11064"/>
                </a:lnTo>
                <a:lnTo>
                  <a:pt x="1" y="11186"/>
                </a:lnTo>
                <a:lnTo>
                  <a:pt x="1" y="11308"/>
                </a:lnTo>
                <a:lnTo>
                  <a:pt x="50" y="11455"/>
                </a:lnTo>
                <a:lnTo>
                  <a:pt x="147" y="11601"/>
                </a:lnTo>
                <a:lnTo>
                  <a:pt x="245" y="11674"/>
                </a:lnTo>
                <a:lnTo>
                  <a:pt x="3444" y="13457"/>
                </a:lnTo>
                <a:lnTo>
                  <a:pt x="5227" y="16657"/>
                </a:lnTo>
                <a:lnTo>
                  <a:pt x="5301" y="16754"/>
                </a:lnTo>
                <a:lnTo>
                  <a:pt x="5447" y="16852"/>
                </a:lnTo>
                <a:lnTo>
                  <a:pt x="5594" y="16901"/>
                </a:lnTo>
                <a:lnTo>
                  <a:pt x="5716" y="16901"/>
                </a:lnTo>
                <a:lnTo>
                  <a:pt x="5838" y="16877"/>
                </a:lnTo>
                <a:lnTo>
                  <a:pt x="5960" y="16828"/>
                </a:lnTo>
                <a:lnTo>
                  <a:pt x="6058" y="16754"/>
                </a:lnTo>
                <a:lnTo>
                  <a:pt x="6424" y="16388"/>
                </a:lnTo>
                <a:lnTo>
                  <a:pt x="6497" y="16290"/>
                </a:lnTo>
                <a:lnTo>
                  <a:pt x="6546" y="16193"/>
                </a:lnTo>
                <a:lnTo>
                  <a:pt x="6571" y="16071"/>
                </a:lnTo>
                <a:lnTo>
                  <a:pt x="6571" y="15973"/>
                </a:lnTo>
                <a:lnTo>
                  <a:pt x="6009" y="12725"/>
                </a:lnTo>
                <a:lnTo>
                  <a:pt x="10283" y="9476"/>
                </a:lnTo>
                <a:lnTo>
                  <a:pt x="13995" y="15191"/>
                </a:lnTo>
                <a:lnTo>
                  <a:pt x="14068" y="15289"/>
                </a:lnTo>
                <a:lnTo>
                  <a:pt x="14215" y="15387"/>
                </a:lnTo>
                <a:lnTo>
                  <a:pt x="14288" y="15411"/>
                </a:lnTo>
                <a:lnTo>
                  <a:pt x="14386" y="15436"/>
                </a:lnTo>
                <a:lnTo>
                  <a:pt x="14484" y="15436"/>
                </a:lnTo>
                <a:lnTo>
                  <a:pt x="14606" y="15411"/>
                </a:lnTo>
                <a:lnTo>
                  <a:pt x="14703" y="15362"/>
                </a:lnTo>
                <a:lnTo>
                  <a:pt x="14801" y="15289"/>
                </a:lnTo>
                <a:lnTo>
                  <a:pt x="15558" y="14556"/>
                </a:lnTo>
                <a:lnTo>
                  <a:pt x="15631" y="14434"/>
                </a:lnTo>
                <a:lnTo>
                  <a:pt x="15680" y="14312"/>
                </a:lnTo>
                <a:lnTo>
                  <a:pt x="15705" y="14190"/>
                </a:lnTo>
                <a:lnTo>
                  <a:pt x="15680" y="14043"/>
                </a:lnTo>
                <a:lnTo>
                  <a:pt x="13555" y="6277"/>
                </a:lnTo>
                <a:lnTo>
                  <a:pt x="16242" y="3615"/>
                </a:lnTo>
                <a:lnTo>
                  <a:pt x="16364" y="3444"/>
                </a:lnTo>
                <a:lnTo>
                  <a:pt x="16486" y="3248"/>
                </a:lnTo>
                <a:lnTo>
                  <a:pt x="16584" y="3029"/>
                </a:lnTo>
                <a:lnTo>
                  <a:pt x="16657" y="2784"/>
                </a:lnTo>
                <a:lnTo>
                  <a:pt x="16779" y="2345"/>
                </a:lnTo>
                <a:lnTo>
                  <a:pt x="16853" y="2052"/>
                </a:lnTo>
                <a:lnTo>
                  <a:pt x="16877" y="1734"/>
                </a:lnTo>
                <a:lnTo>
                  <a:pt x="16901" y="1441"/>
                </a:lnTo>
                <a:lnTo>
                  <a:pt x="16901" y="1197"/>
                </a:lnTo>
                <a:lnTo>
                  <a:pt x="16901" y="953"/>
                </a:lnTo>
                <a:lnTo>
                  <a:pt x="16853" y="757"/>
                </a:lnTo>
                <a:lnTo>
                  <a:pt x="16779" y="586"/>
                </a:lnTo>
                <a:lnTo>
                  <a:pt x="16706" y="415"/>
                </a:lnTo>
                <a:lnTo>
                  <a:pt x="16608" y="293"/>
                </a:lnTo>
                <a:lnTo>
                  <a:pt x="16486" y="196"/>
                </a:lnTo>
                <a:lnTo>
                  <a:pt x="16315" y="122"/>
                </a:lnTo>
                <a:lnTo>
                  <a:pt x="16144" y="49"/>
                </a:lnTo>
                <a:lnTo>
                  <a:pt x="1594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5" name="Google Shape;915;p47"/>
          <p:cNvGrpSpPr/>
          <p:nvPr/>
        </p:nvGrpSpPr>
        <p:grpSpPr>
          <a:xfrm>
            <a:off x="5423039" y="3748516"/>
            <a:ext cx="362448" cy="386922"/>
            <a:chOff x="6642425" y="4312500"/>
            <a:chExt cx="433550" cy="462825"/>
          </a:xfrm>
          <a:solidFill>
            <a:schemeClr val="tx1"/>
          </a:solidFill>
        </p:grpSpPr>
        <p:sp>
          <p:nvSpPr>
            <p:cNvPr id="916" name="Google Shape;916;p47"/>
            <p:cNvSpPr/>
            <p:nvPr/>
          </p:nvSpPr>
          <p:spPr>
            <a:xfrm>
              <a:off x="6642425" y="4687375"/>
              <a:ext cx="433550" cy="39125"/>
            </a:xfrm>
            <a:custGeom>
              <a:avLst/>
              <a:gdLst/>
              <a:ahLst/>
              <a:cxnLst/>
              <a:rect l="l" t="t" r="r" b="b"/>
              <a:pathLst>
                <a:path w="17342" h="1565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8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2"/>
                  </a:lnTo>
                  <a:lnTo>
                    <a:pt x="25" y="685"/>
                  </a:lnTo>
                  <a:lnTo>
                    <a:pt x="74" y="783"/>
                  </a:lnTo>
                  <a:lnTo>
                    <a:pt x="147" y="856"/>
                  </a:lnTo>
                  <a:lnTo>
                    <a:pt x="221" y="905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40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40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40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40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40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40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40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40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5"/>
                  </a:lnTo>
                  <a:lnTo>
                    <a:pt x="17195" y="856"/>
                  </a:lnTo>
                  <a:lnTo>
                    <a:pt x="17268" y="783"/>
                  </a:lnTo>
                  <a:lnTo>
                    <a:pt x="17317" y="685"/>
                  </a:lnTo>
                  <a:lnTo>
                    <a:pt x="17341" y="612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8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47"/>
            <p:cNvSpPr/>
            <p:nvPr/>
          </p:nvSpPr>
          <p:spPr>
            <a:xfrm>
              <a:off x="6642425" y="4736225"/>
              <a:ext cx="433550" cy="39100"/>
            </a:xfrm>
            <a:custGeom>
              <a:avLst/>
              <a:gdLst/>
              <a:ahLst/>
              <a:cxnLst/>
              <a:rect l="l" t="t" r="r" b="b"/>
              <a:pathLst>
                <a:path w="17342" h="1564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1"/>
                  </a:lnTo>
                  <a:lnTo>
                    <a:pt x="25" y="685"/>
                  </a:lnTo>
                  <a:lnTo>
                    <a:pt x="74" y="782"/>
                  </a:lnTo>
                  <a:lnTo>
                    <a:pt x="147" y="856"/>
                  </a:lnTo>
                  <a:lnTo>
                    <a:pt x="221" y="904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39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39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39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39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39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39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39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39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4"/>
                  </a:lnTo>
                  <a:lnTo>
                    <a:pt x="17195" y="856"/>
                  </a:lnTo>
                  <a:lnTo>
                    <a:pt x="17268" y="782"/>
                  </a:lnTo>
                  <a:lnTo>
                    <a:pt x="17317" y="685"/>
                  </a:lnTo>
                  <a:lnTo>
                    <a:pt x="17341" y="611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7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47"/>
            <p:cNvSpPr/>
            <p:nvPr/>
          </p:nvSpPr>
          <p:spPr>
            <a:xfrm>
              <a:off x="6684575" y="4312500"/>
              <a:ext cx="349875" cy="377350"/>
            </a:xfrm>
            <a:custGeom>
              <a:avLst/>
              <a:gdLst/>
              <a:ahLst/>
              <a:cxnLst/>
              <a:rect l="l" t="t" r="r" b="b"/>
              <a:pathLst>
                <a:path w="13995" h="15094" extrusionOk="0">
                  <a:moveTo>
                    <a:pt x="5691" y="5740"/>
                  </a:moveTo>
                  <a:lnTo>
                    <a:pt x="5764" y="5764"/>
                  </a:lnTo>
                  <a:lnTo>
                    <a:pt x="5813" y="5837"/>
                  </a:lnTo>
                  <a:lnTo>
                    <a:pt x="5862" y="5886"/>
                  </a:lnTo>
                  <a:lnTo>
                    <a:pt x="5935" y="6082"/>
                  </a:lnTo>
                  <a:lnTo>
                    <a:pt x="5959" y="6301"/>
                  </a:lnTo>
                  <a:lnTo>
                    <a:pt x="5935" y="6521"/>
                  </a:lnTo>
                  <a:lnTo>
                    <a:pt x="5862" y="6692"/>
                  </a:lnTo>
                  <a:lnTo>
                    <a:pt x="5813" y="6765"/>
                  </a:lnTo>
                  <a:lnTo>
                    <a:pt x="5764" y="6814"/>
                  </a:lnTo>
                  <a:lnTo>
                    <a:pt x="5691" y="6839"/>
                  </a:lnTo>
                  <a:lnTo>
                    <a:pt x="5642" y="6863"/>
                  </a:lnTo>
                  <a:lnTo>
                    <a:pt x="5569" y="6839"/>
                  </a:lnTo>
                  <a:lnTo>
                    <a:pt x="5520" y="6814"/>
                  </a:lnTo>
                  <a:lnTo>
                    <a:pt x="5446" y="6765"/>
                  </a:lnTo>
                  <a:lnTo>
                    <a:pt x="5398" y="6692"/>
                  </a:lnTo>
                  <a:lnTo>
                    <a:pt x="5349" y="6521"/>
                  </a:lnTo>
                  <a:lnTo>
                    <a:pt x="5324" y="6301"/>
                  </a:lnTo>
                  <a:lnTo>
                    <a:pt x="5349" y="6082"/>
                  </a:lnTo>
                  <a:lnTo>
                    <a:pt x="5398" y="5886"/>
                  </a:lnTo>
                  <a:lnTo>
                    <a:pt x="5446" y="5837"/>
                  </a:lnTo>
                  <a:lnTo>
                    <a:pt x="5520" y="5764"/>
                  </a:lnTo>
                  <a:lnTo>
                    <a:pt x="5569" y="5740"/>
                  </a:lnTo>
                  <a:close/>
                  <a:moveTo>
                    <a:pt x="8402" y="5740"/>
                  </a:moveTo>
                  <a:lnTo>
                    <a:pt x="8475" y="5764"/>
                  </a:lnTo>
                  <a:lnTo>
                    <a:pt x="8524" y="5837"/>
                  </a:lnTo>
                  <a:lnTo>
                    <a:pt x="8573" y="5886"/>
                  </a:lnTo>
                  <a:lnTo>
                    <a:pt x="8621" y="6082"/>
                  </a:lnTo>
                  <a:lnTo>
                    <a:pt x="8646" y="6301"/>
                  </a:lnTo>
                  <a:lnTo>
                    <a:pt x="8621" y="6521"/>
                  </a:lnTo>
                  <a:lnTo>
                    <a:pt x="8573" y="6692"/>
                  </a:lnTo>
                  <a:lnTo>
                    <a:pt x="8524" y="6765"/>
                  </a:lnTo>
                  <a:lnTo>
                    <a:pt x="8475" y="6814"/>
                  </a:lnTo>
                  <a:lnTo>
                    <a:pt x="8402" y="6839"/>
                  </a:lnTo>
                  <a:lnTo>
                    <a:pt x="8328" y="6863"/>
                  </a:lnTo>
                  <a:lnTo>
                    <a:pt x="8280" y="6839"/>
                  </a:lnTo>
                  <a:lnTo>
                    <a:pt x="8206" y="6814"/>
                  </a:lnTo>
                  <a:lnTo>
                    <a:pt x="8157" y="6765"/>
                  </a:lnTo>
                  <a:lnTo>
                    <a:pt x="8109" y="6692"/>
                  </a:lnTo>
                  <a:lnTo>
                    <a:pt x="8035" y="6521"/>
                  </a:lnTo>
                  <a:lnTo>
                    <a:pt x="8011" y="6301"/>
                  </a:lnTo>
                  <a:lnTo>
                    <a:pt x="8035" y="6082"/>
                  </a:lnTo>
                  <a:lnTo>
                    <a:pt x="8109" y="5886"/>
                  </a:lnTo>
                  <a:lnTo>
                    <a:pt x="8157" y="5837"/>
                  </a:lnTo>
                  <a:lnTo>
                    <a:pt x="8206" y="5764"/>
                  </a:lnTo>
                  <a:lnTo>
                    <a:pt x="8280" y="5740"/>
                  </a:lnTo>
                  <a:close/>
                  <a:moveTo>
                    <a:pt x="9867" y="2931"/>
                  </a:moveTo>
                  <a:lnTo>
                    <a:pt x="9867" y="4421"/>
                  </a:lnTo>
                  <a:lnTo>
                    <a:pt x="11552" y="4421"/>
                  </a:lnTo>
                  <a:lnTo>
                    <a:pt x="11552" y="6033"/>
                  </a:lnTo>
                  <a:lnTo>
                    <a:pt x="7229" y="4225"/>
                  </a:lnTo>
                  <a:lnTo>
                    <a:pt x="7229" y="9867"/>
                  </a:lnTo>
                  <a:lnTo>
                    <a:pt x="7205" y="9965"/>
                  </a:lnTo>
                  <a:lnTo>
                    <a:pt x="7156" y="10063"/>
                  </a:lnTo>
                  <a:lnTo>
                    <a:pt x="7083" y="10111"/>
                  </a:lnTo>
                  <a:lnTo>
                    <a:pt x="6887" y="10111"/>
                  </a:lnTo>
                  <a:lnTo>
                    <a:pt x="6814" y="10063"/>
                  </a:lnTo>
                  <a:lnTo>
                    <a:pt x="6765" y="9965"/>
                  </a:lnTo>
                  <a:lnTo>
                    <a:pt x="6741" y="9867"/>
                  </a:lnTo>
                  <a:lnTo>
                    <a:pt x="6741" y="4225"/>
                  </a:lnTo>
                  <a:lnTo>
                    <a:pt x="2418" y="6033"/>
                  </a:lnTo>
                  <a:lnTo>
                    <a:pt x="2418" y="4421"/>
                  </a:lnTo>
                  <a:lnTo>
                    <a:pt x="4103" y="4421"/>
                  </a:lnTo>
                  <a:lnTo>
                    <a:pt x="4103" y="2931"/>
                  </a:lnTo>
                  <a:close/>
                  <a:moveTo>
                    <a:pt x="5520" y="0"/>
                  </a:moveTo>
                  <a:lnTo>
                    <a:pt x="5520" y="2027"/>
                  </a:lnTo>
                  <a:lnTo>
                    <a:pt x="3151" y="2027"/>
                  </a:lnTo>
                  <a:lnTo>
                    <a:pt x="3151" y="3542"/>
                  </a:lnTo>
                  <a:lnTo>
                    <a:pt x="1466" y="3542"/>
                  </a:lnTo>
                  <a:lnTo>
                    <a:pt x="1466" y="6423"/>
                  </a:lnTo>
                  <a:lnTo>
                    <a:pt x="586" y="6765"/>
                  </a:lnTo>
                  <a:lnTo>
                    <a:pt x="415" y="6863"/>
                  </a:lnTo>
                  <a:lnTo>
                    <a:pt x="269" y="6985"/>
                  </a:lnTo>
                  <a:lnTo>
                    <a:pt x="147" y="7132"/>
                  </a:lnTo>
                  <a:lnTo>
                    <a:pt x="49" y="7278"/>
                  </a:lnTo>
                  <a:lnTo>
                    <a:pt x="0" y="7425"/>
                  </a:lnTo>
                  <a:lnTo>
                    <a:pt x="0" y="7596"/>
                  </a:lnTo>
                  <a:lnTo>
                    <a:pt x="0" y="7791"/>
                  </a:lnTo>
                  <a:lnTo>
                    <a:pt x="73" y="7987"/>
                  </a:lnTo>
                  <a:lnTo>
                    <a:pt x="1514" y="11308"/>
                  </a:lnTo>
                  <a:lnTo>
                    <a:pt x="1514" y="14874"/>
                  </a:lnTo>
                  <a:lnTo>
                    <a:pt x="1759" y="14752"/>
                  </a:lnTo>
                  <a:lnTo>
                    <a:pt x="2052" y="14630"/>
                  </a:lnTo>
                  <a:lnTo>
                    <a:pt x="2247" y="14581"/>
                  </a:lnTo>
                  <a:lnTo>
                    <a:pt x="2442" y="14556"/>
                  </a:lnTo>
                  <a:lnTo>
                    <a:pt x="2662" y="14532"/>
                  </a:lnTo>
                  <a:lnTo>
                    <a:pt x="2882" y="14508"/>
                  </a:lnTo>
                  <a:lnTo>
                    <a:pt x="3175" y="14532"/>
                  </a:lnTo>
                  <a:lnTo>
                    <a:pt x="3419" y="14556"/>
                  </a:lnTo>
                  <a:lnTo>
                    <a:pt x="3639" y="14605"/>
                  </a:lnTo>
                  <a:lnTo>
                    <a:pt x="3835" y="14678"/>
                  </a:lnTo>
                  <a:lnTo>
                    <a:pt x="4152" y="14801"/>
                  </a:lnTo>
                  <a:lnTo>
                    <a:pt x="4396" y="14947"/>
                  </a:lnTo>
                  <a:lnTo>
                    <a:pt x="4543" y="15020"/>
                  </a:lnTo>
                  <a:lnTo>
                    <a:pt x="4641" y="15069"/>
                  </a:lnTo>
                  <a:lnTo>
                    <a:pt x="4787" y="15094"/>
                  </a:lnTo>
                  <a:lnTo>
                    <a:pt x="5105" y="15094"/>
                  </a:lnTo>
                  <a:lnTo>
                    <a:pt x="5227" y="15069"/>
                  </a:lnTo>
                  <a:lnTo>
                    <a:pt x="5349" y="15020"/>
                  </a:lnTo>
                  <a:lnTo>
                    <a:pt x="5471" y="14947"/>
                  </a:lnTo>
                  <a:lnTo>
                    <a:pt x="5740" y="14801"/>
                  </a:lnTo>
                  <a:lnTo>
                    <a:pt x="6057" y="14678"/>
                  </a:lnTo>
                  <a:lnTo>
                    <a:pt x="6252" y="14605"/>
                  </a:lnTo>
                  <a:lnTo>
                    <a:pt x="6472" y="14556"/>
                  </a:lnTo>
                  <a:lnTo>
                    <a:pt x="6716" y="14532"/>
                  </a:lnTo>
                  <a:lnTo>
                    <a:pt x="6985" y="14508"/>
                  </a:lnTo>
                  <a:lnTo>
                    <a:pt x="7254" y="14532"/>
                  </a:lnTo>
                  <a:lnTo>
                    <a:pt x="7498" y="14556"/>
                  </a:lnTo>
                  <a:lnTo>
                    <a:pt x="7718" y="14605"/>
                  </a:lnTo>
                  <a:lnTo>
                    <a:pt x="7913" y="14678"/>
                  </a:lnTo>
                  <a:lnTo>
                    <a:pt x="8255" y="14801"/>
                  </a:lnTo>
                  <a:lnTo>
                    <a:pt x="8499" y="14947"/>
                  </a:lnTo>
                  <a:lnTo>
                    <a:pt x="8621" y="15020"/>
                  </a:lnTo>
                  <a:lnTo>
                    <a:pt x="8744" y="15069"/>
                  </a:lnTo>
                  <a:lnTo>
                    <a:pt x="8866" y="15094"/>
                  </a:lnTo>
                  <a:lnTo>
                    <a:pt x="9183" y="15094"/>
                  </a:lnTo>
                  <a:lnTo>
                    <a:pt x="9330" y="15069"/>
                  </a:lnTo>
                  <a:lnTo>
                    <a:pt x="9427" y="15020"/>
                  </a:lnTo>
                  <a:lnTo>
                    <a:pt x="9574" y="14947"/>
                  </a:lnTo>
                  <a:lnTo>
                    <a:pt x="9818" y="14801"/>
                  </a:lnTo>
                  <a:lnTo>
                    <a:pt x="10136" y="14678"/>
                  </a:lnTo>
                  <a:lnTo>
                    <a:pt x="10331" y="14605"/>
                  </a:lnTo>
                  <a:lnTo>
                    <a:pt x="10551" y="14556"/>
                  </a:lnTo>
                  <a:lnTo>
                    <a:pt x="10795" y="14532"/>
                  </a:lnTo>
                  <a:lnTo>
                    <a:pt x="11088" y="14508"/>
                  </a:lnTo>
                  <a:lnTo>
                    <a:pt x="11308" y="14532"/>
                  </a:lnTo>
                  <a:lnTo>
                    <a:pt x="11528" y="14556"/>
                  </a:lnTo>
                  <a:lnTo>
                    <a:pt x="11723" y="14581"/>
                  </a:lnTo>
                  <a:lnTo>
                    <a:pt x="11919" y="14630"/>
                  </a:lnTo>
                  <a:lnTo>
                    <a:pt x="12212" y="14752"/>
                  </a:lnTo>
                  <a:lnTo>
                    <a:pt x="12456" y="14874"/>
                  </a:lnTo>
                  <a:lnTo>
                    <a:pt x="12456" y="11308"/>
                  </a:lnTo>
                  <a:lnTo>
                    <a:pt x="13897" y="7987"/>
                  </a:lnTo>
                  <a:lnTo>
                    <a:pt x="13970" y="7791"/>
                  </a:lnTo>
                  <a:lnTo>
                    <a:pt x="13995" y="7596"/>
                  </a:lnTo>
                  <a:lnTo>
                    <a:pt x="13970" y="7425"/>
                  </a:lnTo>
                  <a:lnTo>
                    <a:pt x="13921" y="7278"/>
                  </a:lnTo>
                  <a:lnTo>
                    <a:pt x="13824" y="7132"/>
                  </a:lnTo>
                  <a:lnTo>
                    <a:pt x="13701" y="6985"/>
                  </a:lnTo>
                  <a:lnTo>
                    <a:pt x="13555" y="6863"/>
                  </a:lnTo>
                  <a:lnTo>
                    <a:pt x="13384" y="6765"/>
                  </a:lnTo>
                  <a:lnTo>
                    <a:pt x="12505" y="6423"/>
                  </a:lnTo>
                  <a:lnTo>
                    <a:pt x="12505" y="3542"/>
                  </a:lnTo>
                  <a:lnTo>
                    <a:pt x="10820" y="3542"/>
                  </a:lnTo>
                  <a:lnTo>
                    <a:pt x="10820" y="2027"/>
                  </a:lnTo>
                  <a:lnTo>
                    <a:pt x="8450" y="2027"/>
                  </a:lnTo>
                  <a:lnTo>
                    <a:pt x="8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9" name="Google Shape;919;p47"/>
          <p:cNvSpPr/>
          <p:nvPr/>
        </p:nvSpPr>
        <p:spPr>
          <a:xfrm>
            <a:off x="299775" y="4368343"/>
            <a:ext cx="465527" cy="274647"/>
          </a:xfrm>
          <a:custGeom>
            <a:avLst/>
            <a:gdLst/>
            <a:ahLst/>
            <a:cxnLst/>
            <a:rect l="l" t="t" r="r" b="b"/>
            <a:pathLst>
              <a:path w="22274" h="13141" extrusionOk="0">
                <a:moveTo>
                  <a:pt x="14532" y="3786"/>
                </a:moveTo>
                <a:lnTo>
                  <a:pt x="11747" y="7084"/>
                </a:lnTo>
                <a:lnTo>
                  <a:pt x="11577" y="7035"/>
                </a:lnTo>
                <a:lnTo>
                  <a:pt x="11406" y="6986"/>
                </a:lnTo>
                <a:lnTo>
                  <a:pt x="11235" y="6937"/>
                </a:lnTo>
                <a:lnTo>
                  <a:pt x="10893" y="6937"/>
                </a:lnTo>
                <a:lnTo>
                  <a:pt x="10746" y="6961"/>
                </a:lnTo>
                <a:lnTo>
                  <a:pt x="9207" y="3786"/>
                </a:lnTo>
                <a:close/>
                <a:moveTo>
                  <a:pt x="7034" y="6082"/>
                </a:moveTo>
                <a:lnTo>
                  <a:pt x="7229" y="6302"/>
                </a:lnTo>
                <a:lnTo>
                  <a:pt x="7400" y="6522"/>
                </a:lnTo>
                <a:lnTo>
                  <a:pt x="7571" y="6766"/>
                </a:lnTo>
                <a:lnTo>
                  <a:pt x="7718" y="7010"/>
                </a:lnTo>
                <a:lnTo>
                  <a:pt x="7840" y="7279"/>
                </a:lnTo>
                <a:lnTo>
                  <a:pt x="7937" y="7572"/>
                </a:lnTo>
                <a:lnTo>
                  <a:pt x="8011" y="7841"/>
                </a:lnTo>
                <a:lnTo>
                  <a:pt x="8060" y="8134"/>
                </a:lnTo>
                <a:lnTo>
                  <a:pt x="5422" y="8134"/>
                </a:lnTo>
                <a:lnTo>
                  <a:pt x="7034" y="6082"/>
                </a:lnTo>
                <a:close/>
                <a:moveTo>
                  <a:pt x="8475" y="4275"/>
                </a:moveTo>
                <a:lnTo>
                  <a:pt x="9965" y="7352"/>
                </a:lnTo>
                <a:lnTo>
                  <a:pt x="9769" y="7523"/>
                </a:lnTo>
                <a:lnTo>
                  <a:pt x="9623" y="7743"/>
                </a:lnTo>
                <a:lnTo>
                  <a:pt x="9525" y="7963"/>
                </a:lnTo>
                <a:lnTo>
                  <a:pt x="9427" y="8183"/>
                </a:lnTo>
                <a:lnTo>
                  <a:pt x="9061" y="8183"/>
                </a:lnTo>
                <a:lnTo>
                  <a:pt x="8988" y="7767"/>
                </a:lnTo>
                <a:lnTo>
                  <a:pt x="8890" y="7377"/>
                </a:lnTo>
                <a:lnTo>
                  <a:pt x="8768" y="6986"/>
                </a:lnTo>
                <a:lnTo>
                  <a:pt x="8597" y="6619"/>
                </a:lnTo>
                <a:lnTo>
                  <a:pt x="8402" y="6253"/>
                </a:lnTo>
                <a:lnTo>
                  <a:pt x="8182" y="5936"/>
                </a:lnTo>
                <a:lnTo>
                  <a:pt x="7937" y="5618"/>
                </a:lnTo>
                <a:lnTo>
                  <a:pt x="7644" y="5325"/>
                </a:lnTo>
                <a:lnTo>
                  <a:pt x="8475" y="4275"/>
                </a:lnTo>
                <a:close/>
                <a:moveTo>
                  <a:pt x="11161" y="8012"/>
                </a:moveTo>
                <a:lnTo>
                  <a:pt x="11259" y="8060"/>
                </a:lnTo>
                <a:lnTo>
                  <a:pt x="11381" y="8109"/>
                </a:lnTo>
                <a:lnTo>
                  <a:pt x="11454" y="8183"/>
                </a:lnTo>
                <a:lnTo>
                  <a:pt x="11528" y="8280"/>
                </a:lnTo>
                <a:lnTo>
                  <a:pt x="11577" y="8378"/>
                </a:lnTo>
                <a:lnTo>
                  <a:pt x="11625" y="8476"/>
                </a:lnTo>
                <a:lnTo>
                  <a:pt x="11625" y="8598"/>
                </a:lnTo>
                <a:lnTo>
                  <a:pt x="11625" y="8695"/>
                </a:lnTo>
                <a:lnTo>
                  <a:pt x="11577" y="8818"/>
                </a:lnTo>
                <a:lnTo>
                  <a:pt x="11528" y="8915"/>
                </a:lnTo>
                <a:lnTo>
                  <a:pt x="11454" y="9013"/>
                </a:lnTo>
                <a:lnTo>
                  <a:pt x="11381" y="9062"/>
                </a:lnTo>
                <a:lnTo>
                  <a:pt x="11259" y="9135"/>
                </a:lnTo>
                <a:lnTo>
                  <a:pt x="11161" y="9159"/>
                </a:lnTo>
                <a:lnTo>
                  <a:pt x="11039" y="9184"/>
                </a:lnTo>
                <a:lnTo>
                  <a:pt x="10942" y="9159"/>
                </a:lnTo>
                <a:lnTo>
                  <a:pt x="10819" y="9135"/>
                </a:lnTo>
                <a:lnTo>
                  <a:pt x="10722" y="9062"/>
                </a:lnTo>
                <a:lnTo>
                  <a:pt x="10624" y="9013"/>
                </a:lnTo>
                <a:lnTo>
                  <a:pt x="10575" y="8915"/>
                </a:lnTo>
                <a:lnTo>
                  <a:pt x="10502" y="8818"/>
                </a:lnTo>
                <a:lnTo>
                  <a:pt x="10477" y="8695"/>
                </a:lnTo>
                <a:lnTo>
                  <a:pt x="10453" y="8598"/>
                </a:lnTo>
                <a:lnTo>
                  <a:pt x="10477" y="8476"/>
                </a:lnTo>
                <a:lnTo>
                  <a:pt x="10502" y="8378"/>
                </a:lnTo>
                <a:lnTo>
                  <a:pt x="10575" y="8280"/>
                </a:lnTo>
                <a:lnTo>
                  <a:pt x="10624" y="8183"/>
                </a:lnTo>
                <a:lnTo>
                  <a:pt x="10722" y="8109"/>
                </a:lnTo>
                <a:lnTo>
                  <a:pt x="10819" y="8060"/>
                </a:lnTo>
                <a:lnTo>
                  <a:pt x="10942" y="8012"/>
                </a:lnTo>
                <a:close/>
                <a:moveTo>
                  <a:pt x="4811" y="5081"/>
                </a:moveTo>
                <a:lnTo>
                  <a:pt x="5056" y="5105"/>
                </a:lnTo>
                <a:lnTo>
                  <a:pt x="5275" y="5154"/>
                </a:lnTo>
                <a:lnTo>
                  <a:pt x="5520" y="5203"/>
                </a:lnTo>
                <a:lnTo>
                  <a:pt x="5739" y="5276"/>
                </a:lnTo>
                <a:lnTo>
                  <a:pt x="5959" y="5374"/>
                </a:lnTo>
                <a:lnTo>
                  <a:pt x="6179" y="5472"/>
                </a:lnTo>
                <a:lnTo>
                  <a:pt x="6374" y="5569"/>
                </a:lnTo>
                <a:lnTo>
                  <a:pt x="4640" y="7816"/>
                </a:lnTo>
                <a:lnTo>
                  <a:pt x="4396" y="7816"/>
                </a:lnTo>
                <a:lnTo>
                  <a:pt x="4250" y="7865"/>
                </a:lnTo>
                <a:lnTo>
                  <a:pt x="4127" y="7938"/>
                </a:lnTo>
                <a:lnTo>
                  <a:pt x="4005" y="8036"/>
                </a:lnTo>
                <a:lnTo>
                  <a:pt x="3908" y="8158"/>
                </a:lnTo>
                <a:lnTo>
                  <a:pt x="3834" y="8280"/>
                </a:lnTo>
                <a:lnTo>
                  <a:pt x="3786" y="8427"/>
                </a:lnTo>
                <a:lnTo>
                  <a:pt x="3761" y="8598"/>
                </a:lnTo>
                <a:lnTo>
                  <a:pt x="3786" y="8744"/>
                </a:lnTo>
                <a:lnTo>
                  <a:pt x="3834" y="8891"/>
                </a:lnTo>
                <a:lnTo>
                  <a:pt x="3908" y="9037"/>
                </a:lnTo>
                <a:lnTo>
                  <a:pt x="4005" y="9135"/>
                </a:lnTo>
                <a:lnTo>
                  <a:pt x="4127" y="9233"/>
                </a:lnTo>
                <a:lnTo>
                  <a:pt x="4250" y="9306"/>
                </a:lnTo>
                <a:lnTo>
                  <a:pt x="4396" y="9355"/>
                </a:lnTo>
                <a:lnTo>
                  <a:pt x="4543" y="9379"/>
                </a:lnTo>
                <a:lnTo>
                  <a:pt x="4738" y="9355"/>
                </a:lnTo>
                <a:lnTo>
                  <a:pt x="4933" y="9282"/>
                </a:lnTo>
                <a:lnTo>
                  <a:pt x="5080" y="9159"/>
                </a:lnTo>
                <a:lnTo>
                  <a:pt x="5227" y="9013"/>
                </a:lnTo>
                <a:lnTo>
                  <a:pt x="8060" y="9013"/>
                </a:lnTo>
                <a:lnTo>
                  <a:pt x="8011" y="9330"/>
                </a:lnTo>
                <a:lnTo>
                  <a:pt x="7937" y="9648"/>
                </a:lnTo>
                <a:lnTo>
                  <a:pt x="7815" y="9965"/>
                </a:lnTo>
                <a:lnTo>
                  <a:pt x="7693" y="10259"/>
                </a:lnTo>
                <a:lnTo>
                  <a:pt x="7522" y="10527"/>
                </a:lnTo>
                <a:lnTo>
                  <a:pt x="7351" y="10771"/>
                </a:lnTo>
                <a:lnTo>
                  <a:pt x="7156" y="11016"/>
                </a:lnTo>
                <a:lnTo>
                  <a:pt x="6912" y="11235"/>
                </a:lnTo>
                <a:lnTo>
                  <a:pt x="6667" y="11431"/>
                </a:lnTo>
                <a:lnTo>
                  <a:pt x="6423" y="11626"/>
                </a:lnTo>
                <a:lnTo>
                  <a:pt x="6130" y="11773"/>
                </a:lnTo>
                <a:lnTo>
                  <a:pt x="5837" y="11895"/>
                </a:lnTo>
                <a:lnTo>
                  <a:pt x="5544" y="12017"/>
                </a:lnTo>
                <a:lnTo>
                  <a:pt x="5227" y="12090"/>
                </a:lnTo>
                <a:lnTo>
                  <a:pt x="4885" y="12139"/>
                </a:lnTo>
                <a:lnTo>
                  <a:pt x="4201" y="12139"/>
                </a:lnTo>
                <a:lnTo>
                  <a:pt x="3834" y="12066"/>
                </a:lnTo>
                <a:lnTo>
                  <a:pt x="3517" y="11993"/>
                </a:lnTo>
                <a:lnTo>
                  <a:pt x="3175" y="11870"/>
                </a:lnTo>
                <a:lnTo>
                  <a:pt x="2882" y="11724"/>
                </a:lnTo>
                <a:lnTo>
                  <a:pt x="2589" y="11553"/>
                </a:lnTo>
                <a:lnTo>
                  <a:pt x="2320" y="11333"/>
                </a:lnTo>
                <a:lnTo>
                  <a:pt x="2052" y="11113"/>
                </a:lnTo>
                <a:lnTo>
                  <a:pt x="1832" y="10869"/>
                </a:lnTo>
                <a:lnTo>
                  <a:pt x="1636" y="10576"/>
                </a:lnTo>
                <a:lnTo>
                  <a:pt x="1441" y="10283"/>
                </a:lnTo>
                <a:lnTo>
                  <a:pt x="1294" y="9990"/>
                </a:lnTo>
                <a:lnTo>
                  <a:pt x="1172" y="9672"/>
                </a:lnTo>
                <a:lnTo>
                  <a:pt x="1099" y="9330"/>
                </a:lnTo>
                <a:lnTo>
                  <a:pt x="1050" y="8964"/>
                </a:lnTo>
                <a:lnTo>
                  <a:pt x="1026" y="8598"/>
                </a:lnTo>
                <a:lnTo>
                  <a:pt x="1050" y="8256"/>
                </a:lnTo>
                <a:lnTo>
                  <a:pt x="1099" y="7889"/>
                </a:lnTo>
                <a:lnTo>
                  <a:pt x="1172" y="7548"/>
                </a:lnTo>
                <a:lnTo>
                  <a:pt x="1294" y="7230"/>
                </a:lnTo>
                <a:lnTo>
                  <a:pt x="1441" y="6913"/>
                </a:lnTo>
                <a:lnTo>
                  <a:pt x="1636" y="6644"/>
                </a:lnTo>
                <a:lnTo>
                  <a:pt x="1832" y="6351"/>
                </a:lnTo>
                <a:lnTo>
                  <a:pt x="2052" y="6107"/>
                </a:lnTo>
                <a:lnTo>
                  <a:pt x="2320" y="5887"/>
                </a:lnTo>
                <a:lnTo>
                  <a:pt x="2589" y="5667"/>
                </a:lnTo>
                <a:lnTo>
                  <a:pt x="2882" y="5496"/>
                </a:lnTo>
                <a:lnTo>
                  <a:pt x="3175" y="5349"/>
                </a:lnTo>
                <a:lnTo>
                  <a:pt x="3517" y="5227"/>
                </a:lnTo>
                <a:lnTo>
                  <a:pt x="3834" y="5154"/>
                </a:lnTo>
                <a:lnTo>
                  <a:pt x="4201" y="5081"/>
                </a:lnTo>
                <a:close/>
                <a:moveTo>
                  <a:pt x="18097" y="5081"/>
                </a:moveTo>
                <a:lnTo>
                  <a:pt x="18464" y="5154"/>
                </a:lnTo>
                <a:lnTo>
                  <a:pt x="18806" y="5227"/>
                </a:lnTo>
                <a:lnTo>
                  <a:pt x="19123" y="5349"/>
                </a:lnTo>
                <a:lnTo>
                  <a:pt x="19441" y="5496"/>
                </a:lnTo>
                <a:lnTo>
                  <a:pt x="19734" y="5667"/>
                </a:lnTo>
                <a:lnTo>
                  <a:pt x="20002" y="5887"/>
                </a:lnTo>
                <a:lnTo>
                  <a:pt x="20247" y="6107"/>
                </a:lnTo>
                <a:lnTo>
                  <a:pt x="20466" y="6351"/>
                </a:lnTo>
                <a:lnTo>
                  <a:pt x="20686" y="6644"/>
                </a:lnTo>
                <a:lnTo>
                  <a:pt x="20857" y="6913"/>
                </a:lnTo>
                <a:lnTo>
                  <a:pt x="21004" y="7230"/>
                </a:lnTo>
                <a:lnTo>
                  <a:pt x="21126" y="7548"/>
                </a:lnTo>
                <a:lnTo>
                  <a:pt x="21199" y="7889"/>
                </a:lnTo>
                <a:lnTo>
                  <a:pt x="21272" y="8256"/>
                </a:lnTo>
                <a:lnTo>
                  <a:pt x="21272" y="8598"/>
                </a:lnTo>
                <a:lnTo>
                  <a:pt x="21272" y="8964"/>
                </a:lnTo>
                <a:lnTo>
                  <a:pt x="21199" y="9330"/>
                </a:lnTo>
                <a:lnTo>
                  <a:pt x="21126" y="9672"/>
                </a:lnTo>
                <a:lnTo>
                  <a:pt x="21004" y="9990"/>
                </a:lnTo>
                <a:lnTo>
                  <a:pt x="20857" y="10283"/>
                </a:lnTo>
                <a:lnTo>
                  <a:pt x="20686" y="10576"/>
                </a:lnTo>
                <a:lnTo>
                  <a:pt x="20466" y="10869"/>
                </a:lnTo>
                <a:lnTo>
                  <a:pt x="20247" y="11113"/>
                </a:lnTo>
                <a:lnTo>
                  <a:pt x="20002" y="11333"/>
                </a:lnTo>
                <a:lnTo>
                  <a:pt x="19734" y="11553"/>
                </a:lnTo>
                <a:lnTo>
                  <a:pt x="19441" y="11724"/>
                </a:lnTo>
                <a:lnTo>
                  <a:pt x="19123" y="11870"/>
                </a:lnTo>
                <a:lnTo>
                  <a:pt x="18806" y="11993"/>
                </a:lnTo>
                <a:lnTo>
                  <a:pt x="18464" y="12066"/>
                </a:lnTo>
                <a:lnTo>
                  <a:pt x="18097" y="12139"/>
                </a:lnTo>
                <a:lnTo>
                  <a:pt x="17389" y="12139"/>
                </a:lnTo>
                <a:lnTo>
                  <a:pt x="17023" y="12066"/>
                </a:lnTo>
                <a:lnTo>
                  <a:pt x="16705" y="11993"/>
                </a:lnTo>
                <a:lnTo>
                  <a:pt x="16363" y="11870"/>
                </a:lnTo>
                <a:lnTo>
                  <a:pt x="16070" y="11724"/>
                </a:lnTo>
                <a:lnTo>
                  <a:pt x="15777" y="11553"/>
                </a:lnTo>
                <a:lnTo>
                  <a:pt x="15509" y="11333"/>
                </a:lnTo>
                <a:lnTo>
                  <a:pt x="15240" y="11113"/>
                </a:lnTo>
                <a:lnTo>
                  <a:pt x="15020" y="10869"/>
                </a:lnTo>
                <a:lnTo>
                  <a:pt x="14825" y="10576"/>
                </a:lnTo>
                <a:lnTo>
                  <a:pt x="14629" y="10283"/>
                </a:lnTo>
                <a:lnTo>
                  <a:pt x="14483" y="9990"/>
                </a:lnTo>
                <a:lnTo>
                  <a:pt x="14361" y="9672"/>
                </a:lnTo>
                <a:lnTo>
                  <a:pt x="14287" y="9330"/>
                </a:lnTo>
                <a:lnTo>
                  <a:pt x="14239" y="8964"/>
                </a:lnTo>
                <a:lnTo>
                  <a:pt x="14214" y="8598"/>
                </a:lnTo>
                <a:lnTo>
                  <a:pt x="14214" y="8354"/>
                </a:lnTo>
                <a:lnTo>
                  <a:pt x="14239" y="8109"/>
                </a:lnTo>
                <a:lnTo>
                  <a:pt x="14287" y="7889"/>
                </a:lnTo>
                <a:lnTo>
                  <a:pt x="14336" y="7645"/>
                </a:lnTo>
                <a:lnTo>
                  <a:pt x="14410" y="7425"/>
                </a:lnTo>
                <a:lnTo>
                  <a:pt x="14507" y="7206"/>
                </a:lnTo>
                <a:lnTo>
                  <a:pt x="14605" y="6986"/>
                </a:lnTo>
                <a:lnTo>
                  <a:pt x="14703" y="6790"/>
                </a:lnTo>
                <a:lnTo>
                  <a:pt x="14849" y="6595"/>
                </a:lnTo>
                <a:lnTo>
                  <a:pt x="14971" y="6424"/>
                </a:lnTo>
                <a:lnTo>
                  <a:pt x="15118" y="6229"/>
                </a:lnTo>
                <a:lnTo>
                  <a:pt x="15289" y="6082"/>
                </a:lnTo>
                <a:lnTo>
                  <a:pt x="15460" y="5911"/>
                </a:lnTo>
                <a:lnTo>
                  <a:pt x="15631" y="5765"/>
                </a:lnTo>
                <a:lnTo>
                  <a:pt x="15826" y="5643"/>
                </a:lnTo>
                <a:lnTo>
                  <a:pt x="16022" y="5520"/>
                </a:lnTo>
                <a:lnTo>
                  <a:pt x="17096" y="8134"/>
                </a:lnTo>
                <a:lnTo>
                  <a:pt x="17023" y="8231"/>
                </a:lnTo>
                <a:lnTo>
                  <a:pt x="16974" y="8354"/>
                </a:lnTo>
                <a:lnTo>
                  <a:pt x="16950" y="8476"/>
                </a:lnTo>
                <a:lnTo>
                  <a:pt x="16925" y="8598"/>
                </a:lnTo>
                <a:lnTo>
                  <a:pt x="16950" y="8744"/>
                </a:lnTo>
                <a:lnTo>
                  <a:pt x="16998" y="8891"/>
                </a:lnTo>
                <a:lnTo>
                  <a:pt x="17072" y="9037"/>
                </a:lnTo>
                <a:lnTo>
                  <a:pt x="17169" y="9135"/>
                </a:lnTo>
                <a:lnTo>
                  <a:pt x="17292" y="9233"/>
                </a:lnTo>
                <a:lnTo>
                  <a:pt x="17414" y="9306"/>
                </a:lnTo>
                <a:lnTo>
                  <a:pt x="17560" y="9355"/>
                </a:lnTo>
                <a:lnTo>
                  <a:pt x="17731" y="9379"/>
                </a:lnTo>
                <a:lnTo>
                  <a:pt x="17878" y="9355"/>
                </a:lnTo>
                <a:lnTo>
                  <a:pt x="18024" y="9306"/>
                </a:lnTo>
                <a:lnTo>
                  <a:pt x="18146" y="9233"/>
                </a:lnTo>
                <a:lnTo>
                  <a:pt x="18268" y="9135"/>
                </a:lnTo>
                <a:lnTo>
                  <a:pt x="18366" y="9037"/>
                </a:lnTo>
                <a:lnTo>
                  <a:pt x="18439" y="8891"/>
                </a:lnTo>
                <a:lnTo>
                  <a:pt x="18488" y="8744"/>
                </a:lnTo>
                <a:lnTo>
                  <a:pt x="18513" y="8598"/>
                </a:lnTo>
                <a:lnTo>
                  <a:pt x="18488" y="8451"/>
                </a:lnTo>
                <a:lnTo>
                  <a:pt x="18464" y="8329"/>
                </a:lnTo>
                <a:lnTo>
                  <a:pt x="18391" y="8207"/>
                </a:lnTo>
                <a:lnTo>
                  <a:pt x="18317" y="8085"/>
                </a:lnTo>
                <a:lnTo>
                  <a:pt x="18220" y="7987"/>
                </a:lnTo>
                <a:lnTo>
                  <a:pt x="18122" y="7914"/>
                </a:lnTo>
                <a:lnTo>
                  <a:pt x="18000" y="7865"/>
                </a:lnTo>
                <a:lnTo>
                  <a:pt x="17853" y="7816"/>
                </a:lnTo>
                <a:lnTo>
                  <a:pt x="16803" y="5203"/>
                </a:lnTo>
                <a:lnTo>
                  <a:pt x="17023" y="5154"/>
                </a:lnTo>
                <a:lnTo>
                  <a:pt x="17267" y="5105"/>
                </a:lnTo>
                <a:lnTo>
                  <a:pt x="17511" y="5081"/>
                </a:lnTo>
                <a:close/>
                <a:moveTo>
                  <a:pt x="6252" y="1"/>
                </a:moveTo>
                <a:lnTo>
                  <a:pt x="6179" y="25"/>
                </a:lnTo>
                <a:lnTo>
                  <a:pt x="6106" y="74"/>
                </a:lnTo>
                <a:lnTo>
                  <a:pt x="6057" y="123"/>
                </a:lnTo>
                <a:lnTo>
                  <a:pt x="6008" y="196"/>
                </a:lnTo>
                <a:lnTo>
                  <a:pt x="5959" y="245"/>
                </a:lnTo>
                <a:lnTo>
                  <a:pt x="5935" y="343"/>
                </a:lnTo>
                <a:lnTo>
                  <a:pt x="5935" y="416"/>
                </a:lnTo>
                <a:lnTo>
                  <a:pt x="5959" y="660"/>
                </a:lnTo>
                <a:lnTo>
                  <a:pt x="6057" y="978"/>
                </a:lnTo>
                <a:lnTo>
                  <a:pt x="6106" y="1124"/>
                </a:lnTo>
                <a:lnTo>
                  <a:pt x="6179" y="1222"/>
                </a:lnTo>
                <a:lnTo>
                  <a:pt x="6252" y="1320"/>
                </a:lnTo>
                <a:lnTo>
                  <a:pt x="6350" y="1344"/>
                </a:lnTo>
                <a:lnTo>
                  <a:pt x="7107" y="1344"/>
                </a:lnTo>
                <a:lnTo>
                  <a:pt x="8084" y="3396"/>
                </a:lnTo>
                <a:lnTo>
                  <a:pt x="6985" y="4788"/>
                </a:lnTo>
                <a:lnTo>
                  <a:pt x="6716" y="4617"/>
                </a:lnTo>
                <a:lnTo>
                  <a:pt x="6423" y="4470"/>
                </a:lnTo>
                <a:lnTo>
                  <a:pt x="6130" y="4348"/>
                </a:lnTo>
                <a:lnTo>
                  <a:pt x="5813" y="4250"/>
                </a:lnTo>
                <a:lnTo>
                  <a:pt x="5495" y="4177"/>
                </a:lnTo>
                <a:lnTo>
                  <a:pt x="5178" y="4104"/>
                </a:lnTo>
                <a:lnTo>
                  <a:pt x="4860" y="4079"/>
                </a:lnTo>
                <a:lnTo>
                  <a:pt x="4030" y="4079"/>
                </a:lnTo>
                <a:lnTo>
                  <a:pt x="3590" y="4153"/>
                </a:lnTo>
                <a:lnTo>
                  <a:pt x="3151" y="4275"/>
                </a:lnTo>
                <a:lnTo>
                  <a:pt x="2735" y="4421"/>
                </a:lnTo>
                <a:lnTo>
                  <a:pt x="2345" y="4617"/>
                </a:lnTo>
                <a:lnTo>
                  <a:pt x="1978" y="4837"/>
                </a:lnTo>
                <a:lnTo>
                  <a:pt x="1636" y="5105"/>
                </a:lnTo>
                <a:lnTo>
                  <a:pt x="1319" y="5398"/>
                </a:lnTo>
                <a:lnTo>
                  <a:pt x="1026" y="5716"/>
                </a:lnTo>
                <a:lnTo>
                  <a:pt x="782" y="6058"/>
                </a:lnTo>
                <a:lnTo>
                  <a:pt x="537" y="6449"/>
                </a:lnTo>
                <a:lnTo>
                  <a:pt x="366" y="6839"/>
                </a:lnTo>
                <a:lnTo>
                  <a:pt x="220" y="7254"/>
                </a:lnTo>
                <a:lnTo>
                  <a:pt x="98" y="7670"/>
                </a:lnTo>
                <a:lnTo>
                  <a:pt x="24" y="8134"/>
                </a:lnTo>
                <a:lnTo>
                  <a:pt x="0" y="8598"/>
                </a:lnTo>
                <a:lnTo>
                  <a:pt x="24" y="9062"/>
                </a:lnTo>
                <a:lnTo>
                  <a:pt x="98" y="9501"/>
                </a:lnTo>
                <a:lnTo>
                  <a:pt x="220" y="9941"/>
                </a:lnTo>
                <a:lnTo>
                  <a:pt x="366" y="10356"/>
                </a:lnTo>
                <a:lnTo>
                  <a:pt x="562" y="10747"/>
                </a:lnTo>
                <a:lnTo>
                  <a:pt x="782" y="11138"/>
                </a:lnTo>
                <a:lnTo>
                  <a:pt x="1050" y="11480"/>
                </a:lnTo>
                <a:lnTo>
                  <a:pt x="1343" y="11797"/>
                </a:lnTo>
                <a:lnTo>
                  <a:pt x="1661" y="12090"/>
                </a:lnTo>
                <a:lnTo>
                  <a:pt x="2003" y="12359"/>
                </a:lnTo>
                <a:lnTo>
                  <a:pt x="2369" y="12579"/>
                </a:lnTo>
                <a:lnTo>
                  <a:pt x="2760" y="12774"/>
                </a:lnTo>
                <a:lnTo>
                  <a:pt x="3175" y="12945"/>
                </a:lnTo>
                <a:lnTo>
                  <a:pt x="3615" y="13043"/>
                </a:lnTo>
                <a:lnTo>
                  <a:pt x="4079" y="13116"/>
                </a:lnTo>
                <a:lnTo>
                  <a:pt x="4518" y="13140"/>
                </a:lnTo>
                <a:lnTo>
                  <a:pt x="4982" y="13116"/>
                </a:lnTo>
                <a:lnTo>
                  <a:pt x="5397" y="13043"/>
                </a:lnTo>
                <a:lnTo>
                  <a:pt x="5813" y="12945"/>
                </a:lnTo>
                <a:lnTo>
                  <a:pt x="6228" y="12823"/>
                </a:lnTo>
                <a:lnTo>
                  <a:pt x="6594" y="12628"/>
                </a:lnTo>
                <a:lnTo>
                  <a:pt x="6961" y="12432"/>
                </a:lnTo>
                <a:lnTo>
                  <a:pt x="7302" y="12188"/>
                </a:lnTo>
                <a:lnTo>
                  <a:pt x="7620" y="11919"/>
                </a:lnTo>
                <a:lnTo>
                  <a:pt x="7913" y="11626"/>
                </a:lnTo>
                <a:lnTo>
                  <a:pt x="8182" y="11309"/>
                </a:lnTo>
                <a:lnTo>
                  <a:pt x="8402" y="10967"/>
                </a:lnTo>
                <a:lnTo>
                  <a:pt x="8597" y="10625"/>
                </a:lnTo>
                <a:lnTo>
                  <a:pt x="8768" y="10234"/>
                </a:lnTo>
                <a:lnTo>
                  <a:pt x="8890" y="9843"/>
                </a:lnTo>
                <a:lnTo>
                  <a:pt x="8988" y="9428"/>
                </a:lnTo>
                <a:lnTo>
                  <a:pt x="9061" y="9013"/>
                </a:lnTo>
                <a:lnTo>
                  <a:pt x="9427" y="9013"/>
                </a:lnTo>
                <a:lnTo>
                  <a:pt x="9525" y="9282"/>
                </a:lnTo>
                <a:lnTo>
                  <a:pt x="9647" y="9501"/>
                </a:lnTo>
                <a:lnTo>
                  <a:pt x="9818" y="9721"/>
                </a:lnTo>
                <a:lnTo>
                  <a:pt x="10013" y="9892"/>
                </a:lnTo>
                <a:lnTo>
                  <a:pt x="10233" y="10039"/>
                </a:lnTo>
                <a:lnTo>
                  <a:pt x="10477" y="10161"/>
                </a:lnTo>
                <a:lnTo>
                  <a:pt x="10746" y="10234"/>
                </a:lnTo>
                <a:lnTo>
                  <a:pt x="11186" y="10234"/>
                </a:lnTo>
                <a:lnTo>
                  <a:pt x="11357" y="10210"/>
                </a:lnTo>
                <a:lnTo>
                  <a:pt x="11503" y="10161"/>
                </a:lnTo>
                <a:lnTo>
                  <a:pt x="11674" y="10112"/>
                </a:lnTo>
                <a:lnTo>
                  <a:pt x="11821" y="10039"/>
                </a:lnTo>
                <a:lnTo>
                  <a:pt x="11943" y="9965"/>
                </a:lnTo>
                <a:lnTo>
                  <a:pt x="12065" y="9868"/>
                </a:lnTo>
                <a:lnTo>
                  <a:pt x="12187" y="9770"/>
                </a:lnTo>
                <a:lnTo>
                  <a:pt x="12309" y="9648"/>
                </a:lnTo>
                <a:lnTo>
                  <a:pt x="12382" y="9526"/>
                </a:lnTo>
                <a:lnTo>
                  <a:pt x="12480" y="9379"/>
                </a:lnTo>
                <a:lnTo>
                  <a:pt x="12553" y="9233"/>
                </a:lnTo>
                <a:lnTo>
                  <a:pt x="12602" y="9086"/>
                </a:lnTo>
                <a:lnTo>
                  <a:pt x="12651" y="8915"/>
                </a:lnTo>
                <a:lnTo>
                  <a:pt x="12676" y="8769"/>
                </a:lnTo>
                <a:lnTo>
                  <a:pt x="12676" y="8598"/>
                </a:lnTo>
                <a:lnTo>
                  <a:pt x="12651" y="8329"/>
                </a:lnTo>
                <a:lnTo>
                  <a:pt x="12602" y="8085"/>
                </a:lnTo>
                <a:lnTo>
                  <a:pt x="12505" y="7865"/>
                </a:lnTo>
                <a:lnTo>
                  <a:pt x="12358" y="7645"/>
                </a:lnTo>
                <a:lnTo>
                  <a:pt x="15411" y="4055"/>
                </a:lnTo>
                <a:lnTo>
                  <a:pt x="15631" y="4592"/>
                </a:lnTo>
                <a:lnTo>
                  <a:pt x="15362" y="4739"/>
                </a:lnTo>
                <a:lnTo>
                  <a:pt x="15093" y="4910"/>
                </a:lnTo>
                <a:lnTo>
                  <a:pt x="14849" y="5105"/>
                </a:lnTo>
                <a:lnTo>
                  <a:pt x="14605" y="5301"/>
                </a:lnTo>
                <a:lnTo>
                  <a:pt x="14385" y="5520"/>
                </a:lnTo>
                <a:lnTo>
                  <a:pt x="14190" y="5765"/>
                </a:lnTo>
                <a:lnTo>
                  <a:pt x="14019" y="6009"/>
                </a:lnTo>
                <a:lnTo>
                  <a:pt x="13848" y="6253"/>
                </a:lnTo>
                <a:lnTo>
                  <a:pt x="13701" y="6522"/>
                </a:lnTo>
                <a:lnTo>
                  <a:pt x="13579" y="6790"/>
                </a:lnTo>
                <a:lnTo>
                  <a:pt x="13457" y="7084"/>
                </a:lnTo>
                <a:lnTo>
                  <a:pt x="13359" y="7377"/>
                </a:lnTo>
                <a:lnTo>
                  <a:pt x="13286" y="7670"/>
                </a:lnTo>
                <a:lnTo>
                  <a:pt x="13237" y="7963"/>
                </a:lnTo>
                <a:lnTo>
                  <a:pt x="13213" y="8280"/>
                </a:lnTo>
                <a:lnTo>
                  <a:pt x="13188" y="8598"/>
                </a:lnTo>
                <a:lnTo>
                  <a:pt x="13213" y="9062"/>
                </a:lnTo>
                <a:lnTo>
                  <a:pt x="13286" y="9501"/>
                </a:lnTo>
                <a:lnTo>
                  <a:pt x="13408" y="9941"/>
                </a:lnTo>
                <a:lnTo>
                  <a:pt x="13555" y="10356"/>
                </a:lnTo>
                <a:lnTo>
                  <a:pt x="13750" y="10747"/>
                </a:lnTo>
                <a:lnTo>
                  <a:pt x="13970" y="11138"/>
                </a:lnTo>
                <a:lnTo>
                  <a:pt x="14239" y="11480"/>
                </a:lnTo>
                <a:lnTo>
                  <a:pt x="14532" y="11797"/>
                </a:lnTo>
                <a:lnTo>
                  <a:pt x="14849" y="12090"/>
                </a:lnTo>
                <a:lnTo>
                  <a:pt x="15191" y="12359"/>
                </a:lnTo>
                <a:lnTo>
                  <a:pt x="15582" y="12579"/>
                </a:lnTo>
                <a:lnTo>
                  <a:pt x="15973" y="12774"/>
                </a:lnTo>
                <a:lnTo>
                  <a:pt x="16388" y="12945"/>
                </a:lnTo>
                <a:lnTo>
                  <a:pt x="16827" y="13043"/>
                </a:lnTo>
                <a:lnTo>
                  <a:pt x="17267" y="13116"/>
                </a:lnTo>
                <a:lnTo>
                  <a:pt x="17756" y="13140"/>
                </a:lnTo>
                <a:lnTo>
                  <a:pt x="18195" y="13116"/>
                </a:lnTo>
                <a:lnTo>
                  <a:pt x="18659" y="13043"/>
                </a:lnTo>
                <a:lnTo>
                  <a:pt x="19099" y="12945"/>
                </a:lnTo>
                <a:lnTo>
                  <a:pt x="19514" y="12774"/>
                </a:lnTo>
                <a:lnTo>
                  <a:pt x="19905" y="12579"/>
                </a:lnTo>
                <a:lnTo>
                  <a:pt x="20271" y="12359"/>
                </a:lnTo>
                <a:lnTo>
                  <a:pt x="20613" y="12090"/>
                </a:lnTo>
                <a:lnTo>
                  <a:pt x="20931" y="11797"/>
                </a:lnTo>
                <a:lnTo>
                  <a:pt x="21224" y="11480"/>
                </a:lnTo>
                <a:lnTo>
                  <a:pt x="21492" y="11138"/>
                </a:lnTo>
                <a:lnTo>
                  <a:pt x="21712" y="10747"/>
                </a:lnTo>
                <a:lnTo>
                  <a:pt x="21907" y="10356"/>
                </a:lnTo>
                <a:lnTo>
                  <a:pt x="22054" y="9941"/>
                </a:lnTo>
                <a:lnTo>
                  <a:pt x="22176" y="9501"/>
                </a:lnTo>
                <a:lnTo>
                  <a:pt x="22249" y="9062"/>
                </a:lnTo>
                <a:lnTo>
                  <a:pt x="22274" y="8598"/>
                </a:lnTo>
                <a:lnTo>
                  <a:pt x="22249" y="8134"/>
                </a:lnTo>
                <a:lnTo>
                  <a:pt x="22176" y="7670"/>
                </a:lnTo>
                <a:lnTo>
                  <a:pt x="22054" y="7230"/>
                </a:lnTo>
                <a:lnTo>
                  <a:pt x="21907" y="6815"/>
                </a:lnTo>
                <a:lnTo>
                  <a:pt x="21712" y="6424"/>
                </a:lnTo>
                <a:lnTo>
                  <a:pt x="21492" y="6058"/>
                </a:lnTo>
                <a:lnTo>
                  <a:pt x="21224" y="5691"/>
                </a:lnTo>
                <a:lnTo>
                  <a:pt x="20931" y="5374"/>
                </a:lnTo>
                <a:lnTo>
                  <a:pt x="20613" y="5081"/>
                </a:lnTo>
                <a:lnTo>
                  <a:pt x="20271" y="4812"/>
                </a:lnTo>
                <a:lnTo>
                  <a:pt x="19905" y="4592"/>
                </a:lnTo>
                <a:lnTo>
                  <a:pt x="19514" y="4397"/>
                </a:lnTo>
                <a:lnTo>
                  <a:pt x="19099" y="4250"/>
                </a:lnTo>
                <a:lnTo>
                  <a:pt x="18659" y="4128"/>
                </a:lnTo>
                <a:lnTo>
                  <a:pt x="18195" y="4079"/>
                </a:lnTo>
                <a:lnTo>
                  <a:pt x="17756" y="4055"/>
                </a:lnTo>
                <a:lnTo>
                  <a:pt x="17414" y="4055"/>
                </a:lnTo>
                <a:lnTo>
                  <a:pt x="17072" y="4104"/>
                </a:lnTo>
                <a:lnTo>
                  <a:pt x="16754" y="4153"/>
                </a:lnTo>
                <a:lnTo>
                  <a:pt x="16412" y="4250"/>
                </a:lnTo>
                <a:lnTo>
                  <a:pt x="15240" y="1344"/>
                </a:lnTo>
                <a:lnTo>
                  <a:pt x="16144" y="1344"/>
                </a:lnTo>
                <a:lnTo>
                  <a:pt x="15997" y="1515"/>
                </a:lnTo>
                <a:lnTo>
                  <a:pt x="15924" y="1564"/>
                </a:lnTo>
                <a:lnTo>
                  <a:pt x="15899" y="1637"/>
                </a:lnTo>
                <a:lnTo>
                  <a:pt x="15875" y="1735"/>
                </a:lnTo>
                <a:lnTo>
                  <a:pt x="15875" y="1808"/>
                </a:lnTo>
                <a:lnTo>
                  <a:pt x="15875" y="1881"/>
                </a:lnTo>
                <a:lnTo>
                  <a:pt x="15899" y="1955"/>
                </a:lnTo>
                <a:lnTo>
                  <a:pt x="15924" y="2028"/>
                </a:lnTo>
                <a:lnTo>
                  <a:pt x="15997" y="2101"/>
                </a:lnTo>
                <a:lnTo>
                  <a:pt x="16046" y="2150"/>
                </a:lnTo>
                <a:lnTo>
                  <a:pt x="16119" y="2199"/>
                </a:lnTo>
                <a:lnTo>
                  <a:pt x="16192" y="2223"/>
                </a:lnTo>
                <a:lnTo>
                  <a:pt x="16363" y="2223"/>
                </a:lnTo>
                <a:lnTo>
                  <a:pt x="16437" y="2199"/>
                </a:lnTo>
                <a:lnTo>
                  <a:pt x="16510" y="2150"/>
                </a:lnTo>
                <a:lnTo>
                  <a:pt x="16583" y="2101"/>
                </a:lnTo>
                <a:lnTo>
                  <a:pt x="16754" y="1930"/>
                </a:lnTo>
                <a:lnTo>
                  <a:pt x="16852" y="1808"/>
                </a:lnTo>
                <a:lnTo>
                  <a:pt x="16925" y="1662"/>
                </a:lnTo>
                <a:lnTo>
                  <a:pt x="16998" y="1491"/>
                </a:lnTo>
                <a:lnTo>
                  <a:pt x="17047" y="1320"/>
                </a:lnTo>
                <a:lnTo>
                  <a:pt x="17047" y="1124"/>
                </a:lnTo>
                <a:lnTo>
                  <a:pt x="16998" y="953"/>
                </a:lnTo>
                <a:lnTo>
                  <a:pt x="16901" y="807"/>
                </a:lnTo>
                <a:lnTo>
                  <a:pt x="16779" y="685"/>
                </a:lnTo>
                <a:lnTo>
                  <a:pt x="16657" y="587"/>
                </a:lnTo>
                <a:lnTo>
                  <a:pt x="16486" y="538"/>
                </a:lnTo>
                <a:lnTo>
                  <a:pt x="16339" y="489"/>
                </a:lnTo>
                <a:lnTo>
                  <a:pt x="16192" y="465"/>
                </a:lnTo>
                <a:lnTo>
                  <a:pt x="14629" y="465"/>
                </a:lnTo>
                <a:lnTo>
                  <a:pt x="14507" y="489"/>
                </a:lnTo>
                <a:lnTo>
                  <a:pt x="14434" y="514"/>
                </a:lnTo>
                <a:lnTo>
                  <a:pt x="14312" y="611"/>
                </a:lnTo>
                <a:lnTo>
                  <a:pt x="14239" y="709"/>
                </a:lnTo>
                <a:lnTo>
                  <a:pt x="14214" y="807"/>
                </a:lnTo>
                <a:lnTo>
                  <a:pt x="14214" y="929"/>
                </a:lnTo>
                <a:lnTo>
                  <a:pt x="14239" y="1027"/>
                </a:lnTo>
                <a:lnTo>
                  <a:pt x="14996" y="2883"/>
                </a:lnTo>
                <a:lnTo>
                  <a:pt x="8792" y="2883"/>
                </a:lnTo>
                <a:lnTo>
                  <a:pt x="8035" y="1344"/>
                </a:lnTo>
                <a:lnTo>
                  <a:pt x="9427" y="1344"/>
                </a:lnTo>
                <a:lnTo>
                  <a:pt x="9525" y="1320"/>
                </a:lnTo>
                <a:lnTo>
                  <a:pt x="9598" y="1295"/>
                </a:lnTo>
                <a:lnTo>
                  <a:pt x="9672" y="1271"/>
                </a:lnTo>
                <a:lnTo>
                  <a:pt x="9720" y="1222"/>
                </a:lnTo>
                <a:lnTo>
                  <a:pt x="9794" y="1149"/>
                </a:lnTo>
                <a:lnTo>
                  <a:pt x="9818" y="1075"/>
                </a:lnTo>
                <a:lnTo>
                  <a:pt x="9842" y="1002"/>
                </a:lnTo>
                <a:lnTo>
                  <a:pt x="9842" y="904"/>
                </a:lnTo>
                <a:lnTo>
                  <a:pt x="9842" y="831"/>
                </a:lnTo>
                <a:lnTo>
                  <a:pt x="9818" y="734"/>
                </a:lnTo>
                <a:lnTo>
                  <a:pt x="9794" y="685"/>
                </a:lnTo>
                <a:lnTo>
                  <a:pt x="9720" y="611"/>
                </a:lnTo>
                <a:lnTo>
                  <a:pt x="9672" y="563"/>
                </a:lnTo>
                <a:lnTo>
                  <a:pt x="9598" y="514"/>
                </a:lnTo>
                <a:lnTo>
                  <a:pt x="9525" y="489"/>
                </a:lnTo>
                <a:lnTo>
                  <a:pt x="9427" y="489"/>
                </a:lnTo>
                <a:lnTo>
                  <a:pt x="635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0" name="Google Shape;920;p47"/>
          <p:cNvGrpSpPr/>
          <p:nvPr/>
        </p:nvGrpSpPr>
        <p:grpSpPr>
          <a:xfrm>
            <a:off x="910227" y="4322764"/>
            <a:ext cx="371623" cy="365499"/>
            <a:chOff x="1244325" y="4999400"/>
            <a:chExt cx="444525" cy="437200"/>
          </a:xfrm>
          <a:solidFill>
            <a:schemeClr val="tx1"/>
          </a:solidFill>
        </p:grpSpPr>
        <p:sp>
          <p:nvSpPr>
            <p:cNvPr id="921" name="Google Shape;921;p47"/>
            <p:cNvSpPr/>
            <p:nvPr/>
          </p:nvSpPr>
          <p:spPr>
            <a:xfrm>
              <a:off x="1244325" y="5161200"/>
              <a:ext cx="374925" cy="222275"/>
            </a:xfrm>
            <a:custGeom>
              <a:avLst/>
              <a:gdLst/>
              <a:ahLst/>
              <a:cxnLst/>
              <a:rect l="l" t="t" r="r" b="b"/>
              <a:pathLst>
                <a:path w="14997" h="8891" extrusionOk="0">
                  <a:moveTo>
                    <a:pt x="2077" y="1661"/>
                  </a:moveTo>
                  <a:lnTo>
                    <a:pt x="2199" y="1685"/>
                  </a:lnTo>
                  <a:lnTo>
                    <a:pt x="2468" y="1783"/>
                  </a:lnTo>
                  <a:lnTo>
                    <a:pt x="2687" y="1930"/>
                  </a:lnTo>
                  <a:lnTo>
                    <a:pt x="2883" y="2076"/>
                  </a:lnTo>
                  <a:lnTo>
                    <a:pt x="2932" y="2443"/>
                  </a:lnTo>
                  <a:lnTo>
                    <a:pt x="3005" y="2833"/>
                  </a:lnTo>
                  <a:lnTo>
                    <a:pt x="3176" y="3664"/>
                  </a:lnTo>
                  <a:lnTo>
                    <a:pt x="3396" y="4470"/>
                  </a:lnTo>
                  <a:lnTo>
                    <a:pt x="3567" y="5154"/>
                  </a:lnTo>
                  <a:lnTo>
                    <a:pt x="3371" y="5105"/>
                  </a:lnTo>
                  <a:lnTo>
                    <a:pt x="3152" y="5031"/>
                  </a:lnTo>
                  <a:lnTo>
                    <a:pt x="2956" y="4934"/>
                  </a:lnTo>
                  <a:lnTo>
                    <a:pt x="2736" y="4812"/>
                  </a:lnTo>
                  <a:lnTo>
                    <a:pt x="2541" y="4690"/>
                  </a:lnTo>
                  <a:lnTo>
                    <a:pt x="2321" y="4543"/>
                  </a:lnTo>
                  <a:lnTo>
                    <a:pt x="2126" y="4372"/>
                  </a:lnTo>
                  <a:lnTo>
                    <a:pt x="1930" y="4201"/>
                  </a:lnTo>
                  <a:lnTo>
                    <a:pt x="1759" y="4006"/>
                  </a:lnTo>
                  <a:lnTo>
                    <a:pt x="1613" y="3810"/>
                  </a:lnTo>
                  <a:lnTo>
                    <a:pt x="1466" y="3590"/>
                  </a:lnTo>
                  <a:lnTo>
                    <a:pt x="1344" y="3395"/>
                  </a:lnTo>
                  <a:lnTo>
                    <a:pt x="1247" y="3175"/>
                  </a:lnTo>
                  <a:lnTo>
                    <a:pt x="1173" y="2931"/>
                  </a:lnTo>
                  <a:lnTo>
                    <a:pt x="1124" y="2711"/>
                  </a:lnTo>
                  <a:lnTo>
                    <a:pt x="1124" y="2491"/>
                  </a:lnTo>
                  <a:lnTo>
                    <a:pt x="1124" y="2320"/>
                  </a:lnTo>
                  <a:lnTo>
                    <a:pt x="1173" y="2174"/>
                  </a:lnTo>
                  <a:lnTo>
                    <a:pt x="1247" y="2027"/>
                  </a:lnTo>
                  <a:lnTo>
                    <a:pt x="1369" y="1905"/>
                  </a:lnTo>
                  <a:lnTo>
                    <a:pt x="1491" y="1808"/>
                  </a:lnTo>
                  <a:lnTo>
                    <a:pt x="1613" y="1734"/>
                  </a:lnTo>
                  <a:lnTo>
                    <a:pt x="1784" y="1685"/>
                  </a:lnTo>
                  <a:lnTo>
                    <a:pt x="1955" y="1661"/>
                  </a:lnTo>
                  <a:close/>
                  <a:moveTo>
                    <a:pt x="3225" y="0"/>
                  </a:moveTo>
                  <a:lnTo>
                    <a:pt x="3127" y="25"/>
                  </a:lnTo>
                  <a:lnTo>
                    <a:pt x="3029" y="98"/>
                  </a:lnTo>
                  <a:lnTo>
                    <a:pt x="2932" y="147"/>
                  </a:lnTo>
                  <a:lnTo>
                    <a:pt x="2883" y="245"/>
                  </a:lnTo>
                  <a:lnTo>
                    <a:pt x="2834" y="342"/>
                  </a:lnTo>
                  <a:lnTo>
                    <a:pt x="2785" y="440"/>
                  </a:lnTo>
                  <a:lnTo>
                    <a:pt x="2785" y="538"/>
                  </a:lnTo>
                  <a:lnTo>
                    <a:pt x="2785" y="709"/>
                  </a:lnTo>
                  <a:lnTo>
                    <a:pt x="2565" y="635"/>
                  </a:lnTo>
                  <a:lnTo>
                    <a:pt x="2370" y="586"/>
                  </a:lnTo>
                  <a:lnTo>
                    <a:pt x="2150" y="562"/>
                  </a:lnTo>
                  <a:lnTo>
                    <a:pt x="1955" y="538"/>
                  </a:lnTo>
                  <a:lnTo>
                    <a:pt x="1759" y="562"/>
                  </a:lnTo>
                  <a:lnTo>
                    <a:pt x="1564" y="586"/>
                  </a:lnTo>
                  <a:lnTo>
                    <a:pt x="1369" y="635"/>
                  </a:lnTo>
                  <a:lnTo>
                    <a:pt x="1198" y="709"/>
                  </a:lnTo>
                  <a:lnTo>
                    <a:pt x="1027" y="782"/>
                  </a:lnTo>
                  <a:lnTo>
                    <a:pt x="856" y="880"/>
                  </a:lnTo>
                  <a:lnTo>
                    <a:pt x="709" y="1002"/>
                  </a:lnTo>
                  <a:lnTo>
                    <a:pt x="563" y="1124"/>
                  </a:lnTo>
                  <a:lnTo>
                    <a:pt x="441" y="1246"/>
                  </a:lnTo>
                  <a:lnTo>
                    <a:pt x="343" y="1417"/>
                  </a:lnTo>
                  <a:lnTo>
                    <a:pt x="245" y="1563"/>
                  </a:lnTo>
                  <a:lnTo>
                    <a:pt x="147" y="1734"/>
                  </a:lnTo>
                  <a:lnTo>
                    <a:pt x="99" y="1905"/>
                  </a:lnTo>
                  <a:lnTo>
                    <a:pt x="50" y="2101"/>
                  </a:lnTo>
                  <a:lnTo>
                    <a:pt x="1" y="2296"/>
                  </a:lnTo>
                  <a:lnTo>
                    <a:pt x="1" y="2491"/>
                  </a:lnTo>
                  <a:lnTo>
                    <a:pt x="25" y="2858"/>
                  </a:lnTo>
                  <a:lnTo>
                    <a:pt x="99" y="3200"/>
                  </a:lnTo>
                  <a:lnTo>
                    <a:pt x="221" y="3566"/>
                  </a:lnTo>
                  <a:lnTo>
                    <a:pt x="367" y="3884"/>
                  </a:lnTo>
                  <a:lnTo>
                    <a:pt x="563" y="4225"/>
                  </a:lnTo>
                  <a:lnTo>
                    <a:pt x="782" y="4543"/>
                  </a:lnTo>
                  <a:lnTo>
                    <a:pt x="1027" y="4836"/>
                  </a:lnTo>
                  <a:lnTo>
                    <a:pt x="1295" y="5105"/>
                  </a:lnTo>
                  <a:lnTo>
                    <a:pt x="1588" y="5349"/>
                  </a:lnTo>
                  <a:lnTo>
                    <a:pt x="1906" y="5593"/>
                  </a:lnTo>
                  <a:lnTo>
                    <a:pt x="2248" y="5789"/>
                  </a:lnTo>
                  <a:lnTo>
                    <a:pt x="2590" y="5960"/>
                  </a:lnTo>
                  <a:lnTo>
                    <a:pt x="2932" y="6106"/>
                  </a:lnTo>
                  <a:lnTo>
                    <a:pt x="3274" y="6204"/>
                  </a:lnTo>
                  <a:lnTo>
                    <a:pt x="3616" y="6277"/>
                  </a:lnTo>
                  <a:lnTo>
                    <a:pt x="3957" y="6301"/>
                  </a:lnTo>
                  <a:lnTo>
                    <a:pt x="4080" y="6643"/>
                  </a:lnTo>
                  <a:lnTo>
                    <a:pt x="4226" y="6961"/>
                  </a:lnTo>
                  <a:lnTo>
                    <a:pt x="4519" y="7596"/>
                  </a:lnTo>
                  <a:lnTo>
                    <a:pt x="4812" y="8133"/>
                  </a:lnTo>
                  <a:lnTo>
                    <a:pt x="5081" y="8597"/>
                  </a:lnTo>
                  <a:lnTo>
                    <a:pt x="5154" y="8719"/>
                  </a:lnTo>
                  <a:lnTo>
                    <a:pt x="5276" y="8817"/>
                  </a:lnTo>
                  <a:lnTo>
                    <a:pt x="5423" y="8866"/>
                  </a:lnTo>
                  <a:lnTo>
                    <a:pt x="5569" y="8890"/>
                  </a:lnTo>
                  <a:lnTo>
                    <a:pt x="12212" y="8890"/>
                  </a:lnTo>
                  <a:lnTo>
                    <a:pt x="12359" y="8866"/>
                  </a:lnTo>
                  <a:lnTo>
                    <a:pt x="12506" y="8817"/>
                  </a:lnTo>
                  <a:lnTo>
                    <a:pt x="12628" y="8719"/>
                  </a:lnTo>
                  <a:lnTo>
                    <a:pt x="12701" y="8597"/>
                  </a:lnTo>
                  <a:lnTo>
                    <a:pt x="12994" y="8060"/>
                  </a:lnTo>
                  <a:lnTo>
                    <a:pt x="13360" y="7352"/>
                  </a:lnTo>
                  <a:lnTo>
                    <a:pt x="13727" y="6472"/>
                  </a:lnTo>
                  <a:lnTo>
                    <a:pt x="13922" y="6008"/>
                  </a:lnTo>
                  <a:lnTo>
                    <a:pt x="14117" y="5495"/>
                  </a:lnTo>
                  <a:lnTo>
                    <a:pt x="14288" y="4958"/>
                  </a:lnTo>
                  <a:lnTo>
                    <a:pt x="14459" y="4372"/>
                  </a:lnTo>
                  <a:lnTo>
                    <a:pt x="14606" y="3786"/>
                  </a:lnTo>
                  <a:lnTo>
                    <a:pt x="14752" y="3175"/>
                  </a:lnTo>
                  <a:lnTo>
                    <a:pt x="14850" y="2540"/>
                  </a:lnTo>
                  <a:lnTo>
                    <a:pt x="14923" y="1881"/>
                  </a:lnTo>
                  <a:lnTo>
                    <a:pt x="14972" y="1221"/>
                  </a:lnTo>
                  <a:lnTo>
                    <a:pt x="14997" y="538"/>
                  </a:lnTo>
                  <a:lnTo>
                    <a:pt x="14997" y="440"/>
                  </a:lnTo>
                  <a:lnTo>
                    <a:pt x="14948" y="342"/>
                  </a:lnTo>
                  <a:lnTo>
                    <a:pt x="14899" y="245"/>
                  </a:lnTo>
                  <a:lnTo>
                    <a:pt x="14850" y="147"/>
                  </a:lnTo>
                  <a:lnTo>
                    <a:pt x="14752" y="98"/>
                  </a:lnTo>
                  <a:lnTo>
                    <a:pt x="14655" y="25"/>
                  </a:lnTo>
                  <a:lnTo>
                    <a:pt x="145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47"/>
            <p:cNvSpPr/>
            <p:nvPr/>
          </p:nvSpPr>
          <p:spPr>
            <a:xfrm>
              <a:off x="1244325" y="5397500"/>
              <a:ext cx="444525" cy="39100"/>
            </a:xfrm>
            <a:custGeom>
              <a:avLst/>
              <a:gdLst/>
              <a:ahLst/>
              <a:cxnLst/>
              <a:rect l="l" t="t" r="r" b="b"/>
              <a:pathLst>
                <a:path w="17781" h="1564" extrusionOk="0">
                  <a:moveTo>
                    <a:pt x="1" y="0"/>
                  </a:moveTo>
                  <a:lnTo>
                    <a:pt x="25" y="244"/>
                  </a:lnTo>
                  <a:lnTo>
                    <a:pt x="99" y="488"/>
                  </a:lnTo>
                  <a:lnTo>
                    <a:pt x="196" y="757"/>
                  </a:lnTo>
                  <a:lnTo>
                    <a:pt x="318" y="1001"/>
                  </a:lnTo>
                  <a:lnTo>
                    <a:pt x="489" y="1221"/>
                  </a:lnTo>
                  <a:lnTo>
                    <a:pt x="685" y="1392"/>
                  </a:lnTo>
                  <a:lnTo>
                    <a:pt x="782" y="1465"/>
                  </a:lnTo>
                  <a:lnTo>
                    <a:pt x="880" y="1514"/>
                  </a:lnTo>
                  <a:lnTo>
                    <a:pt x="1002" y="1539"/>
                  </a:lnTo>
                  <a:lnTo>
                    <a:pt x="1124" y="1563"/>
                  </a:lnTo>
                  <a:lnTo>
                    <a:pt x="16657" y="1563"/>
                  </a:lnTo>
                  <a:lnTo>
                    <a:pt x="16780" y="1539"/>
                  </a:lnTo>
                  <a:lnTo>
                    <a:pt x="16902" y="1514"/>
                  </a:lnTo>
                  <a:lnTo>
                    <a:pt x="16999" y="1465"/>
                  </a:lnTo>
                  <a:lnTo>
                    <a:pt x="17097" y="1392"/>
                  </a:lnTo>
                  <a:lnTo>
                    <a:pt x="17292" y="1221"/>
                  </a:lnTo>
                  <a:lnTo>
                    <a:pt x="17463" y="1001"/>
                  </a:lnTo>
                  <a:lnTo>
                    <a:pt x="17586" y="757"/>
                  </a:lnTo>
                  <a:lnTo>
                    <a:pt x="17683" y="488"/>
                  </a:lnTo>
                  <a:lnTo>
                    <a:pt x="17756" y="244"/>
                  </a:lnTo>
                  <a:lnTo>
                    <a:pt x="177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47"/>
            <p:cNvSpPr/>
            <p:nvPr/>
          </p:nvSpPr>
          <p:spPr>
            <a:xfrm>
              <a:off x="1451925" y="4999400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5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61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4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7" y="3688"/>
                  </a:lnTo>
                  <a:lnTo>
                    <a:pt x="1222" y="3542"/>
                  </a:lnTo>
                  <a:lnTo>
                    <a:pt x="1246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9" y="2882"/>
                  </a:lnTo>
                  <a:lnTo>
                    <a:pt x="1100" y="2784"/>
                  </a:lnTo>
                  <a:lnTo>
                    <a:pt x="978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7"/>
                  </a:lnTo>
                  <a:lnTo>
                    <a:pt x="636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5" y="2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47"/>
            <p:cNvSpPr/>
            <p:nvPr/>
          </p:nvSpPr>
          <p:spPr>
            <a:xfrm>
              <a:off x="1407975" y="4999400"/>
              <a:ext cx="31150" cy="129450"/>
            </a:xfrm>
            <a:custGeom>
              <a:avLst/>
              <a:gdLst/>
              <a:ahLst/>
              <a:cxnLst/>
              <a:rect l="l" t="t" r="r" b="b"/>
              <a:pathLst>
                <a:path w="1246" h="5178" extrusionOk="0">
                  <a:moveTo>
                    <a:pt x="977" y="0"/>
                  </a:moveTo>
                  <a:lnTo>
                    <a:pt x="855" y="25"/>
                  </a:lnTo>
                  <a:lnTo>
                    <a:pt x="782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38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61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38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38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3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62" y="5007"/>
                  </a:lnTo>
                  <a:lnTo>
                    <a:pt x="586" y="4885"/>
                  </a:lnTo>
                  <a:lnTo>
                    <a:pt x="586" y="4714"/>
                  </a:lnTo>
                  <a:lnTo>
                    <a:pt x="660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124" y="3932"/>
                  </a:lnTo>
                  <a:lnTo>
                    <a:pt x="1173" y="3810"/>
                  </a:lnTo>
                  <a:lnTo>
                    <a:pt x="1221" y="3688"/>
                  </a:lnTo>
                  <a:lnTo>
                    <a:pt x="1246" y="3542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221" y="3029"/>
                  </a:lnTo>
                  <a:lnTo>
                    <a:pt x="1173" y="2882"/>
                  </a:lnTo>
                  <a:lnTo>
                    <a:pt x="1124" y="2784"/>
                  </a:lnTo>
                  <a:lnTo>
                    <a:pt x="977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60" y="2149"/>
                  </a:lnTo>
                  <a:lnTo>
                    <a:pt x="586" y="2003"/>
                  </a:lnTo>
                  <a:lnTo>
                    <a:pt x="586" y="1832"/>
                  </a:lnTo>
                  <a:lnTo>
                    <a:pt x="586" y="1637"/>
                  </a:lnTo>
                  <a:lnTo>
                    <a:pt x="660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124" y="879"/>
                  </a:lnTo>
                  <a:lnTo>
                    <a:pt x="1173" y="757"/>
                  </a:lnTo>
                  <a:lnTo>
                    <a:pt x="1221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1" y="171"/>
                  </a:lnTo>
                  <a:lnTo>
                    <a:pt x="1173" y="98"/>
                  </a:lnTo>
                  <a:lnTo>
                    <a:pt x="1075" y="25"/>
                  </a:lnTo>
                  <a:lnTo>
                    <a:pt x="9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47"/>
            <p:cNvSpPr/>
            <p:nvPr/>
          </p:nvSpPr>
          <p:spPr>
            <a:xfrm>
              <a:off x="1495900" y="4999400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5"/>
                  </a:lnTo>
                  <a:lnTo>
                    <a:pt x="757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60" y="464"/>
                  </a:lnTo>
                  <a:lnTo>
                    <a:pt x="586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2" y="1246"/>
                  </a:lnTo>
                  <a:lnTo>
                    <a:pt x="73" y="1368"/>
                  </a:lnTo>
                  <a:lnTo>
                    <a:pt x="25" y="1490"/>
                  </a:lnTo>
                  <a:lnTo>
                    <a:pt x="0" y="1661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3" y="2296"/>
                  </a:lnTo>
                  <a:lnTo>
                    <a:pt x="122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7"/>
                  </a:lnTo>
                  <a:lnTo>
                    <a:pt x="586" y="3029"/>
                  </a:lnTo>
                  <a:lnTo>
                    <a:pt x="660" y="3175"/>
                  </a:lnTo>
                  <a:lnTo>
                    <a:pt x="660" y="3346"/>
                  </a:lnTo>
                  <a:lnTo>
                    <a:pt x="660" y="3542"/>
                  </a:lnTo>
                  <a:lnTo>
                    <a:pt x="586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2" y="4299"/>
                  </a:lnTo>
                  <a:lnTo>
                    <a:pt x="73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73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6" y="4714"/>
                  </a:lnTo>
                  <a:lnTo>
                    <a:pt x="635" y="4567"/>
                  </a:lnTo>
                  <a:lnTo>
                    <a:pt x="708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1" y="3542"/>
                  </a:lnTo>
                  <a:lnTo>
                    <a:pt x="1221" y="3346"/>
                  </a:lnTo>
                  <a:lnTo>
                    <a:pt x="1221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84"/>
                  </a:lnTo>
                  <a:lnTo>
                    <a:pt x="953" y="2565"/>
                  </a:lnTo>
                  <a:lnTo>
                    <a:pt x="831" y="2394"/>
                  </a:lnTo>
                  <a:lnTo>
                    <a:pt x="708" y="2272"/>
                  </a:lnTo>
                  <a:lnTo>
                    <a:pt x="635" y="2149"/>
                  </a:lnTo>
                  <a:lnTo>
                    <a:pt x="586" y="2003"/>
                  </a:lnTo>
                  <a:lnTo>
                    <a:pt x="562" y="1832"/>
                  </a:lnTo>
                  <a:lnTo>
                    <a:pt x="586" y="1637"/>
                  </a:lnTo>
                  <a:lnTo>
                    <a:pt x="635" y="1490"/>
                  </a:lnTo>
                  <a:lnTo>
                    <a:pt x="708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1" y="464"/>
                  </a:lnTo>
                  <a:lnTo>
                    <a:pt x="1221" y="293"/>
                  </a:lnTo>
                  <a:lnTo>
                    <a:pt x="1221" y="171"/>
                  </a:lnTo>
                  <a:lnTo>
                    <a:pt x="1148" y="98"/>
                  </a:lnTo>
                  <a:lnTo>
                    <a:pt x="1050" y="2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" name="Google Shape;926;p47"/>
          <p:cNvGrpSpPr/>
          <p:nvPr/>
        </p:nvGrpSpPr>
        <p:grpSpPr>
          <a:xfrm>
            <a:off x="1506943" y="4311018"/>
            <a:ext cx="305265" cy="388970"/>
            <a:chOff x="1958100" y="4985350"/>
            <a:chExt cx="365150" cy="465275"/>
          </a:xfrm>
          <a:solidFill>
            <a:schemeClr val="tx1"/>
          </a:solidFill>
        </p:grpSpPr>
        <p:sp>
          <p:nvSpPr>
            <p:cNvPr id="927" name="Google Shape;927;p47"/>
            <p:cNvSpPr/>
            <p:nvPr/>
          </p:nvSpPr>
          <p:spPr>
            <a:xfrm>
              <a:off x="1958100" y="4985350"/>
              <a:ext cx="365150" cy="465275"/>
            </a:xfrm>
            <a:custGeom>
              <a:avLst/>
              <a:gdLst/>
              <a:ahLst/>
              <a:cxnLst/>
              <a:rect l="l" t="t" r="r" b="b"/>
              <a:pathLst>
                <a:path w="14606" h="18611" extrusionOk="0">
                  <a:moveTo>
                    <a:pt x="4152" y="1734"/>
                  </a:moveTo>
                  <a:lnTo>
                    <a:pt x="4274" y="1759"/>
                  </a:lnTo>
                  <a:lnTo>
                    <a:pt x="4397" y="1783"/>
                  </a:lnTo>
                  <a:lnTo>
                    <a:pt x="4543" y="1808"/>
                  </a:lnTo>
                  <a:lnTo>
                    <a:pt x="4812" y="1930"/>
                  </a:lnTo>
                  <a:lnTo>
                    <a:pt x="5105" y="2125"/>
                  </a:lnTo>
                  <a:lnTo>
                    <a:pt x="5398" y="2394"/>
                  </a:lnTo>
                  <a:lnTo>
                    <a:pt x="5496" y="2516"/>
                  </a:lnTo>
                  <a:lnTo>
                    <a:pt x="5593" y="2638"/>
                  </a:lnTo>
                  <a:lnTo>
                    <a:pt x="5789" y="2956"/>
                  </a:lnTo>
                  <a:lnTo>
                    <a:pt x="5935" y="3322"/>
                  </a:lnTo>
                  <a:lnTo>
                    <a:pt x="6057" y="3688"/>
                  </a:lnTo>
                  <a:lnTo>
                    <a:pt x="6155" y="4079"/>
                  </a:lnTo>
                  <a:lnTo>
                    <a:pt x="6204" y="4470"/>
                  </a:lnTo>
                  <a:lnTo>
                    <a:pt x="6277" y="4836"/>
                  </a:lnTo>
                  <a:lnTo>
                    <a:pt x="6302" y="5154"/>
                  </a:lnTo>
                  <a:lnTo>
                    <a:pt x="5984" y="5129"/>
                  </a:lnTo>
                  <a:lnTo>
                    <a:pt x="5618" y="5080"/>
                  </a:lnTo>
                  <a:lnTo>
                    <a:pt x="5227" y="5007"/>
                  </a:lnTo>
                  <a:lnTo>
                    <a:pt x="4836" y="4909"/>
                  </a:lnTo>
                  <a:lnTo>
                    <a:pt x="4470" y="4787"/>
                  </a:lnTo>
                  <a:lnTo>
                    <a:pt x="4104" y="4641"/>
                  </a:lnTo>
                  <a:lnTo>
                    <a:pt x="3786" y="4445"/>
                  </a:lnTo>
                  <a:lnTo>
                    <a:pt x="3664" y="4348"/>
                  </a:lnTo>
                  <a:lnTo>
                    <a:pt x="3542" y="4250"/>
                  </a:lnTo>
                  <a:lnTo>
                    <a:pt x="3273" y="3957"/>
                  </a:lnTo>
                  <a:lnTo>
                    <a:pt x="3078" y="3664"/>
                  </a:lnTo>
                  <a:lnTo>
                    <a:pt x="2956" y="3395"/>
                  </a:lnTo>
                  <a:lnTo>
                    <a:pt x="2931" y="3273"/>
                  </a:lnTo>
                  <a:lnTo>
                    <a:pt x="2907" y="3127"/>
                  </a:lnTo>
                  <a:lnTo>
                    <a:pt x="2882" y="3004"/>
                  </a:lnTo>
                  <a:lnTo>
                    <a:pt x="2907" y="2858"/>
                  </a:lnTo>
                  <a:lnTo>
                    <a:pt x="2931" y="2736"/>
                  </a:lnTo>
                  <a:lnTo>
                    <a:pt x="2956" y="2614"/>
                  </a:lnTo>
                  <a:lnTo>
                    <a:pt x="3004" y="2492"/>
                  </a:lnTo>
                  <a:lnTo>
                    <a:pt x="3078" y="2369"/>
                  </a:lnTo>
                  <a:lnTo>
                    <a:pt x="3273" y="2125"/>
                  </a:lnTo>
                  <a:lnTo>
                    <a:pt x="3517" y="1930"/>
                  </a:lnTo>
                  <a:lnTo>
                    <a:pt x="3639" y="1857"/>
                  </a:lnTo>
                  <a:lnTo>
                    <a:pt x="3762" y="1808"/>
                  </a:lnTo>
                  <a:lnTo>
                    <a:pt x="3884" y="1783"/>
                  </a:lnTo>
                  <a:lnTo>
                    <a:pt x="4006" y="1759"/>
                  </a:lnTo>
                  <a:lnTo>
                    <a:pt x="4152" y="1734"/>
                  </a:lnTo>
                  <a:close/>
                  <a:moveTo>
                    <a:pt x="10454" y="1734"/>
                  </a:moveTo>
                  <a:lnTo>
                    <a:pt x="10600" y="1759"/>
                  </a:lnTo>
                  <a:lnTo>
                    <a:pt x="10722" y="1783"/>
                  </a:lnTo>
                  <a:lnTo>
                    <a:pt x="10844" y="1808"/>
                  </a:lnTo>
                  <a:lnTo>
                    <a:pt x="10966" y="1857"/>
                  </a:lnTo>
                  <a:lnTo>
                    <a:pt x="11089" y="1930"/>
                  </a:lnTo>
                  <a:lnTo>
                    <a:pt x="11333" y="2125"/>
                  </a:lnTo>
                  <a:lnTo>
                    <a:pt x="11528" y="2369"/>
                  </a:lnTo>
                  <a:lnTo>
                    <a:pt x="11601" y="2492"/>
                  </a:lnTo>
                  <a:lnTo>
                    <a:pt x="11650" y="2614"/>
                  </a:lnTo>
                  <a:lnTo>
                    <a:pt x="11675" y="2736"/>
                  </a:lnTo>
                  <a:lnTo>
                    <a:pt x="11699" y="2858"/>
                  </a:lnTo>
                  <a:lnTo>
                    <a:pt x="11724" y="3004"/>
                  </a:lnTo>
                  <a:lnTo>
                    <a:pt x="11699" y="3127"/>
                  </a:lnTo>
                  <a:lnTo>
                    <a:pt x="11675" y="3273"/>
                  </a:lnTo>
                  <a:lnTo>
                    <a:pt x="11650" y="3395"/>
                  </a:lnTo>
                  <a:lnTo>
                    <a:pt x="11528" y="3664"/>
                  </a:lnTo>
                  <a:lnTo>
                    <a:pt x="11333" y="3957"/>
                  </a:lnTo>
                  <a:lnTo>
                    <a:pt x="11064" y="4250"/>
                  </a:lnTo>
                  <a:lnTo>
                    <a:pt x="10942" y="4348"/>
                  </a:lnTo>
                  <a:lnTo>
                    <a:pt x="10820" y="4445"/>
                  </a:lnTo>
                  <a:lnTo>
                    <a:pt x="10502" y="4641"/>
                  </a:lnTo>
                  <a:lnTo>
                    <a:pt x="10136" y="4787"/>
                  </a:lnTo>
                  <a:lnTo>
                    <a:pt x="9770" y="4909"/>
                  </a:lnTo>
                  <a:lnTo>
                    <a:pt x="9379" y="5007"/>
                  </a:lnTo>
                  <a:lnTo>
                    <a:pt x="8988" y="5080"/>
                  </a:lnTo>
                  <a:lnTo>
                    <a:pt x="8622" y="5129"/>
                  </a:lnTo>
                  <a:lnTo>
                    <a:pt x="8304" y="5154"/>
                  </a:lnTo>
                  <a:lnTo>
                    <a:pt x="8329" y="4836"/>
                  </a:lnTo>
                  <a:lnTo>
                    <a:pt x="8402" y="4470"/>
                  </a:lnTo>
                  <a:lnTo>
                    <a:pt x="8451" y="4079"/>
                  </a:lnTo>
                  <a:lnTo>
                    <a:pt x="8549" y="3688"/>
                  </a:lnTo>
                  <a:lnTo>
                    <a:pt x="8671" y="3322"/>
                  </a:lnTo>
                  <a:lnTo>
                    <a:pt x="8817" y="2956"/>
                  </a:lnTo>
                  <a:lnTo>
                    <a:pt x="9013" y="2638"/>
                  </a:lnTo>
                  <a:lnTo>
                    <a:pt x="9110" y="2516"/>
                  </a:lnTo>
                  <a:lnTo>
                    <a:pt x="9208" y="2394"/>
                  </a:lnTo>
                  <a:lnTo>
                    <a:pt x="9501" y="2125"/>
                  </a:lnTo>
                  <a:lnTo>
                    <a:pt x="9794" y="1930"/>
                  </a:lnTo>
                  <a:lnTo>
                    <a:pt x="10063" y="1808"/>
                  </a:lnTo>
                  <a:lnTo>
                    <a:pt x="10209" y="1783"/>
                  </a:lnTo>
                  <a:lnTo>
                    <a:pt x="10331" y="1759"/>
                  </a:lnTo>
                  <a:lnTo>
                    <a:pt x="10454" y="1734"/>
                  </a:lnTo>
                  <a:close/>
                  <a:moveTo>
                    <a:pt x="3639" y="0"/>
                  </a:moveTo>
                  <a:lnTo>
                    <a:pt x="3395" y="25"/>
                  </a:lnTo>
                  <a:lnTo>
                    <a:pt x="3151" y="74"/>
                  </a:lnTo>
                  <a:lnTo>
                    <a:pt x="2907" y="147"/>
                  </a:lnTo>
                  <a:lnTo>
                    <a:pt x="2687" y="220"/>
                  </a:lnTo>
                  <a:lnTo>
                    <a:pt x="2467" y="342"/>
                  </a:lnTo>
                  <a:lnTo>
                    <a:pt x="2272" y="464"/>
                  </a:lnTo>
                  <a:lnTo>
                    <a:pt x="2101" y="611"/>
                  </a:lnTo>
                  <a:lnTo>
                    <a:pt x="1930" y="782"/>
                  </a:lnTo>
                  <a:lnTo>
                    <a:pt x="1759" y="953"/>
                  </a:lnTo>
                  <a:lnTo>
                    <a:pt x="1612" y="1124"/>
                  </a:lnTo>
                  <a:lnTo>
                    <a:pt x="1490" y="1344"/>
                  </a:lnTo>
                  <a:lnTo>
                    <a:pt x="1368" y="1539"/>
                  </a:lnTo>
                  <a:lnTo>
                    <a:pt x="1295" y="1759"/>
                  </a:lnTo>
                  <a:lnTo>
                    <a:pt x="1222" y="2003"/>
                  </a:lnTo>
                  <a:lnTo>
                    <a:pt x="1173" y="2247"/>
                  </a:lnTo>
                  <a:lnTo>
                    <a:pt x="1148" y="2492"/>
                  </a:lnTo>
                  <a:lnTo>
                    <a:pt x="1173" y="2760"/>
                  </a:lnTo>
                  <a:lnTo>
                    <a:pt x="1197" y="3029"/>
                  </a:lnTo>
                  <a:lnTo>
                    <a:pt x="1295" y="3298"/>
                  </a:lnTo>
                  <a:lnTo>
                    <a:pt x="1393" y="3566"/>
                  </a:lnTo>
                  <a:lnTo>
                    <a:pt x="1539" y="3859"/>
                  </a:lnTo>
                  <a:lnTo>
                    <a:pt x="1734" y="4152"/>
                  </a:lnTo>
                  <a:lnTo>
                    <a:pt x="1954" y="4445"/>
                  </a:lnTo>
                  <a:lnTo>
                    <a:pt x="2223" y="4739"/>
                  </a:lnTo>
                  <a:lnTo>
                    <a:pt x="2394" y="4885"/>
                  </a:lnTo>
                  <a:lnTo>
                    <a:pt x="2565" y="5007"/>
                  </a:lnTo>
                  <a:lnTo>
                    <a:pt x="2931" y="5251"/>
                  </a:lnTo>
                  <a:lnTo>
                    <a:pt x="3346" y="5471"/>
                  </a:lnTo>
                  <a:lnTo>
                    <a:pt x="3762" y="5642"/>
                  </a:lnTo>
                  <a:lnTo>
                    <a:pt x="391" y="5642"/>
                  </a:lnTo>
                  <a:lnTo>
                    <a:pt x="318" y="5667"/>
                  </a:lnTo>
                  <a:lnTo>
                    <a:pt x="220" y="5715"/>
                  </a:lnTo>
                  <a:lnTo>
                    <a:pt x="147" y="5789"/>
                  </a:lnTo>
                  <a:lnTo>
                    <a:pt x="98" y="5838"/>
                  </a:lnTo>
                  <a:lnTo>
                    <a:pt x="49" y="5935"/>
                  </a:lnTo>
                  <a:lnTo>
                    <a:pt x="25" y="6033"/>
                  </a:lnTo>
                  <a:lnTo>
                    <a:pt x="0" y="6131"/>
                  </a:lnTo>
                  <a:lnTo>
                    <a:pt x="0" y="9599"/>
                  </a:lnTo>
                  <a:lnTo>
                    <a:pt x="5325" y="9599"/>
                  </a:lnTo>
                  <a:lnTo>
                    <a:pt x="5325" y="6009"/>
                  </a:lnTo>
                  <a:lnTo>
                    <a:pt x="5813" y="6082"/>
                  </a:lnTo>
                  <a:lnTo>
                    <a:pt x="5813" y="18611"/>
                  </a:lnTo>
                  <a:lnTo>
                    <a:pt x="8793" y="18611"/>
                  </a:lnTo>
                  <a:lnTo>
                    <a:pt x="8793" y="6082"/>
                  </a:lnTo>
                  <a:lnTo>
                    <a:pt x="9281" y="6009"/>
                  </a:lnTo>
                  <a:lnTo>
                    <a:pt x="9281" y="9599"/>
                  </a:lnTo>
                  <a:lnTo>
                    <a:pt x="14605" y="9599"/>
                  </a:lnTo>
                  <a:lnTo>
                    <a:pt x="14605" y="6131"/>
                  </a:lnTo>
                  <a:lnTo>
                    <a:pt x="14581" y="6033"/>
                  </a:lnTo>
                  <a:lnTo>
                    <a:pt x="14557" y="5935"/>
                  </a:lnTo>
                  <a:lnTo>
                    <a:pt x="14508" y="5838"/>
                  </a:lnTo>
                  <a:lnTo>
                    <a:pt x="14459" y="5789"/>
                  </a:lnTo>
                  <a:lnTo>
                    <a:pt x="14386" y="5715"/>
                  </a:lnTo>
                  <a:lnTo>
                    <a:pt x="14288" y="5667"/>
                  </a:lnTo>
                  <a:lnTo>
                    <a:pt x="14215" y="5642"/>
                  </a:lnTo>
                  <a:lnTo>
                    <a:pt x="10844" y="5642"/>
                  </a:lnTo>
                  <a:lnTo>
                    <a:pt x="11259" y="5471"/>
                  </a:lnTo>
                  <a:lnTo>
                    <a:pt x="11675" y="5251"/>
                  </a:lnTo>
                  <a:lnTo>
                    <a:pt x="12041" y="5007"/>
                  </a:lnTo>
                  <a:lnTo>
                    <a:pt x="12212" y="4885"/>
                  </a:lnTo>
                  <a:lnTo>
                    <a:pt x="12383" y="4739"/>
                  </a:lnTo>
                  <a:lnTo>
                    <a:pt x="12652" y="4445"/>
                  </a:lnTo>
                  <a:lnTo>
                    <a:pt x="12871" y="4152"/>
                  </a:lnTo>
                  <a:lnTo>
                    <a:pt x="13067" y="3859"/>
                  </a:lnTo>
                  <a:lnTo>
                    <a:pt x="13213" y="3566"/>
                  </a:lnTo>
                  <a:lnTo>
                    <a:pt x="13311" y="3298"/>
                  </a:lnTo>
                  <a:lnTo>
                    <a:pt x="13409" y="3029"/>
                  </a:lnTo>
                  <a:lnTo>
                    <a:pt x="13433" y="2760"/>
                  </a:lnTo>
                  <a:lnTo>
                    <a:pt x="13458" y="2492"/>
                  </a:lnTo>
                  <a:lnTo>
                    <a:pt x="13433" y="2247"/>
                  </a:lnTo>
                  <a:lnTo>
                    <a:pt x="13384" y="2003"/>
                  </a:lnTo>
                  <a:lnTo>
                    <a:pt x="13311" y="1759"/>
                  </a:lnTo>
                  <a:lnTo>
                    <a:pt x="13238" y="1539"/>
                  </a:lnTo>
                  <a:lnTo>
                    <a:pt x="13116" y="1344"/>
                  </a:lnTo>
                  <a:lnTo>
                    <a:pt x="12994" y="1124"/>
                  </a:lnTo>
                  <a:lnTo>
                    <a:pt x="12847" y="953"/>
                  </a:lnTo>
                  <a:lnTo>
                    <a:pt x="12676" y="782"/>
                  </a:lnTo>
                  <a:lnTo>
                    <a:pt x="12505" y="611"/>
                  </a:lnTo>
                  <a:lnTo>
                    <a:pt x="12334" y="464"/>
                  </a:lnTo>
                  <a:lnTo>
                    <a:pt x="12139" y="342"/>
                  </a:lnTo>
                  <a:lnTo>
                    <a:pt x="11919" y="220"/>
                  </a:lnTo>
                  <a:lnTo>
                    <a:pt x="11699" y="147"/>
                  </a:lnTo>
                  <a:lnTo>
                    <a:pt x="11455" y="74"/>
                  </a:lnTo>
                  <a:lnTo>
                    <a:pt x="11211" y="25"/>
                  </a:lnTo>
                  <a:lnTo>
                    <a:pt x="10966" y="0"/>
                  </a:lnTo>
                  <a:lnTo>
                    <a:pt x="10698" y="25"/>
                  </a:lnTo>
                  <a:lnTo>
                    <a:pt x="10429" y="49"/>
                  </a:lnTo>
                  <a:lnTo>
                    <a:pt x="10160" y="147"/>
                  </a:lnTo>
                  <a:lnTo>
                    <a:pt x="9892" y="245"/>
                  </a:lnTo>
                  <a:lnTo>
                    <a:pt x="9599" y="391"/>
                  </a:lnTo>
                  <a:lnTo>
                    <a:pt x="9306" y="587"/>
                  </a:lnTo>
                  <a:lnTo>
                    <a:pt x="9013" y="806"/>
                  </a:lnTo>
                  <a:lnTo>
                    <a:pt x="8719" y="1075"/>
                  </a:lnTo>
                  <a:lnTo>
                    <a:pt x="8475" y="1368"/>
                  </a:lnTo>
                  <a:lnTo>
                    <a:pt x="8280" y="1661"/>
                  </a:lnTo>
                  <a:lnTo>
                    <a:pt x="8084" y="2003"/>
                  </a:lnTo>
                  <a:lnTo>
                    <a:pt x="7914" y="2369"/>
                  </a:lnTo>
                  <a:lnTo>
                    <a:pt x="7791" y="2736"/>
                  </a:lnTo>
                  <a:lnTo>
                    <a:pt x="7669" y="3102"/>
                  </a:lnTo>
                  <a:lnTo>
                    <a:pt x="7572" y="3469"/>
                  </a:lnTo>
                  <a:lnTo>
                    <a:pt x="7498" y="3835"/>
                  </a:lnTo>
                  <a:lnTo>
                    <a:pt x="7401" y="4519"/>
                  </a:lnTo>
                  <a:lnTo>
                    <a:pt x="7327" y="5080"/>
                  </a:lnTo>
                  <a:lnTo>
                    <a:pt x="7303" y="5667"/>
                  </a:lnTo>
                  <a:lnTo>
                    <a:pt x="7279" y="5080"/>
                  </a:lnTo>
                  <a:lnTo>
                    <a:pt x="7205" y="4519"/>
                  </a:lnTo>
                  <a:lnTo>
                    <a:pt x="7108" y="3835"/>
                  </a:lnTo>
                  <a:lnTo>
                    <a:pt x="7034" y="3469"/>
                  </a:lnTo>
                  <a:lnTo>
                    <a:pt x="6937" y="3102"/>
                  </a:lnTo>
                  <a:lnTo>
                    <a:pt x="6814" y="2736"/>
                  </a:lnTo>
                  <a:lnTo>
                    <a:pt x="6692" y="2369"/>
                  </a:lnTo>
                  <a:lnTo>
                    <a:pt x="6521" y="2003"/>
                  </a:lnTo>
                  <a:lnTo>
                    <a:pt x="6326" y="1661"/>
                  </a:lnTo>
                  <a:lnTo>
                    <a:pt x="6131" y="1368"/>
                  </a:lnTo>
                  <a:lnTo>
                    <a:pt x="5886" y="1075"/>
                  </a:lnTo>
                  <a:lnTo>
                    <a:pt x="5593" y="806"/>
                  </a:lnTo>
                  <a:lnTo>
                    <a:pt x="5300" y="587"/>
                  </a:lnTo>
                  <a:lnTo>
                    <a:pt x="5007" y="391"/>
                  </a:lnTo>
                  <a:lnTo>
                    <a:pt x="4714" y="245"/>
                  </a:lnTo>
                  <a:lnTo>
                    <a:pt x="4445" y="147"/>
                  </a:lnTo>
                  <a:lnTo>
                    <a:pt x="4177" y="49"/>
                  </a:lnTo>
                  <a:lnTo>
                    <a:pt x="3908" y="25"/>
                  </a:lnTo>
                  <a:lnTo>
                    <a:pt x="36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47"/>
            <p:cNvSpPr/>
            <p:nvPr/>
          </p:nvSpPr>
          <p:spPr>
            <a:xfrm>
              <a:off x="1977625" y="5237525"/>
              <a:ext cx="113600" cy="213100"/>
            </a:xfrm>
            <a:custGeom>
              <a:avLst/>
              <a:gdLst/>
              <a:ahLst/>
              <a:cxnLst/>
              <a:rect l="l" t="t" r="r" b="b"/>
              <a:pathLst>
                <a:path w="4544" h="8524" extrusionOk="0">
                  <a:moveTo>
                    <a:pt x="1" y="0"/>
                  </a:moveTo>
                  <a:lnTo>
                    <a:pt x="1" y="8035"/>
                  </a:lnTo>
                  <a:lnTo>
                    <a:pt x="25" y="8133"/>
                  </a:lnTo>
                  <a:lnTo>
                    <a:pt x="50" y="8231"/>
                  </a:lnTo>
                  <a:lnTo>
                    <a:pt x="99" y="8304"/>
                  </a:lnTo>
                  <a:lnTo>
                    <a:pt x="148" y="8377"/>
                  </a:lnTo>
                  <a:lnTo>
                    <a:pt x="221" y="8426"/>
                  </a:lnTo>
                  <a:lnTo>
                    <a:pt x="318" y="8475"/>
                  </a:lnTo>
                  <a:lnTo>
                    <a:pt x="392" y="8499"/>
                  </a:lnTo>
                  <a:lnTo>
                    <a:pt x="489" y="8524"/>
                  </a:lnTo>
                  <a:lnTo>
                    <a:pt x="4544" y="8524"/>
                  </a:lnTo>
                  <a:lnTo>
                    <a:pt x="45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47"/>
            <p:cNvSpPr/>
            <p:nvPr/>
          </p:nvSpPr>
          <p:spPr>
            <a:xfrm>
              <a:off x="2190125" y="5237525"/>
              <a:ext cx="113575" cy="213100"/>
            </a:xfrm>
            <a:custGeom>
              <a:avLst/>
              <a:gdLst/>
              <a:ahLst/>
              <a:cxnLst/>
              <a:rect l="l" t="t" r="r" b="b"/>
              <a:pathLst>
                <a:path w="4543" h="8524" extrusionOk="0">
                  <a:moveTo>
                    <a:pt x="0" y="0"/>
                  </a:moveTo>
                  <a:lnTo>
                    <a:pt x="0" y="8524"/>
                  </a:lnTo>
                  <a:lnTo>
                    <a:pt x="4054" y="8524"/>
                  </a:lnTo>
                  <a:lnTo>
                    <a:pt x="4152" y="8499"/>
                  </a:lnTo>
                  <a:lnTo>
                    <a:pt x="4225" y="8475"/>
                  </a:lnTo>
                  <a:lnTo>
                    <a:pt x="4323" y="8426"/>
                  </a:lnTo>
                  <a:lnTo>
                    <a:pt x="4396" y="8377"/>
                  </a:lnTo>
                  <a:lnTo>
                    <a:pt x="4445" y="8304"/>
                  </a:lnTo>
                  <a:lnTo>
                    <a:pt x="4494" y="8231"/>
                  </a:lnTo>
                  <a:lnTo>
                    <a:pt x="4518" y="8133"/>
                  </a:lnTo>
                  <a:lnTo>
                    <a:pt x="4543" y="8035"/>
                  </a:lnTo>
                  <a:lnTo>
                    <a:pt x="45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" name="Google Shape;930;p47"/>
          <p:cNvGrpSpPr/>
          <p:nvPr/>
        </p:nvGrpSpPr>
        <p:grpSpPr>
          <a:xfrm>
            <a:off x="2048002" y="4325815"/>
            <a:ext cx="350200" cy="359877"/>
            <a:chOff x="2605300" y="5003050"/>
            <a:chExt cx="418900" cy="430475"/>
          </a:xfrm>
          <a:solidFill>
            <a:schemeClr val="tx1"/>
          </a:solidFill>
        </p:grpSpPr>
        <p:sp>
          <p:nvSpPr>
            <p:cNvPr id="931" name="Google Shape;931;p47"/>
            <p:cNvSpPr/>
            <p:nvPr/>
          </p:nvSpPr>
          <p:spPr>
            <a:xfrm>
              <a:off x="2820225" y="5222250"/>
              <a:ext cx="202750" cy="211275"/>
            </a:xfrm>
            <a:custGeom>
              <a:avLst/>
              <a:gdLst/>
              <a:ahLst/>
              <a:cxnLst/>
              <a:rect l="l" t="t" r="r" b="b"/>
              <a:pathLst>
                <a:path w="8110" h="8451" extrusionOk="0">
                  <a:moveTo>
                    <a:pt x="1710" y="1"/>
                  </a:moveTo>
                  <a:lnTo>
                    <a:pt x="1" y="1857"/>
                  </a:lnTo>
                  <a:lnTo>
                    <a:pt x="5813" y="8158"/>
                  </a:lnTo>
                  <a:lnTo>
                    <a:pt x="5960" y="8280"/>
                  </a:lnTo>
                  <a:lnTo>
                    <a:pt x="6131" y="8378"/>
                  </a:lnTo>
                  <a:lnTo>
                    <a:pt x="6302" y="8427"/>
                  </a:lnTo>
                  <a:lnTo>
                    <a:pt x="6497" y="8451"/>
                  </a:lnTo>
                  <a:lnTo>
                    <a:pt x="6668" y="8427"/>
                  </a:lnTo>
                  <a:lnTo>
                    <a:pt x="6839" y="8378"/>
                  </a:lnTo>
                  <a:lnTo>
                    <a:pt x="7010" y="8280"/>
                  </a:lnTo>
                  <a:lnTo>
                    <a:pt x="7157" y="8158"/>
                  </a:lnTo>
                  <a:lnTo>
                    <a:pt x="7841" y="7474"/>
                  </a:lnTo>
                  <a:lnTo>
                    <a:pt x="7963" y="7328"/>
                  </a:lnTo>
                  <a:lnTo>
                    <a:pt x="8060" y="7157"/>
                  </a:lnTo>
                  <a:lnTo>
                    <a:pt x="8109" y="6986"/>
                  </a:lnTo>
                  <a:lnTo>
                    <a:pt x="8109" y="6815"/>
                  </a:lnTo>
                  <a:lnTo>
                    <a:pt x="8109" y="6619"/>
                  </a:lnTo>
                  <a:lnTo>
                    <a:pt x="8060" y="6448"/>
                  </a:lnTo>
                  <a:lnTo>
                    <a:pt x="7963" y="6277"/>
                  </a:lnTo>
                  <a:lnTo>
                    <a:pt x="7841" y="6131"/>
                  </a:lnTo>
                  <a:lnTo>
                    <a:pt x="171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47"/>
            <p:cNvSpPr/>
            <p:nvPr/>
          </p:nvSpPr>
          <p:spPr>
            <a:xfrm>
              <a:off x="2606525" y="5003050"/>
              <a:ext cx="203975" cy="208225"/>
            </a:xfrm>
            <a:custGeom>
              <a:avLst/>
              <a:gdLst/>
              <a:ahLst/>
              <a:cxnLst/>
              <a:rect l="l" t="t" r="r" b="b"/>
              <a:pathLst>
                <a:path w="8159" h="8329" extrusionOk="0">
                  <a:moveTo>
                    <a:pt x="880" y="1"/>
                  </a:moveTo>
                  <a:lnTo>
                    <a:pt x="685" y="50"/>
                  </a:lnTo>
                  <a:lnTo>
                    <a:pt x="514" y="123"/>
                  </a:lnTo>
                  <a:lnTo>
                    <a:pt x="391" y="245"/>
                  </a:lnTo>
                  <a:lnTo>
                    <a:pt x="269" y="367"/>
                  </a:lnTo>
                  <a:lnTo>
                    <a:pt x="172" y="514"/>
                  </a:lnTo>
                  <a:lnTo>
                    <a:pt x="98" y="685"/>
                  </a:lnTo>
                  <a:lnTo>
                    <a:pt x="50" y="856"/>
                  </a:lnTo>
                  <a:lnTo>
                    <a:pt x="1" y="1026"/>
                  </a:lnTo>
                  <a:lnTo>
                    <a:pt x="1" y="1222"/>
                  </a:lnTo>
                  <a:lnTo>
                    <a:pt x="1" y="1417"/>
                  </a:lnTo>
                  <a:lnTo>
                    <a:pt x="1" y="1613"/>
                  </a:lnTo>
                  <a:lnTo>
                    <a:pt x="74" y="2028"/>
                  </a:lnTo>
                  <a:lnTo>
                    <a:pt x="221" y="2492"/>
                  </a:lnTo>
                  <a:lnTo>
                    <a:pt x="391" y="2931"/>
                  </a:lnTo>
                  <a:lnTo>
                    <a:pt x="611" y="3396"/>
                  </a:lnTo>
                  <a:lnTo>
                    <a:pt x="856" y="3884"/>
                  </a:lnTo>
                  <a:lnTo>
                    <a:pt x="1124" y="4324"/>
                  </a:lnTo>
                  <a:lnTo>
                    <a:pt x="1417" y="4788"/>
                  </a:lnTo>
                  <a:lnTo>
                    <a:pt x="1710" y="5203"/>
                  </a:lnTo>
                  <a:lnTo>
                    <a:pt x="2003" y="5594"/>
                  </a:lnTo>
                  <a:lnTo>
                    <a:pt x="2296" y="5960"/>
                  </a:lnTo>
                  <a:lnTo>
                    <a:pt x="2590" y="6302"/>
                  </a:lnTo>
                  <a:lnTo>
                    <a:pt x="2858" y="6571"/>
                  </a:lnTo>
                  <a:lnTo>
                    <a:pt x="3078" y="6790"/>
                  </a:lnTo>
                  <a:lnTo>
                    <a:pt x="3322" y="6986"/>
                  </a:lnTo>
                  <a:lnTo>
                    <a:pt x="3566" y="7157"/>
                  </a:lnTo>
                  <a:lnTo>
                    <a:pt x="3811" y="7328"/>
                  </a:lnTo>
                  <a:lnTo>
                    <a:pt x="4324" y="7621"/>
                  </a:lnTo>
                  <a:lnTo>
                    <a:pt x="4836" y="7841"/>
                  </a:lnTo>
                  <a:lnTo>
                    <a:pt x="5325" y="8036"/>
                  </a:lnTo>
                  <a:lnTo>
                    <a:pt x="5740" y="8182"/>
                  </a:lnTo>
                  <a:lnTo>
                    <a:pt x="6351" y="8329"/>
                  </a:lnTo>
                  <a:lnTo>
                    <a:pt x="8158" y="6668"/>
                  </a:lnTo>
                  <a:lnTo>
                    <a:pt x="4446" y="2956"/>
                  </a:lnTo>
                  <a:lnTo>
                    <a:pt x="1735" y="245"/>
                  </a:lnTo>
                  <a:lnTo>
                    <a:pt x="1588" y="123"/>
                  </a:lnTo>
                  <a:lnTo>
                    <a:pt x="1417" y="50"/>
                  </a:lnTo>
                  <a:lnTo>
                    <a:pt x="12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47"/>
            <p:cNvSpPr/>
            <p:nvPr/>
          </p:nvSpPr>
          <p:spPr>
            <a:xfrm>
              <a:off x="2605300" y="5008550"/>
              <a:ext cx="418900" cy="418875"/>
            </a:xfrm>
            <a:custGeom>
              <a:avLst/>
              <a:gdLst/>
              <a:ahLst/>
              <a:cxnLst/>
              <a:rect l="l" t="t" r="r" b="b"/>
              <a:pathLst>
                <a:path w="16756" h="16755" extrusionOk="0">
                  <a:moveTo>
                    <a:pt x="13922" y="1"/>
                  </a:moveTo>
                  <a:lnTo>
                    <a:pt x="13824" y="49"/>
                  </a:lnTo>
                  <a:lnTo>
                    <a:pt x="13360" y="342"/>
                  </a:lnTo>
                  <a:lnTo>
                    <a:pt x="12261" y="1026"/>
                  </a:lnTo>
                  <a:lnTo>
                    <a:pt x="11602" y="1466"/>
                  </a:lnTo>
                  <a:lnTo>
                    <a:pt x="10942" y="1930"/>
                  </a:lnTo>
                  <a:lnTo>
                    <a:pt x="10381" y="2370"/>
                  </a:lnTo>
                  <a:lnTo>
                    <a:pt x="10112" y="2589"/>
                  </a:lnTo>
                  <a:lnTo>
                    <a:pt x="9917" y="2785"/>
                  </a:lnTo>
                  <a:lnTo>
                    <a:pt x="9795" y="2907"/>
                  </a:lnTo>
                  <a:lnTo>
                    <a:pt x="9697" y="3053"/>
                  </a:lnTo>
                  <a:lnTo>
                    <a:pt x="9599" y="3224"/>
                  </a:lnTo>
                  <a:lnTo>
                    <a:pt x="9526" y="3420"/>
                  </a:lnTo>
                  <a:lnTo>
                    <a:pt x="9404" y="3835"/>
                  </a:lnTo>
                  <a:lnTo>
                    <a:pt x="9330" y="4275"/>
                  </a:lnTo>
                  <a:lnTo>
                    <a:pt x="9282" y="4714"/>
                  </a:lnTo>
                  <a:lnTo>
                    <a:pt x="9306" y="5178"/>
                  </a:lnTo>
                  <a:lnTo>
                    <a:pt x="9355" y="5593"/>
                  </a:lnTo>
                  <a:lnTo>
                    <a:pt x="9379" y="5789"/>
                  </a:lnTo>
                  <a:lnTo>
                    <a:pt x="9453" y="5960"/>
                  </a:lnTo>
                  <a:lnTo>
                    <a:pt x="270" y="14459"/>
                  </a:lnTo>
                  <a:lnTo>
                    <a:pt x="147" y="14606"/>
                  </a:lnTo>
                  <a:lnTo>
                    <a:pt x="74" y="14776"/>
                  </a:lnTo>
                  <a:lnTo>
                    <a:pt x="1" y="14947"/>
                  </a:lnTo>
                  <a:lnTo>
                    <a:pt x="1" y="15118"/>
                  </a:lnTo>
                  <a:lnTo>
                    <a:pt x="1" y="15314"/>
                  </a:lnTo>
                  <a:lnTo>
                    <a:pt x="74" y="15485"/>
                  </a:lnTo>
                  <a:lnTo>
                    <a:pt x="147" y="15656"/>
                  </a:lnTo>
                  <a:lnTo>
                    <a:pt x="270" y="15802"/>
                  </a:lnTo>
                  <a:lnTo>
                    <a:pt x="953" y="16486"/>
                  </a:lnTo>
                  <a:lnTo>
                    <a:pt x="1100" y="16608"/>
                  </a:lnTo>
                  <a:lnTo>
                    <a:pt x="1271" y="16681"/>
                  </a:lnTo>
                  <a:lnTo>
                    <a:pt x="1442" y="16755"/>
                  </a:lnTo>
                  <a:lnTo>
                    <a:pt x="1808" y="16755"/>
                  </a:lnTo>
                  <a:lnTo>
                    <a:pt x="1979" y="16681"/>
                  </a:lnTo>
                  <a:lnTo>
                    <a:pt x="2150" y="16608"/>
                  </a:lnTo>
                  <a:lnTo>
                    <a:pt x="2297" y="16486"/>
                  </a:lnTo>
                  <a:lnTo>
                    <a:pt x="10796" y="7303"/>
                  </a:lnTo>
                  <a:lnTo>
                    <a:pt x="11162" y="7401"/>
                  </a:lnTo>
                  <a:lnTo>
                    <a:pt x="11577" y="7450"/>
                  </a:lnTo>
                  <a:lnTo>
                    <a:pt x="12041" y="7474"/>
                  </a:lnTo>
                  <a:lnTo>
                    <a:pt x="12481" y="7425"/>
                  </a:lnTo>
                  <a:lnTo>
                    <a:pt x="12921" y="7352"/>
                  </a:lnTo>
                  <a:lnTo>
                    <a:pt x="13336" y="7230"/>
                  </a:lnTo>
                  <a:lnTo>
                    <a:pt x="13531" y="7156"/>
                  </a:lnTo>
                  <a:lnTo>
                    <a:pt x="13702" y="7059"/>
                  </a:lnTo>
                  <a:lnTo>
                    <a:pt x="13849" y="6961"/>
                  </a:lnTo>
                  <a:lnTo>
                    <a:pt x="13971" y="6839"/>
                  </a:lnTo>
                  <a:lnTo>
                    <a:pt x="14166" y="6644"/>
                  </a:lnTo>
                  <a:lnTo>
                    <a:pt x="14386" y="6375"/>
                  </a:lnTo>
                  <a:lnTo>
                    <a:pt x="14826" y="5813"/>
                  </a:lnTo>
                  <a:lnTo>
                    <a:pt x="15290" y="5154"/>
                  </a:lnTo>
                  <a:lnTo>
                    <a:pt x="15729" y="4494"/>
                  </a:lnTo>
                  <a:lnTo>
                    <a:pt x="16413" y="3395"/>
                  </a:lnTo>
                  <a:lnTo>
                    <a:pt x="16706" y="2931"/>
                  </a:lnTo>
                  <a:lnTo>
                    <a:pt x="16755" y="2834"/>
                  </a:lnTo>
                  <a:lnTo>
                    <a:pt x="16755" y="2736"/>
                  </a:lnTo>
                  <a:lnTo>
                    <a:pt x="16755" y="2663"/>
                  </a:lnTo>
                  <a:lnTo>
                    <a:pt x="16706" y="2589"/>
                  </a:lnTo>
                  <a:lnTo>
                    <a:pt x="16633" y="2541"/>
                  </a:lnTo>
                  <a:lnTo>
                    <a:pt x="16462" y="2541"/>
                  </a:lnTo>
                  <a:lnTo>
                    <a:pt x="16364" y="2589"/>
                  </a:lnTo>
                  <a:lnTo>
                    <a:pt x="13653" y="4958"/>
                  </a:lnTo>
                  <a:lnTo>
                    <a:pt x="13580" y="5007"/>
                  </a:lnTo>
                  <a:lnTo>
                    <a:pt x="13458" y="5007"/>
                  </a:lnTo>
                  <a:lnTo>
                    <a:pt x="13360" y="4983"/>
                  </a:lnTo>
                  <a:lnTo>
                    <a:pt x="13238" y="4885"/>
                  </a:lnTo>
                  <a:lnTo>
                    <a:pt x="13140" y="4763"/>
                  </a:lnTo>
                  <a:lnTo>
                    <a:pt x="13092" y="4641"/>
                  </a:lnTo>
                  <a:lnTo>
                    <a:pt x="13092" y="4543"/>
                  </a:lnTo>
                  <a:lnTo>
                    <a:pt x="13140" y="4446"/>
                  </a:lnTo>
                  <a:lnTo>
                    <a:pt x="15607" y="1490"/>
                  </a:lnTo>
                  <a:lnTo>
                    <a:pt x="15656" y="1393"/>
                  </a:lnTo>
                  <a:lnTo>
                    <a:pt x="15656" y="1319"/>
                  </a:lnTo>
                  <a:lnTo>
                    <a:pt x="15656" y="1222"/>
                  </a:lnTo>
                  <a:lnTo>
                    <a:pt x="15607" y="1148"/>
                  </a:lnTo>
                  <a:lnTo>
                    <a:pt x="15534" y="1100"/>
                  </a:lnTo>
                  <a:lnTo>
                    <a:pt x="15363" y="1100"/>
                  </a:lnTo>
                  <a:lnTo>
                    <a:pt x="15265" y="1148"/>
                  </a:lnTo>
                  <a:lnTo>
                    <a:pt x="12310" y="3615"/>
                  </a:lnTo>
                  <a:lnTo>
                    <a:pt x="12212" y="3664"/>
                  </a:lnTo>
                  <a:lnTo>
                    <a:pt x="12115" y="3664"/>
                  </a:lnTo>
                  <a:lnTo>
                    <a:pt x="11993" y="3615"/>
                  </a:lnTo>
                  <a:lnTo>
                    <a:pt x="11895" y="3517"/>
                  </a:lnTo>
                  <a:lnTo>
                    <a:pt x="11797" y="3395"/>
                  </a:lnTo>
                  <a:lnTo>
                    <a:pt x="11748" y="3298"/>
                  </a:lnTo>
                  <a:lnTo>
                    <a:pt x="11748" y="3176"/>
                  </a:lnTo>
                  <a:lnTo>
                    <a:pt x="11797" y="3102"/>
                  </a:lnTo>
                  <a:lnTo>
                    <a:pt x="14166" y="391"/>
                  </a:lnTo>
                  <a:lnTo>
                    <a:pt x="14215" y="294"/>
                  </a:lnTo>
                  <a:lnTo>
                    <a:pt x="14215" y="220"/>
                  </a:lnTo>
                  <a:lnTo>
                    <a:pt x="14215" y="123"/>
                  </a:lnTo>
                  <a:lnTo>
                    <a:pt x="14166" y="49"/>
                  </a:lnTo>
                  <a:lnTo>
                    <a:pt x="14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" name="Google Shape;934;p47"/>
          <p:cNvGrpSpPr/>
          <p:nvPr/>
        </p:nvGrpSpPr>
        <p:grpSpPr>
          <a:xfrm>
            <a:off x="2577336" y="4333486"/>
            <a:ext cx="418585" cy="344056"/>
            <a:chOff x="3238475" y="5012225"/>
            <a:chExt cx="500700" cy="411550"/>
          </a:xfrm>
          <a:solidFill>
            <a:schemeClr val="tx1"/>
          </a:solidFill>
        </p:grpSpPr>
        <p:sp>
          <p:nvSpPr>
            <p:cNvPr id="935" name="Google Shape;935;p47"/>
            <p:cNvSpPr/>
            <p:nvPr/>
          </p:nvSpPr>
          <p:spPr>
            <a:xfrm>
              <a:off x="3238475" y="5315050"/>
              <a:ext cx="500700" cy="108725"/>
            </a:xfrm>
            <a:custGeom>
              <a:avLst/>
              <a:gdLst/>
              <a:ahLst/>
              <a:cxnLst/>
              <a:rect l="l" t="t" r="r" b="b"/>
              <a:pathLst>
                <a:path w="20028" h="4349" extrusionOk="0">
                  <a:moveTo>
                    <a:pt x="17683" y="856"/>
                  </a:moveTo>
                  <a:lnTo>
                    <a:pt x="17781" y="880"/>
                  </a:lnTo>
                  <a:lnTo>
                    <a:pt x="17854" y="929"/>
                  </a:lnTo>
                  <a:lnTo>
                    <a:pt x="17903" y="1002"/>
                  </a:lnTo>
                  <a:lnTo>
                    <a:pt x="17927" y="1100"/>
                  </a:lnTo>
                  <a:lnTo>
                    <a:pt x="17903" y="1198"/>
                  </a:lnTo>
                  <a:lnTo>
                    <a:pt x="17854" y="1271"/>
                  </a:lnTo>
                  <a:lnTo>
                    <a:pt x="17781" y="1320"/>
                  </a:lnTo>
                  <a:lnTo>
                    <a:pt x="17683" y="1344"/>
                  </a:lnTo>
                  <a:lnTo>
                    <a:pt x="2345" y="1344"/>
                  </a:lnTo>
                  <a:lnTo>
                    <a:pt x="2247" y="1320"/>
                  </a:lnTo>
                  <a:lnTo>
                    <a:pt x="2174" y="1271"/>
                  </a:lnTo>
                  <a:lnTo>
                    <a:pt x="2125" y="1198"/>
                  </a:lnTo>
                  <a:lnTo>
                    <a:pt x="2101" y="1100"/>
                  </a:lnTo>
                  <a:lnTo>
                    <a:pt x="2125" y="1002"/>
                  </a:lnTo>
                  <a:lnTo>
                    <a:pt x="2174" y="929"/>
                  </a:lnTo>
                  <a:lnTo>
                    <a:pt x="2247" y="880"/>
                  </a:lnTo>
                  <a:lnTo>
                    <a:pt x="2345" y="856"/>
                  </a:lnTo>
                  <a:close/>
                  <a:moveTo>
                    <a:pt x="367" y="1"/>
                  </a:moveTo>
                  <a:lnTo>
                    <a:pt x="269" y="25"/>
                  </a:lnTo>
                  <a:lnTo>
                    <a:pt x="196" y="74"/>
                  </a:lnTo>
                  <a:lnTo>
                    <a:pt x="123" y="123"/>
                  </a:lnTo>
                  <a:lnTo>
                    <a:pt x="74" y="196"/>
                  </a:lnTo>
                  <a:lnTo>
                    <a:pt x="49" y="270"/>
                  </a:lnTo>
                  <a:lnTo>
                    <a:pt x="25" y="343"/>
                  </a:lnTo>
                  <a:lnTo>
                    <a:pt x="1" y="441"/>
                  </a:lnTo>
                  <a:lnTo>
                    <a:pt x="25" y="514"/>
                  </a:lnTo>
                  <a:lnTo>
                    <a:pt x="49" y="587"/>
                  </a:lnTo>
                  <a:lnTo>
                    <a:pt x="74" y="660"/>
                  </a:lnTo>
                  <a:lnTo>
                    <a:pt x="123" y="734"/>
                  </a:lnTo>
                  <a:lnTo>
                    <a:pt x="196" y="782"/>
                  </a:lnTo>
                  <a:lnTo>
                    <a:pt x="269" y="831"/>
                  </a:lnTo>
                  <a:lnTo>
                    <a:pt x="367" y="856"/>
                  </a:lnTo>
                  <a:lnTo>
                    <a:pt x="440" y="856"/>
                  </a:lnTo>
                  <a:lnTo>
                    <a:pt x="489" y="880"/>
                  </a:lnTo>
                  <a:lnTo>
                    <a:pt x="562" y="905"/>
                  </a:lnTo>
                  <a:lnTo>
                    <a:pt x="709" y="1051"/>
                  </a:lnTo>
                  <a:lnTo>
                    <a:pt x="855" y="1246"/>
                  </a:lnTo>
                  <a:lnTo>
                    <a:pt x="1026" y="1491"/>
                  </a:lnTo>
                  <a:lnTo>
                    <a:pt x="1344" y="2028"/>
                  </a:lnTo>
                  <a:lnTo>
                    <a:pt x="1637" y="2516"/>
                  </a:lnTo>
                  <a:lnTo>
                    <a:pt x="1906" y="3005"/>
                  </a:lnTo>
                  <a:lnTo>
                    <a:pt x="2174" y="3469"/>
                  </a:lnTo>
                  <a:lnTo>
                    <a:pt x="2467" y="3884"/>
                  </a:lnTo>
                  <a:lnTo>
                    <a:pt x="2589" y="4055"/>
                  </a:lnTo>
                  <a:lnTo>
                    <a:pt x="2736" y="4226"/>
                  </a:lnTo>
                  <a:lnTo>
                    <a:pt x="2809" y="4275"/>
                  </a:lnTo>
                  <a:lnTo>
                    <a:pt x="2882" y="4299"/>
                  </a:lnTo>
                  <a:lnTo>
                    <a:pt x="2980" y="4324"/>
                  </a:lnTo>
                  <a:lnTo>
                    <a:pt x="3053" y="4348"/>
                  </a:lnTo>
                  <a:lnTo>
                    <a:pt x="16975" y="4348"/>
                  </a:lnTo>
                  <a:lnTo>
                    <a:pt x="17048" y="4324"/>
                  </a:lnTo>
                  <a:lnTo>
                    <a:pt x="17146" y="4299"/>
                  </a:lnTo>
                  <a:lnTo>
                    <a:pt x="17219" y="4275"/>
                  </a:lnTo>
                  <a:lnTo>
                    <a:pt x="17292" y="4226"/>
                  </a:lnTo>
                  <a:lnTo>
                    <a:pt x="17439" y="4055"/>
                  </a:lnTo>
                  <a:lnTo>
                    <a:pt x="17561" y="3884"/>
                  </a:lnTo>
                  <a:lnTo>
                    <a:pt x="17854" y="3469"/>
                  </a:lnTo>
                  <a:lnTo>
                    <a:pt x="18122" y="3005"/>
                  </a:lnTo>
                  <a:lnTo>
                    <a:pt x="18391" y="2516"/>
                  </a:lnTo>
                  <a:lnTo>
                    <a:pt x="18684" y="2028"/>
                  </a:lnTo>
                  <a:lnTo>
                    <a:pt x="19002" y="1491"/>
                  </a:lnTo>
                  <a:lnTo>
                    <a:pt x="19173" y="1246"/>
                  </a:lnTo>
                  <a:lnTo>
                    <a:pt x="19319" y="1051"/>
                  </a:lnTo>
                  <a:lnTo>
                    <a:pt x="19466" y="905"/>
                  </a:lnTo>
                  <a:lnTo>
                    <a:pt x="19539" y="880"/>
                  </a:lnTo>
                  <a:lnTo>
                    <a:pt x="19588" y="856"/>
                  </a:lnTo>
                  <a:lnTo>
                    <a:pt x="19661" y="856"/>
                  </a:lnTo>
                  <a:lnTo>
                    <a:pt x="19759" y="831"/>
                  </a:lnTo>
                  <a:lnTo>
                    <a:pt x="19832" y="782"/>
                  </a:lnTo>
                  <a:lnTo>
                    <a:pt x="19905" y="734"/>
                  </a:lnTo>
                  <a:lnTo>
                    <a:pt x="19954" y="660"/>
                  </a:lnTo>
                  <a:lnTo>
                    <a:pt x="19979" y="587"/>
                  </a:lnTo>
                  <a:lnTo>
                    <a:pt x="20003" y="514"/>
                  </a:lnTo>
                  <a:lnTo>
                    <a:pt x="20027" y="441"/>
                  </a:lnTo>
                  <a:lnTo>
                    <a:pt x="20003" y="343"/>
                  </a:lnTo>
                  <a:lnTo>
                    <a:pt x="19979" y="270"/>
                  </a:lnTo>
                  <a:lnTo>
                    <a:pt x="19954" y="196"/>
                  </a:lnTo>
                  <a:lnTo>
                    <a:pt x="19881" y="123"/>
                  </a:lnTo>
                  <a:lnTo>
                    <a:pt x="19832" y="74"/>
                  </a:lnTo>
                  <a:lnTo>
                    <a:pt x="19759" y="25"/>
                  </a:lnTo>
                  <a:lnTo>
                    <a:pt x="196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47"/>
            <p:cNvSpPr/>
            <p:nvPr/>
          </p:nvSpPr>
          <p:spPr>
            <a:xfrm>
              <a:off x="3282450" y="5160575"/>
              <a:ext cx="412750" cy="140475"/>
            </a:xfrm>
            <a:custGeom>
              <a:avLst/>
              <a:gdLst/>
              <a:ahLst/>
              <a:cxnLst/>
              <a:rect l="l" t="t" r="r" b="b"/>
              <a:pathLst>
                <a:path w="16510" h="5619" extrusionOk="0">
                  <a:moveTo>
                    <a:pt x="8475" y="1"/>
                  </a:moveTo>
                  <a:lnTo>
                    <a:pt x="8157" y="50"/>
                  </a:lnTo>
                  <a:lnTo>
                    <a:pt x="7840" y="99"/>
                  </a:lnTo>
                  <a:lnTo>
                    <a:pt x="7522" y="172"/>
                  </a:lnTo>
                  <a:lnTo>
                    <a:pt x="7229" y="270"/>
                  </a:lnTo>
                  <a:lnTo>
                    <a:pt x="6936" y="367"/>
                  </a:lnTo>
                  <a:lnTo>
                    <a:pt x="6643" y="514"/>
                  </a:lnTo>
                  <a:lnTo>
                    <a:pt x="6374" y="660"/>
                  </a:lnTo>
                  <a:lnTo>
                    <a:pt x="6106" y="807"/>
                  </a:lnTo>
                  <a:lnTo>
                    <a:pt x="5862" y="1002"/>
                  </a:lnTo>
                  <a:lnTo>
                    <a:pt x="5617" y="1173"/>
                  </a:lnTo>
                  <a:lnTo>
                    <a:pt x="5398" y="1393"/>
                  </a:lnTo>
                  <a:lnTo>
                    <a:pt x="5202" y="1613"/>
                  </a:lnTo>
                  <a:lnTo>
                    <a:pt x="5007" y="1857"/>
                  </a:lnTo>
                  <a:lnTo>
                    <a:pt x="4811" y="2101"/>
                  </a:lnTo>
                  <a:lnTo>
                    <a:pt x="4640" y="2370"/>
                  </a:lnTo>
                  <a:lnTo>
                    <a:pt x="4372" y="2272"/>
                  </a:lnTo>
                  <a:lnTo>
                    <a:pt x="4103" y="2223"/>
                  </a:lnTo>
                  <a:lnTo>
                    <a:pt x="3834" y="2199"/>
                  </a:lnTo>
                  <a:lnTo>
                    <a:pt x="3541" y="2175"/>
                  </a:lnTo>
                  <a:lnTo>
                    <a:pt x="3199" y="2199"/>
                  </a:lnTo>
                  <a:lnTo>
                    <a:pt x="2858" y="2248"/>
                  </a:lnTo>
                  <a:lnTo>
                    <a:pt x="2516" y="2345"/>
                  </a:lnTo>
                  <a:lnTo>
                    <a:pt x="2198" y="2443"/>
                  </a:lnTo>
                  <a:lnTo>
                    <a:pt x="1881" y="2590"/>
                  </a:lnTo>
                  <a:lnTo>
                    <a:pt x="1588" y="2761"/>
                  </a:lnTo>
                  <a:lnTo>
                    <a:pt x="1319" y="2956"/>
                  </a:lnTo>
                  <a:lnTo>
                    <a:pt x="1075" y="3176"/>
                  </a:lnTo>
                  <a:lnTo>
                    <a:pt x="855" y="3420"/>
                  </a:lnTo>
                  <a:lnTo>
                    <a:pt x="635" y="3689"/>
                  </a:lnTo>
                  <a:lnTo>
                    <a:pt x="464" y="3982"/>
                  </a:lnTo>
                  <a:lnTo>
                    <a:pt x="318" y="4275"/>
                  </a:lnTo>
                  <a:lnTo>
                    <a:pt x="195" y="4592"/>
                  </a:lnTo>
                  <a:lnTo>
                    <a:pt x="98" y="4910"/>
                  </a:lnTo>
                  <a:lnTo>
                    <a:pt x="24" y="5252"/>
                  </a:lnTo>
                  <a:lnTo>
                    <a:pt x="0" y="5618"/>
                  </a:lnTo>
                  <a:lnTo>
                    <a:pt x="16510" y="5618"/>
                  </a:lnTo>
                  <a:lnTo>
                    <a:pt x="16437" y="5423"/>
                  </a:lnTo>
                  <a:lnTo>
                    <a:pt x="16339" y="5252"/>
                  </a:lnTo>
                  <a:lnTo>
                    <a:pt x="16119" y="4934"/>
                  </a:lnTo>
                  <a:lnTo>
                    <a:pt x="15851" y="4641"/>
                  </a:lnTo>
                  <a:lnTo>
                    <a:pt x="15533" y="4397"/>
                  </a:lnTo>
                  <a:lnTo>
                    <a:pt x="15362" y="4299"/>
                  </a:lnTo>
                  <a:lnTo>
                    <a:pt x="15191" y="4202"/>
                  </a:lnTo>
                  <a:lnTo>
                    <a:pt x="15020" y="4104"/>
                  </a:lnTo>
                  <a:lnTo>
                    <a:pt x="14825" y="4055"/>
                  </a:lnTo>
                  <a:lnTo>
                    <a:pt x="14629" y="3982"/>
                  </a:lnTo>
                  <a:lnTo>
                    <a:pt x="14434" y="3957"/>
                  </a:lnTo>
                  <a:lnTo>
                    <a:pt x="14214" y="3933"/>
                  </a:lnTo>
                  <a:lnTo>
                    <a:pt x="14019" y="3909"/>
                  </a:lnTo>
                  <a:lnTo>
                    <a:pt x="13775" y="3933"/>
                  </a:lnTo>
                  <a:lnTo>
                    <a:pt x="13555" y="3957"/>
                  </a:lnTo>
                  <a:lnTo>
                    <a:pt x="13457" y="3542"/>
                  </a:lnTo>
                  <a:lnTo>
                    <a:pt x="13335" y="3151"/>
                  </a:lnTo>
                  <a:lnTo>
                    <a:pt x="13164" y="2761"/>
                  </a:lnTo>
                  <a:lnTo>
                    <a:pt x="12969" y="2394"/>
                  </a:lnTo>
                  <a:lnTo>
                    <a:pt x="12749" y="2052"/>
                  </a:lnTo>
                  <a:lnTo>
                    <a:pt x="12505" y="1710"/>
                  </a:lnTo>
                  <a:lnTo>
                    <a:pt x="12212" y="1417"/>
                  </a:lnTo>
                  <a:lnTo>
                    <a:pt x="11918" y="1124"/>
                  </a:lnTo>
                  <a:lnTo>
                    <a:pt x="11577" y="880"/>
                  </a:lnTo>
                  <a:lnTo>
                    <a:pt x="11235" y="660"/>
                  </a:lnTo>
                  <a:lnTo>
                    <a:pt x="10868" y="465"/>
                  </a:lnTo>
                  <a:lnTo>
                    <a:pt x="10477" y="294"/>
                  </a:lnTo>
                  <a:lnTo>
                    <a:pt x="10087" y="172"/>
                  </a:lnTo>
                  <a:lnTo>
                    <a:pt x="9672" y="74"/>
                  </a:lnTo>
                  <a:lnTo>
                    <a:pt x="9232" y="25"/>
                  </a:lnTo>
                  <a:lnTo>
                    <a:pt x="8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47"/>
            <p:cNvSpPr/>
            <p:nvPr/>
          </p:nvSpPr>
          <p:spPr>
            <a:xfrm>
              <a:off x="3473550" y="5012225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4"/>
                  </a:lnTo>
                  <a:lnTo>
                    <a:pt x="758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35" y="464"/>
                  </a:lnTo>
                  <a:lnTo>
                    <a:pt x="587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3" y="1246"/>
                  </a:lnTo>
                  <a:lnTo>
                    <a:pt x="74" y="1368"/>
                  </a:lnTo>
                  <a:lnTo>
                    <a:pt x="25" y="1490"/>
                  </a:lnTo>
                  <a:lnTo>
                    <a:pt x="0" y="1636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4" y="2271"/>
                  </a:lnTo>
                  <a:lnTo>
                    <a:pt x="123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6"/>
                  </a:lnTo>
                  <a:lnTo>
                    <a:pt x="587" y="3029"/>
                  </a:lnTo>
                  <a:lnTo>
                    <a:pt x="635" y="3175"/>
                  </a:lnTo>
                  <a:lnTo>
                    <a:pt x="660" y="3346"/>
                  </a:lnTo>
                  <a:lnTo>
                    <a:pt x="635" y="3541"/>
                  </a:lnTo>
                  <a:lnTo>
                    <a:pt x="587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3" y="4299"/>
                  </a:lnTo>
                  <a:lnTo>
                    <a:pt x="74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0" y="5007"/>
                  </a:lnTo>
                  <a:lnTo>
                    <a:pt x="74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09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2" y="3517"/>
                  </a:lnTo>
                  <a:lnTo>
                    <a:pt x="1222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60"/>
                  </a:lnTo>
                  <a:lnTo>
                    <a:pt x="953" y="2564"/>
                  </a:lnTo>
                  <a:lnTo>
                    <a:pt x="831" y="2394"/>
                  </a:lnTo>
                  <a:lnTo>
                    <a:pt x="709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09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22" y="293"/>
                  </a:lnTo>
                  <a:lnTo>
                    <a:pt x="1222" y="171"/>
                  </a:lnTo>
                  <a:lnTo>
                    <a:pt x="1148" y="98"/>
                  </a:lnTo>
                  <a:lnTo>
                    <a:pt x="1051" y="24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47"/>
            <p:cNvSpPr/>
            <p:nvPr/>
          </p:nvSpPr>
          <p:spPr>
            <a:xfrm>
              <a:off x="3429575" y="5012225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2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70" y="1026"/>
                  </a:lnTo>
                  <a:lnTo>
                    <a:pt x="148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36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71"/>
                  </a:lnTo>
                  <a:lnTo>
                    <a:pt x="148" y="2394"/>
                  </a:lnTo>
                  <a:lnTo>
                    <a:pt x="270" y="2613"/>
                  </a:lnTo>
                  <a:lnTo>
                    <a:pt x="416" y="2784"/>
                  </a:lnTo>
                  <a:lnTo>
                    <a:pt x="514" y="2906"/>
                  </a:lnTo>
                  <a:lnTo>
                    <a:pt x="612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1"/>
                  </a:lnTo>
                  <a:lnTo>
                    <a:pt x="612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70" y="4103"/>
                  </a:lnTo>
                  <a:lnTo>
                    <a:pt x="148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4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8" y="3688"/>
                  </a:lnTo>
                  <a:lnTo>
                    <a:pt x="1222" y="3517"/>
                  </a:lnTo>
                  <a:lnTo>
                    <a:pt x="1247" y="3346"/>
                  </a:lnTo>
                  <a:lnTo>
                    <a:pt x="1222" y="3175"/>
                  </a:lnTo>
                  <a:lnTo>
                    <a:pt x="1198" y="3029"/>
                  </a:lnTo>
                  <a:lnTo>
                    <a:pt x="1149" y="2882"/>
                  </a:lnTo>
                  <a:lnTo>
                    <a:pt x="1100" y="2760"/>
                  </a:lnTo>
                  <a:lnTo>
                    <a:pt x="978" y="2564"/>
                  </a:lnTo>
                  <a:lnTo>
                    <a:pt x="831" y="2394"/>
                  </a:lnTo>
                  <a:lnTo>
                    <a:pt x="734" y="2271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6"/>
                  </a:lnTo>
                  <a:lnTo>
                    <a:pt x="636" y="1490"/>
                  </a:lnTo>
                  <a:lnTo>
                    <a:pt x="734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8" y="611"/>
                  </a:lnTo>
                  <a:lnTo>
                    <a:pt x="1222" y="464"/>
                  </a:lnTo>
                  <a:lnTo>
                    <a:pt x="1247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6" y="24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47"/>
            <p:cNvSpPr/>
            <p:nvPr/>
          </p:nvSpPr>
          <p:spPr>
            <a:xfrm>
              <a:off x="3516900" y="5012225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5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3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36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71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3" y="2906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1"/>
                  </a:lnTo>
                  <a:lnTo>
                    <a:pt x="611" y="3688"/>
                  </a:lnTo>
                  <a:lnTo>
                    <a:pt x="513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4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099" y="3932"/>
                  </a:lnTo>
                  <a:lnTo>
                    <a:pt x="1173" y="3810"/>
                  </a:lnTo>
                  <a:lnTo>
                    <a:pt x="1197" y="3688"/>
                  </a:lnTo>
                  <a:lnTo>
                    <a:pt x="1246" y="3517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197" y="3029"/>
                  </a:lnTo>
                  <a:lnTo>
                    <a:pt x="1173" y="2882"/>
                  </a:lnTo>
                  <a:lnTo>
                    <a:pt x="1099" y="2760"/>
                  </a:lnTo>
                  <a:lnTo>
                    <a:pt x="977" y="2564"/>
                  </a:lnTo>
                  <a:lnTo>
                    <a:pt x="831" y="2394"/>
                  </a:lnTo>
                  <a:lnTo>
                    <a:pt x="733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099" y="879"/>
                  </a:lnTo>
                  <a:lnTo>
                    <a:pt x="1173" y="757"/>
                  </a:lnTo>
                  <a:lnTo>
                    <a:pt x="1197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73" y="98"/>
                  </a:lnTo>
                  <a:lnTo>
                    <a:pt x="1075" y="24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" name="Google Shape;940;p47"/>
          <p:cNvGrpSpPr/>
          <p:nvPr/>
        </p:nvGrpSpPr>
        <p:grpSpPr>
          <a:xfrm>
            <a:off x="3683970" y="4296723"/>
            <a:ext cx="459424" cy="417561"/>
            <a:chOff x="4562200" y="4968250"/>
            <a:chExt cx="549550" cy="499475"/>
          </a:xfrm>
          <a:solidFill>
            <a:schemeClr val="tx1"/>
          </a:solidFill>
        </p:grpSpPr>
        <p:sp>
          <p:nvSpPr>
            <p:cNvPr id="941" name="Google Shape;941;p47"/>
            <p:cNvSpPr/>
            <p:nvPr/>
          </p:nvSpPr>
          <p:spPr>
            <a:xfrm>
              <a:off x="4842450" y="5242400"/>
              <a:ext cx="213125" cy="225325"/>
            </a:xfrm>
            <a:custGeom>
              <a:avLst/>
              <a:gdLst/>
              <a:ahLst/>
              <a:cxnLst/>
              <a:rect l="l" t="t" r="r" b="b"/>
              <a:pathLst>
                <a:path w="8525" h="9013" extrusionOk="0">
                  <a:moveTo>
                    <a:pt x="8524" y="1"/>
                  </a:moveTo>
                  <a:lnTo>
                    <a:pt x="2272" y="3542"/>
                  </a:lnTo>
                  <a:lnTo>
                    <a:pt x="2150" y="3591"/>
                  </a:lnTo>
                  <a:lnTo>
                    <a:pt x="2028" y="3615"/>
                  </a:lnTo>
                  <a:lnTo>
                    <a:pt x="1906" y="3591"/>
                  </a:lnTo>
                  <a:lnTo>
                    <a:pt x="1808" y="3566"/>
                  </a:lnTo>
                  <a:lnTo>
                    <a:pt x="1735" y="3517"/>
                  </a:lnTo>
                  <a:lnTo>
                    <a:pt x="1662" y="3444"/>
                  </a:lnTo>
                  <a:lnTo>
                    <a:pt x="1588" y="3371"/>
                  </a:lnTo>
                  <a:lnTo>
                    <a:pt x="1" y="440"/>
                  </a:lnTo>
                  <a:lnTo>
                    <a:pt x="1" y="9013"/>
                  </a:lnTo>
                  <a:lnTo>
                    <a:pt x="8524" y="4104"/>
                  </a:lnTo>
                  <a:lnTo>
                    <a:pt x="85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47"/>
            <p:cNvSpPr/>
            <p:nvPr/>
          </p:nvSpPr>
          <p:spPr>
            <a:xfrm>
              <a:off x="4617775" y="5241800"/>
              <a:ext cx="212500" cy="225925"/>
            </a:xfrm>
            <a:custGeom>
              <a:avLst/>
              <a:gdLst/>
              <a:ahLst/>
              <a:cxnLst/>
              <a:rect l="l" t="t" r="r" b="b"/>
              <a:pathLst>
                <a:path w="8500" h="9037" extrusionOk="0">
                  <a:moveTo>
                    <a:pt x="0" y="0"/>
                  </a:moveTo>
                  <a:lnTo>
                    <a:pt x="0" y="4128"/>
                  </a:lnTo>
                  <a:lnTo>
                    <a:pt x="8499" y="9037"/>
                  </a:lnTo>
                  <a:lnTo>
                    <a:pt x="8499" y="586"/>
                  </a:lnTo>
                  <a:lnTo>
                    <a:pt x="6961" y="3395"/>
                  </a:lnTo>
                  <a:lnTo>
                    <a:pt x="6887" y="3468"/>
                  </a:lnTo>
                  <a:lnTo>
                    <a:pt x="6814" y="3541"/>
                  </a:lnTo>
                  <a:lnTo>
                    <a:pt x="6741" y="3590"/>
                  </a:lnTo>
                  <a:lnTo>
                    <a:pt x="6643" y="3615"/>
                  </a:lnTo>
                  <a:lnTo>
                    <a:pt x="6521" y="3639"/>
                  </a:lnTo>
                  <a:lnTo>
                    <a:pt x="6399" y="3615"/>
                  </a:lnTo>
                  <a:lnTo>
                    <a:pt x="6277" y="356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47"/>
            <p:cNvSpPr/>
            <p:nvPr/>
          </p:nvSpPr>
          <p:spPr>
            <a:xfrm>
              <a:off x="4631200" y="4968250"/>
              <a:ext cx="411550" cy="236325"/>
            </a:xfrm>
            <a:custGeom>
              <a:avLst/>
              <a:gdLst/>
              <a:ahLst/>
              <a:cxnLst/>
              <a:rect l="l" t="t" r="r" b="b"/>
              <a:pathLst>
                <a:path w="16462" h="9453" extrusionOk="0">
                  <a:moveTo>
                    <a:pt x="8182" y="1"/>
                  </a:moveTo>
                  <a:lnTo>
                    <a:pt x="0" y="4763"/>
                  </a:lnTo>
                  <a:lnTo>
                    <a:pt x="8231" y="9452"/>
                  </a:lnTo>
                  <a:lnTo>
                    <a:pt x="16462" y="4763"/>
                  </a:lnTo>
                  <a:lnTo>
                    <a:pt x="81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47"/>
            <p:cNvSpPr/>
            <p:nvPr/>
          </p:nvSpPr>
          <p:spPr>
            <a:xfrm>
              <a:off x="4562200" y="5094025"/>
              <a:ext cx="274800" cy="226550"/>
            </a:xfrm>
            <a:custGeom>
              <a:avLst/>
              <a:gdLst/>
              <a:ahLst/>
              <a:cxnLst/>
              <a:rect l="l" t="t" r="r" b="b"/>
              <a:pathLst>
                <a:path w="10992" h="9062" extrusionOk="0">
                  <a:moveTo>
                    <a:pt x="2248" y="1"/>
                  </a:moveTo>
                  <a:lnTo>
                    <a:pt x="1" y="4079"/>
                  </a:lnTo>
                  <a:lnTo>
                    <a:pt x="8744" y="9062"/>
                  </a:lnTo>
                  <a:lnTo>
                    <a:pt x="10991" y="4983"/>
                  </a:lnTo>
                  <a:lnTo>
                    <a:pt x="224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47"/>
            <p:cNvSpPr/>
            <p:nvPr/>
          </p:nvSpPr>
          <p:spPr>
            <a:xfrm>
              <a:off x="4836975" y="5094025"/>
              <a:ext cx="274775" cy="226550"/>
            </a:xfrm>
            <a:custGeom>
              <a:avLst/>
              <a:gdLst/>
              <a:ahLst/>
              <a:cxnLst/>
              <a:rect l="l" t="t" r="r" b="b"/>
              <a:pathLst>
                <a:path w="10991" h="9062" extrusionOk="0">
                  <a:moveTo>
                    <a:pt x="8743" y="1"/>
                  </a:moveTo>
                  <a:lnTo>
                    <a:pt x="0" y="4983"/>
                  </a:lnTo>
                  <a:lnTo>
                    <a:pt x="2247" y="9062"/>
                  </a:lnTo>
                  <a:lnTo>
                    <a:pt x="10990" y="4079"/>
                  </a:lnTo>
                  <a:lnTo>
                    <a:pt x="874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6" name="Google Shape;946;p47"/>
          <p:cNvGrpSpPr/>
          <p:nvPr/>
        </p:nvGrpSpPr>
        <p:grpSpPr>
          <a:xfrm>
            <a:off x="3190898" y="4320214"/>
            <a:ext cx="318516" cy="370076"/>
            <a:chOff x="3972400" y="4996350"/>
            <a:chExt cx="381000" cy="442675"/>
          </a:xfrm>
          <a:solidFill>
            <a:schemeClr val="tx1"/>
          </a:solidFill>
        </p:grpSpPr>
        <p:sp>
          <p:nvSpPr>
            <p:cNvPr id="947" name="Google Shape;947;p47"/>
            <p:cNvSpPr/>
            <p:nvPr/>
          </p:nvSpPr>
          <p:spPr>
            <a:xfrm>
              <a:off x="4157400" y="4996350"/>
              <a:ext cx="86725" cy="103200"/>
            </a:xfrm>
            <a:custGeom>
              <a:avLst/>
              <a:gdLst/>
              <a:ahLst/>
              <a:cxnLst/>
              <a:rect l="l" t="t" r="r" b="b"/>
              <a:pathLst>
                <a:path w="3469" h="4128" extrusionOk="0">
                  <a:moveTo>
                    <a:pt x="3395" y="0"/>
                  </a:moveTo>
                  <a:lnTo>
                    <a:pt x="3029" y="98"/>
                  </a:lnTo>
                  <a:lnTo>
                    <a:pt x="2638" y="195"/>
                  </a:lnTo>
                  <a:lnTo>
                    <a:pt x="2149" y="342"/>
                  </a:lnTo>
                  <a:lnTo>
                    <a:pt x="1661" y="537"/>
                  </a:lnTo>
                  <a:lnTo>
                    <a:pt x="1392" y="659"/>
                  </a:lnTo>
                  <a:lnTo>
                    <a:pt x="1148" y="806"/>
                  </a:lnTo>
                  <a:lnTo>
                    <a:pt x="904" y="953"/>
                  </a:lnTo>
                  <a:lnTo>
                    <a:pt x="684" y="1124"/>
                  </a:lnTo>
                  <a:lnTo>
                    <a:pt x="489" y="1319"/>
                  </a:lnTo>
                  <a:lnTo>
                    <a:pt x="318" y="1514"/>
                  </a:lnTo>
                  <a:lnTo>
                    <a:pt x="196" y="1710"/>
                  </a:lnTo>
                  <a:lnTo>
                    <a:pt x="98" y="1929"/>
                  </a:lnTo>
                  <a:lnTo>
                    <a:pt x="49" y="2149"/>
                  </a:lnTo>
                  <a:lnTo>
                    <a:pt x="0" y="2369"/>
                  </a:lnTo>
                  <a:lnTo>
                    <a:pt x="0" y="2589"/>
                  </a:lnTo>
                  <a:lnTo>
                    <a:pt x="25" y="2784"/>
                  </a:lnTo>
                  <a:lnTo>
                    <a:pt x="49" y="2980"/>
                  </a:lnTo>
                  <a:lnTo>
                    <a:pt x="98" y="3175"/>
                  </a:lnTo>
                  <a:lnTo>
                    <a:pt x="220" y="3517"/>
                  </a:lnTo>
                  <a:lnTo>
                    <a:pt x="342" y="3786"/>
                  </a:lnTo>
                  <a:lnTo>
                    <a:pt x="489" y="4030"/>
                  </a:lnTo>
                  <a:lnTo>
                    <a:pt x="757" y="4079"/>
                  </a:lnTo>
                  <a:lnTo>
                    <a:pt x="1050" y="4103"/>
                  </a:lnTo>
                  <a:lnTo>
                    <a:pt x="1392" y="4128"/>
                  </a:lnTo>
                  <a:lnTo>
                    <a:pt x="1588" y="4103"/>
                  </a:lnTo>
                  <a:lnTo>
                    <a:pt x="1808" y="4079"/>
                  </a:lnTo>
                  <a:lnTo>
                    <a:pt x="2003" y="4030"/>
                  </a:lnTo>
                  <a:lnTo>
                    <a:pt x="2198" y="3957"/>
                  </a:lnTo>
                  <a:lnTo>
                    <a:pt x="2394" y="3859"/>
                  </a:lnTo>
                  <a:lnTo>
                    <a:pt x="2589" y="3737"/>
                  </a:lnTo>
                  <a:lnTo>
                    <a:pt x="2760" y="3590"/>
                  </a:lnTo>
                  <a:lnTo>
                    <a:pt x="2931" y="3395"/>
                  </a:lnTo>
                  <a:lnTo>
                    <a:pt x="3053" y="3175"/>
                  </a:lnTo>
                  <a:lnTo>
                    <a:pt x="3175" y="2931"/>
                  </a:lnTo>
                  <a:lnTo>
                    <a:pt x="3273" y="2662"/>
                  </a:lnTo>
                  <a:lnTo>
                    <a:pt x="3346" y="2394"/>
                  </a:lnTo>
                  <a:lnTo>
                    <a:pt x="3395" y="2125"/>
                  </a:lnTo>
                  <a:lnTo>
                    <a:pt x="3419" y="1832"/>
                  </a:lnTo>
                  <a:lnTo>
                    <a:pt x="3468" y="1294"/>
                  </a:lnTo>
                  <a:lnTo>
                    <a:pt x="3468" y="782"/>
                  </a:lnTo>
                  <a:lnTo>
                    <a:pt x="3444" y="391"/>
                  </a:lnTo>
                  <a:lnTo>
                    <a:pt x="33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47"/>
            <p:cNvSpPr/>
            <p:nvPr/>
          </p:nvSpPr>
          <p:spPr>
            <a:xfrm>
              <a:off x="3972400" y="5048250"/>
              <a:ext cx="381000" cy="390775"/>
            </a:xfrm>
            <a:custGeom>
              <a:avLst/>
              <a:gdLst/>
              <a:ahLst/>
              <a:cxnLst/>
              <a:rect l="l" t="t" r="r" b="b"/>
              <a:pathLst>
                <a:path w="15240" h="15631" extrusionOk="0">
                  <a:moveTo>
                    <a:pt x="4689" y="3810"/>
                  </a:moveTo>
                  <a:lnTo>
                    <a:pt x="4787" y="3834"/>
                  </a:lnTo>
                  <a:lnTo>
                    <a:pt x="4860" y="3908"/>
                  </a:lnTo>
                  <a:lnTo>
                    <a:pt x="4885" y="4005"/>
                  </a:lnTo>
                  <a:lnTo>
                    <a:pt x="4885" y="4103"/>
                  </a:lnTo>
                  <a:lnTo>
                    <a:pt x="4836" y="4176"/>
                  </a:lnTo>
                  <a:lnTo>
                    <a:pt x="4787" y="4250"/>
                  </a:lnTo>
                  <a:lnTo>
                    <a:pt x="4689" y="4298"/>
                  </a:lnTo>
                  <a:lnTo>
                    <a:pt x="4421" y="4347"/>
                  </a:lnTo>
                  <a:lnTo>
                    <a:pt x="4176" y="4421"/>
                  </a:lnTo>
                  <a:lnTo>
                    <a:pt x="3957" y="4518"/>
                  </a:lnTo>
                  <a:lnTo>
                    <a:pt x="3737" y="4640"/>
                  </a:lnTo>
                  <a:lnTo>
                    <a:pt x="3566" y="4787"/>
                  </a:lnTo>
                  <a:lnTo>
                    <a:pt x="3395" y="4933"/>
                  </a:lnTo>
                  <a:lnTo>
                    <a:pt x="3248" y="5080"/>
                  </a:lnTo>
                  <a:lnTo>
                    <a:pt x="3102" y="5251"/>
                  </a:lnTo>
                  <a:lnTo>
                    <a:pt x="3004" y="5422"/>
                  </a:lnTo>
                  <a:lnTo>
                    <a:pt x="2882" y="5617"/>
                  </a:lnTo>
                  <a:lnTo>
                    <a:pt x="2735" y="5984"/>
                  </a:lnTo>
                  <a:lnTo>
                    <a:pt x="2613" y="6374"/>
                  </a:lnTo>
                  <a:lnTo>
                    <a:pt x="2516" y="6765"/>
                  </a:lnTo>
                  <a:lnTo>
                    <a:pt x="2491" y="6838"/>
                  </a:lnTo>
                  <a:lnTo>
                    <a:pt x="2442" y="6912"/>
                  </a:lnTo>
                  <a:lnTo>
                    <a:pt x="2369" y="6936"/>
                  </a:lnTo>
                  <a:lnTo>
                    <a:pt x="2296" y="6961"/>
                  </a:lnTo>
                  <a:lnTo>
                    <a:pt x="2247" y="6961"/>
                  </a:lnTo>
                  <a:lnTo>
                    <a:pt x="2149" y="6912"/>
                  </a:lnTo>
                  <a:lnTo>
                    <a:pt x="2076" y="6863"/>
                  </a:lnTo>
                  <a:lnTo>
                    <a:pt x="2052" y="6765"/>
                  </a:lnTo>
                  <a:lnTo>
                    <a:pt x="2052" y="6668"/>
                  </a:lnTo>
                  <a:lnTo>
                    <a:pt x="2100" y="6374"/>
                  </a:lnTo>
                  <a:lnTo>
                    <a:pt x="2174" y="6106"/>
                  </a:lnTo>
                  <a:lnTo>
                    <a:pt x="2271" y="5837"/>
                  </a:lnTo>
                  <a:lnTo>
                    <a:pt x="2369" y="5593"/>
                  </a:lnTo>
                  <a:lnTo>
                    <a:pt x="2491" y="5349"/>
                  </a:lnTo>
                  <a:lnTo>
                    <a:pt x="2613" y="5129"/>
                  </a:lnTo>
                  <a:lnTo>
                    <a:pt x="2760" y="4933"/>
                  </a:lnTo>
                  <a:lnTo>
                    <a:pt x="2906" y="4738"/>
                  </a:lnTo>
                  <a:lnTo>
                    <a:pt x="3077" y="4567"/>
                  </a:lnTo>
                  <a:lnTo>
                    <a:pt x="3248" y="4396"/>
                  </a:lnTo>
                  <a:lnTo>
                    <a:pt x="3444" y="4250"/>
                  </a:lnTo>
                  <a:lnTo>
                    <a:pt x="3663" y="4128"/>
                  </a:lnTo>
                  <a:lnTo>
                    <a:pt x="3883" y="4030"/>
                  </a:lnTo>
                  <a:lnTo>
                    <a:pt x="4103" y="3932"/>
                  </a:lnTo>
                  <a:lnTo>
                    <a:pt x="4347" y="3859"/>
                  </a:lnTo>
                  <a:lnTo>
                    <a:pt x="4616" y="3810"/>
                  </a:lnTo>
                  <a:close/>
                  <a:moveTo>
                    <a:pt x="6374" y="0"/>
                  </a:moveTo>
                  <a:lnTo>
                    <a:pt x="6008" y="293"/>
                  </a:lnTo>
                  <a:lnTo>
                    <a:pt x="6301" y="953"/>
                  </a:lnTo>
                  <a:lnTo>
                    <a:pt x="7083" y="2687"/>
                  </a:lnTo>
                  <a:lnTo>
                    <a:pt x="6619" y="2662"/>
                  </a:lnTo>
                  <a:lnTo>
                    <a:pt x="6179" y="2638"/>
                  </a:lnTo>
                  <a:lnTo>
                    <a:pt x="5373" y="2516"/>
                  </a:lnTo>
                  <a:lnTo>
                    <a:pt x="4592" y="2516"/>
                  </a:lnTo>
                  <a:lnTo>
                    <a:pt x="4421" y="2540"/>
                  </a:lnTo>
                  <a:lnTo>
                    <a:pt x="4225" y="2589"/>
                  </a:lnTo>
                  <a:lnTo>
                    <a:pt x="4030" y="2662"/>
                  </a:lnTo>
                  <a:lnTo>
                    <a:pt x="3834" y="2735"/>
                  </a:lnTo>
                  <a:lnTo>
                    <a:pt x="3419" y="2955"/>
                  </a:lnTo>
                  <a:lnTo>
                    <a:pt x="3004" y="3175"/>
                  </a:lnTo>
                  <a:lnTo>
                    <a:pt x="2638" y="3444"/>
                  </a:lnTo>
                  <a:lnTo>
                    <a:pt x="2271" y="3712"/>
                  </a:lnTo>
                  <a:lnTo>
                    <a:pt x="1929" y="4030"/>
                  </a:lnTo>
                  <a:lnTo>
                    <a:pt x="1612" y="4347"/>
                  </a:lnTo>
                  <a:lnTo>
                    <a:pt x="1319" y="4689"/>
                  </a:lnTo>
                  <a:lnTo>
                    <a:pt x="1075" y="5056"/>
                  </a:lnTo>
                  <a:lnTo>
                    <a:pt x="830" y="5446"/>
                  </a:lnTo>
                  <a:lnTo>
                    <a:pt x="611" y="5862"/>
                  </a:lnTo>
                  <a:lnTo>
                    <a:pt x="440" y="6301"/>
                  </a:lnTo>
                  <a:lnTo>
                    <a:pt x="293" y="6741"/>
                  </a:lnTo>
                  <a:lnTo>
                    <a:pt x="171" y="7205"/>
                  </a:lnTo>
                  <a:lnTo>
                    <a:pt x="73" y="7693"/>
                  </a:lnTo>
                  <a:lnTo>
                    <a:pt x="24" y="8206"/>
                  </a:lnTo>
                  <a:lnTo>
                    <a:pt x="0" y="8719"/>
                  </a:lnTo>
                  <a:lnTo>
                    <a:pt x="24" y="9256"/>
                  </a:lnTo>
                  <a:lnTo>
                    <a:pt x="73" y="9794"/>
                  </a:lnTo>
                  <a:lnTo>
                    <a:pt x="171" y="10307"/>
                  </a:lnTo>
                  <a:lnTo>
                    <a:pt x="293" y="10795"/>
                  </a:lnTo>
                  <a:lnTo>
                    <a:pt x="464" y="11308"/>
                  </a:lnTo>
                  <a:lnTo>
                    <a:pt x="659" y="11772"/>
                  </a:lnTo>
                  <a:lnTo>
                    <a:pt x="879" y="12236"/>
                  </a:lnTo>
                  <a:lnTo>
                    <a:pt x="1123" y="12676"/>
                  </a:lnTo>
                  <a:lnTo>
                    <a:pt x="1392" y="13091"/>
                  </a:lnTo>
                  <a:lnTo>
                    <a:pt x="1710" y="13506"/>
                  </a:lnTo>
                  <a:lnTo>
                    <a:pt x="2027" y="13872"/>
                  </a:lnTo>
                  <a:lnTo>
                    <a:pt x="2393" y="14239"/>
                  </a:lnTo>
                  <a:lnTo>
                    <a:pt x="2760" y="14581"/>
                  </a:lnTo>
                  <a:lnTo>
                    <a:pt x="3151" y="14874"/>
                  </a:lnTo>
                  <a:lnTo>
                    <a:pt x="3590" y="15167"/>
                  </a:lnTo>
                  <a:lnTo>
                    <a:pt x="4030" y="15411"/>
                  </a:lnTo>
                  <a:lnTo>
                    <a:pt x="4225" y="15509"/>
                  </a:lnTo>
                  <a:lnTo>
                    <a:pt x="4421" y="15582"/>
                  </a:lnTo>
                  <a:lnTo>
                    <a:pt x="4640" y="15631"/>
                  </a:lnTo>
                  <a:lnTo>
                    <a:pt x="5275" y="15631"/>
                  </a:lnTo>
                  <a:lnTo>
                    <a:pt x="5739" y="15558"/>
                  </a:lnTo>
                  <a:lnTo>
                    <a:pt x="6668" y="15362"/>
                  </a:lnTo>
                  <a:lnTo>
                    <a:pt x="7132" y="15289"/>
                  </a:lnTo>
                  <a:lnTo>
                    <a:pt x="7376" y="15264"/>
                  </a:lnTo>
                  <a:lnTo>
                    <a:pt x="7864" y="15264"/>
                  </a:lnTo>
                  <a:lnTo>
                    <a:pt x="8108" y="15289"/>
                  </a:lnTo>
                  <a:lnTo>
                    <a:pt x="8597" y="15362"/>
                  </a:lnTo>
                  <a:lnTo>
                    <a:pt x="9549" y="15558"/>
                  </a:lnTo>
                  <a:lnTo>
                    <a:pt x="9989" y="15606"/>
                  </a:lnTo>
                  <a:lnTo>
                    <a:pt x="10209" y="15631"/>
                  </a:lnTo>
                  <a:lnTo>
                    <a:pt x="10429" y="15631"/>
                  </a:lnTo>
                  <a:lnTo>
                    <a:pt x="10648" y="15606"/>
                  </a:lnTo>
                  <a:lnTo>
                    <a:pt x="10868" y="15558"/>
                  </a:lnTo>
                  <a:lnTo>
                    <a:pt x="11064" y="15484"/>
                  </a:lnTo>
                  <a:lnTo>
                    <a:pt x="11283" y="15387"/>
                  </a:lnTo>
                  <a:lnTo>
                    <a:pt x="11723" y="15142"/>
                  </a:lnTo>
                  <a:lnTo>
                    <a:pt x="12114" y="14849"/>
                  </a:lnTo>
                  <a:lnTo>
                    <a:pt x="12529" y="14532"/>
                  </a:lnTo>
                  <a:lnTo>
                    <a:pt x="12895" y="14214"/>
                  </a:lnTo>
                  <a:lnTo>
                    <a:pt x="13237" y="13848"/>
                  </a:lnTo>
                  <a:lnTo>
                    <a:pt x="13555" y="13457"/>
                  </a:lnTo>
                  <a:lnTo>
                    <a:pt x="13872" y="13066"/>
                  </a:lnTo>
                  <a:lnTo>
                    <a:pt x="14141" y="12651"/>
                  </a:lnTo>
                  <a:lnTo>
                    <a:pt x="14385" y="12212"/>
                  </a:lnTo>
                  <a:lnTo>
                    <a:pt x="14605" y="11748"/>
                  </a:lnTo>
                  <a:lnTo>
                    <a:pt x="14800" y="11283"/>
                  </a:lnTo>
                  <a:lnTo>
                    <a:pt x="14947" y="10795"/>
                  </a:lnTo>
                  <a:lnTo>
                    <a:pt x="15069" y="10282"/>
                  </a:lnTo>
                  <a:lnTo>
                    <a:pt x="15167" y="9769"/>
                  </a:lnTo>
                  <a:lnTo>
                    <a:pt x="15216" y="9256"/>
                  </a:lnTo>
                  <a:lnTo>
                    <a:pt x="15240" y="8719"/>
                  </a:lnTo>
                  <a:lnTo>
                    <a:pt x="15216" y="8182"/>
                  </a:lnTo>
                  <a:lnTo>
                    <a:pt x="15167" y="7669"/>
                  </a:lnTo>
                  <a:lnTo>
                    <a:pt x="15069" y="7180"/>
                  </a:lnTo>
                  <a:lnTo>
                    <a:pt x="14947" y="6692"/>
                  </a:lnTo>
                  <a:lnTo>
                    <a:pt x="14776" y="6252"/>
                  </a:lnTo>
                  <a:lnTo>
                    <a:pt x="14605" y="5813"/>
                  </a:lnTo>
                  <a:lnTo>
                    <a:pt x="14385" y="5398"/>
                  </a:lnTo>
                  <a:lnTo>
                    <a:pt x="14141" y="5007"/>
                  </a:lnTo>
                  <a:lnTo>
                    <a:pt x="13848" y="4616"/>
                  </a:lnTo>
                  <a:lnTo>
                    <a:pt x="13555" y="4274"/>
                  </a:lnTo>
                  <a:lnTo>
                    <a:pt x="13213" y="3957"/>
                  </a:lnTo>
                  <a:lnTo>
                    <a:pt x="12871" y="3639"/>
                  </a:lnTo>
                  <a:lnTo>
                    <a:pt x="12505" y="3370"/>
                  </a:lnTo>
                  <a:lnTo>
                    <a:pt x="12089" y="3102"/>
                  </a:lnTo>
                  <a:lnTo>
                    <a:pt x="11674" y="2858"/>
                  </a:lnTo>
                  <a:lnTo>
                    <a:pt x="11259" y="2662"/>
                  </a:lnTo>
                  <a:lnTo>
                    <a:pt x="11064" y="2589"/>
                  </a:lnTo>
                  <a:lnTo>
                    <a:pt x="10893" y="2540"/>
                  </a:lnTo>
                  <a:lnTo>
                    <a:pt x="10697" y="2516"/>
                  </a:lnTo>
                  <a:lnTo>
                    <a:pt x="10526" y="2491"/>
                  </a:lnTo>
                  <a:lnTo>
                    <a:pt x="10111" y="2491"/>
                  </a:lnTo>
                  <a:lnTo>
                    <a:pt x="9696" y="2516"/>
                  </a:lnTo>
                  <a:lnTo>
                    <a:pt x="8841" y="2613"/>
                  </a:lnTo>
                  <a:lnTo>
                    <a:pt x="8426" y="2662"/>
                  </a:lnTo>
                  <a:lnTo>
                    <a:pt x="7986" y="2687"/>
                  </a:lnTo>
                  <a:lnTo>
                    <a:pt x="63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" name="Google Shape;949;p47"/>
          <p:cNvGrpSpPr/>
          <p:nvPr/>
        </p:nvGrpSpPr>
        <p:grpSpPr>
          <a:xfrm>
            <a:off x="4251594" y="4289073"/>
            <a:ext cx="451252" cy="432860"/>
            <a:chOff x="5241175" y="4959100"/>
            <a:chExt cx="539775" cy="517775"/>
          </a:xfrm>
          <a:solidFill>
            <a:schemeClr val="tx1"/>
          </a:solidFill>
        </p:grpSpPr>
        <p:sp>
          <p:nvSpPr>
            <p:cNvPr id="950" name="Google Shape;950;p47"/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47"/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47"/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47"/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47"/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47"/>
            <p:cNvSpPr/>
            <p:nvPr/>
          </p:nvSpPr>
          <p:spPr>
            <a:xfrm>
              <a:off x="5420075" y="5116000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" name="Google Shape;956;p47"/>
          <p:cNvSpPr/>
          <p:nvPr/>
        </p:nvSpPr>
        <p:spPr>
          <a:xfrm>
            <a:off x="4842355" y="4395912"/>
            <a:ext cx="397142" cy="219513"/>
          </a:xfrm>
          <a:custGeom>
            <a:avLst/>
            <a:gdLst/>
            <a:ahLst/>
            <a:cxnLst/>
            <a:rect l="l" t="t" r="r" b="b"/>
            <a:pathLst>
              <a:path w="19002" h="10503" extrusionOk="0">
                <a:moveTo>
                  <a:pt x="17072" y="1100"/>
                </a:moveTo>
                <a:lnTo>
                  <a:pt x="17145" y="1124"/>
                </a:lnTo>
                <a:lnTo>
                  <a:pt x="17268" y="1197"/>
                </a:lnTo>
                <a:lnTo>
                  <a:pt x="17365" y="1320"/>
                </a:lnTo>
                <a:lnTo>
                  <a:pt x="17390" y="1393"/>
                </a:lnTo>
                <a:lnTo>
                  <a:pt x="17390" y="1490"/>
                </a:lnTo>
                <a:lnTo>
                  <a:pt x="17390" y="1564"/>
                </a:lnTo>
                <a:lnTo>
                  <a:pt x="17365" y="1637"/>
                </a:lnTo>
                <a:lnTo>
                  <a:pt x="17268" y="1759"/>
                </a:lnTo>
                <a:lnTo>
                  <a:pt x="17145" y="1832"/>
                </a:lnTo>
                <a:lnTo>
                  <a:pt x="17072" y="1857"/>
                </a:lnTo>
                <a:lnTo>
                  <a:pt x="16926" y="1857"/>
                </a:lnTo>
                <a:lnTo>
                  <a:pt x="16852" y="1832"/>
                </a:lnTo>
                <a:lnTo>
                  <a:pt x="16730" y="1759"/>
                </a:lnTo>
                <a:lnTo>
                  <a:pt x="16657" y="1637"/>
                </a:lnTo>
                <a:lnTo>
                  <a:pt x="16633" y="1564"/>
                </a:lnTo>
                <a:lnTo>
                  <a:pt x="16608" y="1490"/>
                </a:lnTo>
                <a:lnTo>
                  <a:pt x="16633" y="1393"/>
                </a:lnTo>
                <a:lnTo>
                  <a:pt x="16657" y="1320"/>
                </a:lnTo>
                <a:lnTo>
                  <a:pt x="16730" y="1197"/>
                </a:lnTo>
                <a:lnTo>
                  <a:pt x="16852" y="1124"/>
                </a:lnTo>
                <a:lnTo>
                  <a:pt x="16926" y="1100"/>
                </a:lnTo>
                <a:close/>
                <a:moveTo>
                  <a:pt x="15924" y="1"/>
                </a:moveTo>
                <a:lnTo>
                  <a:pt x="15656" y="25"/>
                </a:lnTo>
                <a:lnTo>
                  <a:pt x="15387" y="74"/>
                </a:lnTo>
                <a:lnTo>
                  <a:pt x="15192" y="123"/>
                </a:lnTo>
                <a:lnTo>
                  <a:pt x="14996" y="172"/>
                </a:lnTo>
                <a:lnTo>
                  <a:pt x="14801" y="269"/>
                </a:lnTo>
                <a:lnTo>
                  <a:pt x="14605" y="367"/>
                </a:lnTo>
                <a:lnTo>
                  <a:pt x="14435" y="489"/>
                </a:lnTo>
                <a:lnTo>
                  <a:pt x="14264" y="611"/>
                </a:lnTo>
                <a:lnTo>
                  <a:pt x="14093" y="758"/>
                </a:lnTo>
                <a:lnTo>
                  <a:pt x="13970" y="929"/>
                </a:lnTo>
                <a:lnTo>
                  <a:pt x="13824" y="1100"/>
                </a:lnTo>
                <a:lnTo>
                  <a:pt x="13726" y="1271"/>
                </a:lnTo>
                <a:lnTo>
                  <a:pt x="13629" y="1466"/>
                </a:lnTo>
                <a:lnTo>
                  <a:pt x="13531" y="1661"/>
                </a:lnTo>
                <a:lnTo>
                  <a:pt x="13482" y="1881"/>
                </a:lnTo>
                <a:lnTo>
                  <a:pt x="13433" y="2101"/>
                </a:lnTo>
                <a:lnTo>
                  <a:pt x="13409" y="2345"/>
                </a:lnTo>
                <a:lnTo>
                  <a:pt x="13409" y="2565"/>
                </a:lnTo>
                <a:lnTo>
                  <a:pt x="6668" y="4372"/>
                </a:lnTo>
                <a:lnTo>
                  <a:pt x="6986" y="4592"/>
                </a:lnTo>
                <a:lnTo>
                  <a:pt x="7303" y="4812"/>
                </a:lnTo>
                <a:lnTo>
                  <a:pt x="7621" y="5032"/>
                </a:lnTo>
                <a:lnTo>
                  <a:pt x="7938" y="5203"/>
                </a:lnTo>
                <a:lnTo>
                  <a:pt x="8280" y="5374"/>
                </a:lnTo>
                <a:lnTo>
                  <a:pt x="8597" y="5496"/>
                </a:lnTo>
                <a:lnTo>
                  <a:pt x="8939" y="5618"/>
                </a:lnTo>
                <a:lnTo>
                  <a:pt x="9257" y="5740"/>
                </a:lnTo>
                <a:lnTo>
                  <a:pt x="9599" y="5813"/>
                </a:lnTo>
                <a:lnTo>
                  <a:pt x="9941" y="5862"/>
                </a:lnTo>
                <a:lnTo>
                  <a:pt x="10258" y="5911"/>
                </a:lnTo>
                <a:lnTo>
                  <a:pt x="10600" y="5935"/>
                </a:lnTo>
                <a:lnTo>
                  <a:pt x="10942" y="5935"/>
                </a:lnTo>
                <a:lnTo>
                  <a:pt x="11284" y="5911"/>
                </a:lnTo>
                <a:lnTo>
                  <a:pt x="11626" y="5862"/>
                </a:lnTo>
                <a:lnTo>
                  <a:pt x="11968" y="5813"/>
                </a:lnTo>
                <a:lnTo>
                  <a:pt x="12285" y="5716"/>
                </a:lnTo>
                <a:lnTo>
                  <a:pt x="12603" y="5642"/>
                </a:lnTo>
                <a:lnTo>
                  <a:pt x="13140" y="5423"/>
                </a:lnTo>
                <a:lnTo>
                  <a:pt x="13629" y="5203"/>
                </a:lnTo>
                <a:lnTo>
                  <a:pt x="14044" y="4983"/>
                </a:lnTo>
                <a:lnTo>
                  <a:pt x="14386" y="4763"/>
                </a:lnTo>
                <a:lnTo>
                  <a:pt x="14630" y="4592"/>
                </a:lnTo>
                <a:lnTo>
                  <a:pt x="14850" y="4421"/>
                </a:lnTo>
                <a:lnTo>
                  <a:pt x="14923" y="4372"/>
                </a:lnTo>
                <a:lnTo>
                  <a:pt x="15021" y="4348"/>
                </a:lnTo>
                <a:lnTo>
                  <a:pt x="15118" y="4372"/>
                </a:lnTo>
                <a:lnTo>
                  <a:pt x="15192" y="4421"/>
                </a:lnTo>
                <a:lnTo>
                  <a:pt x="15240" y="4519"/>
                </a:lnTo>
                <a:lnTo>
                  <a:pt x="15240" y="4592"/>
                </a:lnTo>
                <a:lnTo>
                  <a:pt x="15240" y="4690"/>
                </a:lnTo>
                <a:lnTo>
                  <a:pt x="15167" y="4763"/>
                </a:lnTo>
                <a:lnTo>
                  <a:pt x="15045" y="4861"/>
                </a:lnTo>
                <a:lnTo>
                  <a:pt x="14752" y="5105"/>
                </a:lnTo>
                <a:lnTo>
                  <a:pt x="14312" y="5398"/>
                </a:lnTo>
                <a:lnTo>
                  <a:pt x="14019" y="5569"/>
                </a:lnTo>
                <a:lnTo>
                  <a:pt x="13702" y="5716"/>
                </a:lnTo>
                <a:lnTo>
                  <a:pt x="13213" y="5935"/>
                </a:lnTo>
                <a:lnTo>
                  <a:pt x="12969" y="6033"/>
                </a:lnTo>
                <a:lnTo>
                  <a:pt x="12676" y="6131"/>
                </a:lnTo>
                <a:lnTo>
                  <a:pt x="12090" y="6277"/>
                </a:lnTo>
                <a:lnTo>
                  <a:pt x="11797" y="6326"/>
                </a:lnTo>
                <a:lnTo>
                  <a:pt x="11479" y="6375"/>
                </a:lnTo>
                <a:lnTo>
                  <a:pt x="11137" y="6400"/>
                </a:lnTo>
                <a:lnTo>
                  <a:pt x="10796" y="6424"/>
                </a:lnTo>
                <a:lnTo>
                  <a:pt x="10429" y="6400"/>
                </a:lnTo>
                <a:lnTo>
                  <a:pt x="10063" y="6375"/>
                </a:lnTo>
                <a:lnTo>
                  <a:pt x="9696" y="6326"/>
                </a:lnTo>
                <a:lnTo>
                  <a:pt x="9306" y="6229"/>
                </a:lnTo>
                <a:lnTo>
                  <a:pt x="8915" y="6131"/>
                </a:lnTo>
                <a:lnTo>
                  <a:pt x="8500" y="5984"/>
                </a:lnTo>
                <a:lnTo>
                  <a:pt x="8085" y="5813"/>
                </a:lnTo>
                <a:lnTo>
                  <a:pt x="7669" y="5594"/>
                </a:lnTo>
                <a:lnTo>
                  <a:pt x="7572" y="5569"/>
                </a:lnTo>
                <a:lnTo>
                  <a:pt x="7376" y="5471"/>
                </a:lnTo>
                <a:lnTo>
                  <a:pt x="7254" y="5471"/>
                </a:lnTo>
                <a:lnTo>
                  <a:pt x="7132" y="5496"/>
                </a:lnTo>
                <a:lnTo>
                  <a:pt x="318" y="7694"/>
                </a:lnTo>
                <a:lnTo>
                  <a:pt x="245" y="7743"/>
                </a:lnTo>
                <a:lnTo>
                  <a:pt x="147" y="7792"/>
                </a:lnTo>
                <a:lnTo>
                  <a:pt x="98" y="7865"/>
                </a:lnTo>
                <a:lnTo>
                  <a:pt x="49" y="7938"/>
                </a:lnTo>
                <a:lnTo>
                  <a:pt x="1" y="8036"/>
                </a:lnTo>
                <a:lnTo>
                  <a:pt x="1" y="8134"/>
                </a:lnTo>
                <a:lnTo>
                  <a:pt x="1" y="8207"/>
                </a:lnTo>
                <a:lnTo>
                  <a:pt x="25" y="8305"/>
                </a:lnTo>
                <a:lnTo>
                  <a:pt x="98" y="8451"/>
                </a:lnTo>
                <a:lnTo>
                  <a:pt x="196" y="8549"/>
                </a:lnTo>
                <a:lnTo>
                  <a:pt x="318" y="8622"/>
                </a:lnTo>
                <a:lnTo>
                  <a:pt x="489" y="8646"/>
                </a:lnTo>
                <a:lnTo>
                  <a:pt x="611" y="8622"/>
                </a:lnTo>
                <a:lnTo>
                  <a:pt x="269" y="8793"/>
                </a:lnTo>
                <a:lnTo>
                  <a:pt x="171" y="8842"/>
                </a:lnTo>
                <a:lnTo>
                  <a:pt x="123" y="8915"/>
                </a:lnTo>
                <a:lnTo>
                  <a:pt x="49" y="8988"/>
                </a:lnTo>
                <a:lnTo>
                  <a:pt x="25" y="9086"/>
                </a:lnTo>
                <a:lnTo>
                  <a:pt x="1" y="9159"/>
                </a:lnTo>
                <a:lnTo>
                  <a:pt x="1" y="9257"/>
                </a:lnTo>
                <a:lnTo>
                  <a:pt x="1" y="9355"/>
                </a:lnTo>
                <a:lnTo>
                  <a:pt x="49" y="9452"/>
                </a:lnTo>
                <a:lnTo>
                  <a:pt x="123" y="9575"/>
                </a:lnTo>
                <a:lnTo>
                  <a:pt x="220" y="9648"/>
                </a:lnTo>
                <a:lnTo>
                  <a:pt x="342" y="9697"/>
                </a:lnTo>
                <a:lnTo>
                  <a:pt x="489" y="9721"/>
                </a:lnTo>
                <a:lnTo>
                  <a:pt x="587" y="9721"/>
                </a:lnTo>
                <a:lnTo>
                  <a:pt x="684" y="9672"/>
                </a:lnTo>
                <a:lnTo>
                  <a:pt x="855" y="9599"/>
                </a:lnTo>
                <a:lnTo>
                  <a:pt x="782" y="9721"/>
                </a:lnTo>
                <a:lnTo>
                  <a:pt x="758" y="9868"/>
                </a:lnTo>
                <a:lnTo>
                  <a:pt x="782" y="10014"/>
                </a:lnTo>
                <a:lnTo>
                  <a:pt x="831" y="10161"/>
                </a:lnTo>
                <a:lnTo>
                  <a:pt x="929" y="10258"/>
                </a:lnTo>
                <a:lnTo>
                  <a:pt x="1026" y="10307"/>
                </a:lnTo>
                <a:lnTo>
                  <a:pt x="1124" y="10356"/>
                </a:lnTo>
                <a:lnTo>
                  <a:pt x="1246" y="10380"/>
                </a:lnTo>
                <a:lnTo>
                  <a:pt x="1393" y="10356"/>
                </a:lnTo>
                <a:lnTo>
                  <a:pt x="1515" y="10283"/>
                </a:lnTo>
                <a:lnTo>
                  <a:pt x="6082" y="7303"/>
                </a:lnTo>
                <a:lnTo>
                  <a:pt x="6546" y="7523"/>
                </a:lnTo>
                <a:lnTo>
                  <a:pt x="7108" y="7743"/>
                </a:lnTo>
                <a:lnTo>
                  <a:pt x="7791" y="7987"/>
                </a:lnTo>
                <a:lnTo>
                  <a:pt x="8524" y="8207"/>
                </a:lnTo>
                <a:lnTo>
                  <a:pt x="9306" y="8402"/>
                </a:lnTo>
                <a:lnTo>
                  <a:pt x="10087" y="8549"/>
                </a:lnTo>
                <a:lnTo>
                  <a:pt x="10454" y="8598"/>
                </a:lnTo>
                <a:lnTo>
                  <a:pt x="10820" y="8646"/>
                </a:lnTo>
                <a:lnTo>
                  <a:pt x="11528" y="8646"/>
                </a:lnTo>
                <a:lnTo>
                  <a:pt x="12212" y="10356"/>
                </a:lnTo>
                <a:lnTo>
                  <a:pt x="12261" y="10405"/>
                </a:lnTo>
                <a:lnTo>
                  <a:pt x="12310" y="10454"/>
                </a:lnTo>
                <a:lnTo>
                  <a:pt x="12383" y="10478"/>
                </a:lnTo>
                <a:lnTo>
                  <a:pt x="12456" y="10503"/>
                </a:lnTo>
                <a:lnTo>
                  <a:pt x="13384" y="10503"/>
                </a:lnTo>
                <a:lnTo>
                  <a:pt x="13482" y="10478"/>
                </a:lnTo>
                <a:lnTo>
                  <a:pt x="13555" y="10454"/>
                </a:lnTo>
                <a:lnTo>
                  <a:pt x="13604" y="10405"/>
                </a:lnTo>
                <a:lnTo>
                  <a:pt x="13629" y="10332"/>
                </a:lnTo>
                <a:lnTo>
                  <a:pt x="13629" y="10234"/>
                </a:lnTo>
                <a:lnTo>
                  <a:pt x="13580" y="10161"/>
                </a:lnTo>
                <a:lnTo>
                  <a:pt x="13506" y="10087"/>
                </a:lnTo>
                <a:lnTo>
                  <a:pt x="13409" y="10087"/>
                </a:lnTo>
                <a:lnTo>
                  <a:pt x="12603" y="10014"/>
                </a:lnTo>
                <a:lnTo>
                  <a:pt x="12163" y="8646"/>
                </a:lnTo>
                <a:lnTo>
                  <a:pt x="12700" y="8598"/>
                </a:lnTo>
                <a:lnTo>
                  <a:pt x="13067" y="8549"/>
                </a:lnTo>
                <a:lnTo>
                  <a:pt x="13482" y="8475"/>
                </a:lnTo>
                <a:lnTo>
                  <a:pt x="13922" y="8378"/>
                </a:lnTo>
                <a:lnTo>
                  <a:pt x="14386" y="8280"/>
                </a:lnTo>
                <a:lnTo>
                  <a:pt x="14874" y="8109"/>
                </a:lnTo>
                <a:lnTo>
                  <a:pt x="15363" y="7914"/>
                </a:lnTo>
                <a:lnTo>
                  <a:pt x="15827" y="7670"/>
                </a:lnTo>
                <a:lnTo>
                  <a:pt x="16046" y="7547"/>
                </a:lnTo>
                <a:lnTo>
                  <a:pt x="16291" y="7376"/>
                </a:lnTo>
                <a:lnTo>
                  <a:pt x="16486" y="7205"/>
                </a:lnTo>
                <a:lnTo>
                  <a:pt x="16681" y="7035"/>
                </a:lnTo>
                <a:lnTo>
                  <a:pt x="16877" y="6839"/>
                </a:lnTo>
                <a:lnTo>
                  <a:pt x="17072" y="6619"/>
                </a:lnTo>
                <a:lnTo>
                  <a:pt x="17219" y="6375"/>
                </a:lnTo>
                <a:lnTo>
                  <a:pt x="17365" y="6131"/>
                </a:lnTo>
                <a:lnTo>
                  <a:pt x="17512" y="5862"/>
                </a:lnTo>
                <a:lnTo>
                  <a:pt x="17610" y="5569"/>
                </a:lnTo>
                <a:lnTo>
                  <a:pt x="17707" y="5276"/>
                </a:lnTo>
                <a:lnTo>
                  <a:pt x="17780" y="4959"/>
                </a:lnTo>
                <a:lnTo>
                  <a:pt x="17829" y="4592"/>
                </a:lnTo>
                <a:lnTo>
                  <a:pt x="17854" y="4226"/>
                </a:lnTo>
                <a:lnTo>
                  <a:pt x="17854" y="3884"/>
                </a:lnTo>
                <a:lnTo>
                  <a:pt x="17829" y="3444"/>
                </a:lnTo>
                <a:lnTo>
                  <a:pt x="17829" y="2980"/>
                </a:lnTo>
                <a:lnTo>
                  <a:pt x="17829" y="2760"/>
                </a:lnTo>
                <a:lnTo>
                  <a:pt x="17878" y="2590"/>
                </a:lnTo>
                <a:lnTo>
                  <a:pt x="18440" y="2370"/>
                </a:lnTo>
                <a:lnTo>
                  <a:pt x="18733" y="2272"/>
                </a:lnTo>
                <a:lnTo>
                  <a:pt x="18293" y="2125"/>
                </a:lnTo>
                <a:lnTo>
                  <a:pt x="18586" y="1979"/>
                </a:lnTo>
                <a:lnTo>
                  <a:pt x="18855" y="1857"/>
                </a:lnTo>
                <a:lnTo>
                  <a:pt x="18953" y="1808"/>
                </a:lnTo>
                <a:lnTo>
                  <a:pt x="19002" y="1759"/>
                </a:lnTo>
                <a:lnTo>
                  <a:pt x="19002" y="1710"/>
                </a:lnTo>
                <a:lnTo>
                  <a:pt x="18953" y="1686"/>
                </a:lnTo>
                <a:lnTo>
                  <a:pt x="18000" y="1271"/>
                </a:lnTo>
                <a:lnTo>
                  <a:pt x="17780" y="1026"/>
                </a:lnTo>
                <a:lnTo>
                  <a:pt x="17561" y="782"/>
                </a:lnTo>
                <a:lnTo>
                  <a:pt x="17243" y="514"/>
                </a:lnTo>
                <a:lnTo>
                  <a:pt x="17048" y="391"/>
                </a:lnTo>
                <a:lnTo>
                  <a:pt x="16852" y="269"/>
                </a:lnTo>
                <a:lnTo>
                  <a:pt x="16633" y="172"/>
                </a:lnTo>
                <a:lnTo>
                  <a:pt x="16413" y="98"/>
                </a:lnTo>
                <a:lnTo>
                  <a:pt x="16169" y="25"/>
                </a:lnTo>
                <a:lnTo>
                  <a:pt x="15924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7" name="Google Shape;957;p47"/>
          <p:cNvGrpSpPr/>
          <p:nvPr/>
        </p:nvGrpSpPr>
        <p:grpSpPr>
          <a:xfrm>
            <a:off x="5458778" y="4353382"/>
            <a:ext cx="289444" cy="332833"/>
            <a:chOff x="6685175" y="5036025"/>
            <a:chExt cx="346225" cy="398125"/>
          </a:xfrm>
          <a:solidFill>
            <a:schemeClr val="tx1"/>
          </a:solidFill>
        </p:grpSpPr>
        <p:sp>
          <p:nvSpPr>
            <p:cNvPr id="958" name="Google Shape;958;p47"/>
            <p:cNvSpPr/>
            <p:nvPr/>
          </p:nvSpPr>
          <p:spPr>
            <a:xfrm>
              <a:off x="6743800" y="5036025"/>
              <a:ext cx="105650" cy="147775"/>
            </a:xfrm>
            <a:custGeom>
              <a:avLst/>
              <a:gdLst/>
              <a:ahLst/>
              <a:cxnLst/>
              <a:rect l="l" t="t" r="r" b="b"/>
              <a:pathLst>
                <a:path w="4226" h="5911" extrusionOk="0">
                  <a:moveTo>
                    <a:pt x="2931" y="1"/>
                  </a:moveTo>
                  <a:lnTo>
                    <a:pt x="2736" y="25"/>
                  </a:lnTo>
                  <a:lnTo>
                    <a:pt x="2516" y="74"/>
                  </a:lnTo>
                  <a:lnTo>
                    <a:pt x="2272" y="147"/>
                  </a:lnTo>
                  <a:lnTo>
                    <a:pt x="2027" y="269"/>
                  </a:lnTo>
                  <a:lnTo>
                    <a:pt x="1783" y="416"/>
                  </a:lnTo>
                  <a:lnTo>
                    <a:pt x="1539" y="611"/>
                  </a:lnTo>
                  <a:lnTo>
                    <a:pt x="1319" y="807"/>
                  </a:lnTo>
                  <a:lnTo>
                    <a:pt x="1075" y="1026"/>
                  </a:lnTo>
                  <a:lnTo>
                    <a:pt x="855" y="1271"/>
                  </a:lnTo>
                  <a:lnTo>
                    <a:pt x="660" y="1539"/>
                  </a:lnTo>
                  <a:lnTo>
                    <a:pt x="489" y="1808"/>
                  </a:lnTo>
                  <a:lnTo>
                    <a:pt x="318" y="2101"/>
                  </a:lnTo>
                  <a:lnTo>
                    <a:pt x="196" y="2370"/>
                  </a:lnTo>
                  <a:lnTo>
                    <a:pt x="98" y="2663"/>
                  </a:lnTo>
                  <a:lnTo>
                    <a:pt x="25" y="2956"/>
                  </a:lnTo>
                  <a:lnTo>
                    <a:pt x="0" y="3249"/>
                  </a:lnTo>
                  <a:lnTo>
                    <a:pt x="0" y="3517"/>
                  </a:lnTo>
                  <a:lnTo>
                    <a:pt x="49" y="3786"/>
                  </a:lnTo>
                  <a:lnTo>
                    <a:pt x="122" y="4055"/>
                  </a:lnTo>
                  <a:lnTo>
                    <a:pt x="196" y="4299"/>
                  </a:lnTo>
                  <a:lnTo>
                    <a:pt x="293" y="4543"/>
                  </a:lnTo>
                  <a:lnTo>
                    <a:pt x="415" y="4763"/>
                  </a:lnTo>
                  <a:lnTo>
                    <a:pt x="562" y="4958"/>
                  </a:lnTo>
                  <a:lnTo>
                    <a:pt x="708" y="5154"/>
                  </a:lnTo>
                  <a:lnTo>
                    <a:pt x="855" y="5325"/>
                  </a:lnTo>
                  <a:lnTo>
                    <a:pt x="1026" y="5471"/>
                  </a:lnTo>
                  <a:lnTo>
                    <a:pt x="1221" y="5618"/>
                  </a:lnTo>
                  <a:lnTo>
                    <a:pt x="1392" y="5716"/>
                  </a:lnTo>
                  <a:lnTo>
                    <a:pt x="1588" y="5813"/>
                  </a:lnTo>
                  <a:lnTo>
                    <a:pt x="1807" y="5862"/>
                  </a:lnTo>
                  <a:lnTo>
                    <a:pt x="2003" y="5911"/>
                  </a:lnTo>
                  <a:lnTo>
                    <a:pt x="2442" y="5911"/>
                  </a:lnTo>
                  <a:lnTo>
                    <a:pt x="2662" y="5862"/>
                  </a:lnTo>
                  <a:lnTo>
                    <a:pt x="2858" y="5789"/>
                  </a:lnTo>
                  <a:lnTo>
                    <a:pt x="3053" y="5716"/>
                  </a:lnTo>
                  <a:lnTo>
                    <a:pt x="3224" y="5593"/>
                  </a:lnTo>
                  <a:lnTo>
                    <a:pt x="3395" y="5471"/>
                  </a:lnTo>
                  <a:lnTo>
                    <a:pt x="3541" y="5300"/>
                  </a:lnTo>
                  <a:lnTo>
                    <a:pt x="3688" y="5129"/>
                  </a:lnTo>
                  <a:lnTo>
                    <a:pt x="3810" y="4934"/>
                  </a:lnTo>
                  <a:lnTo>
                    <a:pt x="3932" y="4739"/>
                  </a:lnTo>
                  <a:lnTo>
                    <a:pt x="4030" y="4519"/>
                  </a:lnTo>
                  <a:lnTo>
                    <a:pt x="4103" y="4275"/>
                  </a:lnTo>
                  <a:lnTo>
                    <a:pt x="4152" y="4030"/>
                  </a:lnTo>
                  <a:lnTo>
                    <a:pt x="4201" y="3786"/>
                  </a:lnTo>
                  <a:lnTo>
                    <a:pt x="4225" y="3517"/>
                  </a:lnTo>
                  <a:lnTo>
                    <a:pt x="4201" y="3249"/>
                  </a:lnTo>
                  <a:lnTo>
                    <a:pt x="4176" y="2980"/>
                  </a:lnTo>
                  <a:lnTo>
                    <a:pt x="4054" y="1881"/>
                  </a:lnTo>
                  <a:lnTo>
                    <a:pt x="3957" y="1368"/>
                  </a:lnTo>
                  <a:lnTo>
                    <a:pt x="3835" y="904"/>
                  </a:lnTo>
                  <a:lnTo>
                    <a:pt x="3737" y="684"/>
                  </a:lnTo>
                  <a:lnTo>
                    <a:pt x="3664" y="513"/>
                  </a:lnTo>
                  <a:lnTo>
                    <a:pt x="3541" y="342"/>
                  </a:lnTo>
                  <a:lnTo>
                    <a:pt x="3419" y="220"/>
                  </a:lnTo>
                  <a:lnTo>
                    <a:pt x="3273" y="123"/>
                  </a:lnTo>
                  <a:lnTo>
                    <a:pt x="3126" y="49"/>
                  </a:lnTo>
                  <a:lnTo>
                    <a:pt x="29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47"/>
            <p:cNvSpPr/>
            <p:nvPr/>
          </p:nvSpPr>
          <p:spPr>
            <a:xfrm>
              <a:off x="6685175" y="5152025"/>
              <a:ext cx="84275" cy="117275"/>
            </a:xfrm>
            <a:custGeom>
              <a:avLst/>
              <a:gdLst/>
              <a:ahLst/>
              <a:cxnLst/>
              <a:rect l="l" t="t" r="r" b="b"/>
              <a:pathLst>
                <a:path w="3371" h="4691" extrusionOk="0">
                  <a:moveTo>
                    <a:pt x="1368" y="1"/>
                  </a:moveTo>
                  <a:lnTo>
                    <a:pt x="1197" y="25"/>
                  </a:lnTo>
                  <a:lnTo>
                    <a:pt x="1026" y="99"/>
                  </a:lnTo>
                  <a:lnTo>
                    <a:pt x="855" y="172"/>
                  </a:lnTo>
                  <a:lnTo>
                    <a:pt x="709" y="270"/>
                  </a:lnTo>
                  <a:lnTo>
                    <a:pt x="562" y="392"/>
                  </a:lnTo>
                  <a:lnTo>
                    <a:pt x="440" y="538"/>
                  </a:lnTo>
                  <a:lnTo>
                    <a:pt x="318" y="685"/>
                  </a:lnTo>
                  <a:lnTo>
                    <a:pt x="220" y="856"/>
                  </a:lnTo>
                  <a:lnTo>
                    <a:pt x="147" y="1051"/>
                  </a:lnTo>
                  <a:lnTo>
                    <a:pt x="74" y="1247"/>
                  </a:lnTo>
                  <a:lnTo>
                    <a:pt x="49" y="1442"/>
                  </a:lnTo>
                  <a:lnTo>
                    <a:pt x="1" y="1662"/>
                  </a:lnTo>
                  <a:lnTo>
                    <a:pt x="1" y="1882"/>
                  </a:lnTo>
                  <a:lnTo>
                    <a:pt x="1" y="2101"/>
                  </a:lnTo>
                  <a:lnTo>
                    <a:pt x="25" y="2346"/>
                  </a:lnTo>
                  <a:lnTo>
                    <a:pt x="74" y="2565"/>
                  </a:lnTo>
                  <a:lnTo>
                    <a:pt x="147" y="2810"/>
                  </a:lnTo>
                  <a:lnTo>
                    <a:pt x="220" y="3054"/>
                  </a:lnTo>
                  <a:lnTo>
                    <a:pt x="342" y="3274"/>
                  </a:lnTo>
                  <a:lnTo>
                    <a:pt x="440" y="3493"/>
                  </a:lnTo>
                  <a:lnTo>
                    <a:pt x="587" y="3689"/>
                  </a:lnTo>
                  <a:lnTo>
                    <a:pt x="733" y="3860"/>
                  </a:lnTo>
                  <a:lnTo>
                    <a:pt x="880" y="4031"/>
                  </a:lnTo>
                  <a:lnTo>
                    <a:pt x="1051" y="4177"/>
                  </a:lnTo>
                  <a:lnTo>
                    <a:pt x="1222" y="4324"/>
                  </a:lnTo>
                  <a:lnTo>
                    <a:pt x="1393" y="4422"/>
                  </a:lnTo>
                  <a:lnTo>
                    <a:pt x="1564" y="4519"/>
                  </a:lnTo>
                  <a:lnTo>
                    <a:pt x="1759" y="4592"/>
                  </a:lnTo>
                  <a:lnTo>
                    <a:pt x="1954" y="4641"/>
                  </a:lnTo>
                  <a:lnTo>
                    <a:pt x="2125" y="4690"/>
                  </a:lnTo>
                  <a:lnTo>
                    <a:pt x="2516" y="4690"/>
                  </a:lnTo>
                  <a:lnTo>
                    <a:pt x="2687" y="4641"/>
                  </a:lnTo>
                  <a:lnTo>
                    <a:pt x="2882" y="4592"/>
                  </a:lnTo>
                  <a:lnTo>
                    <a:pt x="3029" y="4495"/>
                  </a:lnTo>
                  <a:lnTo>
                    <a:pt x="3151" y="4397"/>
                  </a:lnTo>
                  <a:lnTo>
                    <a:pt x="3249" y="4299"/>
                  </a:lnTo>
                  <a:lnTo>
                    <a:pt x="3322" y="4153"/>
                  </a:lnTo>
                  <a:lnTo>
                    <a:pt x="3371" y="4006"/>
                  </a:lnTo>
                  <a:lnTo>
                    <a:pt x="3371" y="3860"/>
                  </a:lnTo>
                  <a:lnTo>
                    <a:pt x="3371" y="3689"/>
                  </a:lnTo>
                  <a:lnTo>
                    <a:pt x="3347" y="3518"/>
                  </a:lnTo>
                  <a:lnTo>
                    <a:pt x="3249" y="3127"/>
                  </a:lnTo>
                  <a:lnTo>
                    <a:pt x="3078" y="2712"/>
                  </a:lnTo>
                  <a:lnTo>
                    <a:pt x="2712" y="1808"/>
                  </a:lnTo>
                  <a:lnTo>
                    <a:pt x="2370" y="953"/>
                  </a:lnTo>
                  <a:lnTo>
                    <a:pt x="2199" y="612"/>
                  </a:lnTo>
                  <a:lnTo>
                    <a:pt x="2028" y="343"/>
                  </a:lnTo>
                  <a:lnTo>
                    <a:pt x="1954" y="221"/>
                  </a:lnTo>
                  <a:lnTo>
                    <a:pt x="1857" y="123"/>
                  </a:lnTo>
                  <a:lnTo>
                    <a:pt x="1735" y="74"/>
                  </a:lnTo>
                  <a:lnTo>
                    <a:pt x="1637" y="25"/>
                  </a:lnTo>
                  <a:lnTo>
                    <a:pt x="1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47"/>
            <p:cNvSpPr/>
            <p:nvPr/>
          </p:nvSpPr>
          <p:spPr>
            <a:xfrm>
              <a:off x="6871400" y="5038475"/>
              <a:ext cx="105650" cy="145325"/>
            </a:xfrm>
            <a:custGeom>
              <a:avLst/>
              <a:gdLst/>
              <a:ahLst/>
              <a:cxnLst/>
              <a:rect l="l" t="t" r="r" b="b"/>
              <a:pathLst>
                <a:path w="4226" h="5813" extrusionOk="0">
                  <a:moveTo>
                    <a:pt x="1295" y="0"/>
                  </a:moveTo>
                  <a:lnTo>
                    <a:pt x="1100" y="49"/>
                  </a:lnTo>
                  <a:lnTo>
                    <a:pt x="953" y="98"/>
                  </a:lnTo>
                  <a:lnTo>
                    <a:pt x="807" y="196"/>
                  </a:lnTo>
                  <a:lnTo>
                    <a:pt x="684" y="318"/>
                  </a:lnTo>
                  <a:lnTo>
                    <a:pt x="587" y="464"/>
                  </a:lnTo>
                  <a:lnTo>
                    <a:pt x="489" y="660"/>
                  </a:lnTo>
                  <a:lnTo>
                    <a:pt x="391" y="855"/>
                  </a:lnTo>
                  <a:lnTo>
                    <a:pt x="269" y="1295"/>
                  </a:lnTo>
                  <a:lnTo>
                    <a:pt x="172" y="1808"/>
                  </a:lnTo>
                  <a:lnTo>
                    <a:pt x="49" y="2882"/>
                  </a:lnTo>
                  <a:lnTo>
                    <a:pt x="1" y="3151"/>
                  </a:lnTo>
                  <a:lnTo>
                    <a:pt x="1" y="3419"/>
                  </a:lnTo>
                  <a:lnTo>
                    <a:pt x="25" y="3688"/>
                  </a:lnTo>
                  <a:lnTo>
                    <a:pt x="74" y="3932"/>
                  </a:lnTo>
                  <a:lnTo>
                    <a:pt x="123" y="4177"/>
                  </a:lnTo>
                  <a:lnTo>
                    <a:pt x="196" y="4421"/>
                  </a:lnTo>
                  <a:lnTo>
                    <a:pt x="294" y="4641"/>
                  </a:lnTo>
                  <a:lnTo>
                    <a:pt x="416" y="4836"/>
                  </a:lnTo>
                  <a:lnTo>
                    <a:pt x="538" y="5031"/>
                  </a:lnTo>
                  <a:lnTo>
                    <a:pt x="684" y="5202"/>
                  </a:lnTo>
                  <a:lnTo>
                    <a:pt x="831" y="5373"/>
                  </a:lnTo>
                  <a:lnTo>
                    <a:pt x="1002" y="5495"/>
                  </a:lnTo>
                  <a:lnTo>
                    <a:pt x="1173" y="5618"/>
                  </a:lnTo>
                  <a:lnTo>
                    <a:pt x="1368" y="5691"/>
                  </a:lnTo>
                  <a:lnTo>
                    <a:pt x="1588" y="5764"/>
                  </a:lnTo>
                  <a:lnTo>
                    <a:pt x="1783" y="5813"/>
                  </a:lnTo>
                  <a:lnTo>
                    <a:pt x="2223" y="5813"/>
                  </a:lnTo>
                  <a:lnTo>
                    <a:pt x="2418" y="5764"/>
                  </a:lnTo>
                  <a:lnTo>
                    <a:pt x="2638" y="5715"/>
                  </a:lnTo>
                  <a:lnTo>
                    <a:pt x="2834" y="5618"/>
                  </a:lnTo>
                  <a:lnTo>
                    <a:pt x="3005" y="5520"/>
                  </a:lnTo>
                  <a:lnTo>
                    <a:pt x="3200" y="5373"/>
                  </a:lnTo>
                  <a:lnTo>
                    <a:pt x="3371" y="5227"/>
                  </a:lnTo>
                  <a:lnTo>
                    <a:pt x="3517" y="5056"/>
                  </a:lnTo>
                  <a:lnTo>
                    <a:pt x="3664" y="4860"/>
                  </a:lnTo>
                  <a:lnTo>
                    <a:pt x="3811" y="4665"/>
                  </a:lnTo>
                  <a:lnTo>
                    <a:pt x="3933" y="4445"/>
                  </a:lnTo>
                  <a:lnTo>
                    <a:pt x="4030" y="4201"/>
                  </a:lnTo>
                  <a:lnTo>
                    <a:pt x="4104" y="3957"/>
                  </a:lnTo>
                  <a:lnTo>
                    <a:pt x="4177" y="3688"/>
                  </a:lnTo>
                  <a:lnTo>
                    <a:pt x="4226" y="3419"/>
                  </a:lnTo>
                  <a:lnTo>
                    <a:pt x="4226" y="3151"/>
                  </a:lnTo>
                  <a:lnTo>
                    <a:pt x="4201" y="2858"/>
                  </a:lnTo>
                  <a:lnTo>
                    <a:pt x="4128" y="2589"/>
                  </a:lnTo>
                  <a:lnTo>
                    <a:pt x="4030" y="2296"/>
                  </a:lnTo>
                  <a:lnTo>
                    <a:pt x="3908" y="2027"/>
                  </a:lnTo>
                  <a:lnTo>
                    <a:pt x="3737" y="1734"/>
                  </a:lnTo>
                  <a:lnTo>
                    <a:pt x="3566" y="1490"/>
                  </a:lnTo>
                  <a:lnTo>
                    <a:pt x="3371" y="1221"/>
                  </a:lnTo>
                  <a:lnTo>
                    <a:pt x="3151" y="1002"/>
                  </a:lnTo>
                  <a:lnTo>
                    <a:pt x="2907" y="782"/>
                  </a:lnTo>
                  <a:lnTo>
                    <a:pt x="2687" y="586"/>
                  </a:lnTo>
                  <a:lnTo>
                    <a:pt x="2443" y="415"/>
                  </a:lnTo>
                  <a:lnTo>
                    <a:pt x="2199" y="269"/>
                  </a:lnTo>
                  <a:lnTo>
                    <a:pt x="1954" y="147"/>
                  </a:lnTo>
                  <a:lnTo>
                    <a:pt x="1710" y="74"/>
                  </a:lnTo>
                  <a:lnTo>
                    <a:pt x="1490" y="25"/>
                  </a:lnTo>
                  <a:lnTo>
                    <a:pt x="12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" name="Google Shape;961;p47"/>
            <p:cNvSpPr/>
            <p:nvPr/>
          </p:nvSpPr>
          <p:spPr>
            <a:xfrm>
              <a:off x="6944050" y="5155700"/>
              <a:ext cx="87350" cy="116025"/>
            </a:xfrm>
            <a:custGeom>
              <a:avLst/>
              <a:gdLst/>
              <a:ahLst/>
              <a:cxnLst/>
              <a:rect l="l" t="t" r="r" b="b"/>
              <a:pathLst>
                <a:path w="3494" h="4641" extrusionOk="0">
                  <a:moveTo>
                    <a:pt x="1979" y="0"/>
                  </a:moveTo>
                  <a:lnTo>
                    <a:pt x="1857" y="49"/>
                  </a:lnTo>
                  <a:lnTo>
                    <a:pt x="1735" y="98"/>
                  </a:lnTo>
                  <a:lnTo>
                    <a:pt x="1637" y="196"/>
                  </a:lnTo>
                  <a:lnTo>
                    <a:pt x="1540" y="294"/>
                  </a:lnTo>
                  <a:lnTo>
                    <a:pt x="1369" y="562"/>
                  </a:lnTo>
                  <a:lnTo>
                    <a:pt x="1173" y="904"/>
                  </a:lnTo>
                  <a:lnTo>
                    <a:pt x="782" y="1735"/>
                  </a:lnTo>
                  <a:lnTo>
                    <a:pt x="367" y="2614"/>
                  </a:lnTo>
                  <a:lnTo>
                    <a:pt x="196" y="3005"/>
                  </a:lnTo>
                  <a:lnTo>
                    <a:pt x="74" y="3395"/>
                  </a:lnTo>
                  <a:lnTo>
                    <a:pt x="25" y="3566"/>
                  </a:lnTo>
                  <a:lnTo>
                    <a:pt x="1" y="3737"/>
                  </a:lnTo>
                  <a:lnTo>
                    <a:pt x="25" y="3908"/>
                  </a:lnTo>
                  <a:lnTo>
                    <a:pt x="50" y="4055"/>
                  </a:lnTo>
                  <a:lnTo>
                    <a:pt x="99" y="4177"/>
                  </a:lnTo>
                  <a:lnTo>
                    <a:pt x="196" y="4299"/>
                  </a:lnTo>
                  <a:lnTo>
                    <a:pt x="318" y="4397"/>
                  </a:lnTo>
                  <a:lnTo>
                    <a:pt x="465" y="4494"/>
                  </a:lnTo>
                  <a:lnTo>
                    <a:pt x="636" y="4568"/>
                  </a:lnTo>
                  <a:lnTo>
                    <a:pt x="831" y="4616"/>
                  </a:lnTo>
                  <a:lnTo>
                    <a:pt x="1027" y="4641"/>
                  </a:lnTo>
                  <a:lnTo>
                    <a:pt x="1198" y="4641"/>
                  </a:lnTo>
                  <a:lnTo>
                    <a:pt x="1393" y="4616"/>
                  </a:lnTo>
                  <a:lnTo>
                    <a:pt x="1588" y="4568"/>
                  </a:lnTo>
                  <a:lnTo>
                    <a:pt x="1784" y="4494"/>
                  </a:lnTo>
                  <a:lnTo>
                    <a:pt x="1955" y="4421"/>
                  </a:lnTo>
                  <a:lnTo>
                    <a:pt x="2150" y="4323"/>
                  </a:lnTo>
                  <a:lnTo>
                    <a:pt x="2321" y="4201"/>
                  </a:lnTo>
                  <a:lnTo>
                    <a:pt x="2492" y="4055"/>
                  </a:lnTo>
                  <a:lnTo>
                    <a:pt x="2663" y="3884"/>
                  </a:lnTo>
                  <a:lnTo>
                    <a:pt x="2810" y="3713"/>
                  </a:lnTo>
                  <a:lnTo>
                    <a:pt x="2956" y="3517"/>
                  </a:lnTo>
                  <a:lnTo>
                    <a:pt x="3078" y="3322"/>
                  </a:lnTo>
                  <a:lnTo>
                    <a:pt x="3200" y="3102"/>
                  </a:lnTo>
                  <a:lnTo>
                    <a:pt x="3298" y="2882"/>
                  </a:lnTo>
                  <a:lnTo>
                    <a:pt x="3371" y="2638"/>
                  </a:lnTo>
                  <a:lnTo>
                    <a:pt x="3420" y="2418"/>
                  </a:lnTo>
                  <a:lnTo>
                    <a:pt x="3469" y="2174"/>
                  </a:lnTo>
                  <a:lnTo>
                    <a:pt x="3493" y="1954"/>
                  </a:lnTo>
                  <a:lnTo>
                    <a:pt x="3493" y="1735"/>
                  </a:lnTo>
                  <a:lnTo>
                    <a:pt x="3469" y="1515"/>
                  </a:lnTo>
                  <a:lnTo>
                    <a:pt x="3445" y="1319"/>
                  </a:lnTo>
                  <a:lnTo>
                    <a:pt x="3396" y="1124"/>
                  </a:lnTo>
                  <a:lnTo>
                    <a:pt x="3322" y="929"/>
                  </a:lnTo>
                  <a:lnTo>
                    <a:pt x="3249" y="758"/>
                  </a:lnTo>
                  <a:lnTo>
                    <a:pt x="3127" y="587"/>
                  </a:lnTo>
                  <a:lnTo>
                    <a:pt x="3005" y="440"/>
                  </a:lnTo>
                  <a:lnTo>
                    <a:pt x="2883" y="318"/>
                  </a:lnTo>
                  <a:lnTo>
                    <a:pt x="2736" y="196"/>
                  </a:lnTo>
                  <a:lnTo>
                    <a:pt x="2565" y="98"/>
                  </a:lnTo>
                  <a:lnTo>
                    <a:pt x="2394" y="49"/>
                  </a:lnTo>
                  <a:lnTo>
                    <a:pt x="22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47"/>
            <p:cNvSpPr/>
            <p:nvPr/>
          </p:nvSpPr>
          <p:spPr>
            <a:xfrm>
              <a:off x="6727300" y="5185625"/>
              <a:ext cx="263800" cy="248525"/>
            </a:xfrm>
            <a:custGeom>
              <a:avLst/>
              <a:gdLst/>
              <a:ahLst/>
              <a:cxnLst/>
              <a:rect l="l" t="t" r="r" b="b"/>
              <a:pathLst>
                <a:path w="10552" h="9941" extrusionOk="0">
                  <a:moveTo>
                    <a:pt x="5252" y="0"/>
                  </a:moveTo>
                  <a:lnTo>
                    <a:pt x="4959" y="25"/>
                  </a:lnTo>
                  <a:lnTo>
                    <a:pt x="4666" y="73"/>
                  </a:lnTo>
                  <a:lnTo>
                    <a:pt x="4372" y="171"/>
                  </a:lnTo>
                  <a:lnTo>
                    <a:pt x="4104" y="293"/>
                  </a:lnTo>
                  <a:lnTo>
                    <a:pt x="3835" y="464"/>
                  </a:lnTo>
                  <a:lnTo>
                    <a:pt x="3591" y="635"/>
                  </a:lnTo>
                  <a:lnTo>
                    <a:pt x="3371" y="855"/>
                  </a:lnTo>
                  <a:lnTo>
                    <a:pt x="3176" y="1124"/>
                  </a:lnTo>
                  <a:lnTo>
                    <a:pt x="3029" y="1343"/>
                  </a:lnTo>
                  <a:lnTo>
                    <a:pt x="2907" y="1612"/>
                  </a:lnTo>
                  <a:lnTo>
                    <a:pt x="2809" y="1856"/>
                  </a:lnTo>
                  <a:lnTo>
                    <a:pt x="2736" y="2125"/>
                  </a:lnTo>
                  <a:lnTo>
                    <a:pt x="2565" y="2662"/>
                  </a:lnTo>
                  <a:lnTo>
                    <a:pt x="2492" y="2931"/>
                  </a:lnTo>
                  <a:lnTo>
                    <a:pt x="2394" y="3200"/>
                  </a:lnTo>
                  <a:lnTo>
                    <a:pt x="2248" y="3444"/>
                  </a:lnTo>
                  <a:lnTo>
                    <a:pt x="2101" y="3688"/>
                  </a:lnTo>
                  <a:lnTo>
                    <a:pt x="1906" y="3908"/>
                  </a:lnTo>
                  <a:lnTo>
                    <a:pt x="1735" y="4103"/>
                  </a:lnTo>
                  <a:lnTo>
                    <a:pt x="1320" y="4470"/>
                  </a:lnTo>
                  <a:lnTo>
                    <a:pt x="904" y="4860"/>
                  </a:lnTo>
                  <a:lnTo>
                    <a:pt x="709" y="5080"/>
                  </a:lnTo>
                  <a:lnTo>
                    <a:pt x="514" y="5324"/>
                  </a:lnTo>
                  <a:lnTo>
                    <a:pt x="367" y="5569"/>
                  </a:lnTo>
                  <a:lnTo>
                    <a:pt x="245" y="5837"/>
                  </a:lnTo>
                  <a:lnTo>
                    <a:pt x="147" y="6130"/>
                  </a:lnTo>
                  <a:lnTo>
                    <a:pt x="74" y="6423"/>
                  </a:lnTo>
                  <a:lnTo>
                    <a:pt x="25" y="6741"/>
                  </a:lnTo>
                  <a:lnTo>
                    <a:pt x="1" y="7034"/>
                  </a:lnTo>
                  <a:lnTo>
                    <a:pt x="25" y="7327"/>
                  </a:lnTo>
                  <a:lnTo>
                    <a:pt x="50" y="7620"/>
                  </a:lnTo>
                  <a:lnTo>
                    <a:pt x="123" y="7889"/>
                  </a:lnTo>
                  <a:lnTo>
                    <a:pt x="221" y="8158"/>
                  </a:lnTo>
                  <a:lnTo>
                    <a:pt x="318" y="8426"/>
                  </a:lnTo>
                  <a:lnTo>
                    <a:pt x="440" y="8646"/>
                  </a:lnTo>
                  <a:lnTo>
                    <a:pt x="611" y="8890"/>
                  </a:lnTo>
                  <a:lnTo>
                    <a:pt x="782" y="9086"/>
                  </a:lnTo>
                  <a:lnTo>
                    <a:pt x="953" y="9281"/>
                  </a:lnTo>
                  <a:lnTo>
                    <a:pt x="1149" y="9428"/>
                  </a:lnTo>
                  <a:lnTo>
                    <a:pt x="1368" y="9574"/>
                  </a:lnTo>
                  <a:lnTo>
                    <a:pt x="1613" y="9696"/>
                  </a:lnTo>
                  <a:lnTo>
                    <a:pt x="1857" y="9794"/>
                  </a:lnTo>
                  <a:lnTo>
                    <a:pt x="2101" y="9867"/>
                  </a:lnTo>
                  <a:lnTo>
                    <a:pt x="2370" y="9916"/>
                  </a:lnTo>
                  <a:lnTo>
                    <a:pt x="2614" y="9940"/>
                  </a:lnTo>
                  <a:lnTo>
                    <a:pt x="2980" y="9916"/>
                  </a:lnTo>
                  <a:lnTo>
                    <a:pt x="3347" y="9818"/>
                  </a:lnTo>
                  <a:lnTo>
                    <a:pt x="3689" y="9696"/>
                  </a:lnTo>
                  <a:lnTo>
                    <a:pt x="4006" y="9501"/>
                  </a:lnTo>
                  <a:lnTo>
                    <a:pt x="4153" y="9403"/>
                  </a:lnTo>
                  <a:lnTo>
                    <a:pt x="4299" y="9330"/>
                  </a:lnTo>
                  <a:lnTo>
                    <a:pt x="4446" y="9305"/>
                  </a:lnTo>
                  <a:lnTo>
                    <a:pt x="4592" y="9257"/>
                  </a:lnTo>
                  <a:lnTo>
                    <a:pt x="4910" y="9232"/>
                  </a:lnTo>
                  <a:lnTo>
                    <a:pt x="5642" y="9232"/>
                  </a:lnTo>
                  <a:lnTo>
                    <a:pt x="5960" y="9257"/>
                  </a:lnTo>
                  <a:lnTo>
                    <a:pt x="6106" y="9305"/>
                  </a:lnTo>
                  <a:lnTo>
                    <a:pt x="6253" y="9330"/>
                  </a:lnTo>
                  <a:lnTo>
                    <a:pt x="6400" y="9403"/>
                  </a:lnTo>
                  <a:lnTo>
                    <a:pt x="6546" y="9501"/>
                  </a:lnTo>
                  <a:lnTo>
                    <a:pt x="6864" y="9696"/>
                  </a:lnTo>
                  <a:lnTo>
                    <a:pt x="7206" y="9818"/>
                  </a:lnTo>
                  <a:lnTo>
                    <a:pt x="7572" y="9916"/>
                  </a:lnTo>
                  <a:lnTo>
                    <a:pt x="7938" y="9940"/>
                  </a:lnTo>
                  <a:lnTo>
                    <a:pt x="8207" y="9916"/>
                  </a:lnTo>
                  <a:lnTo>
                    <a:pt x="8451" y="9867"/>
                  </a:lnTo>
                  <a:lnTo>
                    <a:pt x="8695" y="9794"/>
                  </a:lnTo>
                  <a:lnTo>
                    <a:pt x="8940" y="9696"/>
                  </a:lnTo>
                  <a:lnTo>
                    <a:pt x="9184" y="9574"/>
                  </a:lnTo>
                  <a:lnTo>
                    <a:pt x="9404" y="9428"/>
                  </a:lnTo>
                  <a:lnTo>
                    <a:pt x="9599" y="9281"/>
                  </a:lnTo>
                  <a:lnTo>
                    <a:pt x="9770" y="9086"/>
                  </a:lnTo>
                  <a:lnTo>
                    <a:pt x="9941" y="8890"/>
                  </a:lnTo>
                  <a:lnTo>
                    <a:pt x="10112" y="8646"/>
                  </a:lnTo>
                  <a:lnTo>
                    <a:pt x="10234" y="8426"/>
                  </a:lnTo>
                  <a:lnTo>
                    <a:pt x="10332" y="8158"/>
                  </a:lnTo>
                  <a:lnTo>
                    <a:pt x="10429" y="7889"/>
                  </a:lnTo>
                  <a:lnTo>
                    <a:pt x="10503" y="7620"/>
                  </a:lnTo>
                  <a:lnTo>
                    <a:pt x="10527" y="7327"/>
                  </a:lnTo>
                  <a:lnTo>
                    <a:pt x="10551" y="7034"/>
                  </a:lnTo>
                  <a:lnTo>
                    <a:pt x="10527" y="6741"/>
                  </a:lnTo>
                  <a:lnTo>
                    <a:pt x="10478" y="6423"/>
                  </a:lnTo>
                  <a:lnTo>
                    <a:pt x="10405" y="6130"/>
                  </a:lnTo>
                  <a:lnTo>
                    <a:pt x="10307" y="5837"/>
                  </a:lnTo>
                  <a:lnTo>
                    <a:pt x="10185" y="5569"/>
                  </a:lnTo>
                  <a:lnTo>
                    <a:pt x="10039" y="5324"/>
                  </a:lnTo>
                  <a:lnTo>
                    <a:pt x="9843" y="5080"/>
                  </a:lnTo>
                  <a:lnTo>
                    <a:pt x="9648" y="4860"/>
                  </a:lnTo>
                  <a:lnTo>
                    <a:pt x="9233" y="4470"/>
                  </a:lnTo>
                  <a:lnTo>
                    <a:pt x="8817" y="4103"/>
                  </a:lnTo>
                  <a:lnTo>
                    <a:pt x="8646" y="3908"/>
                  </a:lnTo>
                  <a:lnTo>
                    <a:pt x="8451" y="3688"/>
                  </a:lnTo>
                  <a:lnTo>
                    <a:pt x="8305" y="3444"/>
                  </a:lnTo>
                  <a:lnTo>
                    <a:pt x="8158" y="3200"/>
                  </a:lnTo>
                  <a:lnTo>
                    <a:pt x="8060" y="2931"/>
                  </a:lnTo>
                  <a:lnTo>
                    <a:pt x="7963" y="2662"/>
                  </a:lnTo>
                  <a:lnTo>
                    <a:pt x="7816" y="2125"/>
                  </a:lnTo>
                  <a:lnTo>
                    <a:pt x="7743" y="1856"/>
                  </a:lnTo>
                  <a:lnTo>
                    <a:pt x="7645" y="1612"/>
                  </a:lnTo>
                  <a:lnTo>
                    <a:pt x="7523" y="1343"/>
                  </a:lnTo>
                  <a:lnTo>
                    <a:pt x="7376" y="1124"/>
                  </a:lnTo>
                  <a:lnTo>
                    <a:pt x="7181" y="855"/>
                  </a:lnTo>
                  <a:lnTo>
                    <a:pt x="6961" y="635"/>
                  </a:lnTo>
                  <a:lnTo>
                    <a:pt x="6717" y="464"/>
                  </a:lnTo>
                  <a:lnTo>
                    <a:pt x="6448" y="293"/>
                  </a:lnTo>
                  <a:lnTo>
                    <a:pt x="6180" y="171"/>
                  </a:lnTo>
                  <a:lnTo>
                    <a:pt x="5887" y="73"/>
                  </a:lnTo>
                  <a:lnTo>
                    <a:pt x="5594" y="25"/>
                  </a:lnTo>
                  <a:lnTo>
                    <a:pt x="53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" name="Google Shape;963;p47"/>
          <p:cNvGrpSpPr/>
          <p:nvPr/>
        </p:nvGrpSpPr>
        <p:grpSpPr>
          <a:xfrm>
            <a:off x="6207218" y="1877599"/>
            <a:ext cx="432570" cy="421334"/>
            <a:chOff x="5926225" y="921350"/>
            <a:chExt cx="517800" cy="504350"/>
          </a:xfrm>
        </p:grpSpPr>
        <p:sp>
          <p:nvSpPr>
            <p:cNvPr id="964" name="Google Shape;964;p47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47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6" name="Google Shape;966;p47"/>
          <p:cNvSpPr/>
          <p:nvPr/>
        </p:nvSpPr>
        <p:spPr>
          <a:xfrm>
            <a:off x="6401138" y="2113656"/>
            <a:ext cx="400950" cy="226498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7" name="Google Shape;967;p47"/>
          <p:cNvGrpSpPr/>
          <p:nvPr/>
        </p:nvGrpSpPr>
        <p:grpSpPr>
          <a:xfrm>
            <a:off x="7092205" y="1856979"/>
            <a:ext cx="432570" cy="421334"/>
            <a:chOff x="5926225" y="921350"/>
            <a:chExt cx="517800" cy="504350"/>
          </a:xfrm>
        </p:grpSpPr>
        <p:sp>
          <p:nvSpPr>
            <p:cNvPr id="968" name="Google Shape;968;p47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1C232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47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1C232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0" name="Google Shape;970;p47"/>
          <p:cNvSpPr/>
          <p:nvPr/>
        </p:nvSpPr>
        <p:spPr>
          <a:xfrm>
            <a:off x="7286126" y="2093036"/>
            <a:ext cx="400950" cy="226498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noFill/>
          <a:ln w="38100" cap="flat" cmpd="sng">
            <a:solidFill>
              <a:srgbClr val="6D9EE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1" name="Google Shape;971;p47"/>
          <p:cNvGrpSpPr/>
          <p:nvPr/>
        </p:nvGrpSpPr>
        <p:grpSpPr>
          <a:xfrm>
            <a:off x="6207485" y="2606021"/>
            <a:ext cx="1075937" cy="1047989"/>
            <a:chOff x="5926225" y="921350"/>
            <a:chExt cx="517800" cy="504350"/>
          </a:xfrm>
        </p:grpSpPr>
        <p:sp>
          <p:nvSpPr>
            <p:cNvPr id="972" name="Google Shape;972;p47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rgbClr val="FFD966"/>
            </a:solidFill>
            <a:ln w="28575" cap="flat" cmpd="sng">
              <a:solidFill>
                <a:srgbClr val="E69138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47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rgbClr val="FFD966"/>
            </a:solidFill>
            <a:ln w="28575" cap="flat" cmpd="sng">
              <a:solidFill>
                <a:srgbClr val="E69138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4" name="Google Shape;974;p47"/>
          <p:cNvSpPr/>
          <p:nvPr/>
        </p:nvSpPr>
        <p:spPr>
          <a:xfrm>
            <a:off x="6689798" y="3193118"/>
            <a:ext cx="997288" cy="563371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noFill/>
          <a:ln w="9525" cap="flat" cmpd="sng">
            <a:solidFill>
              <a:srgbClr val="6D9EEB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5" name="Google Shape;975;p47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tx1"/>
                </a:solidFill>
                <a:cs typeface="B Nazanin" panose="00000700000000000000" pitchFamily="2" charset="-78"/>
              </a:rPr>
              <a:t>36</a:t>
            </a:fld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6" name="Google Shape;976;p47"/>
          <p:cNvSpPr txBox="1">
            <a:spLocks noGrp="1"/>
          </p:cNvSpPr>
          <p:nvPr>
            <p:ph type="body" idx="4294967295"/>
          </p:nvPr>
        </p:nvSpPr>
        <p:spPr>
          <a:xfrm>
            <a:off x="6096175" y="4223573"/>
            <a:ext cx="1805100" cy="56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dirty="0">
                <a:solidFill>
                  <a:schemeClr val="tx1"/>
                </a:solidFill>
                <a:cs typeface="B Nazanin" panose="00000700000000000000" pitchFamily="2" charset="-78"/>
              </a:rPr>
              <a:t>Find more icons at </a:t>
            </a:r>
            <a:r>
              <a:rPr lang="en" sz="900" u="sng" dirty="0">
                <a:solidFill>
                  <a:schemeClr val="tx1"/>
                </a:solid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slidescarnival.com/extra-free-resources-icons-and-maps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sz="9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1" name="Google Shape;981;p48"/>
          <p:cNvGrpSpPr/>
          <p:nvPr/>
        </p:nvGrpSpPr>
        <p:grpSpPr>
          <a:xfrm>
            <a:off x="2505113" y="1550127"/>
            <a:ext cx="445718" cy="445753"/>
            <a:chOff x="1269447" y="1035050"/>
            <a:chExt cx="4792662" cy="4787899"/>
          </a:xfrm>
        </p:grpSpPr>
        <p:sp>
          <p:nvSpPr>
            <p:cNvPr id="982" name="Google Shape;982;p48"/>
            <p:cNvSpPr/>
            <p:nvPr/>
          </p:nvSpPr>
          <p:spPr>
            <a:xfrm>
              <a:off x="3476072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3" name="Google Shape;983;p48"/>
            <p:cNvSpPr/>
            <p:nvPr/>
          </p:nvSpPr>
          <p:spPr>
            <a:xfrm>
              <a:off x="1699659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4" name="Google Shape;984;p48"/>
            <p:cNvSpPr/>
            <p:nvPr/>
          </p:nvSpPr>
          <p:spPr>
            <a:xfrm>
              <a:off x="1577422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5" name="Google Shape;985;p48"/>
            <p:cNvSpPr/>
            <p:nvPr/>
          </p:nvSpPr>
          <p:spPr>
            <a:xfrm>
              <a:off x="1269447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6" name="Google Shape;986;p48"/>
            <p:cNvSpPr/>
            <p:nvPr/>
          </p:nvSpPr>
          <p:spPr>
            <a:xfrm>
              <a:off x="4733371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7" name="Google Shape;987;p48"/>
            <p:cNvSpPr/>
            <p:nvPr/>
          </p:nvSpPr>
          <p:spPr>
            <a:xfrm>
              <a:off x="3607834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88" name="Google Shape;988;p48"/>
          <p:cNvGrpSpPr/>
          <p:nvPr/>
        </p:nvGrpSpPr>
        <p:grpSpPr>
          <a:xfrm>
            <a:off x="1225618" y="1550157"/>
            <a:ext cx="443331" cy="445437"/>
            <a:chOff x="-887161" y="1220787"/>
            <a:chExt cx="4473575" cy="4476750"/>
          </a:xfrm>
        </p:grpSpPr>
        <p:sp>
          <p:nvSpPr>
            <p:cNvPr id="989" name="Google Shape;989;p48"/>
            <p:cNvSpPr/>
            <p:nvPr/>
          </p:nvSpPr>
          <p:spPr>
            <a:xfrm>
              <a:off x="-887161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0" name="Google Shape;990;p48"/>
            <p:cNvSpPr/>
            <p:nvPr/>
          </p:nvSpPr>
          <p:spPr>
            <a:xfrm>
              <a:off x="1027364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1" name="Google Shape;991;p48"/>
            <p:cNvSpPr/>
            <p:nvPr/>
          </p:nvSpPr>
          <p:spPr>
            <a:xfrm>
              <a:off x="1454401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2" name="Google Shape;992;p48"/>
            <p:cNvSpPr/>
            <p:nvPr/>
          </p:nvSpPr>
          <p:spPr>
            <a:xfrm>
              <a:off x="-887161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93" name="Google Shape;993;p48"/>
          <p:cNvGrpSpPr/>
          <p:nvPr/>
        </p:nvGrpSpPr>
        <p:grpSpPr>
          <a:xfrm>
            <a:off x="584271" y="1550171"/>
            <a:ext cx="446045" cy="445465"/>
            <a:chOff x="-897498" y="927100"/>
            <a:chExt cx="5011737" cy="5016500"/>
          </a:xfrm>
        </p:grpSpPr>
        <p:sp>
          <p:nvSpPr>
            <p:cNvPr id="994" name="Google Shape;994;p48"/>
            <p:cNvSpPr/>
            <p:nvPr/>
          </p:nvSpPr>
          <p:spPr>
            <a:xfrm>
              <a:off x="-538723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5" name="Google Shape;995;p48"/>
            <p:cNvSpPr/>
            <p:nvPr/>
          </p:nvSpPr>
          <p:spPr>
            <a:xfrm>
              <a:off x="172505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6" name="Google Shape;996;p48"/>
            <p:cNvSpPr/>
            <p:nvPr/>
          </p:nvSpPr>
          <p:spPr>
            <a:xfrm>
              <a:off x="-897498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97" name="Google Shape;997;p48"/>
          <p:cNvGrpSpPr/>
          <p:nvPr/>
        </p:nvGrpSpPr>
        <p:grpSpPr>
          <a:xfrm>
            <a:off x="1864622" y="1550424"/>
            <a:ext cx="444870" cy="445286"/>
            <a:chOff x="-1294756" y="920750"/>
            <a:chExt cx="5095875" cy="5100637"/>
          </a:xfrm>
        </p:grpSpPr>
        <p:sp>
          <p:nvSpPr>
            <p:cNvPr id="998" name="Google Shape;998;p48"/>
            <p:cNvSpPr/>
            <p:nvPr/>
          </p:nvSpPr>
          <p:spPr>
            <a:xfrm>
              <a:off x="-1294756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9" name="Google Shape;999;p48"/>
            <p:cNvSpPr/>
            <p:nvPr/>
          </p:nvSpPr>
          <p:spPr>
            <a:xfrm>
              <a:off x="-208906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0" name="Google Shape;1000;p48"/>
            <p:cNvSpPr/>
            <p:nvPr/>
          </p:nvSpPr>
          <p:spPr>
            <a:xfrm>
              <a:off x="1950094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1" name="Google Shape;1001;p48"/>
            <p:cNvSpPr/>
            <p:nvPr/>
          </p:nvSpPr>
          <p:spPr>
            <a:xfrm>
              <a:off x="1365894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2" name="Google Shape;1002;p48"/>
            <p:cNvSpPr/>
            <p:nvPr/>
          </p:nvSpPr>
          <p:spPr>
            <a:xfrm>
              <a:off x="-1129656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03" name="Google Shape;1003;p48"/>
          <p:cNvGrpSpPr/>
          <p:nvPr/>
        </p:nvGrpSpPr>
        <p:grpSpPr>
          <a:xfrm>
            <a:off x="3787795" y="1550333"/>
            <a:ext cx="445621" cy="445591"/>
            <a:chOff x="5366561" y="2682276"/>
            <a:chExt cx="719905" cy="719856"/>
          </a:xfrm>
        </p:grpSpPr>
        <p:sp>
          <p:nvSpPr>
            <p:cNvPr id="1004" name="Google Shape;1004;p48"/>
            <p:cNvSpPr/>
            <p:nvPr/>
          </p:nvSpPr>
          <p:spPr>
            <a:xfrm>
              <a:off x="5366561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5" name="Google Shape;1005;p48"/>
            <p:cNvSpPr/>
            <p:nvPr/>
          </p:nvSpPr>
          <p:spPr>
            <a:xfrm>
              <a:off x="5727990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6" name="Google Shape;1006;p48"/>
            <p:cNvSpPr/>
            <p:nvPr/>
          </p:nvSpPr>
          <p:spPr>
            <a:xfrm>
              <a:off x="5421536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07" name="Google Shape;1007;p48"/>
          <p:cNvGrpSpPr/>
          <p:nvPr/>
        </p:nvGrpSpPr>
        <p:grpSpPr>
          <a:xfrm>
            <a:off x="4429112" y="1550327"/>
            <a:ext cx="445627" cy="445604"/>
            <a:chOff x="6402613" y="2682265"/>
            <a:chExt cx="719915" cy="719877"/>
          </a:xfrm>
        </p:grpSpPr>
        <p:sp>
          <p:nvSpPr>
            <p:cNvPr id="1008" name="Google Shape;1008;p48"/>
            <p:cNvSpPr/>
            <p:nvPr/>
          </p:nvSpPr>
          <p:spPr>
            <a:xfrm>
              <a:off x="6402613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9" name="Google Shape;1009;p48"/>
            <p:cNvSpPr/>
            <p:nvPr/>
          </p:nvSpPr>
          <p:spPr>
            <a:xfrm>
              <a:off x="6402613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0" name="Google Shape;1010;p48"/>
            <p:cNvSpPr/>
            <p:nvPr/>
          </p:nvSpPr>
          <p:spPr>
            <a:xfrm>
              <a:off x="6763719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1" name="Google Shape;1011;p48"/>
            <p:cNvSpPr/>
            <p:nvPr/>
          </p:nvSpPr>
          <p:spPr>
            <a:xfrm>
              <a:off x="6722371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12" name="Google Shape;1012;p48"/>
          <p:cNvGrpSpPr/>
          <p:nvPr/>
        </p:nvGrpSpPr>
        <p:grpSpPr>
          <a:xfrm>
            <a:off x="5070434" y="1550356"/>
            <a:ext cx="445753" cy="445545"/>
            <a:chOff x="7438675" y="2682313"/>
            <a:chExt cx="720118" cy="719782"/>
          </a:xfrm>
        </p:grpSpPr>
        <p:sp>
          <p:nvSpPr>
            <p:cNvPr id="1013" name="Google Shape;1013;p48"/>
            <p:cNvSpPr/>
            <p:nvPr/>
          </p:nvSpPr>
          <p:spPr>
            <a:xfrm>
              <a:off x="7438675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4" name="Google Shape;1014;p48"/>
            <p:cNvSpPr/>
            <p:nvPr/>
          </p:nvSpPr>
          <p:spPr>
            <a:xfrm>
              <a:off x="7457637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5" name="Google Shape;1015;p48"/>
            <p:cNvSpPr/>
            <p:nvPr/>
          </p:nvSpPr>
          <p:spPr>
            <a:xfrm>
              <a:off x="7911380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6" name="Google Shape;1016;p48"/>
            <p:cNvSpPr/>
            <p:nvPr/>
          </p:nvSpPr>
          <p:spPr>
            <a:xfrm>
              <a:off x="7800089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7" name="Google Shape;1017;p48"/>
            <p:cNvSpPr/>
            <p:nvPr/>
          </p:nvSpPr>
          <p:spPr>
            <a:xfrm>
              <a:off x="7598952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18" name="Google Shape;1018;p48"/>
          <p:cNvGrpSpPr/>
          <p:nvPr/>
        </p:nvGrpSpPr>
        <p:grpSpPr>
          <a:xfrm>
            <a:off x="5711882" y="1550125"/>
            <a:ext cx="446293" cy="446006"/>
            <a:chOff x="8474940" y="2681940"/>
            <a:chExt cx="720990" cy="720527"/>
          </a:xfrm>
        </p:grpSpPr>
        <p:sp>
          <p:nvSpPr>
            <p:cNvPr id="1019" name="Google Shape;1019;p48"/>
            <p:cNvSpPr/>
            <p:nvPr/>
          </p:nvSpPr>
          <p:spPr>
            <a:xfrm>
              <a:off x="8474940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0" name="Google Shape;1020;p48"/>
            <p:cNvSpPr/>
            <p:nvPr/>
          </p:nvSpPr>
          <p:spPr>
            <a:xfrm>
              <a:off x="8533499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1" name="Google Shape;1021;p48"/>
            <p:cNvSpPr/>
            <p:nvPr/>
          </p:nvSpPr>
          <p:spPr>
            <a:xfrm>
              <a:off x="8523546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2" name="Google Shape;1022;p48"/>
            <p:cNvSpPr/>
            <p:nvPr/>
          </p:nvSpPr>
          <p:spPr>
            <a:xfrm>
              <a:off x="8832773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3" name="Google Shape;1023;p48"/>
            <p:cNvSpPr/>
            <p:nvPr/>
          </p:nvSpPr>
          <p:spPr>
            <a:xfrm>
              <a:off x="8985304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4" name="Google Shape;1024;p48"/>
            <p:cNvSpPr/>
            <p:nvPr/>
          </p:nvSpPr>
          <p:spPr>
            <a:xfrm>
              <a:off x="8802452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25" name="Google Shape;1025;p48"/>
          <p:cNvGrpSpPr/>
          <p:nvPr/>
        </p:nvGrpSpPr>
        <p:grpSpPr>
          <a:xfrm>
            <a:off x="3145880" y="1550057"/>
            <a:ext cx="445260" cy="445260"/>
            <a:chOff x="2074368" y="1439862"/>
            <a:chExt cx="3986212" cy="3986211"/>
          </a:xfrm>
        </p:grpSpPr>
        <p:sp>
          <p:nvSpPr>
            <p:cNvPr id="1026" name="Google Shape;1026;p48"/>
            <p:cNvSpPr/>
            <p:nvPr/>
          </p:nvSpPr>
          <p:spPr>
            <a:xfrm>
              <a:off x="2074368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7" name="Google Shape;1027;p48"/>
            <p:cNvSpPr/>
            <p:nvPr/>
          </p:nvSpPr>
          <p:spPr>
            <a:xfrm>
              <a:off x="3807918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28" name="Google Shape;1028;p48"/>
          <p:cNvGrpSpPr/>
          <p:nvPr/>
        </p:nvGrpSpPr>
        <p:grpSpPr>
          <a:xfrm>
            <a:off x="6353870" y="1550361"/>
            <a:ext cx="445803" cy="445535"/>
            <a:chOff x="9512077" y="2682320"/>
            <a:chExt cx="720199" cy="719767"/>
          </a:xfrm>
        </p:grpSpPr>
        <p:sp>
          <p:nvSpPr>
            <p:cNvPr id="1029" name="Google Shape;1029;p48"/>
            <p:cNvSpPr/>
            <p:nvPr/>
          </p:nvSpPr>
          <p:spPr>
            <a:xfrm>
              <a:off x="9690365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0" name="Google Shape;1030;p48"/>
            <p:cNvSpPr/>
            <p:nvPr/>
          </p:nvSpPr>
          <p:spPr>
            <a:xfrm>
              <a:off x="9512077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1" name="Google Shape;1031;p48"/>
            <p:cNvSpPr/>
            <p:nvPr/>
          </p:nvSpPr>
          <p:spPr>
            <a:xfrm>
              <a:off x="9628658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32" name="Google Shape;1032;p48"/>
          <p:cNvGrpSpPr/>
          <p:nvPr/>
        </p:nvGrpSpPr>
        <p:grpSpPr>
          <a:xfrm>
            <a:off x="6995368" y="1550278"/>
            <a:ext cx="445700" cy="445701"/>
            <a:chOff x="10548422" y="2682187"/>
            <a:chExt cx="720033" cy="720033"/>
          </a:xfrm>
        </p:grpSpPr>
        <p:sp>
          <p:nvSpPr>
            <p:cNvPr id="1033" name="Google Shape;1033;p48"/>
            <p:cNvSpPr/>
            <p:nvPr/>
          </p:nvSpPr>
          <p:spPr>
            <a:xfrm>
              <a:off x="11035537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4" name="Google Shape;1034;p48"/>
            <p:cNvSpPr/>
            <p:nvPr/>
          </p:nvSpPr>
          <p:spPr>
            <a:xfrm>
              <a:off x="10548422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5" name="Google Shape;1035;p48"/>
            <p:cNvSpPr/>
            <p:nvPr/>
          </p:nvSpPr>
          <p:spPr>
            <a:xfrm>
              <a:off x="10770006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6" name="Google Shape;1036;p48"/>
            <p:cNvSpPr/>
            <p:nvPr/>
          </p:nvSpPr>
          <p:spPr>
            <a:xfrm>
              <a:off x="10551660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10703624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8" name="Google Shape;1038;p48"/>
            <p:cNvSpPr/>
            <p:nvPr/>
          </p:nvSpPr>
          <p:spPr>
            <a:xfrm>
              <a:off x="10897452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39" name="Google Shape;1039;p48"/>
          <p:cNvGrpSpPr/>
          <p:nvPr/>
        </p:nvGrpSpPr>
        <p:grpSpPr>
          <a:xfrm>
            <a:off x="1218889" y="843057"/>
            <a:ext cx="361521" cy="445816"/>
            <a:chOff x="1216469" y="1011072"/>
            <a:chExt cx="584040" cy="720220"/>
          </a:xfrm>
        </p:grpSpPr>
        <p:sp>
          <p:nvSpPr>
            <p:cNvPr id="1040" name="Google Shape;1040;p48"/>
            <p:cNvSpPr/>
            <p:nvPr/>
          </p:nvSpPr>
          <p:spPr>
            <a:xfrm>
              <a:off x="1272290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1" name="Google Shape;1041;p48"/>
            <p:cNvSpPr/>
            <p:nvPr/>
          </p:nvSpPr>
          <p:spPr>
            <a:xfrm>
              <a:off x="1224312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2" name="Google Shape;1042;p48"/>
            <p:cNvSpPr/>
            <p:nvPr/>
          </p:nvSpPr>
          <p:spPr>
            <a:xfrm>
              <a:off x="1216469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3" name="Google Shape;1043;p48"/>
            <p:cNvSpPr/>
            <p:nvPr/>
          </p:nvSpPr>
          <p:spPr>
            <a:xfrm>
              <a:off x="1299739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4" name="Google Shape;1044;p48"/>
            <p:cNvSpPr/>
            <p:nvPr/>
          </p:nvSpPr>
          <p:spPr>
            <a:xfrm>
              <a:off x="1273443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45" name="Google Shape;1045;p48"/>
          <p:cNvGrpSpPr/>
          <p:nvPr/>
        </p:nvGrpSpPr>
        <p:grpSpPr>
          <a:xfrm>
            <a:off x="1820273" y="843078"/>
            <a:ext cx="379481" cy="445796"/>
            <a:chOff x="2188010" y="1011105"/>
            <a:chExt cx="613055" cy="720187"/>
          </a:xfrm>
        </p:grpSpPr>
        <p:sp>
          <p:nvSpPr>
            <p:cNvPr id="1046" name="Google Shape;1046;p48"/>
            <p:cNvSpPr/>
            <p:nvPr/>
          </p:nvSpPr>
          <p:spPr>
            <a:xfrm flipH="1">
              <a:off x="2355651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7" name="Google Shape;1047;p48"/>
            <p:cNvSpPr/>
            <p:nvPr/>
          </p:nvSpPr>
          <p:spPr>
            <a:xfrm flipH="1">
              <a:off x="2188010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8" name="Google Shape;1048;p48"/>
            <p:cNvSpPr/>
            <p:nvPr/>
          </p:nvSpPr>
          <p:spPr>
            <a:xfrm flipH="1">
              <a:off x="2384708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49" name="Google Shape;1049;p48"/>
          <p:cNvGrpSpPr/>
          <p:nvPr/>
        </p:nvGrpSpPr>
        <p:grpSpPr>
          <a:xfrm>
            <a:off x="6368448" y="797418"/>
            <a:ext cx="460705" cy="491455"/>
            <a:chOff x="9535629" y="937343"/>
            <a:chExt cx="744273" cy="793950"/>
          </a:xfrm>
        </p:grpSpPr>
        <p:grpSp>
          <p:nvGrpSpPr>
            <p:cNvPr id="1050" name="Google Shape;1050;p48"/>
            <p:cNvGrpSpPr/>
            <p:nvPr/>
          </p:nvGrpSpPr>
          <p:grpSpPr>
            <a:xfrm>
              <a:off x="9535629" y="937343"/>
              <a:ext cx="744273" cy="793950"/>
              <a:chOff x="9535629" y="937343"/>
              <a:chExt cx="744273" cy="793950"/>
            </a:xfrm>
          </p:grpSpPr>
          <p:sp>
            <p:nvSpPr>
              <p:cNvPr id="1051" name="Google Shape;1051;p48"/>
              <p:cNvSpPr/>
              <p:nvPr/>
            </p:nvSpPr>
            <p:spPr>
              <a:xfrm>
                <a:off x="10097603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2" name="Google Shape;1052;p48"/>
              <p:cNvSpPr/>
              <p:nvPr/>
            </p:nvSpPr>
            <p:spPr>
              <a:xfrm>
                <a:off x="10179881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3" name="Google Shape;1053;p48"/>
              <p:cNvSpPr/>
              <p:nvPr/>
            </p:nvSpPr>
            <p:spPr>
              <a:xfrm>
                <a:off x="10097603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4" name="Google Shape;1054;p48"/>
              <p:cNvSpPr/>
              <p:nvPr/>
            </p:nvSpPr>
            <p:spPr>
              <a:xfrm>
                <a:off x="9642080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5" name="Google Shape;1055;p48"/>
              <p:cNvSpPr/>
              <p:nvPr/>
            </p:nvSpPr>
            <p:spPr>
              <a:xfrm>
                <a:off x="9535629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6" name="Google Shape;1056;p48"/>
              <p:cNvSpPr/>
              <p:nvPr/>
            </p:nvSpPr>
            <p:spPr>
              <a:xfrm>
                <a:off x="9642080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7" name="Google Shape;1057;p48"/>
              <p:cNvSpPr/>
              <p:nvPr/>
            </p:nvSpPr>
            <p:spPr>
              <a:xfrm>
                <a:off x="9901555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8" name="Google Shape;1058;p48"/>
              <p:cNvSpPr/>
              <p:nvPr/>
            </p:nvSpPr>
            <p:spPr>
              <a:xfrm>
                <a:off x="9817503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9" name="Google Shape;1059;p48"/>
              <p:cNvSpPr/>
              <p:nvPr/>
            </p:nvSpPr>
            <p:spPr>
              <a:xfrm>
                <a:off x="9822160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60" name="Google Shape;1060;p48"/>
              <p:cNvSpPr/>
              <p:nvPr/>
            </p:nvSpPr>
            <p:spPr>
              <a:xfrm>
                <a:off x="9846555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1061" name="Google Shape;1061;p48"/>
            <p:cNvSpPr/>
            <p:nvPr/>
          </p:nvSpPr>
          <p:spPr>
            <a:xfrm>
              <a:off x="9681556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2" name="Google Shape;1062;p48"/>
            <p:cNvSpPr/>
            <p:nvPr/>
          </p:nvSpPr>
          <p:spPr>
            <a:xfrm>
              <a:off x="9696858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3" name="Google Shape;1063;p48"/>
            <p:cNvSpPr/>
            <p:nvPr/>
          </p:nvSpPr>
          <p:spPr>
            <a:xfrm>
              <a:off x="9910204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4" name="Google Shape;1064;p48"/>
            <p:cNvSpPr/>
            <p:nvPr/>
          </p:nvSpPr>
          <p:spPr>
            <a:xfrm>
              <a:off x="9914196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5" name="Google Shape;1065;p48"/>
            <p:cNvSpPr/>
            <p:nvPr/>
          </p:nvSpPr>
          <p:spPr>
            <a:xfrm>
              <a:off x="9750084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6" name="Google Shape;1066;p48"/>
            <p:cNvSpPr/>
            <p:nvPr/>
          </p:nvSpPr>
          <p:spPr>
            <a:xfrm>
              <a:off x="9910204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67" name="Google Shape;1067;p48"/>
          <p:cNvGrpSpPr/>
          <p:nvPr/>
        </p:nvGrpSpPr>
        <p:grpSpPr>
          <a:xfrm>
            <a:off x="2439617" y="843244"/>
            <a:ext cx="369868" cy="445629"/>
            <a:chOff x="3188566" y="1011374"/>
            <a:chExt cx="597525" cy="719918"/>
          </a:xfrm>
        </p:grpSpPr>
        <p:sp>
          <p:nvSpPr>
            <p:cNvPr id="1068" name="Google Shape;1068;p48"/>
            <p:cNvSpPr/>
            <p:nvPr/>
          </p:nvSpPr>
          <p:spPr>
            <a:xfrm>
              <a:off x="3249684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9" name="Google Shape;1069;p48"/>
            <p:cNvSpPr/>
            <p:nvPr/>
          </p:nvSpPr>
          <p:spPr>
            <a:xfrm>
              <a:off x="3188566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0" name="Google Shape;1070;p48"/>
            <p:cNvSpPr/>
            <p:nvPr/>
          </p:nvSpPr>
          <p:spPr>
            <a:xfrm>
              <a:off x="3494154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1" name="Google Shape;1071;p48"/>
            <p:cNvSpPr/>
            <p:nvPr/>
          </p:nvSpPr>
          <p:spPr>
            <a:xfrm>
              <a:off x="3277827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2" name="Google Shape;1072;p48"/>
          <p:cNvGrpSpPr/>
          <p:nvPr/>
        </p:nvGrpSpPr>
        <p:grpSpPr>
          <a:xfrm>
            <a:off x="3049347" y="843032"/>
            <a:ext cx="370755" cy="445841"/>
            <a:chOff x="4173591" y="1011032"/>
            <a:chExt cx="598958" cy="720261"/>
          </a:xfrm>
        </p:grpSpPr>
        <p:sp>
          <p:nvSpPr>
            <p:cNvPr id="1073" name="Google Shape;1073;p48"/>
            <p:cNvSpPr/>
            <p:nvPr/>
          </p:nvSpPr>
          <p:spPr>
            <a:xfrm>
              <a:off x="4483285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4" name="Google Shape;1074;p48"/>
            <p:cNvSpPr/>
            <p:nvPr/>
          </p:nvSpPr>
          <p:spPr>
            <a:xfrm>
              <a:off x="4233139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5" name="Google Shape;1075;p48"/>
            <p:cNvSpPr/>
            <p:nvPr/>
          </p:nvSpPr>
          <p:spPr>
            <a:xfrm>
              <a:off x="4173591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6" name="Google Shape;1076;p48"/>
            <p:cNvSpPr/>
            <p:nvPr/>
          </p:nvSpPr>
          <p:spPr>
            <a:xfrm>
              <a:off x="4488283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7" name="Google Shape;1077;p48"/>
            <p:cNvSpPr/>
            <p:nvPr/>
          </p:nvSpPr>
          <p:spPr>
            <a:xfrm>
              <a:off x="4295295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8" name="Google Shape;1078;p48"/>
          <p:cNvGrpSpPr/>
          <p:nvPr/>
        </p:nvGrpSpPr>
        <p:grpSpPr>
          <a:xfrm>
            <a:off x="3659965" y="843140"/>
            <a:ext cx="366917" cy="445733"/>
            <a:chOff x="5160050" y="1011207"/>
            <a:chExt cx="592758" cy="720086"/>
          </a:xfrm>
        </p:grpSpPr>
        <p:sp>
          <p:nvSpPr>
            <p:cNvPr id="1079" name="Google Shape;1079;p48"/>
            <p:cNvSpPr/>
            <p:nvPr/>
          </p:nvSpPr>
          <p:spPr>
            <a:xfrm>
              <a:off x="5266183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0" name="Google Shape;1080;p48"/>
            <p:cNvSpPr/>
            <p:nvPr/>
          </p:nvSpPr>
          <p:spPr>
            <a:xfrm>
              <a:off x="5468823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1" name="Google Shape;1081;p48"/>
            <p:cNvSpPr/>
            <p:nvPr/>
          </p:nvSpPr>
          <p:spPr>
            <a:xfrm>
              <a:off x="5471711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2" name="Google Shape;1082;p48"/>
            <p:cNvSpPr/>
            <p:nvPr/>
          </p:nvSpPr>
          <p:spPr>
            <a:xfrm>
              <a:off x="5358839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3" name="Google Shape;1083;p48"/>
            <p:cNvSpPr/>
            <p:nvPr/>
          </p:nvSpPr>
          <p:spPr>
            <a:xfrm>
              <a:off x="5160050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4" name="Google Shape;1084;p48"/>
            <p:cNvSpPr/>
            <p:nvPr/>
          </p:nvSpPr>
          <p:spPr>
            <a:xfrm>
              <a:off x="5164141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85" name="Google Shape;1085;p48"/>
          <p:cNvGrpSpPr/>
          <p:nvPr/>
        </p:nvGrpSpPr>
        <p:grpSpPr>
          <a:xfrm>
            <a:off x="614733" y="843134"/>
            <a:ext cx="364294" cy="445740"/>
            <a:chOff x="240450" y="1011196"/>
            <a:chExt cx="588520" cy="720096"/>
          </a:xfrm>
        </p:grpSpPr>
        <p:sp>
          <p:nvSpPr>
            <p:cNvPr id="1086" name="Google Shape;1086;p48"/>
            <p:cNvSpPr/>
            <p:nvPr/>
          </p:nvSpPr>
          <p:spPr>
            <a:xfrm>
              <a:off x="293121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7" name="Google Shape;1087;p48"/>
            <p:cNvSpPr/>
            <p:nvPr/>
          </p:nvSpPr>
          <p:spPr>
            <a:xfrm>
              <a:off x="240450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8" name="Google Shape;1088;p48"/>
            <p:cNvSpPr/>
            <p:nvPr/>
          </p:nvSpPr>
          <p:spPr>
            <a:xfrm>
              <a:off x="295526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9" name="Google Shape;1089;p48"/>
            <p:cNvSpPr/>
            <p:nvPr/>
          </p:nvSpPr>
          <p:spPr>
            <a:xfrm>
              <a:off x="317171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90" name="Google Shape;1090;p48"/>
          <p:cNvGrpSpPr/>
          <p:nvPr/>
        </p:nvGrpSpPr>
        <p:grpSpPr>
          <a:xfrm>
            <a:off x="7069016" y="843111"/>
            <a:ext cx="298405" cy="445762"/>
            <a:chOff x="10667402" y="1011159"/>
            <a:chExt cx="482075" cy="720133"/>
          </a:xfrm>
        </p:grpSpPr>
        <p:sp>
          <p:nvSpPr>
            <p:cNvPr id="1091" name="Google Shape;1091;p48"/>
            <p:cNvSpPr/>
            <p:nvPr/>
          </p:nvSpPr>
          <p:spPr>
            <a:xfrm>
              <a:off x="10667402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2" name="Google Shape;1092;p48"/>
            <p:cNvSpPr/>
            <p:nvPr/>
          </p:nvSpPr>
          <p:spPr>
            <a:xfrm>
              <a:off x="10776626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3" name="Google Shape;1093;p48"/>
            <p:cNvSpPr/>
            <p:nvPr/>
          </p:nvSpPr>
          <p:spPr>
            <a:xfrm>
              <a:off x="10686033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4" name="Google Shape;1094;p48"/>
            <p:cNvSpPr/>
            <p:nvPr/>
          </p:nvSpPr>
          <p:spPr>
            <a:xfrm>
              <a:off x="10685567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95" name="Google Shape;1095;p48"/>
          <p:cNvGrpSpPr/>
          <p:nvPr/>
        </p:nvGrpSpPr>
        <p:grpSpPr>
          <a:xfrm>
            <a:off x="5667881" y="797418"/>
            <a:ext cx="460705" cy="491455"/>
            <a:chOff x="8403855" y="937343"/>
            <a:chExt cx="744273" cy="793950"/>
          </a:xfrm>
        </p:grpSpPr>
        <p:sp>
          <p:nvSpPr>
            <p:cNvPr id="1096" name="Google Shape;1096;p48"/>
            <p:cNvSpPr/>
            <p:nvPr/>
          </p:nvSpPr>
          <p:spPr>
            <a:xfrm>
              <a:off x="8602363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7" name="Google Shape;1097;p48"/>
            <p:cNvSpPr/>
            <p:nvPr/>
          </p:nvSpPr>
          <p:spPr>
            <a:xfrm>
              <a:off x="8594270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8" name="Google Shape;1098;p48"/>
            <p:cNvSpPr/>
            <p:nvPr/>
          </p:nvSpPr>
          <p:spPr>
            <a:xfrm>
              <a:off x="8563925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9" name="Google Shape;1099;p48"/>
            <p:cNvSpPr/>
            <p:nvPr/>
          </p:nvSpPr>
          <p:spPr>
            <a:xfrm>
              <a:off x="8564652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0" name="Google Shape;1100;p48"/>
            <p:cNvSpPr/>
            <p:nvPr/>
          </p:nvSpPr>
          <p:spPr>
            <a:xfrm>
              <a:off x="8664810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01" name="Google Shape;1101;p48"/>
            <p:cNvGrpSpPr/>
            <p:nvPr/>
          </p:nvGrpSpPr>
          <p:grpSpPr>
            <a:xfrm>
              <a:off x="8403855" y="937343"/>
              <a:ext cx="744273" cy="793950"/>
              <a:chOff x="6199241" y="1588001"/>
              <a:chExt cx="744273" cy="793950"/>
            </a:xfrm>
          </p:grpSpPr>
          <p:sp>
            <p:nvSpPr>
              <p:cNvPr id="1102" name="Google Shape;1102;p48"/>
              <p:cNvSpPr/>
              <p:nvPr/>
            </p:nvSpPr>
            <p:spPr>
              <a:xfrm>
                <a:off x="6761216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3" name="Google Shape;1103;p48"/>
              <p:cNvSpPr/>
              <p:nvPr/>
            </p:nvSpPr>
            <p:spPr>
              <a:xfrm>
                <a:off x="6843494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4" name="Google Shape;1104;p48"/>
              <p:cNvSpPr/>
              <p:nvPr/>
            </p:nvSpPr>
            <p:spPr>
              <a:xfrm>
                <a:off x="6761216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5" name="Google Shape;1105;p48"/>
              <p:cNvSpPr/>
              <p:nvPr/>
            </p:nvSpPr>
            <p:spPr>
              <a:xfrm>
                <a:off x="6305693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6" name="Google Shape;1106;p48"/>
              <p:cNvSpPr/>
              <p:nvPr/>
            </p:nvSpPr>
            <p:spPr>
              <a:xfrm>
                <a:off x="6199241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7" name="Google Shape;1107;p48"/>
              <p:cNvSpPr/>
              <p:nvPr/>
            </p:nvSpPr>
            <p:spPr>
              <a:xfrm>
                <a:off x="6305693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8" name="Google Shape;1108;p48"/>
              <p:cNvSpPr/>
              <p:nvPr/>
            </p:nvSpPr>
            <p:spPr>
              <a:xfrm>
                <a:off x="6565168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9" name="Google Shape;1109;p48"/>
              <p:cNvSpPr/>
              <p:nvPr/>
            </p:nvSpPr>
            <p:spPr>
              <a:xfrm>
                <a:off x="6481116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0" name="Google Shape;1110;p48"/>
              <p:cNvSpPr/>
              <p:nvPr/>
            </p:nvSpPr>
            <p:spPr>
              <a:xfrm>
                <a:off x="6485773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1" name="Google Shape;1111;p48"/>
              <p:cNvSpPr/>
              <p:nvPr/>
            </p:nvSpPr>
            <p:spPr>
              <a:xfrm>
                <a:off x="6510168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12" name="Google Shape;1112;p48"/>
          <p:cNvGrpSpPr/>
          <p:nvPr/>
        </p:nvGrpSpPr>
        <p:grpSpPr>
          <a:xfrm>
            <a:off x="4266745" y="797418"/>
            <a:ext cx="460705" cy="491455"/>
            <a:chOff x="6140309" y="937343"/>
            <a:chExt cx="744273" cy="793950"/>
          </a:xfrm>
        </p:grpSpPr>
        <p:sp>
          <p:nvSpPr>
            <p:cNvPr id="1113" name="Google Shape;1113;p48"/>
            <p:cNvSpPr/>
            <p:nvPr/>
          </p:nvSpPr>
          <p:spPr>
            <a:xfrm>
              <a:off x="6300487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4" name="Google Shape;1114;p48"/>
            <p:cNvSpPr/>
            <p:nvPr/>
          </p:nvSpPr>
          <p:spPr>
            <a:xfrm>
              <a:off x="6298228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5" name="Google Shape;1115;p48"/>
            <p:cNvSpPr/>
            <p:nvPr/>
          </p:nvSpPr>
          <p:spPr>
            <a:xfrm>
              <a:off x="6361447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16" name="Google Shape;1116;p48"/>
            <p:cNvGrpSpPr/>
            <p:nvPr/>
          </p:nvGrpSpPr>
          <p:grpSpPr>
            <a:xfrm>
              <a:off x="6140309" y="937343"/>
              <a:ext cx="744273" cy="793950"/>
              <a:chOff x="6199241" y="1588001"/>
              <a:chExt cx="744273" cy="793950"/>
            </a:xfrm>
          </p:grpSpPr>
          <p:sp>
            <p:nvSpPr>
              <p:cNvPr id="1117" name="Google Shape;1117;p48"/>
              <p:cNvSpPr/>
              <p:nvPr/>
            </p:nvSpPr>
            <p:spPr>
              <a:xfrm>
                <a:off x="6761216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8" name="Google Shape;1118;p48"/>
              <p:cNvSpPr/>
              <p:nvPr/>
            </p:nvSpPr>
            <p:spPr>
              <a:xfrm>
                <a:off x="6843494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9" name="Google Shape;1119;p48"/>
              <p:cNvSpPr/>
              <p:nvPr/>
            </p:nvSpPr>
            <p:spPr>
              <a:xfrm>
                <a:off x="6761216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0" name="Google Shape;1120;p48"/>
              <p:cNvSpPr/>
              <p:nvPr/>
            </p:nvSpPr>
            <p:spPr>
              <a:xfrm>
                <a:off x="6305693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1" name="Google Shape;1121;p48"/>
              <p:cNvSpPr/>
              <p:nvPr/>
            </p:nvSpPr>
            <p:spPr>
              <a:xfrm>
                <a:off x="6199241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2" name="Google Shape;1122;p48"/>
              <p:cNvSpPr/>
              <p:nvPr/>
            </p:nvSpPr>
            <p:spPr>
              <a:xfrm>
                <a:off x="6305693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3" name="Google Shape;1123;p48"/>
              <p:cNvSpPr/>
              <p:nvPr/>
            </p:nvSpPr>
            <p:spPr>
              <a:xfrm>
                <a:off x="6565168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4" name="Google Shape;1124;p48"/>
              <p:cNvSpPr/>
              <p:nvPr/>
            </p:nvSpPr>
            <p:spPr>
              <a:xfrm>
                <a:off x="6481116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5" name="Google Shape;1125;p48"/>
              <p:cNvSpPr/>
              <p:nvPr/>
            </p:nvSpPr>
            <p:spPr>
              <a:xfrm>
                <a:off x="6485773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6" name="Google Shape;1126;p48"/>
              <p:cNvSpPr/>
              <p:nvPr/>
            </p:nvSpPr>
            <p:spPr>
              <a:xfrm>
                <a:off x="6510168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27" name="Google Shape;1127;p48"/>
          <p:cNvGrpSpPr/>
          <p:nvPr/>
        </p:nvGrpSpPr>
        <p:grpSpPr>
          <a:xfrm>
            <a:off x="4967313" y="797418"/>
            <a:ext cx="460705" cy="491455"/>
            <a:chOff x="7272082" y="937343"/>
            <a:chExt cx="744273" cy="793950"/>
          </a:xfrm>
        </p:grpSpPr>
        <p:sp>
          <p:nvSpPr>
            <p:cNvPr id="1128" name="Google Shape;1128;p48"/>
            <p:cNvSpPr/>
            <p:nvPr/>
          </p:nvSpPr>
          <p:spPr>
            <a:xfrm>
              <a:off x="7646735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9" name="Google Shape;1129;p48"/>
            <p:cNvSpPr/>
            <p:nvPr/>
          </p:nvSpPr>
          <p:spPr>
            <a:xfrm>
              <a:off x="7423432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0" name="Google Shape;1130;p48"/>
            <p:cNvSpPr/>
            <p:nvPr/>
          </p:nvSpPr>
          <p:spPr>
            <a:xfrm>
              <a:off x="7646735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1" name="Google Shape;1131;p48"/>
            <p:cNvSpPr/>
            <p:nvPr/>
          </p:nvSpPr>
          <p:spPr>
            <a:xfrm>
              <a:off x="7438537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32" name="Google Shape;1132;p48"/>
            <p:cNvGrpSpPr/>
            <p:nvPr/>
          </p:nvGrpSpPr>
          <p:grpSpPr>
            <a:xfrm>
              <a:off x="7272082" y="937343"/>
              <a:ext cx="744273" cy="793950"/>
              <a:chOff x="6199241" y="1588001"/>
              <a:chExt cx="744273" cy="793950"/>
            </a:xfrm>
          </p:grpSpPr>
          <p:sp>
            <p:nvSpPr>
              <p:cNvPr id="1133" name="Google Shape;1133;p48"/>
              <p:cNvSpPr/>
              <p:nvPr/>
            </p:nvSpPr>
            <p:spPr>
              <a:xfrm>
                <a:off x="6761216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4" name="Google Shape;1134;p48"/>
              <p:cNvSpPr/>
              <p:nvPr/>
            </p:nvSpPr>
            <p:spPr>
              <a:xfrm>
                <a:off x="6843494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5" name="Google Shape;1135;p48"/>
              <p:cNvSpPr/>
              <p:nvPr/>
            </p:nvSpPr>
            <p:spPr>
              <a:xfrm>
                <a:off x="6761216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6" name="Google Shape;1136;p48"/>
              <p:cNvSpPr/>
              <p:nvPr/>
            </p:nvSpPr>
            <p:spPr>
              <a:xfrm>
                <a:off x="6305693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7" name="Google Shape;1137;p48"/>
              <p:cNvSpPr/>
              <p:nvPr/>
            </p:nvSpPr>
            <p:spPr>
              <a:xfrm>
                <a:off x="6199241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8" name="Google Shape;1138;p48"/>
              <p:cNvSpPr/>
              <p:nvPr/>
            </p:nvSpPr>
            <p:spPr>
              <a:xfrm>
                <a:off x="6305693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9" name="Google Shape;1139;p48"/>
              <p:cNvSpPr/>
              <p:nvPr/>
            </p:nvSpPr>
            <p:spPr>
              <a:xfrm>
                <a:off x="6565168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0" name="Google Shape;1140;p48"/>
              <p:cNvSpPr/>
              <p:nvPr/>
            </p:nvSpPr>
            <p:spPr>
              <a:xfrm>
                <a:off x="6481116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1" name="Google Shape;1141;p48"/>
              <p:cNvSpPr/>
              <p:nvPr/>
            </p:nvSpPr>
            <p:spPr>
              <a:xfrm>
                <a:off x="6485773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2" name="Google Shape;1142;p48"/>
              <p:cNvSpPr/>
              <p:nvPr/>
            </p:nvSpPr>
            <p:spPr>
              <a:xfrm>
                <a:off x="6510168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43" name="Google Shape;1143;p48"/>
          <p:cNvGrpSpPr/>
          <p:nvPr/>
        </p:nvGrpSpPr>
        <p:grpSpPr>
          <a:xfrm>
            <a:off x="2507423" y="2986973"/>
            <a:ext cx="445779" cy="400764"/>
            <a:chOff x="3412531" y="4460423"/>
            <a:chExt cx="720160" cy="647438"/>
          </a:xfrm>
        </p:grpSpPr>
        <p:sp>
          <p:nvSpPr>
            <p:cNvPr id="1144" name="Google Shape;1144;p48"/>
            <p:cNvSpPr/>
            <p:nvPr/>
          </p:nvSpPr>
          <p:spPr>
            <a:xfrm>
              <a:off x="3590815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5" name="Google Shape;1145;p48"/>
            <p:cNvSpPr/>
            <p:nvPr/>
          </p:nvSpPr>
          <p:spPr>
            <a:xfrm>
              <a:off x="3635896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6" name="Google Shape;1146;p48"/>
            <p:cNvSpPr/>
            <p:nvPr/>
          </p:nvSpPr>
          <p:spPr>
            <a:xfrm>
              <a:off x="3414117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7" name="Google Shape;1147;p48"/>
            <p:cNvSpPr/>
            <p:nvPr/>
          </p:nvSpPr>
          <p:spPr>
            <a:xfrm>
              <a:off x="3502466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8" name="Google Shape;1148;p48"/>
            <p:cNvSpPr/>
            <p:nvPr/>
          </p:nvSpPr>
          <p:spPr>
            <a:xfrm>
              <a:off x="3458745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9" name="Google Shape;1149;p48"/>
            <p:cNvSpPr/>
            <p:nvPr/>
          </p:nvSpPr>
          <p:spPr>
            <a:xfrm>
              <a:off x="3546414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0" name="Google Shape;1150;p48"/>
            <p:cNvSpPr/>
            <p:nvPr/>
          </p:nvSpPr>
          <p:spPr>
            <a:xfrm>
              <a:off x="3412531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1" name="Google Shape;1151;p48"/>
          <p:cNvGrpSpPr/>
          <p:nvPr/>
        </p:nvGrpSpPr>
        <p:grpSpPr>
          <a:xfrm>
            <a:off x="584308" y="2972048"/>
            <a:ext cx="445680" cy="430613"/>
            <a:chOff x="191299" y="4436312"/>
            <a:chExt cx="720000" cy="695660"/>
          </a:xfrm>
        </p:grpSpPr>
        <p:sp>
          <p:nvSpPr>
            <p:cNvPr id="1152" name="Google Shape;1152;p48"/>
            <p:cNvSpPr/>
            <p:nvPr/>
          </p:nvSpPr>
          <p:spPr>
            <a:xfrm>
              <a:off x="191299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3" name="Google Shape;1153;p48"/>
            <p:cNvSpPr/>
            <p:nvPr/>
          </p:nvSpPr>
          <p:spPr>
            <a:xfrm>
              <a:off x="285621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4" name="Google Shape;1154;p48"/>
            <p:cNvSpPr/>
            <p:nvPr/>
          </p:nvSpPr>
          <p:spPr>
            <a:xfrm>
              <a:off x="198103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5" name="Google Shape;1155;p48"/>
            <p:cNvSpPr/>
            <p:nvPr/>
          </p:nvSpPr>
          <p:spPr>
            <a:xfrm>
              <a:off x="373374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6" name="Google Shape;1156;p48"/>
          <p:cNvGrpSpPr/>
          <p:nvPr/>
        </p:nvGrpSpPr>
        <p:grpSpPr>
          <a:xfrm>
            <a:off x="3789530" y="2964459"/>
            <a:ext cx="445833" cy="445792"/>
            <a:chOff x="5560070" y="4424051"/>
            <a:chExt cx="720246" cy="720181"/>
          </a:xfrm>
        </p:grpSpPr>
        <p:sp>
          <p:nvSpPr>
            <p:cNvPr id="1157" name="Google Shape;1157;p48"/>
            <p:cNvSpPr/>
            <p:nvPr/>
          </p:nvSpPr>
          <p:spPr>
            <a:xfrm>
              <a:off x="5560070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8" name="Google Shape;1158;p48"/>
            <p:cNvSpPr/>
            <p:nvPr/>
          </p:nvSpPr>
          <p:spPr>
            <a:xfrm>
              <a:off x="5560070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9" name="Google Shape;1159;p48"/>
            <p:cNvSpPr/>
            <p:nvPr/>
          </p:nvSpPr>
          <p:spPr>
            <a:xfrm>
              <a:off x="5924666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0" name="Google Shape;1160;p48"/>
            <p:cNvSpPr/>
            <p:nvPr/>
          </p:nvSpPr>
          <p:spPr>
            <a:xfrm>
              <a:off x="5924666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61" name="Google Shape;1161;p48"/>
          <p:cNvGrpSpPr/>
          <p:nvPr/>
        </p:nvGrpSpPr>
        <p:grpSpPr>
          <a:xfrm>
            <a:off x="1225291" y="2984013"/>
            <a:ext cx="445680" cy="406684"/>
            <a:chOff x="1264954" y="4455641"/>
            <a:chExt cx="720000" cy="657002"/>
          </a:xfrm>
        </p:grpSpPr>
        <p:sp>
          <p:nvSpPr>
            <p:cNvPr id="1162" name="Google Shape;1162;p48"/>
            <p:cNvSpPr/>
            <p:nvPr/>
          </p:nvSpPr>
          <p:spPr>
            <a:xfrm>
              <a:off x="1264954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3" name="Google Shape;1163;p48"/>
            <p:cNvSpPr/>
            <p:nvPr/>
          </p:nvSpPr>
          <p:spPr>
            <a:xfrm>
              <a:off x="1479945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4" name="Google Shape;1164;p48"/>
            <p:cNvSpPr/>
            <p:nvPr/>
          </p:nvSpPr>
          <p:spPr>
            <a:xfrm>
              <a:off x="1410046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5" name="Google Shape;1165;p48"/>
            <p:cNvSpPr/>
            <p:nvPr/>
          </p:nvSpPr>
          <p:spPr>
            <a:xfrm>
              <a:off x="1273113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6" name="Google Shape;1166;p48"/>
            <p:cNvSpPr/>
            <p:nvPr/>
          </p:nvSpPr>
          <p:spPr>
            <a:xfrm>
              <a:off x="1342351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67" name="Google Shape;1167;p48"/>
          <p:cNvGrpSpPr/>
          <p:nvPr/>
        </p:nvGrpSpPr>
        <p:grpSpPr>
          <a:xfrm>
            <a:off x="1866320" y="2983429"/>
            <a:ext cx="445680" cy="407853"/>
            <a:chOff x="2338682" y="4454697"/>
            <a:chExt cx="720000" cy="658889"/>
          </a:xfrm>
        </p:grpSpPr>
        <p:sp>
          <p:nvSpPr>
            <p:cNvPr id="1168" name="Google Shape;1168;p48"/>
            <p:cNvSpPr/>
            <p:nvPr/>
          </p:nvSpPr>
          <p:spPr>
            <a:xfrm>
              <a:off x="2338682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9" name="Google Shape;1169;p48"/>
            <p:cNvSpPr/>
            <p:nvPr/>
          </p:nvSpPr>
          <p:spPr>
            <a:xfrm>
              <a:off x="2457954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0" name="Google Shape;1170;p48"/>
            <p:cNvSpPr/>
            <p:nvPr/>
          </p:nvSpPr>
          <p:spPr>
            <a:xfrm>
              <a:off x="2573236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1" name="Google Shape;1171;p48"/>
            <p:cNvSpPr/>
            <p:nvPr/>
          </p:nvSpPr>
          <p:spPr>
            <a:xfrm>
              <a:off x="2515817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2" name="Google Shape;1172;p48"/>
            <p:cNvSpPr/>
            <p:nvPr/>
          </p:nvSpPr>
          <p:spPr>
            <a:xfrm>
              <a:off x="2344668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3" name="Google Shape;1173;p48"/>
            <p:cNvSpPr/>
            <p:nvPr/>
          </p:nvSpPr>
          <p:spPr>
            <a:xfrm>
              <a:off x="2401865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4" name="Google Shape;1174;p48"/>
          <p:cNvGrpSpPr/>
          <p:nvPr/>
        </p:nvGrpSpPr>
        <p:grpSpPr>
          <a:xfrm>
            <a:off x="3148591" y="2985387"/>
            <a:ext cx="445549" cy="403935"/>
            <a:chOff x="4486486" y="4457861"/>
            <a:chExt cx="719788" cy="652561"/>
          </a:xfrm>
        </p:grpSpPr>
        <p:sp>
          <p:nvSpPr>
            <p:cNvPr id="1175" name="Google Shape;1175;p48"/>
            <p:cNvSpPr/>
            <p:nvPr/>
          </p:nvSpPr>
          <p:spPr>
            <a:xfrm>
              <a:off x="4842804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6" name="Google Shape;1176;p48"/>
            <p:cNvSpPr/>
            <p:nvPr/>
          </p:nvSpPr>
          <p:spPr>
            <a:xfrm>
              <a:off x="4486486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7" name="Google Shape;1177;p48"/>
            <p:cNvSpPr/>
            <p:nvPr/>
          </p:nvSpPr>
          <p:spPr>
            <a:xfrm>
              <a:off x="4678334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8" name="Google Shape;1178;p48"/>
          <p:cNvGrpSpPr/>
          <p:nvPr/>
        </p:nvGrpSpPr>
        <p:grpSpPr>
          <a:xfrm>
            <a:off x="4430752" y="2975824"/>
            <a:ext cx="445818" cy="423063"/>
            <a:chOff x="6634111" y="4442411"/>
            <a:chExt cx="720224" cy="683463"/>
          </a:xfrm>
        </p:grpSpPr>
        <p:sp>
          <p:nvSpPr>
            <p:cNvPr id="1179" name="Google Shape;1179;p48"/>
            <p:cNvSpPr/>
            <p:nvPr/>
          </p:nvSpPr>
          <p:spPr>
            <a:xfrm>
              <a:off x="6994327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0" name="Google Shape;1180;p48"/>
            <p:cNvSpPr/>
            <p:nvPr/>
          </p:nvSpPr>
          <p:spPr>
            <a:xfrm>
              <a:off x="6993699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1" name="Google Shape;1181;p48"/>
            <p:cNvSpPr/>
            <p:nvPr/>
          </p:nvSpPr>
          <p:spPr>
            <a:xfrm>
              <a:off x="6713740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2" name="Google Shape;1182;p48"/>
            <p:cNvSpPr/>
            <p:nvPr/>
          </p:nvSpPr>
          <p:spPr>
            <a:xfrm>
              <a:off x="6634111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3" name="Google Shape;1183;p48"/>
            <p:cNvSpPr/>
            <p:nvPr/>
          </p:nvSpPr>
          <p:spPr>
            <a:xfrm>
              <a:off x="6862730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84" name="Google Shape;1184;p48"/>
          <p:cNvGrpSpPr/>
          <p:nvPr/>
        </p:nvGrpSpPr>
        <p:grpSpPr>
          <a:xfrm>
            <a:off x="5071960" y="2973621"/>
            <a:ext cx="445779" cy="427468"/>
            <a:chOff x="7708130" y="4438852"/>
            <a:chExt cx="720160" cy="690579"/>
          </a:xfrm>
        </p:grpSpPr>
        <p:sp>
          <p:nvSpPr>
            <p:cNvPr id="1185" name="Google Shape;1185;p48"/>
            <p:cNvSpPr/>
            <p:nvPr/>
          </p:nvSpPr>
          <p:spPr>
            <a:xfrm>
              <a:off x="7811327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6" name="Google Shape;1186;p48"/>
            <p:cNvSpPr/>
            <p:nvPr/>
          </p:nvSpPr>
          <p:spPr>
            <a:xfrm>
              <a:off x="8068654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7" name="Google Shape;1187;p48"/>
            <p:cNvSpPr/>
            <p:nvPr/>
          </p:nvSpPr>
          <p:spPr>
            <a:xfrm>
              <a:off x="8068654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8" name="Google Shape;1188;p48"/>
            <p:cNvSpPr/>
            <p:nvPr/>
          </p:nvSpPr>
          <p:spPr>
            <a:xfrm>
              <a:off x="8068654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9" name="Google Shape;1189;p48"/>
            <p:cNvSpPr/>
            <p:nvPr/>
          </p:nvSpPr>
          <p:spPr>
            <a:xfrm>
              <a:off x="7708130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0" name="Google Shape;1190;p48"/>
            <p:cNvSpPr/>
            <p:nvPr/>
          </p:nvSpPr>
          <p:spPr>
            <a:xfrm>
              <a:off x="7811327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1" name="Google Shape;1191;p48"/>
          <p:cNvGrpSpPr/>
          <p:nvPr/>
        </p:nvGrpSpPr>
        <p:grpSpPr>
          <a:xfrm>
            <a:off x="6354305" y="2987570"/>
            <a:ext cx="445629" cy="399565"/>
            <a:chOff x="9512779" y="4425243"/>
            <a:chExt cx="719918" cy="645502"/>
          </a:xfrm>
        </p:grpSpPr>
        <p:sp>
          <p:nvSpPr>
            <p:cNvPr id="1192" name="Google Shape;1192;p48"/>
            <p:cNvSpPr/>
            <p:nvPr/>
          </p:nvSpPr>
          <p:spPr>
            <a:xfrm>
              <a:off x="9859143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3" name="Google Shape;1193;p48"/>
            <p:cNvSpPr/>
            <p:nvPr/>
          </p:nvSpPr>
          <p:spPr>
            <a:xfrm>
              <a:off x="9701563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4" name="Google Shape;1194;p48"/>
            <p:cNvSpPr/>
            <p:nvPr/>
          </p:nvSpPr>
          <p:spPr>
            <a:xfrm>
              <a:off x="9512779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5" name="Google Shape;1195;p48"/>
          <p:cNvGrpSpPr/>
          <p:nvPr/>
        </p:nvGrpSpPr>
        <p:grpSpPr>
          <a:xfrm>
            <a:off x="6995322" y="2976371"/>
            <a:ext cx="445785" cy="421964"/>
            <a:chOff x="10548349" y="4407150"/>
            <a:chExt cx="720170" cy="681687"/>
          </a:xfrm>
        </p:grpSpPr>
        <p:sp>
          <p:nvSpPr>
            <p:cNvPr id="1196" name="Google Shape;1196;p48"/>
            <p:cNvSpPr/>
            <p:nvPr/>
          </p:nvSpPr>
          <p:spPr>
            <a:xfrm>
              <a:off x="10548349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7" name="Google Shape;1197;p48"/>
            <p:cNvSpPr/>
            <p:nvPr/>
          </p:nvSpPr>
          <p:spPr>
            <a:xfrm>
              <a:off x="10566991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8" name="Google Shape;1198;p48"/>
            <p:cNvSpPr/>
            <p:nvPr/>
          </p:nvSpPr>
          <p:spPr>
            <a:xfrm>
              <a:off x="10919420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9" name="Google Shape;1199;p48"/>
            <p:cNvSpPr/>
            <p:nvPr/>
          </p:nvSpPr>
          <p:spPr>
            <a:xfrm>
              <a:off x="10856613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0" name="Google Shape;1200;p48"/>
          <p:cNvGrpSpPr/>
          <p:nvPr/>
        </p:nvGrpSpPr>
        <p:grpSpPr>
          <a:xfrm>
            <a:off x="5713112" y="2984485"/>
            <a:ext cx="445805" cy="405735"/>
            <a:chOff x="8476927" y="4420259"/>
            <a:chExt cx="720202" cy="655469"/>
          </a:xfrm>
        </p:grpSpPr>
        <p:sp>
          <p:nvSpPr>
            <p:cNvPr id="1201" name="Google Shape;1201;p48"/>
            <p:cNvSpPr/>
            <p:nvPr/>
          </p:nvSpPr>
          <p:spPr>
            <a:xfrm>
              <a:off x="8476927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2" name="Google Shape;1202;p48"/>
            <p:cNvSpPr/>
            <p:nvPr/>
          </p:nvSpPr>
          <p:spPr>
            <a:xfrm>
              <a:off x="8866628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3" name="Google Shape;1203;p48"/>
            <p:cNvSpPr/>
            <p:nvPr/>
          </p:nvSpPr>
          <p:spPr>
            <a:xfrm>
              <a:off x="8742110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4" name="Google Shape;1204;p48"/>
            <p:cNvSpPr/>
            <p:nvPr/>
          </p:nvSpPr>
          <p:spPr>
            <a:xfrm>
              <a:off x="8624686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5" name="Google Shape;1205;p48"/>
            <p:cNvSpPr/>
            <p:nvPr/>
          </p:nvSpPr>
          <p:spPr>
            <a:xfrm>
              <a:off x="8622729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6" name="Google Shape;1206;p48"/>
            <p:cNvSpPr/>
            <p:nvPr/>
          </p:nvSpPr>
          <p:spPr>
            <a:xfrm>
              <a:off x="8866628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7" name="Google Shape;1207;p48"/>
          <p:cNvGrpSpPr/>
          <p:nvPr/>
        </p:nvGrpSpPr>
        <p:grpSpPr>
          <a:xfrm>
            <a:off x="2515982" y="2283047"/>
            <a:ext cx="445812" cy="394518"/>
            <a:chOff x="1144562" y="3225422"/>
            <a:chExt cx="720214" cy="637347"/>
          </a:xfrm>
        </p:grpSpPr>
        <p:sp>
          <p:nvSpPr>
            <p:cNvPr id="1208" name="Google Shape;1208;p48"/>
            <p:cNvSpPr/>
            <p:nvPr/>
          </p:nvSpPr>
          <p:spPr>
            <a:xfrm>
              <a:off x="1408350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9" name="Google Shape;1209;p48"/>
            <p:cNvSpPr/>
            <p:nvPr/>
          </p:nvSpPr>
          <p:spPr>
            <a:xfrm>
              <a:off x="1634454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0" name="Google Shape;1210;p48"/>
            <p:cNvSpPr/>
            <p:nvPr/>
          </p:nvSpPr>
          <p:spPr>
            <a:xfrm>
              <a:off x="1408350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1" name="Google Shape;1211;p48"/>
            <p:cNvSpPr/>
            <p:nvPr/>
          </p:nvSpPr>
          <p:spPr>
            <a:xfrm>
              <a:off x="1584912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2" name="Google Shape;1212;p48"/>
            <p:cNvSpPr/>
            <p:nvPr/>
          </p:nvSpPr>
          <p:spPr>
            <a:xfrm>
              <a:off x="1492415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3" name="Google Shape;1213;p48"/>
            <p:cNvSpPr/>
            <p:nvPr/>
          </p:nvSpPr>
          <p:spPr>
            <a:xfrm>
              <a:off x="1155630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4" name="Google Shape;1214;p48"/>
            <p:cNvSpPr/>
            <p:nvPr/>
          </p:nvSpPr>
          <p:spPr>
            <a:xfrm>
              <a:off x="1144562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15" name="Google Shape;1215;p48"/>
          <p:cNvGrpSpPr/>
          <p:nvPr/>
        </p:nvGrpSpPr>
        <p:grpSpPr>
          <a:xfrm>
            <a:off x="3207373" y="2300567"/>
            <a:ext cx="445767" cy="359478"/>
            <a:chOff x="2229306" y="3253725"/>
            <a:chExt cx="720141" cy="580739"/>
          </a:xfrm>
        </p:grpSpPr>
        <p:sp>
          <p:nvSpPr>
            <p:cNvPr id="1216" name="Google Shape;1216;p48"/>
            <p:cNvSpPr/>
            <p:nvPr/>
          </p:nvSpPr>
          <p:spPr>
            <a:xfrm>
              <a:off x="2229306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7" name="Google Shape;1217;p48"/>
            <p:cNvSpPr/>
            <p:nvPr/>
          </p:nvSpPr>
          <p:spPr>
            <a:xfrm>
              <a:off x="2537333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8" name="Google Shape;1218;p48"/>
            <p:cNvSpPr/>
            <p:nvPr/>
          </p:nvSpPr>
          <p:spPr>
            <a:xfrm>
              <a:off x="2269202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9" name="Google Shape;1219;p48"/>
            <p:cNvSpPr/>
            <p:nvPr/>
          </p:nvSpPr>
          <p:spPr>
            <a:xfrm>
              <a:off x="2600186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0" name="Google Shape;1220;p48"/>
          <p:cNvGrpSpPr/>
          <p:nvPr/>
        </p:nvGrpSpPr>
        <p:grpSpPr>
          <a:xfrm>
            <a:off x="4590044" y="2257535"/>
            <a:ext cx="443879" cy="445541"/>
            <a:chOff x="4398614" y="3184208"/>
            <a:chExt cx="717090" cy="719775"/>
          </a:xfrm>
        </p:grpSpPr>
        <p:sp>
          <p:nvSpPr>
            <p:cNvPr id="1221" name="Google Shape;1221;p48"/>
            <p:cNvSpPr/>
            <p:nvPr/>
          </p:nvSpPr>
          <p:spPr>
            <a:xfrm>
              <a:off x="4777191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2" name="Google Shape;1222;p48"/>
            <p:cNvSpPr/>
            <p:nvPr/>
          </p:nvSpPr>
          <p:spPr>
            <a:xfrm>
              <a:off x="4417053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3" name="Google Shape;1223;p48"/>
            <p:cNvSpPr/>
            <p:nvPr/>
          </p:nvSpPr>
          <p:spPr>
            <a:xfrm>
              <a:off x="4398614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4" name="Google Shape;1224;p48"/>
          <p:cNvGrpSpPr/>
          <p:nvPr/>
        </p:nvGrpSpPr>
        <p:grpSpPr>
          <a:xfrm>
            <a:off x="3898720" y="2286500"/>
            <a:ext cx="445746" cy="387612"/>
            <a:chOff x="3313977" y="3231000"/>
            <a:chExt cx="720106" cy="626190"/>
          </a:xfrm>
        </p:grpSpPr>
        <p:sp>
          <p:nvSpPr>
            <p:cNvPr id="1225" name="Google Shape;1225;p48"/>
            <p:cNvSpPr/>
            <p:nvPr/>
          </p:nvSpPr>
          <p:spPr>
            <a:xfrm>
              <a:off x="3313977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6" name="Google Shape;1226;p48"/>
            <p:cNvSpPr/>
            <p:nvPr/>
          </p:nvSpPr>
          <p:spPr>
            <a:xfrm>
              <a:off x="3377334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7" name="Google Shape;1227;p48"/>
            <p:cNvSpPr/>
            <p:nvPr/>
          </p:nvSpPr>
          <p:spPr>
            <a:xfrm>
              <a:off x="3694805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8" name="Google Shape;1228;p48"/>
          <p:cNvGrpSpPr/>
          <p:nvPr/>
        </p:nvGrpSpPr>
        <p:grpSpPr>
          <a:xfrm>
            <a:off x="5970807" y="2257496"/>
            <a:ext cx="443283" cy="445620"/>
            <a:chOff x="6564839" y="3184144"/>
            <a:chExt cx="716128" cy="719903"/>
          </a:xfrm>
        </p:grpSpPr>
        <p:sp>
          <p:nvSpPr>
            <p:cNvPr id="1229" name="Google Shape;1229;p48"/>
            <p:cNvSpPr/>
            <p:nvPr/>
          </p:nvSpPr>
          <p:spPr>
            <a:xfrm>
              <a:off x="6937903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0" name="Google Shape;1230;p48"/>
            <p:cNvSpPr/>
            <p:nvPr/>
          </p:nvSpPr>
          <p:spPr>
            <a:xfrm>
              <a:off x="6564839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1" name="Google Shape;1231;p48"/>
            <p:cNvSpPr/>
            <p:nvPr/>
          </p:nvSpPr>
          <p:spPr>
            <a:xfrm>
              <a:off x="6809436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2" name="Google Shape;1232;p48"/>
            <p:cNvSpPr/>
            <p:nvPr/>
          </p:nvSpPr>
          <p:spPr>
            <a:xfrm>
              <a:off x="6809436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33" name="Google Shape;1233;p48"/>
          <p:cNvGrpSpPr/>
          <p:nvPr/>
        </p:nvGrpSpPr>
        <p:grpSpPr>
          <a:xfrm>
            <a:off x="5279501" y="2257448"/>
            <a:ext cx="445727" cy="445714"/>
            <a:chOff x="5480233" y="3184067"/>
            <a:chExt cx="720076" cy="720055"/>
          </a:xfrm>
        </p:grpSpPr>
        <p:sp>
          <p:nvSpPr>
            <p:cNvPr id="1234" name="Google Shape;1234;p48"/>
            <p:cNvSpPr/>
            <p:nvPr/>
          </p:nvSpPr>
          <p:spPr>
            <a:xfrm>
              <a:off x="5841697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5" name="Google Shape;1235;p48"/>
            <p:cNvSpPr/>
            <p:nvPr/>
          </p:nvSpPr>
          <p:spPr>
            <a:xfrm>
              <a:off x="5480233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6" name="Google Shape;1236;p48"/>
            <p:cNvSpPr/>
            <p:nvPr/>
          </p:nvSpPr>
          <p:spPr>
            <a:xfrm>
              <a:off x="5482847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7" name="Google Shape;1237;p48"/>
            <p:cNvSpPr/>
            <p:nvPr/>
          </p:nvSpPr>
          <p:spPr>
            <a:xfrm>
              <a:off x="5777057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38" name="Google Shape;1238;p48"/>
          <p:cNvGrpSpPr/>
          <p:nvPr/>
        </p:nvGrpSpPr>
        <p:grpSpPr>
          <a:xfrm>
            <a:off x="1966706" y="2257393"/>
            <a:ext cx="303698" cy="445825"/>
            <a:chOff x="289405" y="3183978"/>
            <a:chExt cx="490627" cy="720234"/>
          </a:xfrm>
        </p:grpSpPr>
        <p:sp>
          <p:nvSpPr>
            <p:cNvPr id="1239" name="Google Shape;1239;p48"/>
            <p:cNvSpPr/>
            <p:nvPr/>
          </p:nvSpPr>
          <p:spPr>
            <a:xfrm>
              <a:off x="415119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0" name="Google Shape;1240;p48"/>
            <p:cNvSpPr/>
            <p:nvPr/>
          </p:nvSpPr>
          <p:spPr>
            <a:xfrm>
              <a:off x="483891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1" name="Google Shape;1241;p48"/>
            <p:cNvSpPr/>
            <p:nvPr/>
          </p:nvSpPr>
          <p:spPr>
            <a:xfrm>
              <a:off x="289405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2" name="Google Shape;1242;p48"/>
            <p:cNvSpPr/>
            <p:nvPr/>
          </p:nvSpPr>
          <p:spPr>
            <a:xfrm>
              <a:off x="307650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3" name="Google Shape;1243;p48"/>
            <p:cNvSpPr/>
            <p:nvPr/>
          </p:nvSpPr>
          <p:spPr>
            <a:xfrm>
              <a:off x="592964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44" name="Google Shape;1244;p48"/>
          <p:cNvGrpSpPr/>
          <p:nvPr/>
        </p:nvGrpSpPr>
        <p:grpSpPr>
          <a:xfrm>
            <a:off x="6659668" y="2257509"/>
            <a:ext cx="189785" cy="445592"/>
            <a:chOff x="7645497" y="3184166"/>
            <a:chExt cx="306600" cy="719859"/>
          </a:xfrm>
        </p:grpSpPr>
        <p:sp>
          <p:nvSpPr>
            <p:cNvPr id="1245" name="Google Shape;1245;p48"/>
            <p:cNvSpPr/>
            <p:nvPr/>
          </p:nvSpPr>
          <p:spPr>
            <a:xfrm>
              <a:off x="7645497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6" name="Google Shape;1246;p48"/>
            <p:cNvSpPr/>
            <p:nvPr/>
          </p:nvSpPr>
          <p:spPr>
            <a:xfrm>
              <a:off x="7645497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7" name="Google Shape;1247;p48"/>
            <p:cNvSpPr txBox="1"/>
            <p:nvPr/>
          </p:nvSpPr>
          <p:spPr>
            <a:xfrm>
              <a:off x="7645497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8" name="Google Shape;1248;p48"/>
            <p:cNvSpPr txBox="1"/>
            <p:nvPr/>
          </p:nvSpPr>
          <p:spPr>
            <a:xfrm>
              <a:off x="7645497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9" name="Google Shape;1249;p48"/>
            <p:cNvSpPr txBox="1"/>
            <p:nvPr/>
          </p:nvSpPr>
          <p:spPr>
            <a:xfrm>
              <a:off x="7645497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0" name="Google Shape;1250;p48"/>
            <p:cNvSpPr txBox="1"/>
            <p:nvPr/>
          </p:nvSpPr>
          <p:spPr>
            <a:xfrm>
              <a:off x="7645497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51" name="Google Shape;1251;p48"/>
          <p:cNvGrpSpPr/>
          <p:nvPr/>
        </p:nvGrpSpPr>
        <p:grpSpPr>
          <a:xfrm>
            <a:off x="7094455" y="2257259"/>
            <a:ext cx="246199" cy="445516"/>
            <a:chOff x="1719141" y="630237"/>
            <a:chExt cx="3081338" cy="5568950"/>
          </a:xfrm>
        </p:grpSpPr>
        <p:sp>
          <p:nvSpPr>
            <p:cNvPr id="1252" name="Google Shape;1252;p48"/>
            <p:cNvSpPr/>
            <p:nvPr/>
          </p:nvSpPr>
          <p:spPr>
            <a:xfrm>
              <a:off x="1919166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3" name="Google Shape;1253;p48"/>
            <p:cNvSpPr/>
            <p:nvPr/>
          </p:nvSpPr>
          <p:spPr>
            <a:xfrm>
              <a:off x="1719141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4" name="Google Shape;1254;p48"/>
            <p:cNvSpPr/>
            <p:nvPr/>
          </p:nvSpPr>
          <p:spPr>
            <a:xfrm>
              <a:off x="1719141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5" name="Google Shape;1255;p48"/>
            <p:cNvSpPr/>
            <p:nvPr/>
          </p:nvSpPr>
          <p:spPr>
            <a:xfrm>
              <a:off x="1719141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6" name="Google Shape;1256;p48"/>
            <p:cNvSpPr/>
            <p:nvPr/>
          </p:nvSpPr>
          <p:spPr>
            <a:xfrm>
              <a:off x="1993778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7" name="Google Shape;1257;p48"/>
            <p:cNvSpPr/>
            <p:nvPr/>
          </p:nvSpPr>
          <p:spPr>
            <a:xfrm>
              <a:off x="2241428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8" name="Google Shape;1258;p48"/>
            <p:cNvSpPr/>
            <p:nvPr/>
          </p:nvSpPr>
          <p:spPr>
            <a:xfrm>
              <a:off x="3552703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59" name="Google Shape;1259;p48"/>
          <p:cNvGrpSpPr/>
          <p:nvPr/>
        </p:nvGrpSpPr>
        <p:grpSpPr>
          <a:xfrm>
            <a:off x="1275478" y="2257459"/>
            <a:ext cx="445768" cy="445697"/>
            <a:chOff x="1307889" y="3214987"/>
            <a:chExt cx="720142" cy="720027"/>
          </a:xfrm>
        </p:grpSpPr>
        <p:sp>
          <p:nvSpPr>
            <p:cNvPr id="1260" name="Google Shape;1260;p48"/>
            <p:cNvSpPr/>
            <p:nvPr/>
          </p:nvSpPr>
          <p:spPr>
            <a:xfrm>
              <a:off x="1307889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1" name="Google Shape;1261;p48"/>
            <p:cNvSpPr/>
            <p:nvPr/>
          </p:nvSpPr>
          <p:spPr>
            <a:xfrm>
              <a:off x="1307889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2" name="Google Shape;1262;p48"/>
            <p:cNvSpPr/>
            <p:nvPr/>
          </p:nvSpPr>
          <p:spPr>
            <a:xfrm>
              <a:off x="1494914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3" name="Google Shape;1263;p48"/>
            <p:cNvSpPr/>
            <p:nvPr/>
          </p:nvSpPr>
          <p:spPr>
            <a:xfrm>
              <a:off x="1674484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4" name="Google Shape;1264;p48"/>
            <p:cNvSpPr/>
            <p:nvPr/>
          </p:nvSpPr>
          <p:spPr>
            <a:xfrm>
              <a:off x="1307889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5" name="Google Shape;1265;p48"/>
            <p:cNvSpPr/>
            <p:nvPr/>
          </p:nvSpPr>
          <p:spPr>
            <a:xfrm>
              <a:off x="1307889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6" name="Google Shape;1266;p48"/>
            <p:cNvSpPr/>
            <p:nvPr/>
          </p:nvSpPr>
          <p:spPr>
            <a:xfrm>
              <a:off x="1628815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7" name="Google Shape;1267;p48"/>
            <p:cNvSpPr/>
            <p:nvPr/>
          </p:nvSpPr>
          <p:spPr>
            <a:xfrm>
              <a:off x="1854364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8" name="Google Shape;1268;p48"/>
            <p:cNvSpPr/>
            <p:nvPr/>
          </p:nvSpPr>
          <p:spPr>
            <a:xfrm>
              <a:off x="1848151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9" name="Google Shape;1269;p48"/>
            <p:cNvSpPr/>
            <p:nvPr/>
          </p:nvSpPr>
          <p:spPr>
            <a:xfrm>
              <a:off x="1448003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0" name="Google Shape;1270;p48"/>
            <p:cNvSpPr/>
            <p:nvPr/>
          </p:nvSpPr>
          <p:spPr>
            <a:xfrm>
              <a:off x="1848151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1" name="Google Shape;1271;p48"/>
            <p:cNvSpPr/>
            <p:nvPr/>
          </p:nvSpPr>
          <p:spPr>
            <a:xfrm>
              <a:off x="1808695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72" name="Google Shape;1272;p48"/>
          <p:cNvGrpSpPr/>
          <p:nvPr/>
        </p:nvGrpSpPr>
        <p:grpSpPr>
          <a:xfrm>
            <a:off x="584319" y="2257421"/>
            <a:ext cx="445578" cy="445773"/>
            <a:chOff x="191315" y="3214925"/>
            <a:chExt cx="719836" cy="720150"/>
          </a:xfrm>
        </p:grpSpPr>
        <p:sp>
          <p:nvSpPr>
            <p:cNvPr id="1273" name="Google Shape;1273;p48"/>
            <p:cNvSpPr/>
            <p:nvPr/>
          </p:nvSpPr>
          <p:spPr>
            <a:xfrm>
              <a:off x="191315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4" name="Google Shape;1274;p48"/>
            <p:cNvSpPr/>
            <p:nvPr/>
          </p:nvSpPr>
          <p:spPr>
            <a:xfrm>
              <a:off x="563451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5" name="Google Shape;1275;p48"/>
            <p:cNvSpPr/>
            <p:nvPr/>
          </p:nvSpPr>
          <p:spPr>
            <a:xfrm>
              <a:off x="191315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6" name="Google Shape;1276;p48"/>
            <p:cNvSpPr/>
            <p:nvPr/>
          </p:nvSpPr>
          <p:spPr>
            <a:xfrm>
              <a:off x="476608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77" name="Google Shape;1277;p48"/>
          <p:cNvGrpSpPr/>
          <p:nvPr/>
        </p:nvGrpSpPr>
        <p:grpSpPr>
          <a:xfrm>
            <a:off x="528202" y="3693756"/>
            <a:ext cx="445905" cy="400522"/>
            <a:chOff x="-1463701" y="1131887"/>
            <a:chExt cx="5137150" cy="4619626"/>
          </a:xfrm>
        </p:grpSpPr>
        <p:sp>
          <p:nvSpPr>
            <p:cNvPr id="1278" name="Google Shape;1278;p48"/>
            <p:cNvSpPr/>
            <p:nvPr/>
          </p:nvSpPr>
          <p:spPr>
            <a:xfrm>
              <a:off x="-1463701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9" name="Google Shape;1279;p48"/>
            <p:cNvSpPr/>
            <p:nvPr/>
          </p:nvSpPr>
          <p:spPr>
            <a:xfrm>
              <a:off x="6324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0" name="Google Shape;1280;p48"/>
            <p:cNvSpPr/>
            <p:nvPr/>
          </p:nvSpPr>
          <p:spPr>
            <a:xfrm>
              <a:off x="-161951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81" name="Google Shape;1281;p48"/>
          <p:cNvGrpSpPr/>
          <p:nvPr/>
        </p:nvGrpSpPr>
        <p:grpSpPr>
          <a:xfrm>
            <a:off x="1325531" y="3687410"/>
            <a:ext cx="445901" cy="413282"/>
            <a:chOff x="-942990" y="1341437"/>
            <a:chExt cx="4943475" cy="4576762"/>
          </a:xfrm>
        </p:grpSpPr>
        <p:sp>
          <p:nvSpPr>
            <p:cNvPr id="1282" name="Google Shape;1282;p48"/>
            <p:cNvSpPr/>
            <p:nvPr/>
          </p:nvSpPr>
          <p:spPr>
            <a:xfrm>
              <a:off x="2301861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3" name="Google Shape;1283;p48"/>
            <p:cNvSpPr/>
            <p:nvPr/>
          </p:nvSpPr>
          <p:spPr>
            <a:xfrm>
              <a:off x="-157177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4" name="Google Shape;1284;p48"/>
            <p:cNvSpPr/>
            <p:nvPr/>
          </p:nvSpPr>
          <p:spPr>
            <a:xfrm>
              <a:off x="123810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5" name="Google Shape;1285;p48"/>
            <p:cNvSpPr/>
            <p:nvPr/>
          </p:nvSpPr>
          <p:spPr>
            <a:xfrm>
              <a:off x="-942990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6" name="Google Shape;1286;p48"/>
            <p:cNvSpPr/>
            <p:nvPr/>
          </p:nvSpPr>
          <p:spPr>
            <a:xfrm>
              <a:off x="588948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7" name="Google Shape;1287;p48"/>
            <p:cNvSpPr/>
            <p:nvPr/>
          </p:nvSpPr>
          <p:spPr>
            <a:xfrm>
              <a:off x="1506523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88" name="Google Shape;1288;p48"/>
          <p:cNvGrpSpPr/>
          <p:nvPr/>
        </p:nvGrpSpPr>
        <p:grpSpPr>
          <a:xfrm>
            <a:off x="3810854" y="3671511"/>
            <a:ext cx="441332" cy="445721"/>
            <a:chOff x="5403812" y="5489899"/>
            <a:chExt cx="712976" cy="720067"/>
          </a:xfrm>
        </p:grpSpPr>
        <p:sp>
          <p:nvSpPr>
            <p:cNvPr id="1289" name="Google Shape;1289;p48"/>
            <p:cNvSpPr/>
            <p:nvPr/>
          </p:nvSpPr>
          <p:spPr>
            <a:xfrm>
              <a:off x="5863287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0" name="Google Shape;1290;p48"/>
            <p:cNvSpPr/>
            <p:nvPr/>
          </p:nvSpPr>
          <p:spPr>
            <a:xfrm>
              <a:off x="5403812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1" name="Google Shape;1291;p48"/>
            <p:cNvSpPr/>
            <p:nvPr/>
          </p:nvSpPr>
          <p:spPr>
            <a:xfrm>
              <a:off x="5863287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2" name="Google Shape;1292;p48"/>
            <p:cNvSpPr/>
            <p:nvPr/>
          </p:nvSpPr>
          <p:spPr>
            <a:xfrm>
              <a:off x="5403812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3" name="Google Shape;1293;p48"/>
            <p:cNvSpPr/>
            <p:nvPr/>
          </p:nvSpPr>
          <p:spPr>
            <a:xfrm>
              <a:off x="5644905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4" name="Google Shape;1294;p48"/>
            <p:cNvSpPr/>
            <p:nvPr/>
          </p:nvSpPr>
          <p:spPr>
            <a:xfrm>
              <a:off x="5644905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5" name="Google Shape;1295;p48"/>
            <p:cNvSpPr/>
            <p:nvPr/>
          </p:nvSpPr>
          <p:spPr>
            <a:xfrm>
              <a:off x="5447856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6" name="Google Shape;1296;p48"/>
            <p:cNvSpPr/>
            <p:nvPr/>
          </p:nvSpPr>
          <p:spPr>
            <a:xfrm>
              <a:off x="5907561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97" name="Google Shape;1297;p48"/>
          <p:cNvGrpSpPr/>
          <p:nvPr/>
        </p:nvGrpSpPr>
        <p:grpSpPr>
          <a:xfrm>
            <a:off x="4603645" y="3693981"/>
            <a:ext cx="445651" cy="400824"/>
            <a:chOff x="6684573" y="5526199"/>
            <a:chExt cx="719953" cy="647534"/>
          </a:xfrm>
        </p:grpSpPr>
        <p:sp>
          <p:nvSpPr>
            <p:cNvPr id="1298" name="Google Shape;1298;p48"/>
            <p:cNvSpPr/>
            <p:nvPr/>
          </p:nvSpPr>
          <p:spPr>
            <a:xfrm>
              <a:off x="7099045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9" name="Google Shape;1299;p48"/>
            <p:cNvSpPr/>
            <p:nvPr/>
          </p:nvSpPr>
          <p:spPr>
            <a:xfrm>
              <a:off x="6823531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0" name="Google Shape;1300;p48"/>
            <p:cNvSpPr/>
            <p:nvPr/>
          </p:nvSpPr>
          <p:spPr>
            <a:xfrm>
              <a:off x="7099045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1" name="Google Shape;1301;p48"/>
            <p:cNvSpPr/>
            <p:nvPr/>
          </p:nvSpPr>
          <p:spPr>
            <a:xfrm>
              <a:off x="7236525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2" name="Google Shape;1302;p48"/>
            <p:cNvSpPr/>
            <p:nvPr/>
          </p:nvSpPr>
          <p:spPr>
            <a:xfrm>
              <a:off x="6684573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3" name="Google Shape;1303;p48"/>
            <p:cNvSpPr/>
            <p:nvPr/>
          </p:nvSpPr>
          <p:spPr>
            <a:xfrm>
              <a:off x="6823531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4" name="Google Shape;1304;p48"/>
            <p:cNvSpPr/>
            <p:nvPr/>
          </p:nvSpPr>
          <p:spPr>
            <a:xfrm>
              <a:off x="6768280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5" name="Google Shape;1305;p48"/>
            <p:cNvSpPr/>
            <p:nvPr/>
          </p:nvSpPr>
          <p:spPr>
            <a:xfrm>
              <a:off x="6985587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6" name="Google Shape;1306;p48"/>
            <p:cNvSpPr/>
            <p:nvPr/>
          </p:nvSpPr>
          <p:spPr>
            <a:xfrm>
              <a:off x="7182383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7" name="Google Shape;1307;p48"/>
            <p:cNvSpPr/>
            <p:nvPr/>
          </p:nvSpPr>
          <p:spPr>
            <a:xfrm>
              <a:off x="7182383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8" name="Google Shape;1308;p48"/>
            <p:cNvSpPr/>
            <p:nvPr/>
          </p:nvSpPr>
          <p:spPr>
            <a:xfrm>
              <a:off x="6768280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9" name="Google Shape;1309;p48"/>
            <p:cNvSpPr/>
            <p:nvPr/>
          </p:nvSpPr>
          <p:spPr>
            <a:xfrm>
              <a:off x="6985587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10" name="Google Shape;1310;p48"/>
          <p:cNvGrpSpPr/>
          <p:nvPr/>
        </p:nvGrpSpPr>
        <p:grpSpPr>
          <a:xfrm>
            <a:off x="6198161" y="3694051"/>
            <a:ext cx="445681" cy="400651"/>
            <a:chOff x="9260527" y="5526313"/>
            <a:chExt cx="720002" cy="647256"/>
          </a:xfrm>
        </p:grpSpPr>
        <p:sp>
          <p:nvSpPr>
            <p:cNvPr id="1311" name="Google Shape;1311;p48"/>
            <p:cNvSpPr/>
            <p:nvPr/>
          </p:nvSpPr>
          <p:spPr>
            <a:xfrm>
              <a:off x="9674794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2" name="Google Shape;1312;p48"/>
            <p:cNvSpPr/>
            <p:nvPr/>
          </p:nvSpPr>
          <p:spPr>
            <a:xfrm>
              <a:off x="9398943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3" name="Google Shape;1313;p48"/>
            <p:cNvSpPr/>
            <p:nvPr/>
          </p:nvSpPr>
          <p:spPr>
            <a:xfrm>
              <a:off x="9674794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4" name="Google Shape;1314;p48"/>
            <p:cNvSpPr/>
            <p:nvPr/>
          </p:nvSpPr>
          <p:spPr>
            <a:xfrm>
              <a:off x="9812230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5" name="Google Shape;1315;p48"/>
            <p:cNvSpPr/>
            <p:nvPr/>
          </p:nvSpPr>
          <p:spPr>
            <a:xfrm>
              <a:off x="9260527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6" name="Google Shape;1316;p48"/>
            <p:cNvSpPr/>
            <p:nvPr/>
          </p:nvSpPr>
          <p:spPr>
            <a:xfrm>
              <a:off x="9398943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7" name="Google Shape;1317;p48"/>
            <p:cNvSpPr/>
            <p:nvPr/>
          </p:nvSpPr>
          <p:spPr>
            <a:xfrm>
              <a:off x="9832032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8" name="Google Shape;1318;p48"/>
            <p:cNvSpPr/>
            <p:nvPr/>
          </p:nvSpPr>
          <p:spPr>
            <a:xfrm>
              <a:off x="9831639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9" name="Google Shape;1319;p48"/>
            <p:cNvSpPr/>
            <p:nvPr/>
          </p:nvSpPr>
          <p:spPr>
            <a:xfrm>
              <a:off x="9572453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0" name="Google Shape;1320;p48"/>
            <p:cNvSpPr/>
            <p:nvPr/>
          </p:nvSpPr>
          <p:spPr>
            <a:xfrm>
              <a:off x="9361889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1" name="Google Shape;1321;p48"/>
            <p:cNvSpPr/>
            <p:nvPr/>
          </p:nvSpPr>
          <p:spPr>
            <a:xfrm>
              <a:off x="9361889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2" name="Google Shape;1322;p48"/>
            <p:cNvSpPr/>
            <p:nvPr/>
          </p:nvSpPr>
          <p:spPr>
            <a:xfrm>
              <a:off x="9573041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23" name="Google Shape;1323;p48"/>
          <p:cNvGrpSpPr/>
          <p:nvPr/>
        </p:nvGrpSpPr>
        <p:grpSpPr>
          <a:xfrm>
            <a:off x="6995401" y="3671488"/>
            <a:ext cx="445582" cy="445743"/>
            <a:chOff x="10548477" y="5489861"/>
            <a:chExt cx="719842" cy="720102"/>
          </a:xfrm>
        </p:grpSpPr>
        <p:sp>
          <p:nvSpPr>
            <p:cNvPr id="1324" name="Google Shape;1324;p48"/>
            <p:cNvSpPr/>
            <p:nvPr/>
          </p:nvSpPr>
          <p:spPr>
            <a:xfrm>
              <a:off x="11053818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5" name="Google Shape;1325;p48"/>
            <p:cNvSpPr/>
            <p:nvPr/>
          </p:nvSpPr>
          <p:spPr>
            <a:xfrm>
              <a:off x="11053818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6" name="Google Shape;1326;p48"/>
            <p:cNvSpPr/>
            <p:nvPr/>
          </p:nvSpPr>
          <p:spPr>
            <a:xfrm>
              <a:off x="10548477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7" name="Google Shape;1327;p48"/>
            <p:cNvSpPr/>
            <p:nvPr/>
          </p:nvSpPr>
          <p:spPr>
            <a:xfrm>
              <a:off x="10548477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8" name="Google Shape;1328;p48"/>
            <p:cNvSpPr/>
            <p:nvPr/>
          </p:nvSpPr>
          <p:spPr>
            <a:xfrm>
              <a:off x="11229428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9" name="Google Shape;1329;p48"/>
            <p:cNvSpPr/>
            <p:nvPr/>
          </p:nvSpPr>
          <p:spPr>
            <a:xfrm>
              <a:off x="10772631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0" name="Google Shape;1330;p48"/>
            <p:cNvSpPr/>
            <p:nvPr/>
          </p:nvSpPr>
          <p:spPr>
            <a:xfrm>
              <a:off x="10558822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1" name="Google Shape;1331;p48"/>
            <p:cNvSpPr/>
            <p:nvPr/>
          </p:nvSpPr>
          <p:spPr>
            <a:xfrm>
              <a:off x="10768917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2" name="Google Shape;1332;p48"/>
            <p:cNvSpPr/>
            <p:nvPr/>
          </p:nvSpPr>
          <p:spPr>
            <a:xfrm>
              <a:off x="11211920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3" name="Google Shape;1333;p48"/>
            <p:cNvSpPr/>
            <p:nvPr/>
          </p:nvSpPr>
          <p:spPr>
            <a:xfrm>
              <a:off x="10768917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4" name="Google Shape;1334;p48"/>
            <p:cNvSpPr/>
            <p:nvPr/>
          </p:nvSpPr>
          <p:spPr>
            <a:xfrm>
              <a:off x="10552190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5" name="Google Shape;1335;p48"/>
            <p:cNvSpPr/>
            <p:nvPr/>
          </p:nvSpPr>
          <p:spPr>
            <a:xfrm>
              <a:off x="11009783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36" name="Google Shape;1336;p48"/>
          <p:cNvGrpSpPr/>
          <p:nvPr/>
        </p:nvGrpSpPr>
        <p:grpSpPr>
          <a:xfrm>
            <a:off x="5400861" y="3681752"/>
            <a:ext cx="445821" cy="425246"/>
            <a:chOff x="7972483" y="5506443"/>
            <a:chExt cx="720227" cy="686988"/>
          </a:xfrm>
        </p:grpSpPr>
        <p:sp>
          <p:nvSpPr>
            <p:cNvPr id="1337" name="Google Shape;1337;p48"/>
            <p:cNvSpPr/>
            <p:nvPr/>
          </p:nvSpPr>
          <p:spPr>
            <a:xfrm>
              <a:off x="8339985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8" name="Google Shape;1338;p48"/>
            <p:cNvSpPr/>
            <p:nvPr/>
          </p:nvSpPr>
          <p:spPr>
            <a:xfrm>
              <a:off x="8094621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9" name="Google Shape;1339;p48"/>
            <p:cNvSpPr/>
            <p:nvPr/>
          </p:nvSpPr>
          <p:spPr>
            <a:xfrm>
              <a:off x="7972483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0" name="Google Shape;1340;p48"/>
            <p:cNvSpPr/>
            <p:nvPr/>
          </p:nvSpPr>
          <p:spPr>
            <a:xfrm>
              <a:off x="8462559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1" name="Google Shape;1341;p48"/>
            <p:cNvSpPr/>
            <p:nvPr/>
          </p:nvSpPr>
          <p:spPr>
            <a:xfrm>
              <a:off x="8339985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2" name="Google Shape;1342;p48"/>
            <p:cNvSpPr/>
            <p:nvPr/>
          </p:nvSpPr>
          <p:spPr>
            <a:xfrm>
              <a:off x="8094621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43" name="Google Shape;1343;p48"/>
          <p:cNvGrpSpPr/>
          <p:nvPr/>
        </p:nvGrpSpPr>
        <p:grpSpPr>
          <a:xfrm>
            <a:off x="2122518" y="3736342"/>
            <a:ext cx="1336824" cy="316035"/>
            <a:chOff x="2676290" y="5594633"/>
            <a:chExt cx="2159652" cy="510557"/>
          </a:xfrm>
        </p:grpSpPr>
        <p:sp>
          <p:nvSpPr>
            <p:cNvPr id="1344" name="Google Shape;1344;p48"/>
            <p:cNvSpPr/>
            <p:nvPr/>
          </p:nvSpPr>
          <p:spPr>
            <a:xfrm>
              <a:off x="2676290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5" name="Google Shape;1345;p48"/>
            <p:cNvSpPr/>
            <p:nvPr/>
          </p:nvSpPr>
          <p:spPr>
            <a:xfrm>
              <a:off x="2951036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6" name="Google Shape;1346;p48"/>
            <p:cNvSpPr/>
            <p:nvPr/>
          </p:nvSpPr>
          <p:spPr>
            <a:xfrm>
              <a:off x="3225781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7" name="Google Shape;1347;p48"/>
            <p:cNvSpPr/>
            <p:nvPr/>
          </p:nvSpPr>
          <p:spPr>
            <a:xfrm>
              <a:off x="3500526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8" name="Google Shape;1348;p48"/>
            <p:cNvSpPr/>
            <p:nvPr/>
          </p:nvSpPr>
          <p:spPr>
            <a:xfrm>
              <a:off x="3775272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9" name="Google Shape;1349;p48"/>
            <p:cNvSpPr/>
            <p:nvPr/>
          </p:nvSpPr>
          <p:spPr>
            <a:xfrm>
              <a:off x="4050951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0" name="Google Shape;1350;p48"/>
            <p:cNvSpPr/>
            <p:nvPr/>
          </p:nvSpPr>
          <p:spPr>
            <a:xfrm>
              <a:off x="4325696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1" name="Google Shape;1351;p48"/>
            <p:cNvSpPr/>
            <p:nvPr/>
          </p:nvSpPr>
          <p:spPr>
            <a:xfrm>
              <a:off x="4600442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2" name="Google Shape;1352;p48"/>
            <p:cNvSpPr/>
            <p:nvPr/>
          </p:nvSpPr>
          <p:spPr>
            <a:xfrm>
              <a:off x="2844000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3" name="Google Shape;1353;p48"/>
            <p:cNvSpPr/>
            <p:nvPr/>
          </p:nvSpPr>
          <p:spPr>
            <a:xfrm>
              <a:off x="311905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4" name="Google Shape;1354;p48"/>
            <p:cNvSpPr/>
            <p:nvPr/>
          </p:nvSpPr>
          <p:spPr>
            <a:xfrm>
              <a:off x="3394424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5" name="Google Shape;1355;p48"/>
            <p:cNvSpPr/>
            <p:nvPr/>
          </p:nvSpPr>
          <p:spPr>
            <a:xfrm>
              <a:off x="366917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6" name="Google Shape;1356;p48"/>
            <p:cNvSpPr/>
            <p:nvPr/>
          </p:nvSpPr>
          <p:spPr>
            <a:xfrm>
              <a:off x="394391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7" name="Google Shape;1357;p48"/>
            <p:cNvSpPr/>
            <p:nvPr/>
          </p:nvSpPr>
          <p:spPr>
            <a:xfrm>
              <a:off x="421897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8" name="Google Shape;1358;p48"/>
            <p:cNvSpPr/>
            <p:nvPr/>
          </p:nvSpPr>
          <p:spPr>
            <a:xfrm>
              <a:off x="449371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59" name="Google Shape;1359;p48"/>
          <p:cNvGrpSpPr/>
          <p:nvPr/>
        </p:nvGrpSpPr>
        <p:grpSpPr>
          <a:xfrm>
            <a:off x="1325408" y="4379878"/>
            <a:ext cx="445738" cy="442950"/>
            <a:chOff x="1140393" y="5710929"/>
            <a:chExt cx="594318" cy="590600"/>
          </a:xfrm>
        </p:grpSpPr>
        <p:sp>
          <p:nvSpPr>
            <p:cNvPr id="1360" name="Google Shape;1360;p48"/>
            <p:cNvSpPr/>
            <p:nvPr/>
          </p:nvSpPr>
          <p:spPr>
            <a:xfrm>
              <a:off x="1140393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1" name="Google Shape;1361;p48"/>
            <p:cNvSpPr/>
            <p:nvPr/>
          </p:nvSpPr>
          <p:spPr>
            <a:xfrm>
              <a:off x="1140393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2" name="Google Shape;1362;p48"/>
            <p:cNvSpPr/>
            <p:nvPr/>
          </p:nvSpPr>
          <p:spPr>
            <a:xfrm>
              <a:off x="1271498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3" name="Google Shape;1363;p48"/>
            <p:cNvSpPr/>
            <p:nvPr/>
          </p:nvSpPr>
          <p:spPr>
            <a:xfrm>
              <a:off x="1271498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64" name="Google Shape;1364;p48"/>
          <p:cNvGrpSpPr/>
          <p:nvPr/>
        </p:nvGrpSpPr>
        <p:grpSpPr>
          <a:xfrm>
            <a:off x="6234258" y="4378458"/>
            <a:ext cx="373053" cy="445791"/>
            <a:chOff x="7792827" y="5664590"/>
            <a:chExt cx="497404" cy="594389"/>
          </a:xfrm>
        </p:grpSpPr>
        <p:grpSp>
          <p:nvGrpSpPr>
            <p:cNvPr id="1365" name="Google Shape;1365;p48"/>
            <p:cNvGrpSpPr/>
            <p:nvPr/>
          </p:nvGrpSpPr>
          <p:grpSpPr>
            <a:xfrm>
              <a:off x="7792827" y="5969027"/>
              <a:ext cx="497404" cy="289951"/>
              <a:chOff x="7792827" y="5969027"/>
              <a:chExt cx="497404" cy="289951"/>
            </a:xfrm>
          </p:grpSpPr>
          <p:sp>
            <p:nvSpPr>
              <p:cNvPr id="1366" name="Google Shape;1366;p48"/>
              <p:cNvSpPr/>
              <p:nvPr/>
            </p:nvSpPr>
            <p:spPr>
              <a:xfrm>
                <a:off x="7792827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67" name="Google Shape;1367;p48"/>
              <p:cNvSpPr/>
              <p:nvPr/>
            </p:nvSpPr>
            <p:spPr>
              <a:xfrm>
                <a:off x="7792827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68" name="Google Shape;1368;p48"/>
              <p:cNvSpPr/>
              <p:nvPr/>
            </p:nvSpPr>
            <p:spPr>
              <a:xfrm>
                <a:off x="804153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69" name="Google Shape;1369;p48"/>
            <p:cNvGrpSpPr/>
            <p:nvPr/>
          </p:nvGrpSpPr>
          <p:grpSpPr>
            <a:xfrm>
              <a:off x="7792827" y="5867832"/>
              <a:ext cx="497404" cy="289312"/>
              <a:chOff x="7792827" y="5867832"/>
              <a:chExt cx="497404" cy="289312"/>
            </a:xfrm>
          </p:grpSpPr>
          <p:sp>
            <p:nvSpPr>
              <p:cNvPr id="1370" name="Google Shape;1370;p48"/>
              <p:cNvSpPr/>
              <p:nvPr/>
            </p:nvSpPr>
            <p:spPr>
              <a:xfrm>
                <a:off x="7792827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1" name="Google Shape;1371;p48"/>
              <p:cNvSpPr/>
              <p:nvPr/>
            </p:nvSpPr>
            <p:spPr>
              <a:xfrm>
                <a:off x="7792827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2" name="Google Shape;1372;p48"/>
              <p:cNvSpPr/>
              <p:nvPr/>
            </p:nvSpPr>
            <p:spPr>
              <a:xfrm>
                <a:off x="804153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73" name="Google Shape;1373;p48"/>
            <p:cNvGrpSpPr/>
            <p:nvPr/>
          </p:nvGrpSpPr>
          <p:grpSpPr>
            <a:xfrm>
              <a:off x="7792827" y="5765998"/>
              <a:ext cx="497404" cy="289312"/>
              <a:chOff x="7792827" y="5765998"/>
              <a:chExt cx="497404" cy="289312"/>
            </a:xfrm>
          </p:grpSpPr>
          <p:sp>
            <p:nvSpPr>
              <p:cNvPr id="1374" name="Google Shape;1374;p48"/>
              <p:cNvSpPr/>
              <p:nvPr/>
            </p:nvSpPr>
            <p:spPr>
              <a:xfrm>
                <a:off x="7792827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5" name="Google Shape;1375;p48"/>
              <p:cNvSpPr/>
              <p:nvPr/>
            </p:nvSpPr>
            <p:spPr>
              <a:xfrm>
                <a:off x="7792827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6" name="Google Shape;1376;p48"/>
              <p:cNvSpPr/>
              <p:nvPr/>
            </p:nvSpPr>
            <p:spPr>
              <a:xfrm>
                <a:off x="804153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77" name="Google Shape;1377;p48"/>
            <p:cNvGrpSpPr/>
            <p:nvPr/>
          </p:nvGrpSpPr>
          <p:grpSpPr>
            <a:xfrm>
              <a:off x="7792827" y="5664590"/>
              <a:ext cx="497404" cy="290164"/>
              <a:chOff x="7792827" y="5664590"/>
              <a:chExt cx="497404" cy="290164"/>
            </a:xfrm>
          </p:grpSpPr>
          <p:sp>
            <p:nvSpPr>
              <p:cNvPr id="1378" name="Google Shape;1378;p48"/>
              <p:cNvSpPr/>
              <p:nvPr/>
            </p:nvSpPr>
            <p:spPr>
              <a:xfrm>
                <a:off x="7792827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9" name="Google Shape;1379;p48"/>
              <p:cNvSpPr/>
              <p:nvPr/>
            </p:nvSpPr>
            <p:spPr>
              <a:xfrm>
                <a:off x="7792827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80" name="Google Shape;1380;p48"/>
              <p:cNvSpPr/>
              <p:nvPr/>
            </p:nvSpPr>
            <p:spPr>
              <a:xfrm>
                <a:off x="804153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381" name="Google Shape;1381;p48"/>
          <p:cNvGrpSpPr/>
          <p:nvPr/>
        </p:nvGrpSpPr>
        <p:grpSpPr>
          <a:xfrm>
            <a:off x="2317050" y="4378486"/>
            <a:ext cx="557162" cy="445734"/>
            <a:chOff x="4305576" y="5664627"/>
            <a:chExt cx="742883" cy="594312"/>
          </a:xfrm>
        </p:grpSpPr>
        <p:sp>
          <p:nvSpPr>
            <p:cNvPr id="1382" name="Google Shape;1382;p48"/>
            <p:cNvSpPr/>
            <p:nvPr/>
          </p:nvSpPr>
          <p:spPr>
            <a:xfrm>
              <a:off x="4305576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3" name="Google Shape;1383;p48"/>
            <p:cNvSpPr/>
            <p:nvPr/>
          </p:nvSpPr>
          <p:spPr>
            <a:xfrm>
              <a:off x="4490740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4" name="Google Shape;1384;p48"/>
            <p:cNvSpPr/>
            <p:nvPr/>
          </p:nvSpPr>
          <p:spPr>
            <a:xfrm>
              <a:off x="4676589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5" name="Google Shape;1385;p48"/>
            <p:cNvSpPr/>
            <p:nvPr/>
          </p:nvSpPr>
          <p:spPr>
            <a:xfrm>
              <a:off x="4862266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6" name="Google Shape;1386;p48"/>
            <p:cNvSpPr/>
            <p:nvPr/>
          </p:nvSpPr>
          <p:spPr>
            <a:xfrm>
              <a:off x="4305576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7" name="Google Shape;1387;p48"/>
            <p:cNvSpPr/>
            <p:nvPr/>
          </p:nvSpPr>
          <p:spPr>
            <a:xfrm>
              <a:off x="4490740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8" name="Google Shape;1388;p48"/>
            <p:cNvSpPr/>
            <p:nvPr/>
          </p:nvSpPr>
          <p:spPr>
            <a:xfrm>
              <a:off x="4810461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9" name="Google Shape;1389;p48"/>
            <p:cNvSpPr/>
            <p:nvPr/>
          </p:nvSpPr>
          <p:spPr>
            <a:xfrm>
              <a:off x="4676589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90" name="Google Shape;1390;p48"/>
          <p:cNvGrpSpPr/>
          <p:nvPr/>
        </p:nvGrpSpPr>
        <p:grpSpPr>
          <a:xfrm>
            <a:off x="3420115" y="4378543"/>
            <a:ext cx="1079865" cy="445620"/>
            <a:chOff x="2269016" y="5664711"/>
            <a:chExt cx="1439820" cy="594160"/>
          </a:xfrm>
        </p:grpSpPr>
        <p:sp>
          <p:nvSpPr>
            <p:cNvPr id="1391" name="Google Shape;1391;p48"/>
            <p:cNvSpPr/>
            <p:nvPr/>
          </p:nvSpPr>
          <p:spPr>
            <a:xfrm>
              <a:off x="2449252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2" name="Google Shape;1392;p48"/>
            <p:cNvSpPr/>
            <p:nvPr/>
          </p:nvSpPr>
          <p:spPr>
            <a:xfrm>
              <a:off x="2463514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3" name="Google Shape;1393;p48"/>
            <p:cNvSpPr/>
            <p:nvPr/>
          </p:nvSpPr>
          <p:spPr>
            <a:xfrm>
              <a:off x="2628661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4" name="Google Shape;1394;p48"/>
            <p:cNvSpPr/>
            <p:nvPr/>
          </p:nvSpPr>
          <p:spPr>
            <a:xfrm>
              <a:off x="2643130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5" name="Google Shape;1395;p48"/>
            <p:cNvSpPr/>
            <p:nvPr/>
          </p:nvSpPr>
          <p:spPr>
            <a:xfrm>
              <a:off x="2808897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6" name="Google Shape;1396;p48"/>
            <p:cNvSpPr/>
            <p:nvPr/>
          </p:nvSpPr>
          <p:spPr>
            <a:xfrm>
              <a:off x="2823159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7" name="Google Shape;1397;p48"/>
            <p:cNvSpPr/>
            <p:nvPr/>
          </p:nvSpPr>
          <p:spPr>
            <a:xfrm>
              <a:off x="2988926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8" name="Google Shape;1398;p48"/>
            <p:cNvSpPr/>
            <p:nvPr/>
          </p:nvSpPr>
          <p:spPr>
            <a:xfrm>
              <a:off x="3003395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9" name="Google Shape;1399;p48"/>
            <p:cNvSpPr/>
            <p:nvPr/>
          </p:nvSpPr>
          <p:spPr>
            <a:xfrm>
              <a:off x="316895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0" name="Google Shape;1400;p48"/>
            <p:cNvSpPr/>
            <p:nvPr/>
          </p:nvSpPr>
          <p:spPr>
            <a:xfrm>
              <a:off x="3183424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1" name="Google Shape;1401;p48"/>
            <p:cNvSpPr/>
            <p:nvPr/>
          </p:nvSpPr>
          <p:spPr>
            <a:xfrm>
              <a:off x="3349191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2" name="Google Shape;1402;p48"/>
            <p:cNvSpPr/>
            <p:nvPr/>
          </p:nvSpPr>
          <p:spPr>
            <a:xfrm>
              <a:off x="3363660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3" name="Google Shape;1403;p48"/>
            <p:cNvSpPr/>
            <p:nvPr/>
          </p:nvSpPr>
          <p:spPr>
            <a:xfrm>
              <a:off x="352860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4" name="Google Shape;1404;p48"/>
            <p:cNvSpPr/>
            <p:nvPr/>
          </p:nvSpPr>
          <p:spPr>
            <a:xfrm>
              <a:off x="3543069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5" name="Google Shape;1405;p48"/>
            <p:cNvSpPr/>
            <p:nvPr/>
          </p:nvSpPr>
          <p:spPr>
            <a:xfrm>
              <a:off x="2269016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6" name="Google Shape;1406;p48"/>
            <p:cNvSpPr/>
            <p:nvPr/>
          </p:nvSpPr>
          <p:spPr>
            <a:xfrm>
              <a:off x="2283485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7" name="Google Shape;1407;p48"/>
            <p:cNvSpPr/>
            <p:nvPr/>
          </p:nvSpPr>
          <p:spPr>
            <a:xfrm>
              <a:off x="2269016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8" name="Google Shape;1408;p48"/>
            <p:cNvSpPr/>
            <p:nvPr/>
          </p:nvSpPr>
          <p:spPr>
            <a:xfrm>
              <a:off x="2449252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9" name="Google Shape;1409;p48"/>
            <p:cNvSpPr/>
            <p:nvPr/>
          </p:nvSpPr>
          <p:spPr>
            <a:xfrm>
              <a:off x="2628661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0" name="Google Shape;1410;p48"/>
            <p:cNvSpPr/>
            <p:nvPr/>
          </p:nvSpPr>
          <p:spPr>
            <a:xfrm>
              <a:off x="2808897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1" name="Google Shape;1411;p48"/>
            <p:cNvSpPr/>
            <p:nvPr/>
          </p:nvSpPr>
          <p:spPr>
            <a:xfrm>
              <a:off x="2988926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2" name="Google Shape;1412;p48"/>
            <p:cNvSpPr/>
            <p:nvPr/>
          </p:nvSpPr>
          <p:spPr>
            <a:xfrm>
              <a:off x="3107154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3" name="Google Shape;1413;p48"/>
            <p:cNvSpPr/>
            <p:nvPr/>
          </p:nvSpPr>
          <p:spPr>
            <a:xfrm>
              <a:off x="3225382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4" name="Google Shape;1414;p48"/>
            <p:cNvSpPr/>
            <p:nvPr/>
          </p:nvSpPr>
          <p:spPr>
            <a:xfrm>
              <a:off x="334361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15" name="Google Shape;1415;p48"/>
          <p:cNvGrpSpPr/>
          <p:nvPr/>
        </p:nvGrpSpPr>
        <p:grpSpPr>
          <a:xfrm>
            <a:off x="5045884" y="4378335"/>
            <a:ext cx="642470" cy="446036"/>
            <a:chOff x="6030437" y="5663946"/>
            <a:chExt cx="856627" cy="594715"/>
          </a:xfrm>
        </p:grpSpPr>
        <p:grpSp>
          <p:nvGrpSpPr>
            <p:cNvPr id="1416" name="Google Shape;1416;p48"/>
            <p:cNvGrpSpPr/>
            <p:nvPr/>
          </p:nvGrpSpPr>
          <p:grpSpPr>
            <a:xfrm>
              <a:off x="6090131" y="5663946"/>
              <a:ext cx="796933" cy="185801"/>
              <a:chOff x="853839" y="1066800"/>
              <a:chExt cx="6505573" cy="1508125"/>
            </a:xfrm>
          </p:grpSpPr>
          <p:sp>
            <p:nvSpPr>
              <p:cNvPr id="1417" name="Google Shape;1417;p48"/>
              <p:cNvSpPr/>
              <p:nvPr/>
            </p:nvSpPr>
            <p:spPr>
              <a:xfrm>
                <a:off x="853839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18" name="Google Shape;1418;p48"/>
              <p:cNvSpPr/>
              <p:nvPr/>
            </p:nvSpPr>
            <p:spPr>
              <a:xfrm>
                <a:off x="853839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19" name="Google Shape;1419;p48"/>
            <p:cNvGrpSpPr/>
            <p:nvPr/>
          </p:nvGrpSpPr>
          <p:grpSpPr>
            <a:xfrm flipH="1">
              <a:off x="6030437" y="5868403"/>
              <a:ext cx="796933" cy="185801"/>
              <a:chOff x="5788261" y="1066800"/>
              <a:chExt cx="6505573" cy="1508125"/>
            </a:xfrm>
          </p:grpSpPr>
          <p:sp>
            <p:nvSpPr>
              <p:cNvPr id="1420" name="Google Shape;1420;p48"/>
              <p:cNvSpPr/>
              <p:nvPr/>
            </p:nvSpPr>
            <p:spPr>
              <a:xfrm>
                <a:off x="5788261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21" name="Google Shape;1421;p48"/>
              <p:cNvSpPr/>
              <p:nvPr/>
            </p:nvSpPr>
            <p:spPr>
              <a:xfrm>
                <a:off x="5788261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22" name="Google Shape;1422;p48"/>
            <p:cNvGrpSpPr/>
            <p:nvPr/>
          </p:nvGrpSpPr>
          <p:grpSpPr>
            <a:xfrm>
              <a:off x="6090131" y="6072860"/>
              <a:ext cx="796933" cy="185801"/>
              <a:chOff x="853839" y="1066800"/>
              <a:chExt cx="6505573" cy="1508125"/>
            </a:xfrm>
          </p:grpSpPr>
          <p:sp>
            <p:nvSpPr>
              <p:cNvPr id="1423" name="Google Shape;1423;p48"/>
              <p:cNvSpPr/>
              <p:nvPr/>
            </p:nvSpPr>
            <p:spPr>
              <a:xfrm>
                <a:off x="853839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24" name="Google Shape;1424;p48"/>
              <p:cNvSpPr/>
              <p:nvPr/>
            </p:nvSpPr>
            <p:spPr>
              <a:xfrm>
                <a:off x="853839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1425" name="Google Shape;1425;p48"/>
          <p:cNvSpPr txBox="1">
            <a:spLocks noGrp="1"/>
          </p:cNvSpPr>
          <p:nvPr>
            <p:ph type="title" idx="4294967295"/>
          </p:nvPr>
        </p:nvSpPr>
        <p:spPr>
          <a:xfrm>
            <a:off x="528200" y="249075"/>
            <a:ext cx="74334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1426" name="Google Shape;1426;p48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49"/>
          <p:cNvSpPr txBox="1"/>
          <p:nvPr/>
        </p:nvSpPr>
        <p:spPr>
          <a:xfrm>
            <a:off x="908200" y="2298050"/>
            <a:ext cx="6665700" cy="19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✋👆👉👍👤👦👧👨👩👪💃🏃💑❤😂😉😋😒😭👶😸🐟🍒🍔💣📌📖🔨🎃🎈🎨🏈🏰🌏🔌🔑</a:t>
            </a:r>
            <a:endParaRPr sz="2400" dirty="0">
              <a:solidFill>
                <a:schemeClr val="tx1"/>
              </a:solidFill>
              <a:highlight>
                <a:schemeClr val="accent1"/>
              </a:highlight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1432" name="Google Shape;1432;p49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tx1"/>
                </a:solidFill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38</a:t>
            </a:fld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33" name="Google Shape;1433;p49"/>
          <p:cNvSpPr txBox="1">
            <a:spLocks noGrp="1"/>
          </p:cNvSpPr>
          <p:nvPr>
            <p:ph type="body" idx="4294967295"/>
          </p:nvPr>
        </p:nvSpPr>
        <p:spPr>
          <a:xfrm>
            <a:off x="908317" y="932625"/>
            <a:ext cx="6665700" cy="1151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chemeClr val="tx1"/>
                </a:solidFill>
                <a:cs typeface="B Nazanin" panose="00000700000000000000" pitchFamily="2" charset="-78"/>
              </a:rPr>
              <a:t>همچنین می توانید از هر ایموجی به عنوان نماد استفاده کنید!</a:t>
            </a:r>
            <a:br>
              <a:rPr lang="en-US" sz="14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و البته بدون از دست دادن کیفیت، اندازه آن را تغییر می دهد.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چگونه؟ دستورالعمل های گوگل را دنبال کنید 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u="sng" dirty="0">
                <a:solidFill>
                  <a:schemeClr val="tx1"/>
                </a:solid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https://twitter.com/googledocs/status/730087240156643328</a:t>
            </a:r>
            <a:endParaRPr lang="en-US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1433513" y="511175"/>
            <a:ext cx="7710487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4"/>
          <p:cNvSpPr txBox="1">
            <a:spLocks noGrp="1"/>
          </p:cNvSpPr>
          <p:nvPr>
            <p:ph type="title"/>
          </p:nvPr>
        </p:nvSpPr>
        <p:spPr>
          <a:xfrm>
            <a:off x="550500" y="1081088"/>
            <a:ext cx="3694500" cy="88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سلام!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146" name="Google Shape;146;p14"/>
          <p:cNvSpPr txBox="1">
            <a:spLocks noGrp="1"/>
          </p:cNvSpPr>
          <p:nvPr>
            <p:ph type="body" idx="1"/>
          </p:nvPr>
        </p:nvSpPr>
        <p:spPr>
          <a:xfrm>
            <a:off x="550500" y="2165687"/>
            <a:ext cx="3694500" cy="1904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من جیدن اسمیت هستم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من اینجا هستم زیرا عاشق ارائه سخنرانی هستم.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می توانید من را در </a:t>
            </a:r>
            <a:r>
              <a:rPr lang="en-US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20begir.com</a:t>
            </a:r>
            <a:r>
              <a:rPr lang="fa-IR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  پیدا کنید</a:t>
            </a:r>
            <a:endParaRPr sz="18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7" name="Google Shape;147;p14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4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148" name="Google Shape;148;p14"/>
          <p:cNvPicPr preferRelativeResize="0"/>
          <p:nvPr/>
        </p:nvPicPr>
        <p:blipFill>
          <a:blip r:embed="rId3"/>
          <a:srcRect l="26338" r="26338"/>
          <a:stretch/>
        </p:blipFill>
        <p:spPr>
          <a:xfrm>
            <a:off x="4648220" y="-3176"/>
            <a:ext cx="4343382" cy="515721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7264" y="0"/>
                </a:moveTo>
                <a:lnTo>
                  <a:pt x="7264" y="4855"/>
                </a:lnTo>
                <a:lnTo>
                  <a:pt x="16434" y="3451"/>
                </a:lnTo>
                <a:lnTo>
                  <a:pt x="16434" y="0"/>
                </a:lnTo>
                <a:lnTo>
                  <a:pt x="7264" y="0"/>
                </a:lnTo>
                <a:close/>
                <a:moveTo>
                  <a:pt x="17165" y="0"/>
                </a:moveTo>
                <a:lnTo>
                  <a:pt x="17165" y="1328"/>
                </a:lnTo>
                <a:lnTo>
                  <a:pt x="21600" y="649"/>
                </a:lnTo>
                <a:lnTo>
                  <a:pt x="21600" y="0"/>
                </a:lnTo>
                <a:lnTo>
                  <a:pt x="17165" y="0"/>
                </a:lnTo>
                <a:close/>
                <a:moveTo>
                  <a:pt x="21600" y="1261"/>
                </a:moveTo>
                <a:lnTo>
                  <a:pt x="17165" y="1940"/>
                </a:lnTo>
                <a:lnTo>
                  <a:pt x="17165" y="13789"/>
                </a:lnTo>
                <a:lnTo>
                  <a:pt x="21600" y="13110"/>
                </a:lnTo>
                <a:lnTo>
                  <a:pt x="21600" y="1261"/>
                </a:lnTo>
                <a:close/>
                <a:moveTo>
                  <a:pt x="6534" y="2532"/>
                </a:moveTo>
                <a:lnTo>
                  <a:pt x="0" y="3534"/>
                </a:lnTo>
                <a:lnTo>
                  <a:pt x="0" y="11449"/>
                </a:lnTo>
                <a:lnTo>
                  <a:pt x="6534" y="10449"/>
                </a:lnTo>
                <a:lnTo>
                  <a:pt x="6534" y="2532"/>
                </a:lnTo>
                <a:close/>
                <a:moveTo>
                  <a:pt x="16434" y="4110"/>
                </a:moveTo>
                <a:lnTo>
                  <a:pt x="7264" y="5514"/>
                </a:lnTo>
                <a:lnTo>
                  <a:pt x="7264" y="21600"/>
                </a:lnTo>
                <a:lnTo>
                  <a:pt x="16434" y="21600"/>
                </a:lnTo>
                <a:lnTo>
                  <a:pt x="16434" y="4110"/>
                </a:lnTo>
                <a:close/>
                <a:moveTo>
                  <a:pt x="6534" y="11069"/>
                </a:moveTo>
                <a:lnTo>
                  <a:pt x="0" y="12069"/>
                </a:lnTo>
                <a:lnTo>
                  <a:pt x="0" y="21600"/>
                </a:lnTo>
                <a:lnTo>
                  <a:pt x="6534" y="21600"/>
                </a:lnTo>
                <a:lnTo>
                  <a:pt x="6534" y="11069"/>
                </a:lnTo>
                <a:close/>
                <a:moveTo>
                  <a:pt x="21600" y="13722"/>
                </a:moveTo>
                <a:lnTo>
                  <a:pt x="17165" y="14401"/>
                </a:lnTo>
                <a:lnTo>
                  <a:pt x="17165" y="18629"/>
                </a:lnTo>
                <a:lnTo>
                  <a:pt x="21600" y="17950"/>
                </a:lnTo>
                <a:lnTo>
                  <a:pt x="21600" y="13722"/>
                </a:lnTo>
                <a:close/>
              </a:path>
            </a:pathLst>
          </a:cu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JANUARY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FEBRUARY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MARCH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APRIL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PHASE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2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JANUARY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FEBRUARY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MARCH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APRIL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JUNE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1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15"/>
          <p:cNvSpPr txBox="1">
            <a:spLocks noGrp="1"/>
          </p:cNvSpPr>
          <p:nvPr>
            <p:ph type="ctrTitle"/>
          </p:nvPr>
        </p:nvSpPr>
        <p:spPr>
          <a:xfrm>
            <a:off x="417150" y="2262975"/>
            <a:ext cx="36387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3"/>
                </a:solidFill>
                <a:cs typeface="B Nazanin" panose="00000700000000000000" pitchFamily="2" charset="-78"/>
              </a:rPr>
              <a:t>1.</a:t>
            </a:r>
            <a:endParaRPr dirty="0">
              <a:solidFill>
                <a:schemeClr val="accent3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4" name="Google Shape;154;p15"/>
          <p:cNvSpPr txBox="1">
            <a:spLocks noGrp="1"/>
          </p:cNvSpPr>
          <p:nvPr>
            <p:ph type="subTitle" idx="1"/>
          </p:nvPr>
        </p:nvSpPr>
        <p:spPr>
          <a:xfrm>
            <a:off x="417150" y="3519675"/>
            <a:ext cx="3638700" cy="3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بیایید با اولین مجموعه اسلایدها شروع کنیم</a:t>
            </a:r>
            <a:endParaRPr sz="18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16"/>
          <p:cNvSpPr txBox="1">
            <a:spLocks noGrp="1"/>
          </p:cNvSpPr>
          <p:nvPr>
            <p:ph type="body" idx="1"/>
          </p:nvPr>
        </p:nvSpPr>
        <p:spPr>
          <a:xfrm>
            <a:off x="1030663" y="1529125"/>
            <a:ext cx="4879500" cy="295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8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نقل قول ها معمولاً به عنوان وسیله ای برای الهام و فراخوانی افکار فلسفی از خواننده چاپ می شوند.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60" name="Google Shape;160;p16"/>
          <p:cNvSpPr txBox="1">
            <a:spLocks noGrp="1"/>
          </p:cNvSpPr>
          <p:nvPr>
            <p:ph type="sldNum" idx="12"/>
          </p:nvPr>
        </p:nvSpPr>
        <p:spPr>
          <a:xfrm>
            <a:off x="8520650" y="4688650"/>
            <a:ext cx="3948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17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یک اسلاید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66" name="Google Shape;166;p17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61077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381000" algn="r" rtl="1"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81000" algn="r" rtl="1"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81000" algn="r" rtl="1"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81000" algn="r" rtl="1"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</a:p>
        </p:txBody>
      </p:sp>
      <p:sp>
        <p:nvSpPr>
          <p:cNvPr id="167" name="Google Shape;167;p17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18"/>
          <p:cNvSpPr txBox="1">
            <a:spLocks noGrp="1"/>
          </p:cNvSpPr>
          <p:nvPr>
            <p:ph type="ctrTitle" idx="4294967295"/>
          </p:nvPr>
        </p:nvSpPr>
        <p:spPr>
          <a:xfrm>
            <a:off x="550500" y="1049257"/>
            <a:ext cx="3413100" cy="90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مفهوم بزرگ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173" name="Google Shape;173;p18"/>
          <p:cNvSpPr txBox="1">
            <a:spLocks noGrp="1"/>
          </p:cNvSpPr>
          <p:nvPr>
            <p:ph type="subTitle" idx="4294967295"/>
          </p:nvPr>
        </p:nvSpPr>
        <p:spPr>
          <a:xfrm>
            <a:off x="550500" y="2474450"/>
            <a:ext cx="3413100" cy="123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4" name="Google Shape;174;p18"/>
          <p:cNvSpPr/>
          <p:nvPr/>
        </p:nvSpPr>
        <p:spPr>
          <a:xfrm>
            <a:off x="6337577" y="3553424"/>
            <a:ext cx="359367" cy="343136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75" name="Google Shape;175;p18"/>
          <p:cNvGrpSpPr/>
          <p:nvPr/>
        </p:nvGrpSpPr>
        <p:grpSpPr>
          <a:xfrm>
            <a:off x="5891516" y="1626342"/>
            <a:ext cx="1539566" cy="1539946"/>
            <a:chOff x="6654650" y="3665275"/>
            <a:chExt cx="409100" cy="409125"/>
          </a:xfrm>
        </p:grpSpPr>
        <p:sp>
          <p:nvSpPr>
            <p:cNvPr id="176" name="Google Shape;176;p18"/>
            <p:cNvSpPr/>
            <p:nvPr/>
          </p:nvSpPr>
          <p:spPr>
            <a:xfrm>
              <a:off x="6808525" y="3819150"/>
              <a:ext cx="211875" cy="211900"/>
            </a:xfrm>
            <a:custGeom>
              <a:avLst/>
              <a:gdLst/>
              <a:ahLst/>
              <a:cxnLst/>
              <a:rect l="l" t="t" r="r" b="b"/>
              <a:pathLst>
                <a:path w="8475" h="8476" extrusionOk="0">
                  <a:moveTo>
                    <a:pt x="8157" y="0"/>
                  </a:moveTo>
                  <a:lnTo>
                    <a:pt x="7327" y="1075"/>
                  </a:lnTo>
                  <a:lnTo>
                    <a:pt x="6399" y="2150"/>
                  </a:lnTo>
                  <a:lnTo>
                    <a:pt x="5422" y="3249"/>
                  </a:lnTo>
                  <a:lnTo>
                    <a:pt x="4347" y="4348"/>
                  </a:lnTo>
                  <a:lnTo>
                    <a:pt x="3248" y="5422"/>
                  </a:lnTo>
                  <a:lnTo>
                    <a:pt x="2149" y="6399"/>
                  </a:lnTo>
                  <a:lnTo>
                    <a:pt x="1075" y="7327"/>
                  </a:lnTo>
                  <a:lnTo>
                    <a:pt x="0" y="8158"/>
                  </a:lnTo>
                  <a:lnTo>
                    <a:pt x="440" y="8280"/>
                  </a:lnTo>
                  <a:lnTo>
                    <a:pt x="855" y="8377"/>
                  </a:lnTo>
                  <a:lnTo>
                    <a:pt x="1294" y="8426"/>
                  </a:lnTo>
                  <a:lnTo>
                    <a:pt x="1734" y="8475"/>
                  </a:lnTo>
                  <a:lnTo>
                    <a:pt x="2174" y="8475"/>
                  </a:lnTo>
                  <a:lnTo>
                    <a:pt x="2613" y="8451"/>
                  </a:lnTo>
                  <a:lnTo>
                    <a:pt x="3028" y="8402"/>
                  </a:lnTo>
                  <a:lnTo>
                    <a:pt x="3468" y="8304"/>
                  </a:lnTo>
                  <a:lnTo>
                    <a:pt x="3883" y="8207"/>
                  </a:lnTo>
                  <a:lnTo>
                    <a:pt x="4323" y="8060"/>
                  </a:lnTo>
                  <a:lnTo>
                    <a:pt x="4714" y="7889"/>
                  </a:lnTo>
                  <a:lnTo>
                    <a:pt x="5129" y="7694"/>
                  </a:lnTo>
                  <a:lnTo>
                    <a:pt x="5520" y="7449"/>
                  </a:lnTo>
                  <a:lnTo>
                    <a:pt x="5886" y="7205"/>
                  </a:lnTo>
                  <a:lnTo>
                    <a:pt x="6252" y="6912"/>
                  </a:lnTo>
                  <a:lnTo>
                    <a:pt x="6594" y="6595"/>
                  </a:lnTo>
                  <a:lnTo>
                    <a:pt x="6912" y="6253"/>
                  </a:lnTo>
                  <a:lnTo>
                    <a:pt x="7205" y="5886"/>
                  </a:lnTo>
                  <a:lnTo>
                    <a:pt x="7449" y="5520"/>
                  </a:lnTo>
                  <a:lnTo>
                    <a:pt x="7693" y="5129"/>
                  </a:lnTo>
                  <a:lnTo>
                    <a:pt x="7889" y="4714"/>
                  </a:lnTo>
                  <a:lnTo>
                    <a:pt x="8060" y="4323"/>
                  </a:lnTo>
                  <a:lnTo>
                    <a:pt x="8206" y="3884"/>
                  </a:lnTo>
                  <a:lnTo>
                    <a:pt x="8304" y="3468"/>
                  </a:lnTo>
                  <a:lnTo>
                    <a:pt x="8402" y="3029"/>
                  </a:lnTo>
                  <a:lnTo>
                    <a:pt x="8450" y="2614"/>
                  </a:lnTo>
                  <a:lnTo>
                    <a:pt x="8475" y="2174"/>
                  </a:lnTo>
                  <a:lnTo>
                    <a:pt x="8475" y="1734"/>
                  </a:lnTo>
                  <a:lnTo>
                    <a:pt x="8426" y="1295"/>
                  </a:lnTo>
                  <a:lnTo>
                    <a:pt x="8377" y="855"/>
                  </a:lnTo>
                  <a:lnTo>
                    <a:pt x="8279" y="440"/>
                  </a:lnTo>
                  <a:lnTo>
                    <a:pt x="81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77;p18"/>
            <p:cNvSpPr/>
            <p:nvPr/>
          </p:nvSpPr>
          <p:spPr>
            <a:xfrm>
              <a:off x="6654650" y="3665275"/>
              <a:ext cx="409100" cy="409125"/>
            </a:xfrm>
            <a:custGeom>
              <a:avLst/>
              <a:gdLst/>
              <a:ahLst/>
              <a:cxnLst/>
              <a:rect l="l" t="t" r="r" b="b"/>
              <a:pathLst>
                <a:path w="16364" h="16365" extrusionOk="0">
                  <a:moveTo>
                    <a:pt x="13580" y="1686"/>
                  </a:moveTo>
                  <a:lnTo>
                    <a:pt x="13677" y="1735"/>
                  </a:lnTo>
                  <a:lnTo>
                    <a:pt x="13775" y="1759"/>
                  </a:lnTo>
                  <a:lnTo>
                    <a:pt x="13848" y="1832"/>
                  </a:lnTo>
                  <a:lnTo>
                    <a:pt x="13897" y="1906"/>
                  </a:lnTo>
                  <a:lnTo>
                    <a:pt x="13946" y="1979"/>
                  </a:lnTo>
                  <a:lnTo>
                    <a:pt x="13970" y="2077"/>
                  </a:lnTo>
                  <a:lnTo>
                    <a:pt x="13995" y="2174"/>
                  </a:lnTo>
                  <a:lnTo>
                    <a:pt x="13995" y="2419"/>
                  </a:lnTo>
                  <a:lnTo>
                    <a:pt x="13922" y="2687"/>
                  </a:lnTo>
                  <a:lnTo>
                    <a:pt x="13824" y="3029"/>
                  </a:lnTo>
                  <a:lnTo>
                    <a:pt x="13677" y="3371"/>
                  </a:lnTo>
                  <a:lnTo>
                    <a:pt x="13482" y="3762"/>
                  </a:lnTo>
                  <a:lnTo>
                    <a:pt x="13238" y="4177"/>
                  </a:lnTo>
                  <a:lnTo>
                    <a:pt x="12993" y="3908"/>
                  </a:lnTo>
                  <a:lnTo>
                    <a:pt x="12749" y="3615"/>
                  </a:lnTo>
                  <a:lnTo>
                    <a:pt x="12407" y="3298"/>
                  </a:lnTo>
                  <a:lnTo>
                    <a:pt x="12041" y="3029"/>
                  </a:lnTo>
                  <a:lnTo>
                    <a:pt x="11675" y="2761"/>
                  </a:lnTo>
                  <a:lnTo>
                    <a:pt x="11308" y="2541"/>
                  </a:lnTo>
                  <a:lnTo>
                    <a:pt x="11748" y="2272"/>
                  </a:lnTo>
                  <a:lnTo>
                    <a:pt x="12187" y="2052"/>
                  </a:lnTo>
                  <a:lnTo>
                    <a:pt x="12554" y="1881"/>
                  </a:lnTo>
                  <a:lnTo>
                    <a:pt x="12920" y="1759"/>
                  </a:lnTo>
                  <a:lnTo>
                    <a:pt x="13213" y="1686"/>
                  </a:lnTo>
                  <a:close/>
                  <a:moveTo>
                    <a:pt x="9721" y="3591"/>
                  </a:moveTo>
                  <a:lnTo>
                    <a:pt x="9794" y="3615"/>
                  </a:lnTo>
                  <a:lnTo>
                    <a:pt x="9916" y="3713"/>
                  </a:lnTo>
                  <a:lnTo>
                    <a:pt x="10014" y="3835"/>
                  </a:lnTo>
                  <a:lnTo>
                    <a:pt x="10038" y="3908"/>
                  </a:lnTo>
                  <a:lnTo>
                    <a:pt x="10038" y="3982"/>
                  </a:lnTo>
                  <a:lnTo>
                    <a:pt x="10038" y="4055"/>
                  </a:lnTo>
                  <a:lnTo>
                    <a:pt x="10014" y="4128"/>
                  </a:lnTo>
                  <a:lnTo>
                    <a:pt x="9916" y="4250"/>
                  </a:lnTo>
                  <a:lnTo>
                    <a:pt x="9794" y="4348"/>
                  </a:lnTo>
                  <a:lnTo>
                    <a:pt x="9721" y="4372"/>
                  </a:lnTo>
                  <a:lnTo>
                    <a:pt x="9574" y="4372"/>
                  </a:lnTo>
                  <a:lnTo>
                    <a:pt x="9501" y="4348"/>
                  </a:lnTo>
                  <a:lnTo>
                    <a:pt x="9379" y="4250"/>
                  </a:lnTo>
                  <a:lnTo>
                    <a:pt x="9281" y="4128"/>
                  </a:lnTo>
                  <a:lnTo>
                    <a:pt x="9257" y="4055"/>
                  </a:lnTo>
                  <a:lnTo>
                    <a:pt x="9257" y="3982"/>
                  </a:lnTo>
                  <a:lnTo>
                    <a:pt x="9257" y="3908"/>
                  </a:lnTo>
                  <a:lnTo>
                    <a:pt x="9281" y="3835"/>
                  </a:lnTo>
                  <a:lnTo>
                    <a:pt x="9379" y="3713"/>
                  </a:lnTo>
                  <a:lnTo>
                    <a:pt x="9501" y="3615"/>
                  </a:lnTo>
                  <a:lnTo>
                    <a:pt x="9574" y="3591"/>
                  </a:lnTo>
                  <a:close/>
                  <a:moveTo>
                    <a:pt x="8182" y="3322"/>
                  </a:moveTo>
                  <a:lnTo>
                    <a:pt x="8304" y="3347"/>
                  </a:lnTo>
                  <a:lnTo>
                    <a:pt x="8402" y="3371"/>
                  </a:lnTo>
                  <a:lnTo>
                    <a:pt x="8500" y="3420"/>
                  </a:lnTo>
                  <a:lnTo>
                    <a:pt x="8597" y="3493"/>
                  </a:lnTo>
                  <a:lnTo>
                    <a:pt x="8671" y="3591"/>
                  </a:lnTo>
                  <a:lnTo>
                    <a:pt x="8719" y="3689"/>
                  </a:lnTo>
                  <a:lnTo>
                    <a:pt x="8768" y="3786"/>
                  </a:lnTo>
                  <a:lnTo>
                    <a:pt x="8768" y="3908"/>
                  </a:lnTo>
                  <a:lnTo>
                    <a:pt x="8768" y="4031"/>
                  </a:lnTo>
                  <a:lnTo>
                    <a:pt x="8719" y="4153"/>
                  </a:lnTo>
                  <a:lnTo>
                    <a:pt x="8671" y="4250"/>
                  </a:lnTo>
                  <a:lnTo>
                    <a:pt x="8597" y="4324"/>
                  </a:lnTo>
                  <a:lnTo>
                    <a:pt x="8500" y="4397"/>
                  </a:lnTo>
                  <a:lnTo>
                    <a:pt x="8402" y="4446"/>
                  </a:lnTo>
                  <a:lnTo>
                    <a:pt x="8304" y="4495"/>
                  </a:lnTo>
                  <a:lnTo>
                    <a:pt x="8060" y="4495"/>
                  </a:lnTo>
                  <a:lnTo>
                    <a:pt x="7962" y="4446"/>
                  </a:lnTo>
                  <a:lnTo>
                    <a:pt x="7865" y="4397"/>
                  </a:lnTo>
                  <a:lnTo>
                    <a:pt x="7767" y="4324"/>
                  </a:lnTo>
                  <a:lnTo>
                    <a:pt x="7694" y="4250"/>
                  </a:lnTo>
                  <a:lnTo>
                    <a:pt x="7645" y="4153"/>
                  </a:lnTo>
                  <a:lnTo>
                    <a:pt x="7596" y="4031"/>
                  </a:lnTo>
                  <a:lnTo>
                    <a:pt x="7596" y="3908"/>
                  </a:lnTo>
                  <a:lnTo>
                    <a:pt x="7596" y="3786"/>
                  </a:lnTo>
                  <a:lnTo>
                    <a:pt x="7645" y="3689"/>
                  </a:lnTo>
                  <a:lnTo>
                    <a:pt x="7694" y="3591"/>
                  </a:lnTo>
                  <a:lnTo>
                    <a:pt x="7767" y="3493"/>
                  </a:lnTo>
                  <a:lnTo>
                    <a:pt x="7865" y="3420"/>
                  </a:lnTo>
                  <a:lnTo>
                    <a:pt x="7962" y="3371"/>
                  </a:lnTo>
                  <a:lnTo>
                    <a:pt x="8060" y="3347"/>
                  </a:lnTo>
                  <a:lnTo>
                    <a:pt x="8182" y="3322"/>
                  </a:lnTo>
                  <a:close/>
                  <a:moveTo>
                    <a:pt x="9086" y="4763"/>
                  </a:moveTo>
                  <a:lnTo>
                    <a:pt x="9159" y="4788"/>
                  </a:lnTo>
                  <a:lnTo>
                    <a:pt x="9281" y="4885"/>
                  </a:lnTo>
                  <a:lnTo>
                    <a:pt x="9354" y="5007"/>
                  </a:lnTo>
                  <a:lnTo>
                    <a:pt x="9379" y="5081"/>
                  </a:lnTo>
                  <a:lnTo>
                    <a:pt x="9379" y="5154"/>
                  </a:lnTo>
                  <a:lnTo>
                    <a:pt x="9379" y="5227"/>
                  </a:lnTo>
                  <a:lnTo>
                    <a:pt x="9354" y="5301"/>
                  </a:lnTo>
                  <a:lnTo>
                    <a:pt x="9281" y="5423"/>
                  </a:lnTo>
                  <a:lnTo>
                    <a:pt x="9159" y="5520"/>
                  </a:lnTo>
                  <a:lnTo>
                    <a:pt x="9086" y="5545"/>
                  </a:lnTo>
                  <a:lnTo>
                    <a:pt x="8915" y="5545"/>
                  </a:lnTo>
                  <a:lnTo>
                    <a:pt x="8842" y="5520"/>
                  </a:lnTo>
                  <a:lnTo>
                    <a:pt x="8719" y="5423"/>
                  </a:lnTo>
                  <a:lnTo>
                    <a:pt x="8646" y="5301"/>
                  </a:lnTo>
                  <a:lnTo>
                    <a:pt x="8622" y="5227"/>
                  </a:lnTo>
                  <a:lnTo>
                    <a:pt x="8597" y="5154"/>
                  </a:lnTo>
                  <a:lnTo>
                    <a:pt x="8622" y="5081"/>
                  </a:lnTo>
                  <a:lnTo>
                    <a:pt x="8646" y="5007"/>
                  </a:lnTo>
                  <a:lnTo>
                    <a:pt x="8719" y="4885"/>
                  </a:lnTo>
                  <a:lnTo>
                    <a:pt x="8842" y="4788"/>
                  </a:lnTo>
                  <a:lnTo>
                    <a:pt x="8915" y="4763"/>
                  </a:lnTo>
                  <a:close/>
                  <a:moveTo>
                    <a:pt x="2540" y="11309"/>
                  </a:moveTo>
                  <a:lnTo>
                    <a:pt x="2760" y="11675"/>
                  </a:lnTo>
                  <a:lnTo>
                    <a:pt x="3029" y="12041"/>
                  </a:lnTo>
                  <a:lnTo>
                    <a:pt x="3298" y="12408"/>
                  </a:lnTo>
                  <a:lnTo>
                    <a:pt x="3615" y="12750"/>
                  </a:lnTo>
                  <a:lnTo>
                    <a:pt x="3908" y="12994"/>
                  </a:lnTo>
                  <a:lnTo>
                    <a:pt x="4177" y="13238"/>
                  </a:lnTo>
                  <a:lnTo>
                    <a:pt x="3762" y="13482"/>
                  </a:lnTo>
                  <a:lnTo>
                    <a:pt x="3371" y="13678"/>
                  </a:lnTo>
                  <a:lnTo>
                    <a:pt x="3029" y="13824"/>
                  </a:lnTo>
                  <a:lnTo>
                    <a:pt x="2687" y="13922"/>
                  </a:lnTo>
                  <a:lnTo>
                    <a:pt x="2418" y="13995"/>
                  </a:lnTo>
                  <a:lnTo>
                    <a:pt x="2174" y="13995"/>
                  </a:lnTo>
                  <a:lnTo>
                    <a:pt x="2076" y="13971"/>
                  </a:lnTo>
                  <a:lnTo>
                    <a:pt x="1979" y="13946"/>
                  </a:lnTo>
                  <a:lnTo>
                    <a:pt x="1905" y="13897"/>
                  </a:lnTo>
                  <a:lnTo>
                    <a:pt x="1832" y="13849"/>
                  </a:lnTo>
                  <a:lnTo>
                    <a:pt x="1759" y="13775"/>
                  </a:lnTo>
                  <a:lnTo>
                    <a:pt x="1734" y="13678"/>
                  </a:lnTo>
                  <a:lnTo>
                    <a:pt x="1686" y="13580"/>
                  </a:lnTo>
                  <a:lnTo>
                    <a:pt x="1686" y="13482"/>
                  </a:lnTo>
                  <a:lnTo>
                    <a:pt x="1686" y="13214"/>
                  </a:lnTo>
                  <a:lnTo>
                    <a:pt x="1759" y="12921"/>
                  </a:lnTo>
                  <a:lnTo>
                    <a:pt x="1881" y="12554"/>
                  </a:lnTo>
                  <a:lnTo>
                    <a:pt x="2052" y="12188"/>
                  </a:lnTo>
                  <a:lnTo>
                    <a:pt x="2272" y="11748"/>
                  </a:lnTo>
                  <a:lnTo>
                    <a:pt x="2540" y="11309"/>
                  </a:lnTo>
                  <a:close/>
                  <a:moveTo>
                    <a:pt x="15362" y="1"/>
                  </a:moveTo>
                  <a:lnTo>
                    <a:pt x="15094" y="25"/>
                  </a:lnTo>
                  <a:lnTo>
                    <a:pt x="14801" y="74"/>
                  </a:lnTo>
                  <a:lnTo>
                    <a:pt x="14483" y="172"/>
                  </a:lnTo>
                  <a:lnTo>
                    <a:pt x="14141" y="294"/>
                  </a:lnTo>
                  <a:lnTo>
                    <a:pt x="13775" y="440"/>
                  </a:lnTo>
                  <a:lnTo>
                    <a:pt x="13384" y="611"/>
                  </a:lnTo>
                  <a:lnTo>
                    <a:pt x="12993" y="831"/>
                  </a:lnTo>
                  <a:lnTo>
                    <a:pt x="12578" y="1051"/>
                  </a:lnTo>
                  <a:lnTo>
                    <a:pt x="11699" y="1613"/>
                  </a:lnTo>
                  <a:lnTo>
                    <a:pt x="10747" y="2272"/>
                  </a:lnTo>
                  <a:lnTo>
                    <a:pt x="10307" y="2101"/>
                  </a:lnTo>
                  <a:lnTo>
                    <a:pt x="9843" y="1955"/>
                  </a:lnTo>
                  <a:lnTo>
                    <a:pt x="9379" y="1857"/>
                  </a:lnTo>
                  <a:lnTo>
                    <a:pt x="8915" y="1784"/>
                  </a:lnTo>
                  <a:lnTo>
                    <a:pt x="8451" y="1735"/>
                  </a:lnTo>
                  <a:lnTo>
                    <a:pt x="7962" y="1735"/>
                  </a:lnTo>
                  <a:lnTo>
                    <a:pt x="7498" y="1784"/>
                  </a:lnTo>
                  <a:lnTo>
                    <a:pt x="7034" y="1832"/>
                  </a:lnTo>
                  <a:lnTo>
                    <a:pt x="6570" y="1930"/>
                  </a:lnTo>
                  <a:lnTo>
                    <a:pt x="6106" y="2077"/>
                  </a:lnTo>
                  <a:lnTo>
                    <a:pt x="5667" y="2248"/>
                  </a:lnTo>
                  <a:lnTo>
                    <a:pt x="5227" y="2443"/>
                  </a:lnTo>
                  <a:lnTo>
                    <a:pt x="4787" y="2687"/>
                  </a:lnTo>
                  <a:lnTo>
                    <a:pt x="4397" y="2980"/>
                  </a:lnTo>
                  <a:lnTo>
                    <a:pt x="4006" y="3273"/>
                  </a:lnTo>
                  <a:lnTo>
                    <a:pt x="3615" y="3615"/>
                  </a:lnTo>
                  <a:lnTo>
                    <a:pt x="3273" y="4006"/>
                  </a:lnTo>
                  <a:lnTo>
                    <a:pt x="2980" y="4397"/>
                  </a:lnTo>
                  <a:lnTo>
                    <a:pt x="2687" y="4788"/>
                  </a:lnTo>
                  <a:lnTo>
                    <a:pt x="2443" y="5227"/>
                  </a:lnTo>
                  <a:lnTo>
                    <a:pt x="2247" y="5667"/>
                  </a:lnTo>
                  <a:lnTo>
                    <a:pt x="2076" y="6107"/>
                  </a:lnTo>
                  <a:lnTo>
                    <a:pt x="1930" y="6571"/>
                  </a:lnTo>
                  <a:lnTo>
                    <a:pt x="1832" y="7035"/>
                  </a:lnTo>
                  <a:lnTo>
                    <a:pt x="1783" y="7499"/>
                  </a:lnTo>
                  <a:lnTo>
                    <a:pt x="1734" y="7963"/>
                  </a:lnTo>
                  <a:lnTo>
                    <a:pt x="1734" y="8451"/>
                  </a:lnTo>
                  <a:lnTo>
                    <a:pt x="1783" y="8915"/>
                  </a:lnTo>
                  <a:lnTo>
                    <a:pt x="1857" y="9379"/>
                  </a:lnTo>
                  <a:lnTo>
                    <a:pt x="1954" y="9843"/>
                  </a:lnTo>
                  <a:lnTo>
                    <a:pt x="2101" y="10307"/>
                  </a:lnTo>
                  <a:lnTo>
                    <a:pt x="2272" y="10747"/>
                  </a:lnTo>
                  <a:lnTo>
                    <a:pt x="1612" y="11699"/>
                  </a:lnTo>
                  <a:lnTo>
                    <a:pt x="1051" y="12579"/>
                  </a:lnTo>
                  <a:lnTo>
                    <a:pt x="831" y="12994"/>
                  </a:lnTo>
                  <a:lnTo>
                    <a:pt x="611" y="13385"/>
                  </a:lnTo>
                  <a:lnTo>
                    <a:pt x="440" y="13775"/>
                  </a:lnTo>
                  <a:lnTo>
                    <a:pt x="293" y="14142"/>
                  </a:lnTo>
                  <a:lnTo>
                    <a:pt x="171" y="14484"/>
                  </a:lnTo>
                  <a:lnTo>
                    <a:pt x="74" y="14801"/>
                  </a:lnTo>
                  <a:lnTo>
                    <a:pt x="25" y="15094"/>
                  </a:lnTo>
                  <a:lnTo>
                    <a:pt x="0" y="15363"/>
                  </a:lnTo>
                  <a:lnTo>
                    <a:pt x="0" y="15583"/>
                  </a:lnTo>
                  <a:lnTo>
                    <a:pt x="49" y="15802"/>
                  </a:lnTo>
                  <a:lnTo>
                    <a:pt x="123" y="15973"/>
                  </a:lnTo>
                  <a:lnTo>
                    <a:pt x="245" y="16120"/>
                  </a:lnTo>
                  <a:lnTo>
                    <a:pt x="342" y="16218"/>
                  </a:lnTo>
                  <a:lnTo>
                    <a:pt x="489" y="16291"/>
                  </a:lnTo>
                  <a:lnTo>
                    <a:pt x="635" y="16340"/>
                  </a:lnTo>
                  <a:lnTo>
                    <a:pt x="806" y="16364"/>
                  </a:lnTo>
                  <a:lnTo>
                    <a:pt x="1173" y="16364"/>
                  </a:lnTo>
                  <a:lnTo>
                    <a:pt x="1393" y="16315"/>
                  </a:lnTo>
                  <a:lnTo>
                    <a:pt x="1637" y="16267"/>
                  </a:lnTo>
                  <a:lnTo>
                    <a:pt x="2150" y="16120"/>
                  </a:lnTo>
                  <a:lnTo>
                    <a:pt x="2711" y="15876"/>
                  </a:lnTo>
                  <a:lnTo>
                    <a:pt x="3322" y="15583"/>
                  </a:lnTo>
                  <a:lnTo>
                    <a:pt x="3957" y="15192"/>
                  </a:lnTo>
                  <a:lnTo>
                    <a:pt x="4665" y="14752"/>
                  </a:lnTo>
                  <a:lnTo>
                    <a:pt x="5373" y="14264"/>
                  </a:lnTo>
                  <a:lnTo>
                    <a:pt x="6131" y="13702"/>
                  </a:lnTo>
                  <a:lnTo>
                    <a:pt x="6912" y="13092"/>
                  </a:lnTo>
                  <a:lnTo>
                    <a:pt x="7718" y="12432"/>
                  </a:lnTo>
                  <a:lnTo>
                    <a:pt x="8524" y="11724"/>
                  </a:lnTo>
                  <a:lnTo>
                    <a:pt x="9330" y="10967"/>
                  </a:lnTo>
                  <a:lnTo>
                    <a:pt x="10160" y="10161"/>
                  </a:lnTo>
                  <a:lnTo>
                    <a:pt x="10966" y="9330"/>
                  </a:lnTo>
                  <a:lnTo>
                    <a:pt x="11723" y="8524"/>
                  </a:lnTo>
                  <a:lnTo>
                    <a:pt x="12432" y="7718"/>
                  </a:lnTo>
                  <a:lnTo>
                    <a:pt x="13091" y="6912"/>
                  </a:lnTo>
                  <a:lnTo>
                    <a:pt x="13702" y="6131"/>
                  </a:lnTo>
                  <a:lnTo>
                    <a:pt x="14263" y="5374"/>
                  </a:lnTo>
                  <a:lnTo>
                    <a:pt x="14752" y="4666"/>
                  </a:lnTo>
                  <a:lnTo>
                    <a:pt x="15192" y="3957"/>
                  </a:lnTo>
                  <a:lnTo>
                    <a:pt x="15582" y="3322"/>
                  </a:lnTo>
                  <a:lnTo>
                    <a:pt x="15875" y="2712"/>
                  </a:lnTo>
                  <a:lnTo>
                    <a:pt x="16120" y="2150"/>
                  </a:lnTo>
                  <a:lnTo>
                    <a:pt x="16266" y="1637"/>
                  </a:lnTo>
                  <a:lnTo>
                    <a:pt x="16315" y="1393"/>
                  </a:lnTo>
                  <a:lnTo>
                    <a:pt x="16364" y="1173"/>
                  </a:lnTo>
                  <a:lnTo>
                    <a:pt x="16364" y="978"/>
                  </a:lnTo>
                  <a:lnTo>
                    <a:pt x="16364" y="807"/>
                  </a:lnTo>
                  <a:lnTo>
                    <a:pt x="16339" y="636"/>
                  </a:lnTo>
                  <a:lnTo>
                    <a:pt x="16291" y="489"/>
                  </a:lnTo>
                  <a:lnTo>
                    <a:pt x="16217" y="343"/>
                  </a:lnTo>
                  <a:lnTo>
                    <a:pt x="16120" y="245"/>
                  </a:lnTo>
                  <a:lnTo>
                    <a:pt x="15973" y="123"/>
                  </a:lnTo>
                  <a:lnTo>
                    <a:pt x="15802" y="50"/>
                  </a:lnTo>
                  <a:lnTo>
                    <a:pt x="15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78;p18"/>
          <p:cNvGrpSpPr/>
          <p:nvPr/>
        </p:nvGrpSpPr>
        <p:grpSpPr>
          <a:xfrm rot="1056963">
            <a:off x="4407795" y="2837228"/>
            <a:ext cx="1017151" cy="1017266"/>
            <a:chOff x="570875" y="4322250"/>
            <a:chExt cx="443300" cy="443325"/>
          </a:xfrm>
        </p:grpSpPr>
        <p:sp>
          <p:nvSpPr>
            <p:cNvPr id="179" name="Google Shape;179;p18"/>
            <p:cNvSpPr/>
            <p:nvPr/>
          </p:nvSpPr>
          <p:spPr>
            <a:xfrm>
              <a:off x="570875" y="4322250"/>
              <a:ext cx="443300" cy="443325"/>
            </a:xfrm>
            <a:custGeom>
              <a:avLst/>
              <a:gdLst/>
              <a:ahLst/>
              <a:cxnLst/>
              <a:rect l="l" t="t" r="r" b="b"/>
              <a:pathLst>
                <a:path w="17732" h="17733" extrusionOk="0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597725" y="4665400"/>
              <a:ext cx="73300" cy="73300"/>
            </a:xfrm>
            <a:custGeom>
              <a:avLst/>
              <a:gdLst/>
              <a:ahLst/>
              <a:cxnLst/>
              <a:rect l="l" t="t" r="r" b="b"/>
              <a:pathLst>
                <a:path w="2932" h="2932" extrusionOk="0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81;p18"/>
            <p:cNvSpPr/>
            <p:nvPr/>
          </p:nvSpPr>
          <p:spPr>
            <a:xfrm>
              <a:off x="654525" y="470815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82;p18"/>
            <p:cNvSpPr/>
            <p:nvPr/>
          </p:nvSpPr>
          <p:spPr>
            <a:xfrm>
              <a:off x="581250" y="463487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3" name="Google Shape;183;p18"/>
          <p:cNvSpPr/>
          <p:nvPr/>
        </p:nvSpPr>
        <p:spPr>
          <a:xfrm rot="2466643">
            <a:off x="4521960" y="1924997"/>
            <a:ext cx="499279" cy="476728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4" name="Google Shape;184;p18"/>
          <p:cNvSpPr/>
          <p:nvPr/>
        </p:nvSpPr>
        <p:spPr>
          <a:xfrm rot="-1609293">
            <a:off x="5252138" y="2224977"/>
            <a:ext cx="359290" cy="343062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5" name="Google Shape;185;p18"/>
          <p:cNvSpPr/>
          <p:nvPr/>
        </p:nvSpPr>
        <p:spPr>
          <a:xfrm rot="2926251">
            <a:off x="7430765" y="2496755"/>
            <a:ext cx="269070" cy="256917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6" name="Google Shape;186;p18"/>
          <p:cNvSpPr/>
          <p:nvPr/>
        </p:nvSpPr>
        <p:spPr>
          <a:xfrm rot="-1609270">
            <a:off x="6310999" y="775556"/>
            <a:ext cx="242411" cy="231462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7" name="Google Shape;187;p18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19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28536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80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3" name="Google Shape;193;p19"/>
          <p:cNvSpPr txBox="1">
            <a:spLocks noGrp="1"/>
          </p:cNvSpPr>
          <p:nvPr>
            <p:ph type="title"/>
          </p:nvPr>
        </p:nvSpPr>
        <p:spPr>
          <a:xfrm>
            <a:off x="550372" y="521675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194" name="Google Shape;194;p19"/>
          <p:cNvSpPr txBox="1">
            <a:spLocks noGrp="1"/>
          </p:cNvSpPr>
          <p:nvPr>
            <p:ph type="body" idx="2"/>
          </p:nvPr>
        </p:nvSpPr>
        <p:spPr>
          <a:xfrm>
            <a:off x="3804472" y="1353950"/>
            <a:ext cx="28536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80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Google Shape;195;p19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Jessica template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TM04033927[[fn=Main Event]]</Template>
  <TotalTime>0</TotalTime>
  <Words>1942</Words>
  <Application>Microsoft Office PowerPoint</Application>
  <PresentationFormat>On-screen Show (16:9)</PresentationFormat>
  <Paragraphs>401</Paragraphs>
  <Slides>51</Slides>
  <Notes>51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51</vt:i4>
      </vt:variant>
    </vt:vector>
  </HeadingPairs>
  <TitlesOfParts>
    <vt:vector size="58" baseType="lpstr">
      <vt:lpstr>Oswald</vt:lpstr>
      <vt:lpstr>News Cycle</vt:lpstr>
      <vt:lpstr>Amatic SC</vt:lpstr>
      <vt:lpstr>Arial</vt:lpstr>
      <vt:lpstr>Roboto Medium</vt:lpstr>
      <vt:lpstr>Calibri</vt:lpstr>
      <vt:lpstr>Jessica template</vt:lpstr>
      <vt:lpstr>PowerPoint Presentation</vt:lpstr>
      <vt:lpstr>این عنوان ارائه شما است</vt:lpstr>
      <vt:lpstr>دستورالعمل استفاده</vt:lpstr>
      <vt:lpstr>سلام!</vt:lpstr>
      <vt:lpstr>1. عنوان انتقال</vt:lpstr>
      <vt:lpstr>PowerPoint Presentation</vt:lpstr>
      <vt:lpstr>این عنوان یک اسلاید است</vt:lpstr>
      <vt:lpstr>مفهوم بزرگ</vt:lpstr>
      <vt:lpstr>همچنین می توانید محتوای خود را تقسیم کنید</vt:lpstr>
      <vt:lpstr>در دو سه ستون</vt:lpstr>
      <vt:lpstr>یک تصویر ارزش هزار کلمه است</vt:lpstr>
      <vt:lpstr>PowerPoint Presentation</vt:lpstr>
      <vt:lpstr>از نمودارها برای توضیح ایده های خود استفاده کنید</vt:lpstr>
      <vt:lpstr>جداول برای مقایسه داده ها</vt:lpstr>
      <vt:lpstr>نقشه ها</vt:lpstr>
      <vt:lpstr>89,526,124</vt:lpstr>
      <vt:lpstr>89,526,124$</vt:lpstr>
      <vt:lpstr>روند ما آسان است</vt:lpstr>
      <vt:lpstr>بیایید چند مفهوم را مرور کنیم</vt:lpstr>
      <vt:lpstr>PowerPoint Presentation</vt:lpstr>
      <vt:lpstr>PowerPoint Presentation</vt:lpstr>
      <vt:lpstr>PowerPoint Presentation</vt:lpstr>
      <vt:lpstr>PowerPoint Presentation</vt:lpstr>
      <vt:lpstr>با تشکر!</vt:lpstr>
      <vt:lpstr>منابع:</vt:lpstr>
      <vt:lpstr>طراحی ارائه</vt:lpstr>
      <vt:lpstr>2. منابع اضافی</vt:lpstr>
      <vt:lpstr>جدول زمانی</vt:lpstr>
      <vt:lpstr>نقشه راه</vt:lpstr>
      <vt:lpstr>نمودار گانت</vt:lpstr>
      <vt:lpstr>تجزیه و تحلیل SWOT</vt:lpstr>
      <vt:lpstr>Business Model Canvas</vt:lpstr>
      <vt:lpstr>نمودار قیف</vt:lpstr>
      <vt:lpstr>ارائه تیم</vt:lpstr>
      <vt:lpstr>برنامه ریز هفتگی:</vt:lpstr>
      <vt:lpstr>PowerPoint Presentation</vt:lpstr>
      <vt:lpstr>نمودارها و اینفوگرافیک ها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2023-06-16T08:16:49Z</dcterms:modified>
</cp:coreProperties>
</file>