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4"/>
  </p:notesMasterIdLst>
  <p:sldIdLst>
    <p:sldId id="256" r:id="rId4"/>
    <p:sldId id="257" r:id="rId5"/>
    <p:sldId id="258" r:id="rId6"/>
    <p:sldId id="259" r:id="rId7"/>
    <p:sldId id="260" r:id="rId8"/>
    <p:sldId id="312" r:id="rId9"/>
    <p:sldId id="298" r:id="rId10"/>
    <p:sldId id="276" r:id="rId11"/>
    <p:sldId id="307" r:id="rId12"/>
    <p:sldId id="310" r:id="rId13"/>
    <p:sldId id="311" r:id="rId14"/>
    <p:sldId id="309" r:id="rId15"/>
    <p:sldId id="313" r:id="rId16"/>
    <p:sldId id="341" r:id="rId17"/>
    <p:sldId id="333" r:id="rId18"/>
    <p:sldId id="316" r:id="rId19"/>
    <p:sldId id="317" r:id="rId20"/>
    <p:sldId id="330" r:id="rId21"/>
    <p:sldId id="319" r:id="rId22"/>
    <p:sldId id="283" r:id="rId23"/>
    <p:sldId id="336" r:id="rId24"/>
    <p:sldId id="322" r:id="rId25"/>
    <p:sldId id="320" r:id="rId26"/>
    <p:sldId id="325" r:id="rId27"/>
    <p:sldId id="318" r:id="rId28"/>
    <p:sldId id="329" r:id="rId29"/>
    <p:sldId id="324" r:id="rId30"/>
    <p:sldId id="327" r:id="rId31"/>
    <p:sldId id="326" r:id="rId32"/>
    <p:sldId id="331" r:id="rId33"/>
    <p:sldId id="328" r:id="rId34"/>
    <p:sldId id="332" r:id="rId35"/>
    <p:sldId id="315" r:id="rId36"/>
    <p:sldId id="337" r:id="rId37"/>
    <p:sldId id="342" r:id="rId38"/>
    <p:sldId id="321" r:id="rId39"/>
    <p:sldId id="334" r:id="rId40"/>
    <p:sldId id="338" r:id="rId41"/>
    <p:sldId id="339" r:id="rId42"/>
    <p:sldId id="340" r:id="rId43"/>
    <p:sldId id="299" r:id="rId44"/>
    <p:sldId id="300" r:id="rId45"/>
    <p:sldId id="301" r:id="rId46"/>
    <p:sldId id="303" r:id="rId47"/>
    <p:sldId id="350" r:id="rId48"/>
    <p:sldId id="351" r:id="rId49"/>
    <p:sldId id="352" r:id="rId50"/>
    <p:sldId id="292" r:id="rId51"/>
    <p:sldId id="293" r:id="rId52"/>
    <p:sldId id="294" r:id="rId53"/>
    <p:sldId id="295" r:id="rId54"/>
    <p:sldId id="296" r:id="rId55"/>
    <p:sldId id="297" r:id="rId56"/>
    <p:sldId id="343" r:id="rId57"/>
    <p:sldId id="344" r:id="rId58"/>
    <p:sldId id="345" r:id="rId59"/>
    <p:sldId id="346" r:id="rId60"/>
    <p:sldId id="347" r:id="rId61"/>
    <p:sldId id="348" r:id="rId62"/>
    <p:sldId id="349" r:id="rId6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66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173" autoAdjust="0"/>
    <p:restoredTop sz="94660"/>
  </p:normalViewPr>
  <p:slideViewPr>
    <p:cSldViewPr snapToGrid="0" showGuides="1">
      <p:cViewPr varScale="1">
        <p:scale>
          <a:sx n="66" d="100"/>
          <a:sy n="66" d="100"/>
        </p:scale>
        <p:origin x="606" y="6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notesMaster" Target="notesMasters/notesMaster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theme" Target="theme/theme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stacked"/>
        <c:varyColors val="0"/>
        <c:ser>
          <c:idx val="0"/>
          <c:order val="0"/>
          <c:spPr>
            <a:solidFill>
              <a:schemeClr val="bg1">
                <a:lumMod val="95000"/>
              </a:schemeClr>
            </a:solidFill>
          </c:spPr>
          <c:invertIfNegative val="0"/>
          <c:val>
            <c:numRef>
              <c:f>Sheet1!$B$2:$B$6</c:f>
              <c:numCache>
                <c:formatCode>General</c:formatCode>
                <c:ptCount val="5"/>
                <c:pt idx="0">
                  <c:v>50</c:v>
                </c:pt>
                <c:pt idx="1">
                  <c:v>60</c:v>
                </c:pt>
                <c:pt idx="2">
                  <c:v>30</c:v>
                </c:pt>
                <c:pt idx="3">
                  <c:v>40</c:v>
                </c:pt>
                <c:pt idx="4">
                  <c:v>80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Category 5</c:v>
                      </c:pt>
                    </c:strCache>
                  </c:strRef>
                </c15:cat>
              </c15:filteredCategoryTitle>
            </c:ext>
            <c:ext xmlns:c16="http://schemas.microsoft.com/office/drawing/2014/chart" uri="{C3380CC4-5D6E-409C-BE32-E72D297353CC}">
              <c16:uniqueId val="{00000000-0AF4-4109-8FAD-9B1197CBF196}"/>
            </c:ext>
          </c:extLst>
        </c:ser>
        <c:ser>
          <c:idx val="1"/>
          <c:order val="1"/>
          <c:spPr>
            <a:solidFill>
              <a:schemeClr val="accent2"/>
            </a:solidFill>
          </c:spPr>
          <c:invertIfNegative val="0"/>
          <c:val>
            <c:numRef>
              <c:f>Sheet1!$C$2:$C$6</c:f>
              <c:numCache>
                <c:formatCode>General</c:formatCode>
                <c:ptCount val="5"/>
                <c:pt idx="0">
                  <c:v>50</c:v>
                </c:pt>
                <c:pt idx="1">
                  <c:v>40</c:v>
                </c:pt>
                <c:pt idx="2">
                  <c:v>70</c:v>
                </c:pt>
                <c:pt idx="3">
                  <c:v>60</c:v>
                </c:pt>
                <c:pt idx="4">
                  <c:v>20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Category 5</c:v>
                      </c:pt>
                    </c:strCache>
                  </c:strRef>
                </c15:cat>
              </c15:filteredCategoryTitle>
            </c:ext>
            <c:ext xmlns:c16="http://schemas.microsoft.com/office/drawing/2014/chart" uri="{C3380CC4-5D6E-409C-BE32-E72D297353CC}">
              <c16:uniqueId val="{00000001-0AF4-4109-8FAD-9B1197CBF196}"/>
            </c:ext>
          </c:extLst>
        </c:ser>
        <c:dLbls>
          <c:showLegendKey val="0"/>
          <c:showVal val="0"/>
          <c:showCatName val="0"/>
          <c:showSerName val="0"/>
          <c:showPercent val="0"/>
          <c:showBubbleSize val="0"/>
        </c:dLbls>
        <c:gapWidth val="100"/>
        <c:overlap val="100"/>
        <c:axId val="169896576"/>
        <c:axId val="169898368"/>
      </c:barChart>
      <c:catAx>
        <c:axId val="169896576"/>
        <c:scaling>
          <c:orientation val="minMax"/>
        </c:scaling>
        <c:delete val="0"/>
        <c:axPos val="l"/>
        <c:numFmt formatCode="General" sourceLinked="0"/>
        <c:majorTickMark val="out"/>
        <c:minorTickMark val="none"/>
        <c:tickLblPos val="nextTo"/>
        <c:spPr>
          <a:ln>
            <a:noFill/>
          </a:ln>
        </c:spPr>
        <c:txPr>
          <a:bodyPr/>
          <a:lstStyle/>
          <a:p>
            <a:pPr>
              <a:defRPr sz="1200">
                <a:solidFill>
                  <a:schemeClr val="bg1"/>
                </a:solidFill>
                <a:latin typeface="Arial" pitchFamily="34" charset="0"/>
                <a:cs typeface="Arial" pitchFamily="34" charset="0"/>
              </a:defRPr>
            </a:pPr>
            <a:endParaRPr lang="en-US"/>
          </a:p>
        </c:txPr>
        <c:crossAx val="169898368"/>
        <c:crosses val="autoZero"/>
        <c:auto val="1"/>
        <c:lblAlgn val="ctr"/>
        <c:lblOffset val="100"/>
        <c:noMultiLvlLbl val="0"/>
      </c:catAx>
      <c:valAx>
        <c:axId val="169898368"/>
        <c:scaling>
          <c:orientation val="minMax"/>
        </c:scaling>
        <c:delete val="1"/>
        <c:axPos val="b"/>
        <c:majorGridlines>
          <c:spPr>
            <a:ln>
              <a:noFill/>
            </a:ln>
          </c:spPr>
        </c:majorGridlines>
        <c:numFmt formatCode="General" sourceLinked="1"/>
        <c:majorTickMark val="out"/>
        <c:minorTickMark val="none"/>
        <c:tickLblPos val="nextTo"/>
        <c:crossAx val="1698965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spPr>
            <a:solidFill>
              <a:srgbClr val="F5679D"/>
            </a:solidFill>
            <a:ln w="31750" cap="rnd" cmpd="sng">
              <a:noFill/>
            </a:ln>
          </c:spPr>
          <c:invertIfNegative val="0"/>
          <c:dPt>
            <c:idx val="0"/>
            <c:invertIfNegative val="0"/>
            <c:bubble3D val="0"/>
            <c:spPr>
              <a:solidFill>
                <a:schemeClr val="accent1"/>
              </a:solidFill>
              <a:ln w="31750" cap="rnd" cmpd="sng">
                <a:noFill/>
              </a:ln>
            </c:spPr>
            <c:extLst>
              <c:ext xmlns:c16="http://schemas.microsoft.com/office/drawing/2014/chart" uri="{C3380CC4-5D6E-409C-BE32-E72D297353CC}">
                <c16:uniqueId val="{00000001-96A4-48B5-B598-8AC4F47B5484}"/>
              </c:ext>
            </c:extLst>
          </c:dPt>
          <c:dPt>
            <c:idx val="1"/>
            <c:invertIfNegative val="0"/>
            <c:bubble3D val="0"/>
            <c:spPr>
              <a:solidFill>
                <a:schemeClr val="accent2"/>
              </a:solidFill>
              <a:ln w="31750" cap="rnd" cmpd="sng">
                <a:noFill/>
              </a:ln>
            </c:spPr>
            <c:extLst>
              <c:ext xmlns:c16="http://schemas.microsoft.com/office/drawing/2014/chart" uri="{C3380CC4-5D6E-409C-BE32-E72D297353CC}">
                <c16:uniqueId val="{00000003-96A4-48B5-B598-8AC4F47B5484}"/>
              </c:ext>
            </c:extLst>
          </c:dPt>
          <c:dPt>
            <c:idx val="2"/>
            <c:invertIfNegative val="0"/>
            <c:bubble3D val="0"/>
            <c:spPr>
              <a:solidFill>
                <a:schemeClr val="accent3"/>
              </a:solidFill>
              <a:ln w="31750" cap="rnd" cmpd="sng">
                <a:noFill/>
              </a:ln>
            </c:spPr>
            <c:extLst>
              <c:ext xmlns:c16="http://schemas.microsoft.com/office/drawing/2014/chart" uri="{C3380CC4-5D6E-409C-BE32-E72D297353CC}">
                <c16:uniqueId val="{00000005-96A4-48B5-B598-8AC4F47B5484}"/>
              </c:ext>
            </c:extLst>
          </c:dPt>
          <c:dPt>
            <c:idx val="3"/>
            <c:invertIfNegative val="0"/>
            <c:bubble3D val="0"/>
            <c:spPr>
              <a:solidFill>
                <a:schemeClr val="accent4"/>
              </a:solidFill>
              <a:ln w="31750" cap="rnd" cmpd="sng">
                <a:noFill/>
              </a:ln>
            </c:spPr>
            <c:extLst>
              <c:ext xmlns:c16="http://schemas.microsoft.com/office/drawing/2014/chart" uri="{C3380CC4-5D6E-409C-BE32-E72D297353CC}">
                <c16:uniqueId val="{00000007-96A4-48B5-B598-8AC4F47B5484}"/>
              </c:ext>
            </c:extLst>
          </c:dPt>
          <c:dPt>
            <c:idx val="4"/>
            <c:invertIfNegative val="0"/>
            <c:bubble3D val="0"/>
            <c:spPr>
              <a:solidFill>
                <a:schemeClr val="accent5"/>
              </a:solidFill>
              <a:ln w="31750" cap="rnd" cmpd="sng">
                <a:noFill/>
              </a:ln>
            </c:spPr>
            <c:extLst>
              <c:ext xmlns:c16="http://schemas.microsoft.com/office/drawing/2014/chart" uri="{C3380CC4-5D6E-409C-BE32-E72D297353CC}">
                <c16:uniqueId val="{00000009-96A4-48B5-B598-8AC4F47B5484}"/>
              </c:ext>
            </c:extLst>
          </c:dPt>
          <c:val>
            <c:numRef>
              <c:f>Sheet1!$B$2:$B$6</c:f>
              <c:numCache>
                <c:formatCode>General</c:formatCode>
                <c:ptCount val="5"/>
                <c:pt idx="0">
                  <c:v>30</c:v>
                </c:pt>
                <c:pt idx="1">
                  <c:v>45</c:v>
                </c:pt>
                <c:pt idx="2">
                  <c:v>60</c:v>
                </c:pt>
                <c:pt idx="3">
                  <c:v>80</c:v>
                </c:pt>
                <c:pt idx="4">
                  <c:v>90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A-96A4-48B5-B598-8AC4F47B5484}"/>
            </c:ext>
          </c:extLst>
        </c:ser>
        <c:dLbls>
          <c:showLegendKey val="0"/>
          <c:showVal val="0"/>
          <c:showCatName val="0"/>
          <c:showSerName val="0"/>
          <c:showPercent val="0"/>
          <c:showBubbleSize val="0"/>
        </c:dLbls>
        <c:gapWidth val="360"/>
        <c:overlap val="100"/>
        <c:axId val="179076480"/>
        <c:axId val="179086464"/>
      </c:barChart>
      <c:catAx>
        <c:axId val="179076480"/>
        <c:scaling>
          <c:orientation val="minMax"/>
        </c:scaling>
        <c:delete val="1"/>
        <c:axPos val="b"/>
        <c:numFmt formatCode="General" sourceLinked="0"/>
        <c:majorTickMark val="out"/>
        <c:minorTickMark val="none"/>
        <c:tickLblPos val="nextTo"/>
        <c:crossAx val="179086464"/>
        <c:crosses val="autoZero"/>
        <c:auto val="1"/>
        <c:lblAlgn val="ctr"/>
        <c:lblOffset val="100"/>
        <c:noMultiLvlLbl val="0"/>
      </c:catAx>
      <c:valAx>
        <c:axId val="179086464"/>
        <c:scaling>
          <c:orientation val="minMax"/>
        </c:scaling>
        <c:delete val="1"/>
        <c:axPos val="l"/>
        <c:majorGridlines>
          <c:spPr>
            <a:ln>
              <a:noFill/>
            </a:ln>
          </c:spPr>
        </c:majorGridlines>
        <c:numFmt formatCode="General" sourceLinked="1"/>
        <c:majorTickMark val="out"/>
        <c:minorTickMark val="none"/>
        <c:tickLblPos val="nextTo"/>
        <c:crossAx val="179076480"/>
        <c:crosses val="autoZero"/>
        <c:crossBetween val="between"/>
      </c:valAx>
    </c:plotArea>
    <c:plotVisOnly val="1"/>
    <c:dispBlanksAs val="gap"/>
    <c:showDLblsOverMax val="0"/>
  </c:chart>
  <c:txPr>
    <a:bodyPr/>
    <a:lstStyle/>
    <a:p>
      <a:pPr>
        <a:defRPr sz="1800"/>
      </a:pPr>
      <a:endParaRPr lang="en-US"/>
    </a:p>
  </c:txPr>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28575" cap="rnd">
              <a:solidFill>
                <a:schemeClr val="accent2"/>
              </a:solidFill>
              <a:round/>
            </a:ln>
            <a:effectLst/>
          </c:spPr>
          <c:marker>
            <c:symbol val="circle"/>
            <c:size val="6"/>
            <c:spPr>
              <a:solidFill>
                <a:schemeClr val="accent2"/>
              </a:solidFill>
              <a:ln w="9525">
                <a:solidFill>
                  <a:schemeClr val="accent2"/>
                </a:solidFill>
                <a:round/>
                <a:headEnd type="oval"/>
                <a:tailEnd type="oval"/>
              </a:ln>
              <a:effectLst/>
            </c:spPr>
          </c:marker>
          <c:val>
            <c:numRef>
              <c:f>Sheet1!$B$2:$B$6</c:f>
              <c:numCache>
                <c:formatCode>General</c:formatCode>
                <c:ptCount val="5"/>
                <c:pt idx="0">
                  <c:v>5</c:v>
                </c:pt>
                <c:pt idx="1">
                  <c:v>25</c:v>
                </c:pt>
                <c:pt idx="2">
                  <c:v>25</c:v>
                </c:pt>
                <c:pt idx="3">
                  <c:v>70</c:v>
                </c:pt>
                <c:pt idx="4">
                  <c:v>75</c:v>
                </c:pt>
              </c:numCache>
            </c:numRef>
          </c:val>
          <c:smooth val="0"/>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Column2</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 5</c:v>
                      </c:pt>
                    </c:strCache>
                  </c:strRef>
                </c15:cat>
              </c15:filteredCategoryTitle>
            </c:ext>
            <c:ext xmlns:c16="http://schemas.microsoft.com/office/drawing/2014/chart" uri="{C3380CC4-5D6E-409C-BE32-E72D297353CC}">
              <c16:uniqueId val="{00000000-9DFA-4E5B-A30B-8823C06F8751}"/>
            </c:ext>
          </c:extLst>
        </c:ser>
        <c:ser>
          <c:idx val="1"/>
          <c:order val="1"/>
          <c:spPr>
            <a:ln w="28575" cap="rnd">
              <a:solidFill>
                <a:schemeClr val="accent3"/>
              </a:solidFill>
              <a:round/>
              <a:headEnd type="none"/>
              <a:tailEnd type="none"/>
            </a:ln>
            <a:effectLst/>
          </c:spPr>
          <c:marker>
            <c:symbol val="circle"/>
            <c:size val="5"/>
            <c:spPr>
              <a:solidFill>
                <a:schemeClr val="accent3">
                  <a:alpha val="98000"/>
                </a:schemeClr>
              </a:solidFill>
              <a:ln w="9525">
                <a:solidFill>
                  <a:schemeClr val="accent3"/>
                </a:solidFill>
                <a:headEnd type="none"/>
                <a:tailEnd type="none"/>
              </a:ln>
              <a:effectLst/>
            </c:spPr>
          </c:marker>
          <c:val>
            <c:numRef>
              <c:f>Sheet1!$C$2:$C$6</c:f>
              <c:numCache>
                <c:formatCode>General</c:formatCode>
                <c:ptCount val="5"/>
                <c:pt idx="0">
                  <c:v>20</c:v>
                </c:pt>
                <c:pt idx="1">
                  <c:v>65</c:v>
                </c:pt>
                <c:pt idx="2">
                  <c:v>15</c:v>
                </c:pt>
                <c:pt idx="3">
                  <c:v>50</c:v>
                </c:pt>
                <c:pt idx="4">
                  <c:v>35</c:v>
                </c:pt>
              </c:numCache>
            </c:numRef>
          </c:val>
          <c:smooth val="0"/>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4</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 5</c:v>
                      </c:pt>
                    </c:strCache>
                  </c:strRef>
                </c15:cat>
              </c15:filteredCategoryTitle>
            </c:ext>
            <c:ext xmlns:c16="http://schemas.microsoft.com/office/drawing/2014/chart" uri="{C3380CC4-5D6E-409C-BE32-E72D297353CC}">
              <c16:uniqueId val="{00000001-9DFA-4E5B-A30B-8823C06F8751}"/>
            </c:ext>
          </c:extLst>
        </c:ser>
        <c:dLbls>
          <c:showLegendKey val="0"/>
          <c:showVal val="0"/>
          <c:showCatName val="0"/>
          <c:showSerName val="0"/>
          <c:showPercent val="0"/>
          <c:showBubbleSize val="0"/>
        </c:dLbls>
        <c:marker val="1"/>
        <c:smooth val="0"/>
        <c:axId val="226548752"/>
        <c:axId val="226549736"/>
      </c:lineChart>
      <c:catAx>
        <c:axId val="226548752"/>
        <c:scaling>
          <c:orientation val="minMax"/>
        </c:scaling>
        <c:delete val="1"/>
        <c:axPos val="b"/>
        <c:numFmt formatCode="General" sourceLinked="1"/>
        <c:majorTickMark val="none"/>
        <c:minorTickMark val="none"/>
        <c:tickLblPos val="nextTo"/>
        <c:crossAx val="226549736"/>
        <c:crosses val="autoZero"/>
        <c:auto val="1"/>
        <c:lblAlgn val="ctr"/>
        <c:lblOffset val="100"/>
        <c:noMultiLvlLbl val="0"/>
      </c:catAx>
      <c:valAx>
        <c:axId val="226549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cs"/>
              </a:defRPr>
            </a:pPr>
            <a:endParaRPr lang="en-US"/>
          </a:p>
        </c:txPr>
        <c:crossAx val="226548752"/>
        <c:crosses val="autoZero"/>
        <c:crossBetween val="between"/>
      </c:valAx>
      <c:spPr>
        <a:noFill/>
        <a:ln>
          <a:solidFill>
            <a:schemeClr val="tx1">
              <a:lumMod val="75000"/>
              <a:lumOff val="25000"/>
            </a:schemeClr>
          </a:solid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1"/>
            </a:solidFill>
          </c:spPr>
          <c:invertIfNegative val="0"/>
          <c:val>
            <c:numRef>
              <c:f>Sheet1!$B$2:$B$5</c:f>
              <c:numCache>
                <c:formatCode>General</c:formatCode>
                <c:ptCount val="4"/>
                <c:pt idx="0">
                  <c:v>4.3</c:v>
                </c:pt>
                <c:pt idx="1">
                  <c:v>2.5</c:v>
                </c:pt>
                <c:pt idx="2">
                  <c:v>3.5</c:v>
                </c:pt>
                <c:pt idx="3">
                  <c:v>4.5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Text 1</c:v>
                      </c:pt>
                      <c:pt idx="1">
                        <c:v>Text 2</c:v>
                      </c:pt>
                      <c:pt idx="2">
                        <c:v>Text 3</c:v>
                      </c:pt>
                      <c:pt idx="3">
                        <c:v>Text 4</c:v>
                      </c:pt>
                    </c:strCache>
                  </c:strRef>
                </c15:cat>
              </c15:filteredCategoryTitle>
            </c:ext>
            <c:ext xmlns:c16="http://schemas.microsoft.com/office/drawing/2014/chart" uri="{C3380CC4-5D6E-409C-BE32-E72D297353CC}">
              <c16:uniqueId val="{00000000-2EA9-47DF-9E22-F8208C35D46E}"/>
            </c:ext>
          </c:extLst>
        </c:ser>
        <c:ser>
          <c:idx val="1"/>
          <c:order val="1"/>
          <c:spPr>
            <a:solidFill>
              <a:schemeClr val="accent2"/>
            </a:solidFill>
          </c:spPr>
          <c:invertIfNegative val="0"/>
          <c:val>
            <c:numRef>
              <c:f>Sheet1!$C$2:$C$5</c:f>
              <c:numCache>
                <c:formatCode>General</c:formatCode>
                <c:ptCount val="4"/>
                <c:pt idx="0">
                  <c:v>2.4</c:v>
                </c:pt>
                <c:pt idx="1">
                  <c:v>4.4000000000000004</c:v>
                </c:pt>
                <c:pt idx="2">
                  <c:v>1.8</c:v>
                </c:pt>
                <c:pt idx="3">
                  <c:v>2.8</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Text 1</c:v>
                      </c:pt>
                      <c:pt idx="1">
                        <c:v>Text 2</c:v>
                      </c:pt>
                      <c:pt idx="2">
                        <c:v>Text 3</c:v>
                      </c:pt>
                      <c:pt idx="3">
                        <c:v>Text 4</c:v>
                      </c:pt>
                    </c:strCache>
                  </c:strRef>
                </c15:cat>
              </c15:filteredCategoryTitle>
            </c:ext>
            <c:ext xmlns:c16="http://schemas.microsoft.com/office/drawing/2014/chart" uri="{C3380CC4-5D6E-409C-BE32-E72D297353CC}">
              <c16:uniqueId val="{00000001-2EA9-47DF-9E22-F8208C35D46E}"/>
            </c:ext>
          </c:extLst>
        </c:ser>
        <c:ser>
          <c:idx val="2"/>
          <c:order val="2"/>
          <c:spPr>
            <a:solidFill>
              <a:schemeClr val="accent3"/>
            </a:solidFill>
          </c:spPr>
          <c:invertIfNegative val="0"/>
          <c:val>
            <c:numRef>
              <c:f>Sheet1!$D$2:$D$5</c:f>
              <c:numCache>
                <c:formatCode>General</c:formatCode>
                <c:ptCount val="4"/>
                <c:pt idx="0">
                  <c:v>2</c:v>
                </c:pt>
                <c:pt idx="1">
                  <c:v>2</c:v>
                </c:pt>
                <c:pt idx="2">
                  <c:v>3</c:v>
                </c:pt>
                <c:pt idx="3">
                  <c:v>5</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Text 1</c:v>
                      </c:pt>
                      <c:pt idx="1">
                        <c:v>Text 2</c:v>
                      </c:pt>
                      <c:pt idx="2">
                        <c:v>Text 3</c:v>
                      </c:pt>
                      <c:pt idx="3">
                        <c:v>Text 4</c:v>
                      </c:pt>
                    </c:strCache>
                  </c:strRef>
                </c15:cat>
              </c15:filteredCategoryTitle>
            </c:ext>
            <c:ext xmlns:c16="http://schemas.microsoft.com/office/drawing/2014/chart" uri="{C3380CC4-5D6E-409C-BE32-E72D297353CC}">
              <c16:uniqueId val="{00000002-2EA9-47DF-9E22-F8208C35D46E}"/>
            </c:ext>
          </c:extLst>
        </c:ser>
        <c:dLbls>
          <c:showLegendKey val="0"/>
          <c:showVal val="0"/>
          <c:showCatName val="0"/>
          <c:showSerName val="0"/>
          <c:showPercent val="0"/>
          <c:showBubbleSize val="0"/>
        </c:dLbls>
        <c:gapWidth val="150"/>
        <c:axId val="44470656"/>
        <c:axId val="44472192"/>
      </c:barChart>
      <c:catAx>
        <c:axId val="44470656"/>
        <c:scaling>
          <c:orientation val="minMax"/>
        </c:scaling>
        <c:delete val="0"/>
        <c:axPos val="b"/>
        <c:numFmt formatCode="General" sourceLinked="0"/>
        <c:majorTickMark val="out"/>
        <c:minorTickMark val="none"/>
        <c:tickLblPos val="nextTo"/>
        <c:txPr>
          <a:bodyPr/>
          <a:lstStyle/>
          <a:p>
            <a:pPr>
              <a:defRPr sz="1200">
                <a:latin typeface="Arial" pitchFamily="34" charset="0"/>
                <a:cs typeface="Arial" pitchFamily="34" charset="0"/>
              </a:defRPr>
            </a:pPr>
            <a:endParaRPr lang="en-US"/>
          </a:p>
        </c:txPr>
        <c:crossAx val="44472192"/>
        <c:crosses val="autoZero"/>
        <c:auto val="1"/>
        <c:lblAlgn val="ctr"/>
        <c:lblOffset val="100"/>
        <c:noMultiLvlLbl val="0"/>
      </c:catAx>
      <c:valAx>
        <c:axId val="44472192"/>
        <c:scaling>
          <c:orientation val="minMax"/>
        </c:scaling>
        <c:delete val="0"/>
        <c:axPos val="l"/>
        <c:majorGridlines>
          <c:spPr>
            <a:ln>
              <a:noFill/>
            </a:ln>
          </c:spPr>
        </c:majorGridlines>
        <c:numFmt formatCode="General" sourceLinked="1"/>
        <c:majorTickMark val="out"/>
        <c:minorTickMark val="none"/>
        <c:tickLblPos val="nextTo"/>
        <c:txPr>
          <a:bodyPr/>
          <a:lstStyle/>
          <a:p>
            <a:pPr>
              <a:defRPr sz="1200">
                <a:latin typeface="Arial" pitchFamily="34" charset="0"/>
                <a:cs typeface="Arial" pitchFamily="34" charset="0"/>
              </a:defRPr>
            </a:pPr>
            <a:endParaRPr lang="en-US"/>
          </a:p>
        </c:txPr>
        <c:crossAx val="44470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349D66-FE67-4B7D-8AB9-F6DAF4DD3526}" type="datetimeFigureOut">
              <a:rPr lang="en-US" smtClean="0"/>
              <a:t>6/6/2023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8925176-DB27-4DE7-A3DD-8C3CB8C1031D}" type="slidenum">
              <a:rPr lang="en-US" smtClean="0"/>
              <a:t>‹#›</a:t>
            </a:fld>
            <a:endParaRPr lang="en-US"/>
          </a:p>
        </p:txBody>
      </p:sp>
    </p:spTree>
    <p:extLst>
      <p:ext uri="{BB962C8B-B14F-4D97-AF65-F5344CB8AC3E}">
        <p14:creationId xmlns:p14="http://schemas.microsoft.com/office/powerpoint/2010/main" val="19433249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8.gif"/><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IMAGE AND CONTENTS LAYOUT_02">
    <p:bg>
      <p:bgPr>
        <a:solidFill>
          <a:schemeClr val="bg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33ECA86A-FC9F-4E61-9EA8-FE230C0FAB4C}"/>
              </a:ext>
            </a:extLst>
          </p:cNvPr>
          <p:cNvGrpSpPr/>
          <p:nvPr userDrawn="1"/>
        </p:nvGrpSpPr>
        <p:grpSpPr>
          <a:xfrm>
            <a:off x="772528" y="2049261"/>
            <a:ext cx="2249349" cy="3954238"/>
            <a:chOff x="4871870" y="1763729"/>
            <a:chExt cx="2448272" cy="4303935"/>
          </a:xfrm>
        </p:grpSpPr>
        <p:grpSp>
          <p:nvGrpSpPr>
            <p:cNvPr id="10" name="Group 3">
              <a:extLst>
                <a:ext uri="{FF2B5EF4-FFF2-40B4-BE49-F238E27FC236}">
                  <a16:creationId xmlns:a16="http://schemas.microsoft.com/office/drawing/2014/main" id="{9876EB56-A1B1-4DF8-8A61-8D408E9A0E20}"/>
                </a:ext>
              </a:extLst>
            </p:cNvPr>
            <p:cNvGrpSpPr/>
            <p:nvPr/>
          </p:nvGrpSpPr>
          <p:grpSpPr>
            <a:xfrm>
              <a:off x="4871870" y="1763729"/>
              <a:ext cx="2448272" cy="4303935"/>
              <a:chOff x="445712" y="1449040"/>
              <a:chExt cx="2113018" cy="3924176"/>
            </a:xfrm>
          </p:grpSpPr>
          <p:sp>
            <p:nvSpPr>
              <p:cNvPr id="13" name="Rounded Rectangle 4">
                <a:extLst>
                  <a:ext uri="{FF2B5EF4-FFF2-40B4-BE49-F238E27FC236}">
                    <a16:creationId xmlns:a16="http://schemas.microsoft.com/office/drawing/2014/main" id="{78F341D1-020F-4E20-92B3-80DC38E132E6}"/>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
            <p:nvSpPr>
              <p:cNvPr id="14" name="Rectangle 5">
                <a:extLst>
                  <a:ext uri="{FF2B5EF4-FFF2-40B4-BE49-F238E27FC236}">
                    <a16:creationId xmlns:a16="http://schemas.microsoft.com/office/drawing/2014/main" id="{A45F5B76-70A0-4D13-974F-55A0B8CEAAF0}"/>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15" name="Group 6">
                <a:extLst>
                  <a:ext uri="{FF2B5EF4-FFF2-40B4-BE49-F238E27FC236}">
                    <a16:creationId xmlns:a16="http://schemas.microsoft.com/office/drawing/2014/main" id="{F2BB5F39-22D0-49A9-A20D-7260A0E01F57}"/>
                  </a:ext>
                </a:extLst>
              </p:cNvPr>
              <p:cNvGrpSpPr/>
              <p:nvPr userDrawn="1"/>
            </p:nvGrpSpPr>
            <p:grpSpPr>
              <a:xfrm>
                <a:off x="1407705" y="5045834"/>
                <a:ext cx="211967" cy="211967"/>
                <a:chOff x="1549420" y="5712364"/>
                <a:chExt cx="312583" cy="312583"/>
              </a:xfrm>
            </p:grpSpPr>
            <p:sp>
              <p:nvSpPr>
                <p:cNvPr id="16" name="Oval 7">
                  <a:extLst>
                    <a:ext uri="{FF2B5EF4-FFF2-40B4-BE49-F238E27FC236}">
                      <a16:creationId xmlns:a16="http://schemas.microsoft.com/office/drawing/2014/main" id="{6E2D17FC-9F5E-46D7-A15E-5A055F772283}"/>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7" name="Rounded Rectangle 8">
                  <a:extLst>
                    <a:ext uri="{FF2B5EF4-FFF2-40B4-BE49-F238E27FC236}">
                      <a16:creationId xmlns:a16="http://schemas.microsoft.com/office/drawing/2014/main" id="{A2BA0603-DCFC-482D-9253-843BBCEF7B34}"/>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sp>
          <p:nvSpPr>
            <p:cNvPr id="12" name="Picture Placeholder 2">
              <a:extLst>
                <a:ext uri="{FF2B5EF4-FFF2-40B4-BE49-F238E27FC236}">
                  <a16:creationId xmlns:a16="http://schemas.microsoft.com/office/drawing/2014/main" id="{D1042817-F212-4E06-9536-AA3D19C6889E}"/>
                </a:ext>
              </a:extLst>
            </p:cNvPr>
            <p:cNvSpPr txBox="1">
              <a:spLocks/>
            </p:cNvSpPr>
            <p:nvPr/>
          </p:nvSpPr>
          <p:spPr>
            <a:xfrm>
              <a:off x="5051890" y="2223507"/>
              <a:ext cx="2088232" cy="3384376"/>
            </a:xfrm>
            <a:prstGeom prst="rect">
              <a:avLst/>
            </a:prstGeom>
            <a:solidFill>
              <a:schemeClr val="bg1">
                <a:lumMod val="95000"/>
              </a:schemeClr>
            </a:solidFill>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1200" kern="1200">
                  <a:solidFill>
                    <a:schemeClr val="tx1">
                      <a:lumMod val="75000"/>
                      <a:lumOff val="25000"/>
                    </a:schemeClr>
                  </a:solidFill>
                  <a:latin typeface="+mn-lt"/>
                  <a:ea typeface="+mn-ea"/>
                  <a:cs typeface="Arial" pitchFamily="34" charset="0"/>
                </a:defRPr>
              </a:lvl1pPr>
              <a:lvl2pPr marL="457223" indent="0" algn="l" defTabSz="914400" rtl="0" eaLnBrk="1" latinLnBrk="0" hangingPunct="1">
                <a:lnSpc>
                  <a:spcPct val="90000"/>
                </a:lnSpc>
                <a:spcBef>
                  <a:spcPts val="500"/>
                </a:spcBef>
                <a:buFont typeface="Arial" panose="020B0604020202020204" pitchFamily="34" charset="0"/>
                <a:buNone/>
                <a:defRPr sz="2800" kern="1200">
                  <a:solidFill>
                    <a:schemeClr val="tx1"/>
                  </a:solidFill>
                  <a:latin typeface="+mn-lt"/>
                  <a:ea typeface="+mn-ea"/>
                  <a:cs typeface="+mn-cs"/>
                </a:defRPr>
              </a:lvl2pPr>
              <a:lvl3pPr marL="914446"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3pPr>
              <a:lvl4pPr marL="1371669"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91"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286114"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6pPr>
              <a:lvl7pPr marL="2743337"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7pPr>
              <a:lvl8pPr marL="320056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8pPr>
              <a:lvl9pPr marL="3657783"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9pPr>
            </a:lstStyle>
            <a:p>
              <a:r>
                <a:rPr lang="en-US" altLang="ko-KR"/>
                <a:t>Your Picture Here</a:t>
              </a:r>
              <a:endParaRPr lang="ko-KR" altLang="en-US" dirty="0"/>
            </a:p>
          </p:txBody>
        </p:sp>
      </p:grpSp>
      <p:sp>
        <p:nvSpPr>
          <p:cNvPr id="4" name="그림 개체 틀 2"/>
          <p:cNvSpPr>
            <a:spLocks noGrp="1"/>
          </p:cNvSpPr>
          <p:nvPr>
            <p:ph type="pic" sz="quarter" idx="10" hasCustomPrompt="1"/>
          </p:nvPr>
        </p:nvSpPr>
        <p:spPr>
          <a:xfrm>
            <a:off x="5591176" y="1"/>
            <a:ext cx="6605602" cy="6866390"/>
          </a:xfrm>
          <a:custGeom>
            <a:avLst/>
            <a:gdLst>
              <a:gd name="connsiteX0" fmla="*/ 0 w 4427984"/>
              <a:gd name="connsiteY0" fmla="*/ 0 h 6866389"/>
              <a:gd name="connsiteX1" fmla="*/ 4427984 w 4427984"/>
              <a:gd name="connsiteY1" fmla="*/ 0 h 6866389"/>
              <a:gd name="connsiteX2" fmla="*/ 4427984 w 4427984"/>
              <a:gd name="connsiteY2" fmla="*/ 6866389 h 6866389"/>
              <a:gd name="connsiteX3" fmla="*/ 0 w 4427984"/>
              <a:gd name="connsiteY3" fmla="*/ 6866389 h 6866389"/>
              <a:gd name="connsiteX4" fmla="*/ 0 w 4427984"/>
              <a:gd name="connsiteY4" fmla="*/ 0 h 6866389"/>
              <a:gd name="connsiteX0" fmla="*/ 595618 w 4427984"/>
              <a:gd name="connsiteY0" fmla="*/ 0 h 6883167"/>
              <a:gd name="connsiteX1" fmla="*/ 4427984 w 4427984"/>
              <a:gd name="connsiteY1" fmla="*/ 16778 h 6883167"/>
              <a:gd name="connsiteX2" fmla="*/ 4427984 w 4427984"/>
              <a:gd name="connsiteY2" fmla="*/ 6883167 h 6883167"/>
              <a:gd name="connsiteX3" fmla="*/ 0 w 4427984"/>
              <a:gd name="connsiteY3" fmla="*/ 6883167 h 6883167"/>
              <a:gd name="connsiteX4" fmla="*/ 595618 w 4427984"/>
              <a:gd name="connsiteY4" fmla="*/ 0 h 6883167"/>
              <a:gd name="connsiteX0" fmla="*/ 1258348 w 5090714"/>
              <a:gd name="connsiteY0" fmla="*/ 0 h 6883167"/>
              <a:gd name="connsiteX1" fmla="*/ 5090714 w 5090714"/>
              <a:gd name="connsiteY1" fmla="*/ 16778 h 6883167"/>
              <a:gd name="connsiteX2" fmla="*/ 5090714 w 5090714"/>
              <a:gd name="connsiteY2" fmla="*/ 6883167 h 6883167"/>
              <a:gd name="connsiteX3" fmla="*/ 0 w 5090714"/>
              <a:gd name="connsiteY3" fmla="*/ 6874779 h 6883167"/>
              <a:gd name="connsiteX4" fmla="*/ 1258348 w 5090714"/>
              <a:gd name="connsiteY4" fmla="*/ 0 h 6883167"/>
              <a:gd name="connsiteX0" fmla="*/ 1493240 w 5090714"/>
              <a:gd name="connsiteY0" fmla="*/ 0 h 6883167"/>
              <a:gd name="connsiteX1" fmla="*/ 5090714 w 5090714"/>
              <a:gd name="connsiteY1" fmla="*/ 16778 h 6883167"/>
              <a:gd name="connsiteX2" fmla="*/ 5090714 w 5090714"/>
              <a:gd name="connsiteY2" fmla="*/ 6883167 h 6883167"/>
              <a:gd name="connsiteX3" fmla="*/ 0 w 5090714"/>
              <a:gd name="connsiteY3" fmla="*/ 6874779 h 6883167"/>
              <a:gd name="connsiteX4" fmla="*/ 1493240 w 5090714"/>
              <a:gd name="connsiteY4" fmla="*/ 0 h 6883167"/>
              <a:gd name="connsiteX0" fmla="*/ 1459684 w 5090714"/>
              <a:gd name="connsiteY0" fmla="*/ 0 h 6866389"/>
              <a:gd name="connsiteX1" fmla="*/ 5090714 w 5090714"/>
              <a:gd name="connsiteY1" fmla="*/ 0 h 6866389"/>
              <a:gd name="connsiteX2" fmla="*/ 5090714 w 5090714"/>
              <a:gd name="connsiteY2" fmla="*/ 6866389 h 6866389"/>
              <a:gd name="connsiteX3" fmla="*/ 0 w 5090714"/>
              <a:gd name="connsiteY3" fmla="*/ 6858001 h 6866389"/>
              <a:gd name="connsiteX4" fmla="*/ 1459684 w 5090714"/>
              <a:gd name="connsiteY4" fmla="*/ 0 h 6866389"/>
              <a:gd name="connsiteX0" fmla="*/ 1711354 w 5090714"/>
              <a:gd name="connsiteY0" fmla="*/ 0 h 6874778"/>
              <a:gd name="connsiteX1" fmla="*/ 5090714 w 5090714"/>
              <a:gd name="connsiteY1" fmla="*/ 8389 h 6874778"/>
              <a:gd name="connsiteX2" fmla="*/ 5090714 w 5090714"/>
              <a:gd name="connsiteY2" fmla="*/ 6874778 h 6874778"/>
              <a:gd name="connsiteX3" fmla="*/ 0 w 5090714"/>
              <a:gd name="connsiteY3" fmla="*/ 6866390 h 6874778"/>
              <a:gd name="connsiteX4" fmla="*/ 1711354 w 5090714"/>
              <a:gd name="connsiteY4" fmla="*/ 0 h 6874778"/>
              <a:gd name="connsiteX0" fmla="*/ 1937857 w 5317217"/>
              <a:gd name="connsiteY0" fmla="*/ 0 h 6874779"/>
              <a:gd name="connsiteX1" fmla="*/ 5317217 w 5317217"/>
              <a:gd name="connsiteY1" fmla="*/ 8389 h 6874779"/>
              <a:gd name="connsiteX2" fmla="*/ 5317217 w 5317217"/>
              <a:gd name="connsiteY2" fmla="*/ 6874778 h 6874779"/>
              <a:gd name="connsiteX3" fmla="*/ 0 w 5317217"/>
              <a:gd name="connsiteY3" fmla="*/ 6874779 h 6874779"/>
              <a:gd name="connsiteX4" fmla="*/ 1937857 w 5317217"/>
              <a:gd name="connsiteY4" fmla="*/ 0 h 6874779"/>
              <a:gd name="connsiteX0" fmla="*/ 1280632 w 5317217"/>
              <a:gd name="connsiteY0" fmla="*/ 10661 h 6866390"/>
              <a:gd name="connsiteX1" fmla="*/ 5317217 w 5317217"/>
              <a:gd name="connsiteY1" fmla="*/ 0 h 6866390"/>
              <a:gd name="connsiteX2" fmla="*/ 5317217 w 5317217"/>
              <a:gd name="connsiteY2" fmla="*/ 6866389 h 6866390"/>
              <a:gd name="connsiteX3" fmla="*/ 0 w 5317217"/>
              <a:gd name="connsiteY3" fmla="*/ 6866390 h 6866390"/>
              <a:gd name="connsiteX4" fmla="*/ 1280632 w 5317217"/>
              <a:gd name="connsiteY4" fmla="*/ 10661 h 6866390"/>
              <a:gd name="connsiteX0" fmla="*/ 1280632 w 5317217"/>
              <a:gd name="connsiteY0" fmla="*/ 1136 h 6866390"/>
              <a:gd name="connsiteX1" fmla="*/ 5317217 w 5317217"/>
              <a:gd name="connsiteY1" fmla="*/ 0 h 6866390"/>
              <a:gd name="connsiteX2" fmla="*/ 5317217 w 5317217"/>
              <a:gd name="connsiteY2" fmla="*/ 6866389 h 6866390"/>
              <a:gd name="connsiteX3" fmla="*/ 0 w 5317217"/>
              <a:gd name="connsiteY3" fmla="*/ 6866390 h 6866390"/>
              <a:gd name="connsiteX4" fmla="*/ 1280632 w 5317217"/>
              <a:gd name="connsiteY4" fmla="*/ 1136 h 6866390"/>
              <a:gd name="connsiteX0" fmla="*/ 1413982 w 5450567"/>
              <a:gd name="connsiteY0" fmla="*/ 1136 h 6866390"/>
              <a:gd name="connsiteX1" fmla="*/ 5450567 w 5450567"/>
              <a:gd name="connsiteY1" fmla="*/ 0 h 6866390"/>
              <a:gd name="connsiteX2" fmla="*/ 5450567 w 5450567"/>
              <a:gd name="connsiteY2" fmla="*/ 6866389 h 6866390"/>
              <a:gd name="connsiteX3" fmla="*/ 0 w 5450567"/>
              <a:gd name="connsiteY3" fmla="*/ 6866390 h 6866390"/>
              <a:gd name="connsiteX4" fmla="*/ 1413982 w 5450567"/>
              <a:gd name="connsiteY4" fmla="*/ 1136 h 6866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0567" h="6866390">
                <a:moveTo>
                  <a:pt x="1413982" y="1136"/>
                </a:moveTo>
                <a:lnTo>
                  <a:pt x="5450567" y="0"/>
                </a:lnTo>
                <a:lnTo>
                  <a:pt x="5450567" y="6866389"/>
                </a:lnTo>
                <a:lnTo>
                  <a:pt x="0" y="6866390"/>
                </a:lnTo>
                <a:lnTo>
                  <a:pt x="1413982" y="1136"/>
                </a:lnTo>
                <a:close/>
              </a:path>
            </a:pathLst>
          </a:cu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1" name="그림 개체 틀 2">
            <a:extLst>
              <a:ext uri="{FF2B5EF4-FFF2-40B4-BE49-F238E27FC236}">
                <a16:creationId xmlns:a16="http://schemas.microsoft.com/office/drawing/2014/main" id="{06B29B0E-C385-4751-A903-AF91C785A239}"/>
              </a:ext>
            </a:extLst>
          </p:cNvPr>
          <p:cNvSpPr>
            <a:spLocks noGrp="1"/>
          </p:cNvSpPr>
          <p:nvPr>
            <p:ph type="pic" sz="quarter" idx="14" hasCustomPrompt="1"/>
          </p:nvPr>
        </p:nvSpPr>
        <p:spPr>
          <a:xfrm>
            <a:off x="942863" y="2412995"/>
            <a:ext cx="1918562" cy="3185604"/>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6570353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43_Images &amp; Contents Layout">
    <p:spTree>
      <p:nvGrpSpPr>
        <p:cNvPr id="1" name=""/>
        <p:cNvGrpSpPr/>
        <p:nvPr/>
      </p:nvGrpSpPr>
      <p:grpSpPr>
        <a:xfrm>
          <a:off x="0" y="0"/>
          <a:ext cx="0" cy="0"/>
          <a:chOff x="0" y="0"/>
          <a:chExt cx="0" cy="0"/>
        </a:xfrm>
      </p:grpSpPr>
      <p:sp>
        <p:nvSpPr>
          <p:cNvPr id="2" name="그림 개체 틀 8">
            <a:extLst>
              <a:ext uri="{FF2B5EF4-FFF2-40B4-BE49-F238E27FC236}">
                <a16:creationId xmlns:a16="http://schemas.microsoft.com/office/drawing/2014/main" id="{EB0C60AC-17D1-47A8-A33F-85C3824468D4}"/>
              </a:ext>
            </a:extLst>
          </p:cNvPr>
          <p:cNvSpPr>
            <a:spLocks noGrp="1"/>
          </p:cNvSpPr>
          <p:nvPr>
            <p:ph type="pic" sz="quarter" idx="10" hasCustomPrompt="1"/>
          </p:nvPr>
        </p:nvSpPr>
        <p:spPr>
          <a:xfrm>
            <a:off x="1" y="0"/>
            <a:ext cx="4068000" cy="3429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Place Your Picture Here And Send To Back</a:t>
            </a:r>
            <a:endParaRPr lang="ko-KR" altLang="en-US" dirty="0"/>
          </a:p>
        </p:txBody>
      </p:sp>
      <p:sp>
        <p:nvSpPr>
          <p:cNvPr id="3" name="그림 개체 틀 8">
            <a:extLst>
              <a:ext uri="{FF2B5EF4-FFF2-40B4-BE49-F238E27FC236}">
                <a16:creationId xmlns:a16="http://schemas.microsoft.com/office/drawing/2014/main" id="{B402172D-BBC8-4691-988A-FAE2D859BF8E}"/>
              </a:ext>
            </a:extLst>
          </p:cNvPr>
          <p:cNvSpPr>
            <a:spLocks noGrp="1"/>
          </p:cNvSpPr>
          <p:nvPr>
            <p:ph type="pic" sz="quarter" idx="11" hasCustomPrompt="1"/>
          </p:nvPr>
        </p:nvSpPr>
        <p:spPr>
          <a:xfrm>
            <a:off x="4068001" y="3429000"/>
            <a:ext cx="4068000" cy="3429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262375521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8_Images and Contents Layout">
    <p:spTree>
      <p:nvGrpSpPr>
        <p:cNvPr id="1" name=""/>
        <p:cNvGrpSpPr/>
        <p:nvPr/>
      </p:nvGrpSpPr>
      <p:grpSpPr>
        <a:xfrm>
          <a:off x="0" y="0"/>
          <a:ext cx="0" cy="0"/>
          <a:chOff x="0" y="0"/>
          <a:chExt cx="0" cy="0"/>
        </a:xfrm>
      </p:grpSpPr>
      <p:sp>
        <p:nvSpPr>
          <p:cNvPr id="2" name="Rectangle 1"/>
          <p:cNvSpPr/>
          <p:nvPr userDrawn="1"/>
        </p:nvSpPr>
        <p:spPr>
          <a:xfrm>
            <a:off x="5781047" y="260648"/>
            <a:ext cx="5952661" cy="63367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4" name="Picture Placeholder 2"/>
          <p:cNvSpPr>
            <a:spLocks noGrp="1"/>
          </p:cNvSpPr>
          <p:nvPr>
            <p:ph type="pic" idx="14" hasCustomPrompt="1"/>
          </p:nvPr>
        </p:nvSpPr>
        <p:spPr>
          <a:xfrm>
            <a:off x="734769" y="1196752"/>
            <a:ext cx="10849205" cy="3456384"/>
          </a:xfrm>
          <a:prstGeom prst="rect">
            <a:avLst/>
          </a:prstGeom>
          <a:solidFill>
            <a:schemeClr val="bg1">
              <a:lumMod val="95000"/>
            </a:schemeClr>
          </a:solidFill>
          <a:ln w="19050">
            <a:solidFill>
              <a:schemeClr val="bg1">
                <a:lumMod val="65000"/>
              </a:schemeClr>
            </a:solidFill>
          </a:ln>
        </p:spPr>
        <p:txBody>
          <a:bodyPr anchor="ct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5" name="제목 1"/>
          <p:cNvSpPr>
            <a:spLocks noGrp="1"/>
          </p:cNvSpPr>
          <p:nvPr>
            <p:ph type="title" hasCustomPrompt="1"/>
          </p:nvPr>
        </p:nvSpPr>
        <p:spPr>
          <a:xfrm>
            <a:off x="0" y="269852"/>
            <a:ext cx="12192000" cy="710877"/>
          </a:xfrm>
          <a:prstGeom prst="rect">
            <a:avLst/>
          </a:prstGeom>
        </p:spPr>
        <p:txBody>
          <a:bodyPr anchor="ctr">
            <a:noAutofit/>
          </a:bodyPr>
          <a:lstStyle>
            <a:lvl1pPr algn="ctr">
              <a:defRPr sz="4800" b="0" baseline="0">
                <a:solidFill>
                  <a:schemeClr val="tx1">
                    <a:lumMod val="75000"/>
                    <a:lumOff val="25000"/>
                  </a:schemeClr>
                </a:solidFill>
                <a:latin typeface="Arial" pitchFamily="34" charset="0"/>
                <a:cs typeface="Arial" pitchFamily="34" charset="0"/>
              </a:defRPr>
            </a:lvl1pPr>
          </a:lstStyle>
          <a:p>
            <a:r>
              <a:rPr lang="en-US" altLang="ko-KR" dirty="0"/>
              <a:t>IMAGES AND CONTENTS</a:t>
            </a:r>
            <a:endParaRPr lang="ko-KR" altLang="en-US" dirty="0"/>
          </a:p>
        </p:txBody>
      </p:sp>
      <p:sp>
        <p:nvSpPr>
          <p:cNvPr id="7" name="Right Triangle 5">
            <a:extLst>
              <a:ext uri="{FF2B5EF4-FFF2-40B4-BE49-F238E27FC236}">
                <a16:creationId xmlns:a16="http://schemas.microsoft.com/office/drawing/2014/main" id="{90C2957C-B750-464F-8E0D-6068E10933D5}"/>
              </a:ext>
            </a:extLst>
          </p:cNvPr>
          <p:cNvSpPr/>
          <p:nvPr userDrawn="1"/>
        </p:nvSpPr>
        <p:spPr>
          <a:xfrm rot="16200000">
            <a:off x="10695932" y="5603203"/>
            <a:ext cx="753179" cy="100423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Tree>
    <p:extLst>
      <p:ext uri="{BB962C8B-B14F-4D97-AF65-F5344CB8AC3E}">
        <p14:creationId xmlns:p14="http://schemas.microsoft.com/office/powerpoint/2010/main" val="3080626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77F83582-CE09-46A9-BA33-433431B34F1D}"/>
              </a:ext>
            </a:extLst>
          </p:cNvPr>
          <p:cNvGrpSpPr/>
          <p:nvPr userDrawn="1"/>
        </p:nvGrpSpPr>
        <p:grpSpPr>
          <a:xfrm>
            <a:off x="530427" y="2433315"/>
            <a:ext cx="5373985" cy="2952641"/>
            <a:chOff x="-548507" y="477868"/>
            <a:chExt cx="11570449" cy="6357177"/>
          </a:xfrm>
        </p:grpSpPr>
        <p:sp>
          <p:nvSpPr>
            <p:cNvPr id="11" name="Freeform: Shape 10">
              <a:extLst>
                <a:ext uri="{FF2B5EF4-FFF2-40B4-BE49-F238E27FC236}">
                  <a16:creationId xmlns:a16="http://schemas.microsoft.com/office/drawing/2014/main" id="{EF8F49AE-CC30-40F1-8F39-B2AF1FD6C7C9}"/>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DC3F472-9CDB-4CD5-B893-A42C2816E18C}"/>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F33BBB0C-24BB-47F4-B62D-F277EF62987C}"/>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A5A8FFC-B951-4241-BE74-98D03C5E8AC9}"/>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69E1E6D-8345-4CD7-B87E-446A5EC8AA47}"/>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16" name="Group 15">
              <a:extLst>
                <a:ext uri="{FF2B5EF4-FFF2-40B4-BE49-F238E27FC236}">
                  <a16:creationId xmlns:a16="http://schemas.microsoft.com/office/drawing/2014/main" id="{D1A1B449-1213-48BE-A88A-09061B951D24}"/>
                </a:ext>
              </a:extLst>
            </p:cNvPr>
            <p:cNvGrpSpPr/>
            <p:nvPr/>
          </p:nvGrpSpPr>
          <p:grpSpPr>
            <a:xfrm>
              <a:off x="1606" y="6382978"/>
              <a:ext cx="413937" cy="115242"/>
              <a:chOff x="5955" y="6353672"/>
              <a:chExt cx="413937" cy="115242"/>
            </a:xfrm>
          </p:grpSpPr>
          <p:sp>
            <p:nvSpPr>
              <p:cNvPr id="21" name="Rectangle: Rounded Corners 20">
                <a:extLst>
                  <a:ext uri="{FF2B5EF4-FFF2-40B4-BE49-F238E27FC236}">
                    <a16:creationId xmlns:a16="http://schemas.microsoft.com/office/drawing/2014/main" id="{3FCFE97C-66F9-4A5F-8C1D-994956BCA1F7}"/>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Rounded Corners 21">
                <a:extLst>
                  <a:ext uri="{FF2B5EF4-FFF2-40B4-BE49-F238E27FC236}">
                    <a16:creationId xmlns:a16="http://schemas.microsoft.com/office/drawing/2014/main" id="{17B0A71D-C895-41E3-94E0-8F853FBA3741}"/>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0D3B63A6-6209-44A8-9E1D-4572CA485648}"/>
                </a:ext>
              </a:extLst>
            </p:cNvPr>
            <p:cNvGrpSpPr/>
            <p:nvPr/>
          </p:nvGrpSpPr>
          <p:grpSpPr>
            <a:xfrm>
              <a:off x="9855291" y="6381600"/>
              <a:ext cx="885989" cy="115242"/>
              <a:chOff x="5955" y="6353672"/>
              <a:chExt cx="413937" cy="115242"/>
            </a:xfrm>
          </p:grpSpPr>
          <p:sp>
            <p:nvSpPr>
              <p:cNvPr id="19" name="Rectangle: Rounded Corners 18">
                <a:extLst>
                  <a:ext uri="{FF2B5EF4-FFF2-40B4-BE49-F238E27FC236}">
                    <a16:creationId xmlns:a16="http://schemas.microsoft.com/office/drawing/2014/main" id="{2F4F5958-97EF-43C0-B151-86170967B662}"/>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Rounded Corners 19">
                <a:extLst>
                  <a:ext uri="{FF2B5EF4-FFF2-40B4-BE49-F238E27FC236}">
                    <a16:creationId xmlns:a16="http://schemas.microsoft.com/office/drawing/2014/main" id="{028C4149-E8B4-4C30-AC59-38C900DEF9B8}"/>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Freeform: Shape 17">
              <a:extLst>
                <a:ext uri="{FF2B5EF4-FFF2-40B4-BE49-F238E27FC236}">
                  <a16:creationId xmlns:a16="http://schemas.microsoft.com/office/drawing/2014/main" id="{FC207E51-2792-46D0-BBED-0C13978AC464}"/>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8" name="그림 개체 틀 2">
            <a:extLst>
              <a:ext uri="{FF2B5EF4-FFF2-40B4-BE49-F238E27FC236}">
                <a16:creationId xmlns:a16="http://schemas.microsoft.com/office/drawing/2014/main" id="{F7C4B306-2CF4-4EB6-8CBC-23F4D855C74D}"/>
              </a:ext>
            </a:extLst>
          </p:cNvPr>
          <p:cNvSpPr>
            <a:spLocks noGrp="1"/>
          </p:cNvSpPr>
          <p:nvPr>
            <p:ph type="pic" sz="quarter" idx="14" hasCustomPrompt="1"/>
          </p:nvPr>
        </p:nvSpPr>
        <p:spPr>
          <a:xfrm>
            <a:off x="1252438" y="2588876"/>
            <a:ext cx="3946579" cy="2384739"/>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9" name="Text Placeholder 9">
            <a:extLst>
              <a:ext uri="{FF2B5EF4-FFF2-40B4-BE49-F238E27FC236}">
                <a16:creationId xmlns:a16="http://schemas.microsoft.com/office/drawing/2014/main" id="{6B349E92-4877-461B-84CD-9141B175C0AD}"/>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9915703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1499637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4496944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B51B05E9-D362-42FD-ABC1-C07BE8D38D60}"/>
              </a:ext>
            </a:extLst>
          </p:cNvPr>
          <p:cNvSpPr/>
          <p:nvPr userDrawn="1"/>
        </p:nvSpPr>
        <p:spPr>
          <a:xfrm>
            <a:off x="0" y="2048608"/>
            <a:ext cx="12192000" cy="4321362"/>
          </a:xfrm>
          <a:prstGeom prst="roundRect">
            <a:avLst>
              <a:gd name="adj"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그림 개체 틀 2">
            <a:extLst>
              <a:ext uri="{FF2B5EF4-FFF2-40B4-BE49-F238E27FC236}">
                <a16:creationId xmlns:a16="http://schemas.microsoft.com/office/drawing/2014/main" id="{80F2E445-163E-4B1F-A239-DC13814FFC44}"/>
              </a:ext>
            </a:extLst>
          </p:cNvPr>
          <p:cNvSpPr>
            <a:spLocks noGrp="1"/>
          </p:cNvSpPr>
          <p:nvPr>
            <p:ph type="pic" sz="quarter" idx="14" hasCustomPrompt="1"/>
          </p:nvPr>
        </p:nvSpPr>
        <p:spPr>
          <a:xfrm>
            <a:off x="7677769" y="1424353"/>
            <a:ext cx="3919283" cy="5161083"/>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Our Team LAYOUT</a:t>
            </a:r>
          </a:p>
        </p:txBody>
      </p:sp>
    </p:spTree>
    <p:extLst>
      <p:ext uri="{BB962C8B-B14F-4D97-AF65-F5344CB8AC3E}">
        <p14:creationId xmlns:p14="http://schemas.microsoft.com/office/powerpoint/2010/main" val="7686641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9_Images &amp; Contents">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7D72F70-BCFE-4792-BCD9-3A32009321C6}"/>
              </a:ext>
            </a:extLst>
          </p:cNvPr>
          <p:cNvSpPr>
            <a:spLocks noGrp="1"/>
          </p:cNvSpPr>
          <p:nvPr>
            <p:ph type="pic" sz="quarter" idx="10" hasCustomPrompt="1"/>
          </p:nvPr>
        </p:nvSpPr>
        <p:spPr>
          <a:xfrm>
            <a:off x="895966" y="457200"/>
            <a:ext cx="5418966" cy="6400800"/>
          </a:xfrm>
          <a:custGeom>
            <a:avLst/>
            <a:gdLst>
              <a:gd name="connsiteX0" fmla="*/ 5076966 w 5418966"/>
              <a:gd name="connsiteY0" fmla="*/ 1878594 h 6400800"/>
              <a:gd name="connsiteX1" fmla="*/ 5418966 w 5418966"/>
              <a:gd name="connsiteY1" fmla="*/ 2220594 h 6400800"/>
              <a:gd name="connsiteX2" fmla="*/ 5418966 w 5418966"/>
              <a:gd name="connsiteY2" fmla="*/ 6400800 h 6400800"/>
              <a:gd name="connsiteX3" fmla="*/ 4734966 w 5418966"/>
              <a:gd name="connsiteY3" fmla="*/ 6400800 h 6400800"/>
              <a:gd name="connsiteX4" fmla="*/ 4734966 w 5418966"/>
              <a:gd name="connsiteY4" fmla="*/ 2220594 h 6400800"/>
              <a:gd name="connsiteX5" fmla="*/ 5076966 w 5418966"/>
              <a:gd name="connsiteY5" fmla="*/ 1878594 h 6400800"/>
              <a:gd name="connsiteX6" fmla="*/ 342000 w 5418966"/>
              <a:gd name="connsiteY6" fmla="*/ 1878594 h 6400800"/>
              <a:gd name="connsiteX7" fmla="*/ 684000 w 5418966"/>
              <a:gd name="connsiteY7" fmla="*/ 2220594 h 6400800"/>
              <a:gd name="connsiteX8" fmla="*/ 684000 w 5418966"/>
              <a:gd name="connsiteY8" fmla="*/ 6400800 h 6400800"/>
              <a:gd name="connsiteX9" fmla="*/ 0 w 5418966"/>
              <a:gd name="connsiteY9" fmla="*/ 6400800 h 6400800"/>
              <a:gd name="connsiteX10" fmla="*/ 0 w 5418966"/>
              <a:gd name="connsiteY10" fmla="*/ 2220594 h 6400800"/>
              <a:gd name="connsiteX11" fmla="*/ 342000 w 5418966"/>
              <a:gd name="connsiteY11" fmla="*/ 1878594 h 6400800"/>
              <a:gd name="connsiteX12" fmla="*/ 4287805 w 5418966"/>
              <a:gd name="connsiteY12" fmla="*/ 1252396 h 6400800"/>
              <a:gd name="connsiteX13" fmla="*/ 4629805 w 5418966"/>
              <a:gd name="connsiteY13" fmla="*/ 1594396 h 6400800"/>
              <a:gd name="connsiteX14" fmla="*/ 4629805 w 5418966"/>
              <a:gd name="connsiteY14" fmla="*/ 6400800 h 6400800"/>
              <a:gd name="connsiteX15" fmla="*/ 3945805 w 5418966"/>
              <a:gd name="connsiteY15" fmla="*/ 6400800 h 6400800"/>
              <a:gd name="connsiteX16" fmla="*/ 3945805 w 5418966"/>
              <a:gd name="connsiteY16" fmla="*/ 1594396 h 6400800"/>
              <a:gd name="connsiteX17" fmla="*/ 4287805 w 5418966"/>
              <a:gd name="connsiteY17" fmla="*/ 1252396 h 6400800"/>
              <a:gd name="connsiteX18" fmla="*/ 1131160 w 5418966"/>
              <a:gd name="connsiteY18" fmla="*/ 1252396 h 6400800"/>
              <a:gd name="connsiteX19" fmla="*/ 1473161 w 5418966"/>
              <a:gd name="connsiteY19" fmla="*/ 1594396 h 6400800"/>
              <a:gd name="connsiteX20" fmla="*/ 1473161 w 5418966"/>
              <a:gd name="connsiteY20" fmla="*/ 6400800 h 6400800"/>
              <a:gd name="connsiteX21" fmla="*/ 789161 w 5418966"/>
              <a:gd name="connsiteY21" fmla="*/ 6400800 h 6400800"/>
              <a:gd name="connsiteX22" fmla="*/ 789161 w 5418966"/>
              <a:gd name="connsiteY22" fmla="*/ 1594396 h 6400800"/>
              <a:gd name="connsiteX23" fmla="*/ 1131160 w 5418966"/>
              <a:gd name="connsiteY23" fmla="*/ 1252396 h 6400800"/>
              <a:gd name="connsiteX24" fmla="*/ 3498644 w 5418966"/>
              <a:gd name="connsiteY24" fmla="*/ 626198 h 6400800"/>
              <a:gd name="connsiteX25" fmla="*/ 3840644 w 5418966"/>
              <a:gd name="connsiteY25" fmla="*/ 968198 h 6400800"/>
              <a:gd name="connsiteX26" fmla="*/ 3840644 w 5418966"/>
              <a:gd name="connsiteY26" fmla="*/ 6400800 h 6400800"/>
              <a:gd name="connsiteX27" fmla="*/ 3156644 w 5418966"/>
              <a:gd name="connsiteY27" fmla="*/ 6400800 h 6400800"/>
              <a:gd name="connsiteX28" fmla="*/ 3156644 w 5418966"/>
              <a:gd name="connsiteY28" fmla="*/ 968198 h 6400800"/>
              <a:gd name="connsiteX29" fmla="*/ 3498644 w 5418966"/>
              <a:gd name="connsiteY29" fmla="*/ 626198 h 6400800"/>
              <a:gd name="connsiteX30" fmla="*/ 1920322 w 5418966"/>
              <a:gd name="connsiteY30" fmla="*/ 626198 h 6400800"/>
              <a:gd name="connsiteX31" fmla="*/ 2262322 w 5418966"/>
              <a:gd name="connsiteY31" fmla="*/ 968198 h 6400800"/>
              <a:gd name="connsiteX32" fmla="*/ 2262322 w 5418966"/>
              <a:gd name="connsiteY32" fmla="*/ 6400800 h 6400800"/>
              <a:gd name="connsiteX33" fmla="*/ 1578322 w 5418966"/>
              <a:gd name="connsiteY33" fmla="*/ 6400800 h 6400800"/>
              <a:gd name="connsiteX34" fmla="*/ 1578322 w 5418966"/>
              <a:gd name="connsiteY34" fmla="*/ 968198 h 6400800"/>
              <a:gd name="connsiteX35" fmla="*/ 1920322 w 5418966"/>
              <a:gd name="connsiteY35" fmla="*/ 626198 h 6400800"/>
              <a:gd name="connsiteX36" fmla="*/ 2709483 w 5418966"/>
              <a:gd name="connsiteY36" fmla="*/ 0 h 6400800"/>
              <a:gd name="connsiteX37" fmla="*/ 3051483 w 5418966"/>
              <a:gd name="connsiteY37" fmla="*/ 342000 h 6400800"/>
              <a:gd name="connsiteX38" fmla="*/ 3051483 w 5418966"/>
              <a:gd name="connsiteY38" fmla="*/ 6375964 h 6400800"/>
              <a:gd name="connsiteX39" fmla="*/ 3048979 w 5418966"/>
              <a:gd name="connsiteY39" fmla="*/ 6400800 h 6400800"/>
              <a:gd name="connsiteX40" fmla="*/ 2369987 w 5418966"/>
              <a:gd name="connsiteY40" fmla="*/ 6400800 h 6400800"/>
              <a:gd name="connsiteX41" fmla="*/ 2367483 w 5418966"/>
              <a:gd name="connsiteY41" fmla="*/ 6375964 h 6400800"/>
              <a:gd name="connsiteX42" fmla="*/ 2367483 w 5418966"/>
              <a:gd name="connsiteY42" fmla="*/ 342000 h 6400800"/>
              <a:gd name="connsiteX43" fmla="*/ 2709483 w 5418966"/>
              <a:gd name="connsiteY43" fmla="*/ 0 h 64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418966" h="6400800">
                <a:moveTo>
                  <a:pt x="5076966" y="1878594"/>
                </a:moveTo>
                <a:cubicBezTo>
                  <a:pt x="5265847" y="1878594"/>
                  <a:pt x="5418966" y="2031713"/>
                  <a:pt x="5418966" y="2220594"/>
                </a:cubicBezTo>
                <a:lnTo>
                  <a:pt x="5418966" y="6400800"/>
                </a:lnTo>
                <a:lnTo>
                  <a:pt x="4734966" y="6400800"/>
                </a:lnTo>
                <a:lnTo>
                  <a:pt x="4734966" y="2220594"/>
                </a:lnTo>
                <a:cubicBezTo>
                  <a:pt x="4734966" y="2031713"/>
                  <a:pt x="4888085" y="1878594"/>
                  <a:pt x="5076966" y="1878594"/>
                </a:cubicBezTo>
                <a:close/>
                <a:moveTo>
                  <a:pt x="342000" y="1878594"/>
                </a:moveTo>
                <a:cubicBezTo>
                  <a:pt x="530881" y="1878594"/>
                  <a:pt x="684000" y="2031713"/>
                  <a:pt x="684000" y="2220594"/>
                </a:cubicBezTo>
                <a:lnTo>
                  <a:pt x="684000" y="6400800"/>
                </a:lnTo>
                <a:lnTo>
                  <a:pt x="0" y="6400800"/>
                </a:lnTo>
                <a:lnTo>
                  <a:pt x="0" y="2220594"/>
                </a:lnTo>
                <a:cubicBezTo>
                  <a:pt x="0" y="2031713"/>
                  <a:pt x="153119" y="1878594"/>
                  <a:pt x="342000" y="1878594"/>
                </a:cubicBezTo>
                <a:close/>
                <a:moveTo>
                  <a:pt x="4287805" y="1252396"/>
                </a:moveTo>
                <a:cubicBezTo>
                  <a:pt x="4476686" y="1252396"/>
                  <a:pt x="4629805" y="1405515"/>
                  <a:pt x="4629805" y="1594396"/>
                </a:cubicBezTo>
                <a:lnTo>
                  <a:pt x="4629805" y="6400800"/>
                </a:lnTo>
                <a:lnTo>
                  <a:pt x="3945805" y="6400800"/>
                </a:lnTo>
                <a:lnTo>
                  <a:pt x="3945805" y="1594396"/>
                </a:lnTo>
                <a:cubicBezTo>
                  <a:pt x="3945805" y="1405515"/>
                  <a:pt x="4098924" y="1252396"/>
                  <a:pt x="4287805" y="1252396"/>
                </a:cubicBezTo>
                <a:close/>
                <a:moveTo>
                  <a:pt x="1131160" y="1252396"/>
                </a:moveTo>
                <a:cubicBezTo>
                  <a:pt x="1320042" y="1252396"/>
                  <a:pt x="1473161" y="1405515"/>
                  <a:pt x="1473161" y="1594396"/>
                </a:cubicBezTo>
                <a:lnTo>
                  <a:pt x="1473161" y="6400800"/>
                </a:lnTo>
                <a:lnTo>
                  <a:pt x="789161" y="6400800"/>
                </a:lnTo>
                <a:lnTo>
                  <a:pt x="789161" y="1594396"/>
                </a:lnTo>
                <a:cubicBezTo>
                  <a:pt x="789161" y="1405515"/>
                  <a:pt x="942280" y="1252396"/>
                  <a:pt x="1131160" y="1252396"/>
                </a:cubicBezTo>
                <a:close/>
                <a:moveTo>
                  <a:pt x="3498644" y="626198"/>
                </a:moveTo>
                <a:cubicBezTo>
                  <a:pt x="3687525" y="626198"/>
                  <a:pt x="3840644" y="779317"/>
                  <a:pt x="3840644" y="968198"/>
                </a:cubicBezTo>
                <a:lnTo>
                  <a:pt x="3840644" y="6400800"/>
                </a:lnTo>
                <a:lnTo>
                  <a:pt x="3156644" y="6400800"/>
                </a:lnTo>
                <a:lnTo>
                  <a:pt x="3156644" y="968198"/>
                </a:lnTo>
                <a:cubicBezTo>
                  <a:pt x="3156644" y="779317"/>
                  <a:pt x="3309763" y="626198"/>
                  <a:pt x="3498644" y="626198"/>
                </a:cubicBezTo>
                <a:close/>
                <a:moveTo>
                  <a:pt x="1920322" y="626198"/>
                </a:moveTo>
                <a:cubicBezTo>
                  <a:pt x="2109203" y="626198"/>
                  <a:pt x="2262322" y="779317"/>
                  <a:pt x="2262322" y="968198"/>
                </a:cubicBezTo>
                <a:lnTo>
                  <a:pt x="2262322" y="6400800"/>
                </a:lnTo>
                <a:lnTo>
                  <a:pt x="1578322" y="6400800"/>
                </a:lnTo>
                <a:lnTo>
                  <a:pt x="1578322" y="968198"/>
                </a:lnTo>
                <a:cubicBezTo>
                  <a:pt x="1578322" y="779317"/>
                  <a:pt x="1731441" y="626198"/>
                  <a:pt x="1920322" y="626198"/>
                </a:cubicBezTo>
                <a:close/>
                <a:moveTo>
                  <a:pt x="2709483" y="0"/>
                </a:moveTo>
                <a:cubicBezTo>
                  <a:pt x="2898364" y="0"/>
                  <a:pt x="3051483" y="153119"/>
                  <a:pt x="3051483" y="342000"/>
                </a:cubicBezTo>
                <a:lnTo>
                  <a:pt x="3051483" y="6375964"/>
                </a:lnTo>
                <a:lnTo>
                  <a:pt x="3048979" y="6400800"/>
                </a:lnTo>
                <a:lnTo>
                  <a:pt x="2369987" y="6400800"/>
                </a:lnTo>
                <a:lnTo>
                  <a:pt x="2367483" y="6375964"/>
                </a:lnTo>
                <a:lnTo>
                  <a:pt x="2367483" y="342000"/>
                </a:lnTo>
                <a:cubicBezTo>
                  <a:pt x="2367483" y="153119"/>
                  <a:pt x="2520602" y="0"/>
                  <a:pt x="2709483" y="0"/>
                </a:cubicBezTo>
                <a:close/>
              </a:path>
            </a:pathLst>
          </a:custGeom>
          <a:solidFill>
            <a:schemeClr val="bg1">
              <a:lumMod val="95000"/>
            </a:schemeClr>
          </a:solidFill>
          <a:ln w="25400">
            <a:noFill/>
          </a:ln>
          <a:effectLst/>
        </p:spPr>
        <p:txBody>
          <a:bodyPr wrap="square" anchor="ctr">
            <a:noAutofit/>
          </a:bodyPr>
          <a:lstStyle>
            <a:lvl1pPr marL="0" indent="0" algn="ctr">
              <a:buFontTx/>
              <a:buNone/>
              <a:defRPr sz="1200">
                <a:solidFill>
                  <a:schemeClr val="tx1">
                    <a:lumMod val="75000"/>
                    <a:lumOff val="25000"/>
                  </a:schemeClr>
                </a:solidFill>
              </a:defRPr>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10699390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3" r:id="rId2"/>
    <p:sldLayoutId id="2147483654" r:id="rId3"/>
    <p:sldLayoutId id="2147483675" r:id="rId4"/>
    <p:sldLayoutId id="2147483676" r:id="rId5"/>
    <p:sldLayoutId id="2147483690" r:id="rId6"/>
    <p:sldLayoutId id="2147483678" r:id="rId7"/>
    <p:sldLayoutId id="2147483689" r:id="rId8"/>
    <p:sldLayoutId id="2147483680" r:id="rId9"/>
    <p:sldLayoutId id="2147483691" r:id="rId10"/>
    <p:sldLayoutId id="2147483682" r:id="rId11"/>
    <p:sldLayoutId id="2147483692" r:id="rId12"/>
    <p:sldLayoutId id="2147483684" r:id="rId13"/>
    <p:sldLayoutId id="2147483685" r:id="rId14"/>
    <p:sldLayoutId id="2147483686" r:id="rId15"/>
    <p:sldLayoutId id="2147483687" r:id="rId16"/>
    <p:sldLayoutId id="2147483688" r:id="rId17"/>
    <p:sldLayoutId id="2147483671" r:id="rId18"/>
    <p:sldLayoutId id="2147483672" r:id="rId19"/>
    <p:sldLayoutId id="2147483693" r:id="rId20"/>
    <p:sldLayoutId id="2147483694"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3.jp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7.jp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C0E02C3-855C-4F3D-A3AB-B3034644A2FF}"/>
              </a:ext>
            </a:extLst>
          </p:cNvPr>
          <p:cNvSpPr txBox="1"/>
          <p:nvPr/>
        </p:nvSpPr>
        <p:spPr>
          <a:xfrm>
            <a:off x="464949" y="4910593"/>
            <a:ext cx="7361695" cy="1754326"/>
          </a:xfrm>
          <a:prstGeom prst="rect">
            <a:avLst/>
          </a:prstGeom>
          <a:noFill/>
        </p:spPr>
        <p:txBody>
          <a:bodyPr wrap="square" rtlCol="0" anchor="ctr">
            <a:spAutoFit/>
          </a:bodyPr>
          <a:lstStyle/>
          <a:p>
            <a:pPr algn="r"/>
            <a:r>
              <a:rPr lang="fa-IR" sz="5400" dirty="0">
                <a:solidFill>
                  <a:schemeClr val="bg1"/>
                </a:solidFill>
                <a:latin typeface="+mj-lt"/>
                <a:cs typeface="B Nazanin" panose="00000700000000000000" pitchFamily="2" charset="-78"/>
              </a:rPr>
              <a:t>قالب پاورپوینت معماری ایرانی</a:t>
            </a:r>
          </a:p>
          <a:p>
            <a:pPr algn="ctr"/>
            <a:r>
              <a:rPr lang="fa-IR" sz="5400" dirty="0">
                <a:solidFill>
                  <a:schemeClr val="bg1"/>
                </a:solidFill>
                <a:latin typeface="+mj-lt"/>
                <a:cs typeface="B Nazanin" panose="00000700000000000000" pitchFamily="2" charset="-78"/>
              </a:rPr>
              <a:t>تم : خانه ایرانی</a:t>
            </a:r>
          </a:p>
        </p:txBody>
      </p:sp>
      <p:sp>
        <p:nvSpPr>
          <p:cNvPr id="18" name="TextBox 17">
            <a:extLst>
              <a:ext uri="{FF2B5EF4-FFF2-40B4-BE49-F238E27FC236}">
                <a16:creationId xmlns:a16="http://schemas.microsoft.com/office/drawing/2014/main" id="{E724596C-3920-4E06-9FD8-7E53991A2782}"/>
              </a:ext>
            </a:extLst>
          </p:cNvPr>
          <p:cNvSpPr txBox="1"/>
          <p:nvPr/>
        </p:nvSpPr>
        <p:spPr>
          <a:xfrm>
            <a:off x="8214102" y="6052650"/>
            <a:ext cx="3025265" cy="400110"/>
          </a:xfrm>
          <a:prstGeom prst="rect">
            <a:avLst/>
          </a:prstGeom>
          <a:noFill/>
        </p:spPr>
        <p:txBody>
          <a:bodyPr wrap="square" rtlCol="0" anchor="ctr">
            <a:spAutoFit/>
          </a:bodyPr>
          <a:lstStyle/>
          <a:p>
            <a:pPr algn="r"/>
            <a:r>
              <a:rPr lang="fa-IR" altLang="ko-KR" sz="2000" dirty="0">
                <a:solidFill>
                  <a:schemeClr val="bg1"/>
                </a:solidFill>
                <a:cs typeface="B Nazanin" panose="00000700000000000000" pitchFamily="2" charset="-78"/>
              </a:rPr>
              <a:t>زیرنویس ارائه خود را وارد کنید</a:t>
            </a:r>
            <a:endParaRPr lang="ko-KR" altLang="en-US" sz="2000" dirty="0">
              <a:solidFill>
                <a:schemeClr val="bg1"/>
              </a:solidFill>
              <a:cs typeface="B Nazanin" panose="00000700000000000000" pitchFamily="2" charset="-78"/>
            </a:endParaRPr>
          </a:p>
        </p:txBody>
      </p:sp>
    </p:spTree>
    <p:extLst>
      <p:ext uri="{BB962C8B-B14F-4D97-AF65-F5344CB8AC3E}">
        <p14:creationId xmlns:p14="http://schemas.microsoft.com/office/powerpoint/2010/main" val="705675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B8E952AD-069D-467B-8A12-89FE52C1BCA8}"/>
              </a:ext>
            </a:extLst>
          </p:cNvPr>
          <p:cNvSpPr/>
          <p:nvPr/>
        </p:nvSpPr>
        <p:spPr>
          <a:xfrm>
            <a:off x="905346" y="4412447"/>
            <a:ext cx="2628000" cy="576064"/>
          </a:xfrm>
          <a:prstGeom prst="roundRect">
            <a:avLst>
              <a:gd name="adj" fmla="val 50000"/>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4">
            <a:extLst>
              <a:ext uri="{FF2B5EF4-FFF2-40B4-BE49-F238E27FC236}">
                <a16:creationId xmlns:a16="http://schemas.microsoft.com/office/drawing/2014/main" id="{964D0018-0D48-43B4-AA76-E8B6E4C703C1}"/>
              </a:ext>
            </a:extLst>
          </p:cNvPr>
          <p:cNvSpPr/>
          <p:nvPr/>
        </p:nvSpPr>
        <p:spPr>
          <a:xfrm rot="18600000">
            <a:off x="2793223" y="4081775"/>
            <a:ext cx="1440000" cy="576000"/>
          </a:xfrm>
          <a:prstGeom prst="roundRect">
            <a:avLst>
              <a:gd name="adj" fmla="val 50000"/>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11">
            <a:extLst>
              <a:ext uri="{FF2B5EF4-FFF2-40B4-BE49-F238E27FC236}">
                <a16:creationId xmlns:a16="http://schemas.microsoft.com/office/drawing/2014/main" id="{31948680-E812-43F8-9277-2BB4AA36FC20}"/>
              </a:ext>
            </a:extLst>
          </p:cNvPr>
          <p:cNvSpPr/>
          <p:nvPr/>
        </p:nvSpPr>
        <p:spPr>
          <a:xfrm>
            <a:off x="3496682" y="3750891"/>
            <a:ext cx="2628000" cy="576064"/>
          </a:xfrm>
          <a:prstGeom prst="roundRect">
            <a:avLst>
              <a:gd name="adj" fmla="val 50000"/>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13">
            <a:extLst>
              <a:ext uri="{FF2B5EF4-FFF2-40B4-BE49-F238E27FC236}">
                <a16:creationId xmlns:a16="http://schemas.microsoft.com/office/drawing/2014/main" id="{58A3D917-5183-4B69-9473-F93D7D622DE7}"/>
              </a:ext>
            </a:extLst>
          </p:cNvPr>
          <p:cNvSpPr/>
          <p:nvPr/>
        </p:nvSpPr>
        <p:spPr>
          <a:xfrm>
            <a:off x="6088018" y="3089335"/>
            <a:ext cx="2628000" cy="576064"/>
          </a:xfrm>
          <a:prstGeom prst="roundRect">
            <a:avLst>
              <a:gd name="adj" fmla="val 50000"/>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15">
            <a:extLst>
              <a:ext uri="{FF2B5EF4-FFF2-40B4-BE49-F238E27FC236}">
                <a16:creationId xmlns:a16="http://schemas.microsoft.com/office/drawing/2014/main" id="{577A2175-69FE-4EB9-8CA1-5B7E08F8B86D}"/>
              </a:ext>
            </a:extLst>
          </p:cNvPr>
          <p:cNvSpPr/>
          <p:nvPr/>
        </p:nvSpPr>
        <p:spPr>
          <a:xfrm>
            <a:off x="8703025" y="2427779"/>
            <a:ext cx="2628000" cy="576064"/>
          </a:xfrm>
          <a:prstGeom prst="roundRect">
            <a:avLst>
              <a:gd name="adj" fmla="val 50000"/>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8" name="Group 7">
            <a:extLst>
              <a:ext uri="{FF2B5EF4-FFF2-40B4-BE49-F238E27FC236}">
                <a16:creationId xmlns:a16="http://schemas.microsoft.com/office/drawing/2014/main" id="{7A4920C6-5E9D-4E25-82F0-880BD2F96D56}"/>
              </a:ext>
            </a:extLst>
          </p:cNvPr>
          <p:cNvGrpSpPr/>
          <p:nvPr/>
        </p:nvGrpSpPr>
        <p:grpSpPr>
          <a:xfrm>
            <a:off x="7579164" y="1579867"/>
            <a:ext cx="3619748" cy="716616"/>
            <a:chOff x="302738" y="4417056"/>
            <a:chExt cx="3619748" cy="716616"/>
          </a:xfrm>
        </p:grpSpPr>
        <p:sp>
          <p:nvSpPr>
            <p:cNvPr id="9" name="TextBox 8">
              <a:extLst>
                <a:ext uri="{FF2B5EF4-FFF2-40B4-BE49-F238E27FC236}">
                  <a16:creationId xmlns:a16="http://schemas.microsoft.com/office/drawing/2014/main" id="{D03B0FD9-C293-4341-8C9F-218192E5B5BD}"/>
                </a:ext>
              </a:extLst>
            </p:cNvPr>
            <p:cNvSpPr txBox="1"/>
            <p:nvPr/>
          </p:nvSpPr>
          <p:spPr>
            <a:xfrm>
              <a:off x="302738" y="4417056"/>
              <a:ext cx="3619748" cy="276999"/>
            </a:xfrm>
            <a:prstGeom prst="rect">
              <a:avLst/>
            </a:prstGeom>
            <a:noFill/>
          </p:spPr>
          <p:txBody>
            <a:bodyPr wrap="square" lIns="0"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D9EEBB7D-BBC6-4324-8AA2-D220378CE479}"/>
                </a:ext>
              </a:extLst>
            </p:cNvPr>
            <p:cNvSpPr txBox="1"/>
            <p:nvPr/>
          </p:nvSpPr>
          <p:spPr>
            <a:xfrm>
              <a:off x="302738" y="4672007"/>
              <a:ext cx="3619748" cy="461665"/>
            </a:xfrm>
            <a:prstGeom prst="rect">
              <a:avLst/>
            </a:prstGeom>
            <a:noFill/>
          </p:spPr>
          <p:txBody>
            <a:bodyPr wrap="square" lIns="0"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1" name="TextBox 10">
            <a:extLst>
              <a:ext uri="{FF2B5EF4-FFF2-40B4-BE49-F238E27FC236}">
                <a16:creationId xmlns:a16="http://schemas.microsoft.com/office/drawing/2014/main" id="{6AA22351-B02B-4273-9CBA-7BB6F3630732}"/>
              </a:ext>
            </a:extLst>
          </p:cNvPr>
          <p:cNvSpPr txBox="1"/>
          <p:nvPr/>
        </p:nvSpPr>
        <p:spPr>
          <a:xfrm>
            <a:off x="9237269" y="2554104"/>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7538148A-EB83-4848-A44F-6EB7DF6BCFE6}"/>
              </a:ext>
            </a:extLst>
          </p:cNvPr>
          <p:cNvGrpSpPr/>
          <p:nvPr/>
        </p:nvGrpSpPr>
        <p:grpSpPr>
          <a:xfrm>
            <a:off x="1947018" y="2898723"/>
            <a:ext cx="3619748" cy="716616"/>
            <a:chOff x="302738" y="4417056"/>
            <a:chExt cx="3619748" cy="716616"/>
          </a:xfrm>
        </p:grpSpPr>
        <p:sp>
          <p:nvSpPr>
            <p:cNvPr id="13" name="TextBox 12">
              <a:extLst>
                <a:ext uri="{FF2B5EF4-FFF2-40B4-BE49-F238E27FC236}">
                  <a16:creationId xmlns:a16="http://schemas.microsoft.com/office/drawing/2014/main" id="{99FD571D-EE78-44C5-8313-EEB320F38FE4}"/>
                </a:ext>
              </a:extLst>
            </p:cNvPr>
            <p:cNvSpPr txBox="1"/>
            <p:nvPr/>
          </p:nvSpPr>
          <p:spPr>
            <a:xfrm>
              <a:off x="302738" y="4417056"/>
              <a:ext cx="3619748" cy="276999"/>
            </a:xfrm>
            <a:prstGeom prst="rect">
              <a:avLst/>
            </a:prstGeom>
            <a:noFill/>
          </p:spPr>
          <p:txBody>
            <a:bodyPr wrap="square" lIns="0"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326C1F9A-5C3C-473A-A2D9-F5B44ACF259F}"/>
                </a:ext>
              </a:extLst>
            </p:cNvPr>
            <p:cNvSpPr txBox="1"/>
            <p:nvPr/>
          </p:nvSpPr>
          <p:spPr>
            <a:xfrm>
              <a:off x="302738" y="4672007"/>
              <a:ext cx="3619748" cy="461665"/>
            </a:xfrm>
            <a:prstGeom prst="rect">
              <a:avLst/>
            </a:prstGeom>
            <a:noFill/>
          </p:spPr>
          <p:txBody>
            <a:bodyPr wrap="square" lIns="0"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5" name="TextBox 14">
            <a:extLst>
              <a:ext uri="{FF2B5EF4-FFF2-40B4-BE49-F238E27FC236}">
                <a16:creationId xmlns:a16="http://schemas.microsoft.com/office/drawing/2014/main" id="{8979F482-F129-486B-A93C-3A8A18266B2C}"/>
              </a:ext>
            </a:extLst>
          </p:cNvPr>
          <p:cNvSpPr txBox="1"/>
          <p:nvPr/>
        </p:nvSpPr>
        <p:spPr>
          <a:xfrm>
            <a:off x="4054598" y="3891625"/>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6" name="Group 15">
            <a:extLst>
              <a:ext uri="{FF2B5EF4-FFF2-40B4-BE49-F238E27FC236}">
                <a16:creationId xmlns:a16="http://schemas.microsoft.com/office/drawing/2014/main" id="{184CD359-1D90-4DE4-ADAF-20DAFC5B5A75}"/>
              </a:ext>
            </a:extLst>
          </p:cNvPr>
          <p:cNvGrpSpPr/>
          <p:nvPr/>
        </p:nvGrpSpPr>
        <p:grpSpPr>
          <a:xfrm>
            <a:off x="7922965" y="3808485"/>
            <a:ext cx="3408061" cy="716616"/>
            <a:chOff x="302738" y="4417056"/>
            <a:chExt cx="3619748" cy="716616"/>
          </a:xfrm>
        </p:grpSpPr>
        <p:sp>
          <p:nvSpPr>
            <p:cNvPr id="17" name="TextBox 16">
              <a:extLst>
                <a:ext uri="{FF2B5EF4-FFF2-40B4-BE49-F238E27FC236}">
                  <a16:creationId xmlns:a16="http://schemas.microsoft.com/office/drawing/2014/main" id="{46DE4577-1EFD-4FD0-9066-5AB2E0574677}"/>
                </a:ext>
              </a:extLst>
            </p:cNvPr>
            <p:cNvSpPr txBox="1"/>
            <p:nvPr/>
          </p:nvSpPr>
          <p:spPr>
            <a:xfrm>
              <a:off x="302738" y="4417056"/>
              <a:ext cx="3619748"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BB735644-8749-41EF-B472-8FA44CCBFBC9}"/>
                </a:ext>
              </a:extLst>
            </p:cNvPr>
            <p:cNvSpPr txBox="1"/>
            <p:nvPr/>
          </p:nvSpPr>
          <p:spPr>
            <a:xfrm>
              <a:off x="302738" y="4672007"/>
              <a:ext cx="3619748" cy="461665"/>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9" name="TextBox 18">
            <a:extLst>
              <a:ext uri="{FF2B5EF4-FFF2-40B4-BE49-F238E27FC236}">
                <a16:creationId xmlns:a16="http://schemas.microsoft.com/office/drawing/2014/main" id="{0D7F72EE-0402-471E-9770-56D7BB491392}"/>
              </a:ext>
            </a:extLst>
          </p:cNvPr>
          <p:cNvSpPr txBox="1"/>
          <p:nvPr/>
        </p:nvSpPr>
        <p:spPr>
          <a:xfrm>
            <a:off x="1463262" y="4551405"/>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20" name="Group 19">
            <a:extLst>
              <a:ext uri="{FF2B5EF4-FFF2-40B4-BE49-F238E27FC236}">
                <a16:creationId xmlns:a16="http://schemas.microsoft.com/office/drawing/2014/main" id="{368E9550-8CDA-426E-83BC-12C0693135C2}"/>
              </a:ext>
            </a:extLst>
          </p:cNvPr>
          <p:cNvGrpSpPr/>
          <p:nvPr/>
        </p:nvGrpSpPr>
        <p:grpSpPr>
          <a:xfrm>
            <a:off x="2772646" y="5133259"/>
            <a:ext cx="3549273" cy="716616"/>
            <a:chOff x="302738" y="4417056"/>
            <a:chExt cx="3619748" cy="716616"/>
          </a:xfrm>
        </p:grpSpPr>
        <p:sp>
          <p:nvSpPr>
            <p:cNvPr id="21" name="TextBox 20">
              <a:extLst>
                <a:ext uri="{FF2B5EF4-FFF2-40B4-BE49-F238E27FC236}">
                  <a16:creationId xmlns:a16="http://schemas.microsoft.com/office/drawing/2014/main" id="{3081772C-0EE4-47BF-889C-0A9FBC370538}"/>
                </a:ext>
              </a:extLst>
            </p:cNvPr>
            <p:cNvSpPr txBox="1"/>
            <p:nvPr/>
          </p:nvSpPr>
          <p:spPr>
            <a:xfrm>
              <a:off x="302738" y="4417056"/>
              <a:ext cx="3619748"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8766D7A4-0621-4D23-A589-D0AAAE61BB6C}"/>
                </a:ext>
              </a:extLst>
            </p:cNvPr>
            <p:cNvSpPr txBox="1"/>
            <p:nvPr/>
          </p:nvSpPr>
          <p:spPr>
            <a:xfrm>
              <a:off x="302738" y="4672007"/>
              <a:ext cx="3619748" cy="461665"/>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23" name="TextBox 22">
            <a:extLst>
              <a:ext uri="{FF2B5EF4-FFF2-40B4-BE49-F238E27FC236}">
                <a16:creationId xmlns:a16="http://schemas.microsoft.com/office/drawing/2014/main" id="{C9950878-842E-4A4E-AE7D-D6D44F701AD4}"/>
              </a:ext>
            </a:extLst>
          </p:cNvPr>
          <p:cNvSpPr txBox="1"/>
          <p:nvPr/>
        </p:nvSpPr>
        <p:spPr>
          <a:xfrm>
            <a:off x="6645934" y="3234967"/>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cxnSp>
        <p:nvCxnSpPr>
          <p:cNvPr id="24" name="Elbow Connector 34">
            <a:extLst>
              <a:ext uri="{FF2B5EF4-FFF2-40B4-BE49-F238E27FC236}">
                <a16:creationId xmlns:a16="http://schemas.microsoft.com/office/drawing/2014/main" id="{B5D9F6A3-2FC2-4A4F-8BFF-AAB5B3EEEE45}"/>
              </a:ext>
            </a:extLst>
          </p:cNvPr>
          <p:cNvCxnSpPr/>
          <p:nvPr/>
        </p:nvCxnSpPr>
        <p:spPr>
          <a:xfrm rot="16200000" flipH="1">
            <a:off x="2164451" y="5126508"/>
            <a:ext cx="465045" cy="360037"/>
          </a:xfrm>
          <a:prstGeom prst="bentConnector3">
            <a:avLst>
              <a:gd name="adj1" fmla="val 99156"/>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44">
            <a:extLst>
              <a:ext uri="{FF2B5EF4-FFF2-40B4-BE49-F238E27FC236}">
                <a16:creationId xmlns:a16="http://schemas.microsoft.com/office/drawing/2014/main" id="{56D6BF8E-7D76-4BA8-A0C3-FAD9497B31F1}"/>
              </a:ext>
            </a:extLst>
          </p:cNvPr>
          <p:cNvCxnSpPr/>
          <p:nvPr/>
        </p:nvCxnSpPr>
        <p:spPr>
          <a:xfrm rot="16200000" flipH="1">
            <a:off x="7340077" y="3806134"/>
            <a:ext cx="465045" cy="360037"/>
          </a:xfrm>
          <a:prstGeom prst="bentConnector3">
            <a:avLst>
              <a:gd name="adj1" fmla="val 99156"/>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6" name="Rounded Rectangle 4">
            <a:extLst>
              <a:ext uri="{FF2B5EF4-FFF2-40B4-BE49-F238E27FC236}">
                <a16:creationId xmlns:a16="http://schemas.microsoft.com/office/drawing/2014/main" id="{45F7175A-8511-4785-92F5-6335F5622CA1}"/>
              </a:ext>
            </a:extLst>
          </p:cNvPr>
          <p:cNvSpPr/>
          <p:nvPr/>
        </p:nvSpPr>
        <p:spPr>
          <a:xfrm rot="18600000">
            <a:off x="5378425" y="3417133"/>
            <a:ext cx="1440000" cy="576000"/>
          </a:xfrm>
          <a:prstGeom prst="roundRect">
            <a:avLst>
              <a:gd name="adj" fmla="val 50000"/>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7" name="Rounded Rectangle 4">
            <a:extLst>
              <a:ext uri="{FF2B5EF4-FFF2-40B4-BE49-F238E27FC236}">
                <a16:creationId xmlns:a16="http://schemas.microsoft.com/office/drawing/2014/main" id="{F6EBD3C6-B115-476E-BCB6-C432AE483862}"/>
              </a:ext>
            </a:extLst>
          </p:cNvPr>
          <p:cNvSpPr/>
          <p:nvPr/>
        </p:nvSpPr>
        <p:spPr>
          <a:xfrm rot="18600000">
            <a:off x="7985610" y="2764484"/>
            <a:ext cx="1440000" cy="576000"/>
          </a:xfrm>
          <a:prstGeom prst="roundRect">
            <a:avLst>
              <a:gd name="adj" fmla="val 50000"/>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자유형: 도형 14">
            <a:extLst>
              <a:ext uri="{FF2B5EF4-FFF2-40B4-BE49-F238E27FC236}">
                <a16:creationId xmlns:a16="http://schemas.microsoft.com/office/drawing/2014/main" id="{4BFE41BE-2540-43D5-9F0E-98B5076828B0}"/>
              </a:ext>
            </a:extLst>
          </p:cNvPr>
          <p:cNvSpPr/>
          <p:nvPr/>
        </p:nvSpPr>
        <p:spPr>
          <a:xfrm rot="10800000">
            <a:off x="10390855" y="3241877"/>
            <a:ext cx="453889" cy="419784"/>
          </a:xfrm>
          <a:custGeom>
            <a:avLst/>
            <a:gdLst/>
            <a:ahLst/>
            <a:cxnLst/>
            <a:rect l="l" t="t" r="r" b="b"/>
            <a:pathLst>
              <a:path w="282415" h="261194">
                <a:moveTo>
                  <a:pt x="258472" y="0"/>
                </a:moveTo>
                <a:lnTo>
                  <a:pt x="282415" y="38091"/>
                </a:lnTo>
                <a:cubicBezTo>
                  <a:pt x="262463" y="46435"/>
                  <a:pt x="247771" y="58859"/>
                  <a:pt x="238339" y="75365"/>
                </a:cubicBezTo>
                <a:cubicBezTo>
                  <a:pt x="228907" y="91871"/>
                  <a:pt x="223647" y="115905"/>
                  <a:pt x="222558" y="147466"/>
                </a:cubicBezTo>
                <a:lnTo>
                  <a:pt x="273709" y="147466"/>
                </a:lnTo>
                <a:lnTo>
                  <a:pt x="273709" y="261194"/>
                </a:lnTo>
                <a:lnTo>
                  <a:pt x="168687" y="261194"/>
                </a:lnTo>
                <a:lnTo>
                  <a:pt x="168687" y="171408"/>
                </a:lnTo>
                <a:cubicBezTo>
                  <a:pt x="168687" y="122797"/>
                  <a:pt x="174491" y="87609"/>
                  <a:pt x="186100" y="65843"/>
                </a:cubicBezTo>
                <a:cubicBezTo>
                  <a:pt x="201336" y="36821"/>
                  <a:pt x="225460" y="14874"/>
                  <a:pt x="258472" y="0"/>
                </a:cubicBezTo>
                <a:close/>
                <a:moveTo>
                  <a:pt x="89785" y="0"/>
                </a:moveTo>
                <a:lnTo>
                  <a:pt x="113728" y="38091"/>
                </a:lnTo>
                <a:cubicBezTo>
                  <a:pt x="93775" y="46435"/>
                  <a:pt x="79083" y="58859"/>
                  <a:pt x="69651" y="75365"/>
                </a:cubicBezTo>
                <a:cubicBezTo>
                  <a:pt x="60219" y="91871"/>
                  <a:pt x="54959" y="115905"/>
                  <a:pt x="53871" y="147466"/>
                </a:cubicBezTo>
                <a:lnTo>
                  <a:pt x="105021" y="147466"/>
                </a:lnTo>
                <a:lnTo>
                  <a:pt x="105021" y="261194"/>
                </a:lnTo>
                <a:lnTo>
                  <a:pt x="0" y="261194"/>
                </a:lnTo>
                <a:lnTo>
                  <a:pt x="0" y="171408"/>
                </a:lnTo>
                <a:cubicBezTo>
                  <a:pt x="0" y="122797"/>
                  <a:pt x="5804" y="87609"/>
                  <a:pt x="17413" y="65843"/>
                </a:cubicBezTo>
                <a:cubicBezTo>
                  <a:pt x="32649" y="36821"/>
                  <a:pt x="56773" y="14874"/>
                  <a:pt x="8978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3" name="Freeform: Shape 2">
            <a:extLst>
              <a:ext uri="{FF2B5EF4-FFF2-40B4-BE49-F238E27FC236}">
                <a16:creationId xmlns:a16="http://schemas.microsoft.com/office/drawing/2014/main" id="{C77F5FF9-AA39-432D-8E4B-DC010DF85E48}"/>
              </a:ext>
            </a:extLst>
          </p:cNvPr>
          <p:cNvSpPr/>
          <p:nvPr/>
        </p:nvSpPr>
        <p:spPr>
          <a:xfrm>
            <a:off x="8117955" y="418648"/>
            <a:ext cx="453889" cy="419784"/>
          </a:xfrm>
          <a:custGeom>
            <a:avLst/>
            <a:gdLst>
              <a:gd name="connsiteX0" fmla="*/ 278634 w 304444"/>
              <a:gd name="connsiteY0" fmla="*/ 0 h 281568"/>
              <a:gd name="connsiteX1" fmla="*/ 304444 w 304444"/>
              <a:gd name="connsiteY1" fmla="*/ 41062 h 281568"/>
              <a:gd name="connsiteX2" fmla="*/ 256930 w 304444"/>
              <a:gd name="connsiteY2" fmla="*/ 81244 h 281568"/>
              <a:gd name="connsiteX3" fmla="*/ 239918 w 304444"/>
              <a:gd name="connsiteY3" fmla="*/ 158969 h 281568"/>
              <a:gd name="connsiteX4" fmla="*/ 295059 w 304444"/>
              <a:gd name="connsiteY4" fmla="*/ 158969 h 281568"/>
              <a:gd name="connsiteX5" fmla="*/ 295059 w 304444"/>
              <a:gd name="connsiteY5" fmla="*/ 281568 h 281568"/>
              <a:gd name="connsiteX6" fmla="*/ 181845 w 304444"/>
              <a:gd name="connsiteY6" fmla="*/ 281568 h 281568"/>
              <a:gd name="connsiteX7" fmla="*/ 181845 w 304444"/>
              <a:gd name="connsiteY7" fmla="*/ 184778 h 281568"/>
              <a:gd name="connsiteX8" fmla="*/ 200616 w 304444"/>
              <a:gd name="connsiteY8" fmla="*/ 70979 h 281568"/>
              <a:gd name="connsiteX9" fmla="*/ 278634 w 304444"/>
              <a:gd name="connsiteY9" fmla="*/ 0 h 281568"/>
              <a:gd name="connsiteX10" fmla="*/ 96789 w 304444"/>
              <a:gd name="connsiteY10" fmla="*/ 0 h 281568"/>
              <a:gd name="connsiteX11" fmla="*/ 122599 w 304444"/>
              <a:gd name="connsiteY11" fmla="*/ 41062 h 281568"/>
              <a:gd name="connsiteX12" fmla="*/ 75084 w 304444"/>
              <a:gd name="connsiteY12" fmla="*/ 81244 h 281568"/>
              <a:gd name="connsiteX13" fmla="*/ 58073 w 304444"/>
              <a:gd name="connsiteY13" fmla="*/ 158969 h 281568"/>
              <a:gd name="connsiteX14" fmla="*/ 113213 w 304444"/>
              <a:gd name="connsiteY14" fmla="*/ 158969 h 281568"/>
              <a:gd name="connsiteX15" fmla="*/ 113213 w 304444"/>
              <a:gd name="connsiteY15" fmla="*/ 281568 h 281568"/>
              <a:gd name="connsiteX16" fmla="*/ 0 w 304444"/>
              <a:gd name="connsiteY16" fmla="*/ 281568 h 281568"/>
              <a:gd name="connsiteX17" fmla="*/ 0 w 304444"/>
              <a:gd name="connsiteY17" fmla="*/ 184778 h 281568"/>
              <a:gd name="connsiteX18" fmla="*/ 18772 w 304444"/>
              <a:gd name="connsiteY18" fmla="*/ 70979 h 281568"/>
              <a:gd name="connsiteX19" fmla="*/ 96789 w 304444"/>
              <a:gd name="connsiteY19" fmla="*/ 0 h 28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444" h="281568">
                <a:moveTo>
                  <a:pt x="278634" y="0"/>
                </a:moveTo>
                <a:lnTo>
                  <a:pt x="304444" y="41062"/>
                </a:lnTo>
                <a:cubicBezTo>
                  <a:pt x="282936" y="50057"/>
                  <a:pt x="267098" y="63450"/>
                  <a:pt x="256930" y="81244"/>
                </a:cubicBezTo>
                <a:cubicBezTo>
                  <a:pt x="246762" y="99037"/>
                  <a:pt x="241092" y="124946"/>
                  <a:pt x="239918" y="158969"/>
                </a:cubicBezTo>
                <a:lnTo>
                  <a:pt x="295059" y="158969"/>
                </a:lnTo>
                <a:lnTo>
                  <a:pt x="295059" y="281568"/>
                </a:lnTo>
                <a:lnTo>
                  <a:pt x="181845" y="281568"/>
                </a:lnTo>
                <a:lnTo>
                  <a:pt x="181845" y="184778"/>
                </a:lnTo>
                <a:cubicBezTo>
                  <a:pt x="181845" y="132376"/>
                  <a:pt x="188102" y="94443"/>
                  <a:pt x="200616" y="70979"/>
                </a:cubicBezTo>
                <a:cubicBezTo>
                  <a:pt x="217041" y="39693"/>
                  <a:pt x="243047" y="16034"/>
                  <a:pt x="278634" y="0"/>
                </a:cubicBezTo>
                <a:close/>
                <a:moveTo>
                  <a:pt x="96789" y="0"/>
                </a:moveTo>
                <a:lnTo>
                  <a:pt x="122599" y="41062"/>
                </a:lnTo>
                <a:cubicBezTo>
                  <a:pt x="101090" y="50057"/>
                  <a:pt x="85252" y="63450"/>
                  <a:pt x="75084" y="81244"/>
                </a:cubicBezTo>
                <a:cubicBezTo>
                  <a:pt x="64916" y="99037"/>
                  <a:pt x="59246" y="124946"/>
                  <a:pt x="58073" y="158969"/>
                </a:cubicBezTo>
                <a:lnTo>
                  <a:pt x="113213" y="158969"/>
                </a:lnTo>
                <a:lnTo>
                  <a:pt x="113213" y="281568"/>
                </a:lnTo>
                <a:lnTo>
                  <a:pt x="0" y="281568"/>
                </a:lnTo>
                <a:lnTo>
                  <a:pt x="0" y="184778"/>
                </a:lnTo>
                <a:cubicBezTo>
                  <a:pt x="0" y="132376"/>
                  <a:pt x="6257" y="94443"/>
                  <a:pt x="18772" y="70979"/>
                </a:cubicBezTo>
                <a:cubicBezTo>
                  <a:pt x="35196" y="39693"/>
                  <a:pt x="61202" y="16034"/>
                  <a:pt x="9678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99D308E3-1BD1-4B9E-A002-5A6E08DA3146}"/>
              </a:ext>
            </a:extLst>
          </p:cNvPr>
          <p:cNvSpPr txBox="1"/>
          <p:nvPr/>
        </p:nvSpPr>
        <p:spPr>
          <a:xfrm>
            <a:off x="8571844" y="1210551"/>
            <a:ext cx="2241327" cy="1384995"/>
          </a:xfrm>
          <a:prstGeom prst="rect">
            <a:avLst/>
          </a:prstGeom>
          <a:noFill/>
        </p:spPr>
        <p:txBody>
          <a:bodyPr wrap="square" rtlCol="0" anchor="ctr">
            <a:spAutoFit/>
          </a:bodyPr>
          <a:lstStyle/>
          <a:p>
            <a:pPr algn="r" rtl="1"/>
            <a:r>
              <a:rPr lang="fa-IR" altLang="ko-KR" sz="2800" dirty="0">
                <a:solidFill>
                  <a:schemeClr val="bg1"/>
                </a:solidFill>
                <a:cs typeface="B Nazanin" panose="00000700000000000000" pitchFamily="2" charset="-78"/>
              </a:rPr>
              <a:t>چیدمان اسلاید متن را پاک کنید برای شما ارائه</a:t>
            </a:r>
            <a:endParaRPr lang="ko-KR" altLang="en-US" sz="2800" dirty="0">
              <a:solidFill>
                <a:schemeClr val="bg1"/>
              </a:solidFill>
              <a:cs typeface="B Nazanin" panose="00000700000000000000" pitchFamily="2" charset="-78"/>
            </a:endParaRPr>
          </a:p>
        </p:txBody>
      </p:sp>
      <p:grpSp>
        <p:nvGrpSpPr>
          <p:cNvPr id="5" name="그룹 21">
            <a:extLst>
              <a:ext uri="{FF2B5EF4-FFF2-40B4-BE49-F238E27FC236}">
                <a16:creationId xmlns:a16="http://schemas.microsoft.com/office/drawing/2014/main" id="{3275BB9D-EAF4-4DCF-A625-775C0AFA6E50}"/>
              </a:ext>
            </a:extLst>
          </p:cNvPr>
          <p:cNvGrpSpPr/>
          <p:nvPr/>
        </p:nvGrpSpPr>
        <p:grpSpPr>
          <a:xfrm>
            <a:off x="6475639" y="4398244"/>
            <a:ext cx="5020197" cy="646331"/>
            <a:chOff x="959011" y="2597626"/>
            <a:chExt cx="5020197" cy="646331"/>
          </a:xfrm>
        </p:grpSpPr>
        <p:sp>
          <p:nvSpPr>
            <p:cNvPr id="6" name="TextBox 5">
              <a:extLst>
                <a:ext uri="{FF2B5EF4-FFF2-40B4-BE49-F238E27FC236}">
                  <a16:creationId xmlns:a16="http://schemas.microsoft.com/office/drawing/2014/main" id="{FF8FE488-0399-4D52-A838-8E6EB3ECBF28}"/>
                </a:ext>
              </a:extLst>
            </p:cNvPr>
            <p:cNvSpPr txBox="1"/>
            <p:nvPr/>
          </p:nvSpPr>
          <p:spPr>
            <a:xfrm>
              <a:off x="959011" y="2691895"/>
              <a:ext cx="151366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پاورپوینت</a:t>
              </a:r>
              <a:endParaRPr lang="ko-KR" altLang="en-US" sz="16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C0E5DCE2-671A-4479-8719-D658EE86D830}"/>
                </a:ext>
              </a:extLst>
            </p:cNvPr>
            <p:cNvSpPr txBox="1"/>
            <p:nvPr/>
          </p:nvSpPr>
          <p:spPr>
            <a:xfrm>
              <a:off x="2968085" y="259762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8" name="Chevron 25">
              <a:extLst>
                <a:ext uri="{FF2B5EF4-FFF2-40B4-BE49-F238E27FC236}">
                  <a16:creationId xmlns:a16="http://schemas.microsoft.com/office/drawing/2014/main" id="{FC3924D4-245E-4128-9713-65762A7F9B65}"/>
                </a:ext>
              </a:extLst>
            </p:cNvPr>
            <p:cNvSpPr/>
            <p:nvPr/>
          </p:nvSpPr>
          <p:spPr>
            <a:xfrm>
              <a:off x="2601327" y="273203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9" name="그룹 20">
            <a:extLst>
              <a:ext uri="{FF2B5EF4-FFF2-40B4-BE49-F238E27FC236}">
                <a16:creationId xmlns:a16="http://schemas.microsoft.com/office/drawing/2014/main" id="{7952DA2C-E974-4424-8479-49567BF7B09F}"/>
              </a:ext>
            </a:extLst>
          </p:cNvPr>
          <p:cNvGrpSpPr/>
          <p:nvPr/>
        </p:nvGrpSpPr>
        <p:grpSpPr>
          <a:xfrm>
            <a:off x="6475639" y="5076417"/>
            <a:ext cx="5020197" cy="646331"/>
            <a:chOff x="959011" y="3630156"/>
            <a:chExt cx="5020197" cy="646331"/>
          </a:xfrm>
        </p:grpSpPr>
        <p:sp>
          <p:nvSpPr>
            <p:cNvPr id="10" name="TextBox 9">
              <a:extLst>
                <a:ext uri="{FF2B5EF4-FFF2-40B4-BE49-F238E27FC236}">
                  <a16:creationId xmlns:a16="http://schemas.microsoft.com/office/drawing/2014/main" id="{48028ECD-CB6D-4717-BF50-E56356586FF5}"/>
                </a:ext>
              </a:extLst>
            </p:cNvPr>
            <p:cNvSpPr txBox="1"/>
            <p:nvPr/>
          </p:nvSpPr>
          <p:spPr>
            <a:xfrm>
              <a:off x="959011" y="3725844"/>
              <a:ext cx="151366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654D4A10-77CE-44EB-BDCA-B5DB4BA40181}"/>
                </a:ext>
              </a:extLst>
            </p:cNvPr>
            <p:cNvSpPr txBox="1"/>
            <p:nvPr/>
          </p:nvSpPr>
          <p:spPr>
            <a:xfrm>
              <a:off x="2968085" y="363015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2" name="Chevron 26">
              <a:extLst>
                <a:ext uri="{FF2B5EF4-FFF2-40B4-BE49-F238E27FC236}">
                  <a16:creationId xmlns:a16="http://schemas.microsoft.com/office/drawing/2014/main" id="{A3EA7DC2-6162-4ED8-B13A-FEEFFF1D3F9C}"/>
                </a:ext>
              </a:extLst>
            </p:cNvPr>
            <p:cNvSpPr/>
            <p:nvPr/>
          </p:nvSpPr>
          <p:spPr>
            <a:xfrm>
              <a:off x="2601327" y="376456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13" name="그룹 4">
            <a:extLst>
              <a:ext uri="{FF2B5EF4-FFF2-40B4-BE49-F238E27FC236}">
                <a16:creationId xmlns:a16="http://schemas.microsoft.com/office/drawing/2014/main" id="{F3EAF959-4EB7-4D9F-B6C4-0065EAC8914C}"/>
              </a:ext>
            </a:extLst>
          </p:cNvPr>
          <p:cNvGrpSpPr/>
          <p:nvPr/>
        </p:nvGrpSpPr>
        <p:grpSpPr>
          <a:xfrm>
            <a:off x="6475639" y="5754589"/>
            <a:ext cx="5020197" cy="646331"/>
            <a:chOff x="959011" y="4662686"/>
            <a:chExt cx="5020197" cy="646331"/>
          </a:xfrm>
        </p:grpSpPr>
        <p:sp>
          <p:nvSpPr>
            <p:cNvPr id="14" name="TextBox 13">
              <a:extLst>
                <a:ext uri="{FF2B5EF4-FFF2-40B4-BE49-F238E27FC236}">
                  <a16:creationId xmlns:a16="http://schemas.microsoft.com/office/drawing/2014/main" id="{0BDCF34F-F60F-4DDE-A78D-7E0195534D10}"/>
                </a:ext>
              </a:extLst>
            </p:cNvPr>
            <p:cNvSpPr txBox="1"/>
            <p:nvPr/>
          </p:nvSpPr>
          <p:spPr>
            <a:xfrm>
              <a:off x="959011" y="4759793"/>
              <a:ext cx="151366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ارائه</a:t>
              </a:r>
              <a:endParaRPr lang="ko-KR" altLang="en-US" sz="16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0A3F6F9A-7C68-4110-BB64-502AC6F32DDD}"/>
                </a:ext>
              </a:extLst>
            </p:cNvPr>
            <p:cNvSpPr txBox="1"/>
            <p:nvPr/>
          </p:nvSpPr>
          <p:spPr>
            <a:xfrm>
              <a:off x="2968085" y="466268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6" name="Chevron 27">
              <a:extLst>
                <a:ext uri="{FF2B5EF4-FFF2-40B4-BE49-F238E27FC236}">
                  <a16:creationId xmlns:a16="http://schemas.microsoft.com/office/drawing/2014/main" id="{EAC8DB42-E489-4422-B3D3-99FD47D24647}"/>
                </a:ext>
              </a:extLst>
            </p:cNvPr>
            <p:cNvSpPr/>
            <p:nvPr/>
          </p:nvSpPr>
          <p:spPr>
            <a:xfrm>
              <a:off x="2601327" y="479709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sp>
        <p:nvSpPr>
          <p:cNvPr id="17" name="TextBox 16">
            <a:extLst>
              <a:ext uri="{FF2B5EF4-FFF2-40B4-BE49-F238E27FC236}">
                <a16:creationId xmlns:a16="http://schemas.microsoft.com/office/drawing/2014/main" id="{605A7E44-4D97-48A5-AA89-D140550C3548}"/>
              </a:ext>
            </a:extLst>
          </p:cNvPr>
          <p:cNvSpPr txBox="1"/>
          <p:nvPr/>
        </p:nvSpPr>
        <p:spPr>
          <a:xfrm>
            <a:off x="1285460" y="4926594"/>
            <a:ext cx="2058625" cy="769441"/>
          </a:xfrm>
          <a:prstGeom prst="rect">
            <a:avLst/>
          </a:prstGeom>
          <a:noFill/>
        </p:spPr>
        <p:txBody>
          <a:bodyPr wrap="square" rtlCol="0" anchor="ctr">
            <a:spAutoFit/>
          </a:bodyPr>
          <a:lstStyle/>
          <a:p>
            <a:pPr algn="dist" rtl="1"/>
            <a:r>
              <a:rPr lang="fa-IR" altLang="ko-KR" sz="4400" b="1" dirty="0">
                <a:solidFill>
                  <a:schemeClr val="bg1"/>
                </a:solidFill>
                <a:latin typeface="+mj-lt"/>
                <a:cs typeface="B Nazanin" panose="00000700000000000000" pitchFamily="2" charset="-78"/>
              </a:rPr>
              <a:t>ارائه عالی</a:t>
            </a:r>
            <a:endParaRPr lang="en-US" altLang="ko-KR" sz="4400" b="1" dirty="0">
              <a:solidFill>
                <a:schemeClr val="bg1"/>
              </a:solidFill>
              <a:latin typeface="+mj-lt"/>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11" name="Group 10">
            <a:extLst>
              <a:ext uri="{FF2B5EF4-FFF2-40B4-BE49-F238E27FC236}">
                <a16:creationId xmlns:a16="http://schemas.microsoft.com/office/drawing/2014/main" id="{79A1E27F-9076-4DF8-A8A7-CD559C25DB7F}"/>
              </a:ext>
            </a:extLst>
          </p:cNvPr>
          <p:cNvGrpSpPr/>
          <p:nvPr/>
        </p:nvGrpSpPr>
        <p:grpSpPr>
          <a:xfrm>
            <a:off x="-476174" y="1867862"/>
            <a:ext cx="5472000" cy="1152128"/>
            <a:chOff x="-568416" y="1916832"/>
            <a:chExt cx="4104456" cy="1152128"/>
          </a:xfrm>
        </p:grpSpPr>
        <p:sp>
          <p:nvSpPr>
            <p:cNvPr id="12" name="Right Arrow 8">
              <a:extLst>
                <a:ext uri="{FF2B5EF4-FFF2-40B4-BE49-F238E27FC236}">
                  <a16:creationId xmlns:a16="http://schemas.microsoft.com/office/drawing/2014/main" id="{AD64E655-BE2E-4769-BF7F-A6D4CDF601B1}"/>
                </a:ext>
              </a:extLst>
            </p:cNvPr>
            <p:cNvSpPr/>
            <p:nvPr/>
          </p:nvSpPr>
          <p:spPr>
            <a:xfrm>
              <a:off x="-568416" y="1916832"/>
              <a:ext cx="4104456" cy="1152128"/>
            </a:xfrm>
            <a:prstGeom prst="rightArrow">
              <a:avLst>
                <a:gd name="adj1" fmla="val 68188"/>
                <a:gd name="adj2" fmla="val 50000"/>
              </a:avLst>
            </a:prstGeom>
            <a:gradFill flip="none" rotWithShape="1">
              <a:gsLst>
                <a:gs pos="46000">
                  <a:schemeClr val="accent4"/>
                </a:gs>
                <a:gs pos="94000">
                  <a:schemeClr val="bg1">
                    <a:alpha val="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3" name="TextBox 12">
              <a:extLst>
                <a:ext uri="{FF2B5EF4-FFF2-40B4-BE49-F238E27FC236}">
                  <a16:creationId xmlns:a16="http://schemas.microsoft.com/office/drawing/2014/main" id="{9D177CFB-2F66-48D4-BA1B-34F24DA12A71}"/>
                </a:ext>
              </a:extLst>
            </p:cNvPr>
            <p:cNvSpPr txBox="1"/>
            <p:nvPr/>
          </p:nvSpPr>
          <p:spPr>
            <a:xfrm>
              <a:off x="633925" y="2214555"/>
              <a:ext cx="2326398" cy="553998"/>
            </a:xfrm>
            <a:prstGeom prst="rect">
              <a:avLst/>
            </a:prstGeom>
            <a:noFill/>
          </p:spPr>
          <p:txBody>
            <a:bodyPr wrap="square" lIns="0" tIns="0" rIns="0" bIns="0" rtlCol="0" anchor="b">
              <a:spAutoFit/>
            </a:bodyPr>
            <a:lstStyle/>
            <a:p>
              <a:pPr algn="r"/>
              <a:r>
                <a:rPr lang="fa-IR" altLang="ko-KR" sz="3600" b="1" dirty="0">
                  <a:solidFill>
                    <a:schemeClr val="bg1"/>
                  </a:solidFill>
                  <a:cs typeface="B Nazanin" panose="00000700000000000000" pitchFamily="2" charset="-78"/>
                </a:rPr>
                <a:t>فهرست</a:t>
              </a:r>
              <a:endParaRPr lang="ko-KR" altLang="en-US" sz="3600" b="1" dirty="0">
                <a:solidFill>
                  <a:schemeClr val="bg1"/>
                </a:solidFill>
                <a:cs typeface="B Nazanin" panose="00000700000000000000" pitchFamily="2" charset="-78"/>
              </a:endParaRPr>
            </a:p>
          </p:txBody>
        </p:sp>
      </p:grpSp>
      <p:grpSp>
        <p:nvGrpSpPr>
          <p:cNvPr id="33" name="Group 32">
            <a:extLst>
              <a:ext uri="{FF2B5EF4-FFF2-40B4-BE49-F238E27FC236}">
                <a16:creationId xmlns:a16="http://schemas.microsoft.com/office/drawing/2014/main" id="{C7C8A7C6-C610-4157-90D5-40EA5767A49E}"/>
              </a:ext>
            </a:extLst>
          </p:cNvPr>
          <p:cNvGrpSpPr/>
          <p:nvPr/>
        </p:nvGrpSpPr>
        <p:grpSpPr>
          <a:xfrm>
            <a:off x="1027441" y="3252293"/>
            <a:ext cx="3968385" cy="2949468"/>
            <a:chOff x="386469" y="3252293"/>
            <a:chExt cx="3968385" cy="2949468"/>
          </a:xfrm>
        </p:grpSpPr>
        <p:grpSp>
          <p:nvGrpSpPr>
            <p:cNvPr id="17" name="Group 16">
              <a:extLst>
                <a:ext uri="{FF2B5EF4-FFF2-40B4-BE49-F238E27FC236}">
                  <a16:creationId xmlns:a16="http://schemas.microsoft.com/office/drawing/2014/main" id="{7DEB3721-3A68-4ECD-B37B-72378364922C}"/>
                </a:ext>
              </a:extLst>
            </p:cNvPr>
            <p:cNvGrpSpPr/>
            <p:nvPr/>
          </p:nvGrpSpPr>
          <p:grpSpPr>
            <a:xfrm>
              <a:off x="995058" y="3252293"/>
              <a:ext cx="3359796" cy="2949468"/>
              <a:chOff x="1395848" y="3256486"/>
              <a:chExt cx="2952327" cy="2949468"/>
            </a:xfrm>
          </p:grpSpPr>
          <p:sp>
            <p:nvSpPr>
              <p:cNvPr id="18" name="TextBox 17">
                <a:extLst>
                  <a:ext uri="{FF2B5EF4-FFF2-40B4-BE49-F238E27FC236}">
                    <a16:creationId xmlns:a16="http://schemas.microsoft.com/office/drawing/2014/main" id="{485DDF7F-7B79-48D2-9CDC-A7D8AD75CC39}"/>
                  </a:ext>
                </a:extLst>
              </p:cNvPr>
              <p:cNvSpPr txBox="1"/>
              <p:nvPr/>
            </p:nvSpPr>
            <p:spPr>
              <a:xfrm>
                <a:off x="1395848" y="3510825"/>
                <a:ext cx="2952327"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3A2FCFFF-C5B9-477D-B0D0-2B97D90B6AA2}"/>
                  </a:ext>
                </a:extLst>
              </p:cNvPr>
              <p:cNvSpPr txBox="1"/>
              <p:nvPr/>
            </p:nvSpPr>
            <p:spPr>
              <a:xfrm>
                <a:off x="1395848" y="3256486"/>
                <a:ext cx="29523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محتوا را اضافه کنید</a:t>
                </a:r>
                <a:endParaRPr lang="ko-KR" altLang="en-US" sz="14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D7251AE2-EFC9-498B-85D4-C262F0785F5C}"/>
                  </a:ext>
                </a:extLst>
              </p:cNvPr>
              <p:cNvSpPr txBox="1"/>
              <p:nvPr/>
            </p:nvSpPr>
            <p:spPr>
              <a:xfrm>
                <a:off x="1395848" y="5190291"/>
                <a:ext cx="2952327" cy="1015663"/>
              </a:xfrm>
              <a:prstGeom prst="rect">
                <a:avLst/>
              </a:prstGeom>
              <a:noFill/>
            </p:spPr>
            <p:txBody>
              <a:bodyPr wrap="square" rtlCol="0">
                <a:spAutoFit/>
              </a:bodyPr>
              <a:lstStyle/>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p:txBody>
          </p:sp>
          <p:sp>
            <p:nvSpPr>
              <p:cNvPr id="21" name="TextBox 20">
                <a:extLst>
                  <a:ext uri="{FF2B5EF4-FFF2-40B4-BE49-F238E27FC236}">
                    <a16:creationId xmlns:a16="http://schemas.microsoft.com/office/drawing/2014/main" id="{BFB2876C-DAA7-461F-8935-0366926C4227}"/>
                  </a:ext>
                </a:extLst>
              </p:cNvPr>
              <p:cNvSpPr txBox="1"/>
              <p:nvPr/>
            </p:nvSpPr>
            <p:spPr>
              <a:xfrm>
                <a:off x="1395848" y="4921423"/>
                <a:ext cx="2952327" cy="307777"/>
              </a:xfrm>
              <a:prstGeom prst="rect">
                <a:avLst/>
              </a:prstGeom>
              <a:noFill/>
            </p:spPr>
            <p:txBody>
              <a:bodyPr wrap="square" rtlCol="0">
                <a:spAutoFit/>
              </a:bodyPr>
              <a:lstStyle/>
              <a:p>
                <a:r>
                  <a:rPr lang="fa-IR" altLang="ko-KR" sz="1400" b="1" dirty="0">
                    <a:solidFill>
                      <a:schemeClr val="accent4"/>
                    </a:solidFill>
                    <a:cs typeface="B Nazanin" panose="00000700000000000000" pitchFamily="2" charset="-78"/>
                  </a:rPr>
                  <a:t>عنوان محتوا را اضافه کنید</a:t>
                </a:r>
                <a:endParaRPr lang="ko-KR" altLang="en-US" sz="1400" b="1" dirty="0">
                  <a:solidFill>
                    <a:schemeClr val="accent4"/>
                  </a:solidFill>
                  <a:cs typeface="B Nazanin" panose="00000700000000000000" pitchFamily="2" charset="-78"/>
                </a:endParaRPr>
              </a:p>
            </p:txBody>
          </p:sp>
        </p:grpSp>
        <p:sp>
          <p:nvSpPr>
            <p:cNvPr id="27" name="Rounded Rectangle 27">
              <a:extLst>
                <a:ext uri="{FF2B5EF4-FFF2-40B4-BE49-F238E27FC236}">
                  <a16:creationId xmlns:a16="http://schemas.microsoft.com/office/drawing/2014/main" id="{DC133AA1-02AF-4CAD-B30D-93BB59103663}"/>
                </a:ext>
              </a:extLst>
            </p:cNvPr>
            <p:cNvSpPr/>
            <p:nvPr/>
          </p:nvSpPr>
          <p:spPr>
            <a:xfrm>
              <a:off x="386469" y="3312857"/>
              <a:ext cx="504529" cy="387547"/>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grpSp>
        <p:nvGrpSpPr>
          <p:cNvPr id="14" name="Group 13">
            <a:extLst>
              <a:ext uri="{FF2B5EF4-FFF2-40B4-BE49-F238E27FC236}">
                <a16:creationId xmlns:a16="http://schemas.microsoft.com/office/drawing/2014/main" id="{0FD9B31B-379F-4242-99E8-108045B0AD62}"/>
              </a:ext>
            </a:extLst>
          </p:cNvPr>
          <p:cNvGrpSpPr/>
          <p:nvPr/>
        </p:nvGrpSpPr>
        <p:grpSpPr>
          <a:xfrm>
            <a:off x="7196175" y="1867862"/>
            <a:ext cx="5472000" cy="1152128"/>
            <a:chOff x="4694684" y="1960632"/>
            <a:chExt cx="4104456" cy="1152128"/>
          </a:xfrm>
        </p:grpSpPr>
        <p:sp>
          <p:nvSpPr>
            <p:cNvPr id="15" name="Right Arrow 11">
              <a:extLst>
                <a:ext uri="{FF2B5EF4-FFF2-40B4-BE49-F238E27FC236}">
                  <a16:creationId xmlns:a16="http://schemas.microsoft.com/office/drawing/2014/main" id="{BAB37CD9-AA95-4130-8937-8C2DA40359F0}"/>
                </a:ext>
              </a:extLst>
            </p:cNvPr>
            <p:cNvSpPr/>
            <p:nvPr/>
          </p:nvSpPr>
          <p:spPr>
            <a:xfrm rot="10800000">
              <a:off x="4694684" y="1960632"/>
              <a:ext cx="4104456" cy="1152128"/>
            </a:xfrm>
            <a:prstGeom prst="rightArrow">
              <a:avLst>
                <a:gd name="adj1" fmla="val 68188"/>
                <a:gd name="adj2" fmla="val 50000"/>
              </a:avLst>
            </a:prstGeom>
            <a:gradFill flip="none" rotWithShape="1">
              <a:gsLst>
                <a:gs pos="46000">
                  <a:schemeClr val="accent2"/>
                </a:gs>
                <a:gs pos="94000">
                  <a:schemeClr val="bg1">
                    <a:alpha val="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6" name="TextBox 15">
              <a:extLst>
                <a:ext uri="{FF2B5EF4-FFF2-40B4-BE49-F238E27FC236}">
                  <a16:creationId xmlns:a16="http://schemas.microsoft.com/office/drawing/2014/main" id="{6CF978DD-7528-4168-9370-C77F99C91A31}"/>
                </a:ext>
              </a:extLst>
            </p:cNvPr>
            <p:cNvSpPr txBox="1"/>
            <p:nvPr/>
          </p:nvSpPr>
          <p:spPr>
            <a:xfrm>
              <a:off x="5272684" y="2258355"/>
              <a:ext cx="2327159" cy="553998"/>
            </a:xfrm>
            <a:prstGeom prst="rect">
              <a:avLst/>
            </a:prstGeom>
            <a:noFill/>
          </p:spPr>
          <p:txBody>
            <a:bodyPr wrap="square" lIns="0" tIns="0" rIns="0" bIns="0" rtlCol="0" anchor="b">
              <a:spAutoFit/>
            </a:bodyPr>
            <a:lstStyle/>
            <a:p>
              <a:r>
                <a:rPr lang="fa-IR" altLang="ko-KR" sz="3600" b="1" dirty="0">
                  <a:solidFill>
                    <a:schemeClr val="bg1"/>
                  </a:solidFill>
                  <a:cs typeface="B Nazanin" panose="00000700000000000000" pitchFamily="2" charset="-78"/>
                </a:rPr>
                <a:t>فهرست</a:t>
              </a:r>
              <a:endParaRPr lang="ko-KR" altLang="en-US" sz="3600" b="1" dirty="0">
                <a:solidFill>
                  <a:schemeClr val="bg1"/>
                </a:solidFill>
                <a:cs typeface="B Nazanin" panose="00000700000000000000" pitchFamily="2" charset="-78"/>
              </a:endParaRPr>
            </a:p>
          </p:txBody>
        </p:sp>
      </p:grpSp>
      <p:grpSp>
        <p:nvGrpSpPr>
          <p:cNvPr id="32" name="Group 31">
            <a:extLst>
              <a:ext uri="{FF2B5EF4-FFF2-40B4-BE49-F238E27FC236}">
                <a16:creationId xmlns:a16="http://schemas.microsoft.com/office/drawing/2014/main" id="{534D737C-B84D-4931-950D-46BC44FF1AF2}"/>
              </a:ext>
            </a:extLst>
          </p:cNvPr>
          <p:cNvGrpSpPr/>
          <p:nvPr/>
        </p:nvGrpSpPr>
        <p:grpSpPr>
          <a:xfrm>
            <a:off x="7196175" y="3252293"/>
            <a:ext cx="4072447" cy="2949468"/>
            <a:chOff x="7386463" y="3252293"/>
            <a:chExt cx="4072447" cy="2949468"/>
          </a:xfrm>
        </p:grpSpPr>
        <p:grpSp>
          <p:nvGrpSpPr>
            <p:cNvPr id="22" name="Group 21">
              <a:extLst>
                <a:ext uri="{FF2B5EF4-FFF2-40B4-BE49-F238E27FC236}">
                  <a16:creationId xmlns:a16="http://schemas.microsoft.com/office/drawing/2014/main" id="{CAA64E77-CEE9-4696-833D-F01B317EAA4F}"/>
                </a:ext>
              </a:extLst>
            </p:cNvPr>
            <p:cNvGrpSpPr/>
            <p:nvPr/>
          </p:nvGrpSpPr>
          <p:grpSpPr>
            <a:xfrm>
              <a:off x="7386463" y="3252293"/>
              <a:ext cx="3359796" cy="2949468"/>
              <a:chOff x="1395848" y="3256486"/>
              <a:chExt cx="2952327" cy="2949468"/>
            </a:xfrm>
          </p:grpSpPr>
          <p:sp>
            <p:nvSpPr>
              <p:cNvPr id="23" name="TextBox 22">
                <a:extLst>
                  <a:ext uri="{FF2B5EF4-FFF2-40B4-BE49-F238E27FC236}">
                    <a16:creationId xmlns:a16="http://schemas.microsoft.com/office/drawing/2014/main" id="{17DCED41-2F4E-4595-93D4-10B2FCB5B407}"/>
                  </a:ext>
                </a:extLst>
              </p:cNvPr>
              <p:cNvSpPr txBox="1"/>
              <p:nvPr/>
            </p:nvSpPr>
            <p:spPr>
              <a:xfrm>
                <a:off x="1395848" y="3510825"/>
                <a:ext cx="2952327"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85FDBC9F-0004-476E-81CA-4671D6FE4978}"/>
                  </a:ext>
                </a:extLst>
              </p:cNvPr>
              <p:cNvSpPr txBox="1"/>
              <p:nvPr/>
            </p:nvSpPr>
            <p:spPr>
              <a:xfrm>
                <a:off x="1395848" y="3256486"/>
                <a:ext cx="2952327"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محتوا را اضافه کنید</a:t>
                </a:r>
                <a:endParaRPr lang="ko-KR" altLang="en-US" sz="1400" b="1"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A436F85B-0FC7-4346-82CF-BC767367F0A6}"/>
                  </a:ext>
                </a:extLst>
              </p:cNvPr>
              <p:cNvSpPr txBox="1"/>
              <p:nvPr/>
            </p:nvSpPr>
            <p:spPr>
              <a:xfrm>
                <a:off x="1395848" y="5190291"/>
                <a:ext cx="2952327" cy="1015663"/>
              </a:xfrm>
              <a:prstGeom prst="rect">
                <a:avLst/>
              </a:prstGeom>
              <a:noFill/>
            </p:spPr>
            <p:txBody>
              <a:bodyPr wrap="square" rtlCol="0">
                <a:spAutoFit/>
              </a:bodyPr>
              <a:lstStyle/>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p:txBody>
          </p:sp>
          <p:sp>
            <p:nvSpPr>
              <p:cNvPr id="26" name="TextBox 25">
                <a:extLst>
                  <a:ext uri="{FF2B5EF4-FFF2-40B4-BE49-F238E27FC236}">
                    <a16:creationId xmlns:a16="http://schemas.microsoft.com/office/drawing/2014/main" id="{0CC446A1-C3EA-4966-A2C8-968D1B95EBE1}"/>
                  </a:ext>
                </a:extLst>
              </p:cNvPr>
              <p:cNvSpPr txBox="1"/>
              <p:nvPr/>
            </p:nvSpPr>
            <p:spPr>
              <a:xfrm>
                <a:off x="1395848" y="4921423"/>
                <a:ext cx="2952327" cy="307777"/>
              </a:xfrm>
              <a:prstGeom prst="rect">
                <a:avLst/>
              </a:prstGeom>
              <a:noFill/>
            </p:spPr>
            <p:txBody>
              <a:bodyPr wrap="square" rtlCol="0">
                <a:spAutoFit/>
              </a:bodyPr>
              <a:lstStyle/>
              <a:p>
                <a:pPr algn="r"/>
                <a:r>
                  <a:rPr lang="fa-IR" altLang="ko-KR" sz="1400" b="1" dirty="0">
                    <a:solidFill>
                      <a:schemeClr val="accent2"/>
                    </a:solidFill>
                    <a:cs typeface="B Nazanin" panose="00000700000000000000" pitchFamily="2" charset="-78"/>
                  </a:rPr>
                  <a:t>عنوان محتوا را اضافه کنید</a:t>
                </a:r>
                <a:endParaRPr lang="ko-KR" altLang="en-US" sz="1400" b="1" dirty="0">
                  <a:solidFill>
                    <a:schemeClr val="accent2"/>
                  </a:solidFill>
                  <a:cs typeface="B Nazanin" panose="00000700000000000000" pitchFamily="2" charset="-78"/>
                </a:endParaRPr>
              </a:p>
            </p:txBody>
          </p:sp>
        </p:grpSp>
        <p:sp>
          <p:nvSpPr>
            <p:cNvPr id="28" name="Rounded Rectangle 7">
              <a:extLst>
                <a:ext uri="{FF2B5EF4-FFF2-40B4-BE49-F238E27FC236}">
                  <a16:creationId xmlns:a16="http://schemas.microsoft.com/office/drawing/2014/main" id="{B4BC9737-07BA-428C-9554-690647302237}"/>
                </a:ext>
              </a:extLst>
            </p:cNvPr>
            <p:cNvSpPr/>
            <p:nvPr/>
          </p:nvSpPr>
          <p:spPr>
            <a:xfrm>
              <a:off x="10954381" y="3288930"/>
              <a:ext cx="504529" cy="435402"/>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58">
            <a:extLst>
              <a:ext uri="{FF2B5EF4-FFF2-40B4-BE49-F238E27FC236}">
                <a16:creationId xmlns:a16="http://schemas.microsoft.com/office/drawing/2014/main" id="{0C49D89B-24AA-4710-9FD1-862F4A18C01F}"/>
              </a:ext>
            </a:extLst>
          </p:cNvPr>
          <p:cNvSpPr/>
          <p:nvPr/>
        </p:nvSpPr>
        <p:spPr>
          <a:xfrm rot="10800000">
            <a:off x="9595313"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60">
            <a:extLst>
              <a:ext uri="{FF2B5EF4-FFF2-40B4-BE49-F238E27FC236}">
                <a16:creationId xmlns:a16="http://schemas.microsoft.com/office/drawing/2014/main" id="{30B7FEC6-698D-424A-BCA0-DA4B7679D76E}"/>
              </a:ext>
            </a:extLst>
          </p:cNvPr>
          <p:cNvSpPr/>
          <p:nvPr/>
        </p:nvSpPr>
        <p:spPr>
          <a:xfrm rot="10800000">
            <a:off x="6308692"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61">
            <a:extLst>
              <a:ext uri="{FF2B5EF4-FFF2-40B4-BE49-F238E27FC236}">
                <a16:creationId xmlns:a16="http://schemas.microsoft.com/office/drawing/2014/main" id="{A6679626-DB8E-43C2-B2F2-37C8ADEA35AB}"/>
              </a:ext>
            </a:extLst>
          </p:cNvPr>
          <p:cNvSpPr/>
          <p:nvPr/>
        </p:nvSpPr>
        <p:spPr>
          <a:xfrm rot="10800000">
            <a:off x="7404232"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62">
            <a:extLst>
              <a:ext uri="{FF2B5EF4-FFF2-40B4-BE49-F238E27FC236}">
                <a16:creationId xmlns:a16="http://schemas.microsoft.com/office/drawing/2014/main" id="{67071627-048D-4A28-840B-31083E80CFC0}"/>
              </a:ext>
            </a:extLst>
          </p:cNvPr>
          <p:cNvSpPr/>
          <p:nvPr/>
        </p:nvSpPr>
        <p:spPr>
          <a:xfrm rot="10800000">
            <a:off x="8499772"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63">
            <a:extLst>
              <a:ext uri="{FF2B5EF4-FFF2-40B4-BE49-F238E27FC236}">
                <a16:creationId xmlns:a16="http://schemas.microsoft.com/office/drawing/2014/main" id="{73BD8662-141D-46C2-9093-9F4370CEF25F}"/>
              </a:ext>
            </a:extLst>
          </p:cNvPr>
          <p:cNvSpPr/>
          <p:nvPr/>
        </p:nvSpPr>
        <p:spPr>
          <a:xfrm rot="10800000">
            <a:off x="10690854"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aphicFrame>
        <p:nvGraphicFramePr>
          <p:cNvPr id="8" name="Chart 7">
            <a:extLst>
              <a:ext uri="{FF2B5EF4-FFF2-40B4-BE49-F238E27FC236}">
                <a16:creationId xmlns:a16="http://schemas.microsoft.com/office/drawing/2014/main" id="{5D212897-CB1B-4CF0-8D5B-BF47248E3350}"/>
              </a:ext>
            </a:extLst>
          </p:cNvPr>
          <p:cNvGraphicFramePr/>
          <p:nvPr>
            <p:extLst>
              <p:ext uri="{D42A27DB-BD31-4B8C-83A1-F6EECF244321}">
                <p14:modId xmlns:p14="http://schemas.microsoft.com/office/powerpoint/2010/main" val="3861929478"/>
              </p:ext>
            </p:extLst>
          </p:nvPr>
        </p:nvGraphicFramePr>
        <p:xfrm>
          <a:off x="5902412" y="1925573"/>
          <a:ext cx="5754130" cy="3526863"/>
        </p:xfrm>
        <a:graphic>
          <a:graphicData uri="http://schemas.openxmlformats.org/drawingml/2006/chart">
            <c:chart xmlns:c="http://schemas.openxmlformats.org/drawingml/2006/chart" xmlns:r="http://schemas.openxmlformats.org/officeDocument/2006/relationships" r:id="rId2"/>
          </a:graphicData>
        </a:graphic>
      </p:graphicFrame>
      <p:sp>
        <p:nvSpPr>
          <p:cNvPr id="9" name="Oval 8">
            <a:extLst>
              <a:ext uri="{FF2B5EF4-FFF2-40B4-BE49-F238E27FC236}">
                <a16:creationId xmlns:a16="http://schemas.microsoft.com/office/drawing/2014/main" id="{39FE435F-126A-4F54-A96B-F9ADF0BD5F8F}"/>
              </a:ext>
            </a:extLst>
          </p:cNvPr>
          <p:cNvSpPr/>
          <p:nvPr/>
        </p:nvSpPr>
        <p:spPr>
          <a:xfrm>
            <a:off x="7437078" y="3392088"/>
            <a:ext cx="492846" cy="49284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1F9136A5-98EB-4A0A-8EB6-83D13CFE53F2}"/>
              </a:ext>
            </a:extLst>
          </p:cNvPr>
          <p:cNvSpPr/>
          <p:nvPr/>
        </p:nvSpPr>
        <p:spPr>
          <a:xfrm>
            <a:off x="8532716" y="2900932"/>
            <a:ext cx="492846" cy="4928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Oval 10">
            <a:extLst>
              <a:ext uri="{FF2B5EF4-FFF2-40B4-BE49-F238E27FC236}">
                <a16:creationId xmlns:a16="http://schemas.microsoft.com/office/drawing/2014/main" id="{BC5925F7-A3DA-4721-9D45-63868648A3A6}"/>
              </a:ext>
            </a:extLst>
          </p:cNvPr>
          <p:cNvSpPr/>
          <p:nvPr/>
        </p:nvSpPr>
        <p:spPr>
          <a:xfrm>
            <a:off x="9628354" y="2255692"/>
            <a:ext cx="492846" cy="49284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Oval 11">
            <a:extLst>
              <a:ext uri="{FF2B5EF4-FFF2-40B4-BE49-F238E27FC236}">
                <a16:creationId xmlns:a16="http://schemas.microsoft.com/office/drawing/2014/main" id="{3F48A10C-9D85-42A8-8B4C-4E5572E98B02}"/>
              </a:ext>
            </a:extLst>
          </p:cNvPr>
          <p:cNvSpPr/>
          <p:nvPr/>
        </p:nvSpPr>
        <p:spPr>
          <a:xfrm>
            <a:off x="6341440" y="3877840"/>
            <a:ext cx="492846" cy="4928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3" name="Oval 12">
            <a:extLst>
              <a:ext uri="{FF2B5EF4-FFF2-40B4-BE49-F238E27FC236}">
                <a16:creationId xmlns:a16="http://schemas.microsoft.com/office/drawing/2014/main" id="{DDC807B7-2F81-4023-98AF-2AA3E575EF16}"/>
              </a:ext>
            </a:extLst>
          </p:cNvPr>
          <p:cNvSpPr/>
          <p:nvPr/>
        </p:nvSpPr>
        <p:spPr>
          <a:xfrm>
            <a:off x="6466669" y="5205306"/>
            <a:ext cx="241200" cy="2412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4" name="Oval 13">
            <a:extLst>
              <a:ext uri="{FF2B5EF4-FFF2-40B4-BE49-F238E27FC236}">
                <a16:creationId xmlns:a16="http://schemas.microsoft.com/office/drawing/2014/main" id="{6C53441B-04F4-4CF3-BCD0-15775C4AD5D1}"/>
              </a:ext>
            </a:extLst>
          </p:cNvPr>
          <p:cNvSpPr/>
          <p:nvPr/>
        </p:nvSpPr>
        <p:spPr>
          <a:xfrm>
            <a:off x="7562210" y="5205306"/>
            <a:ext cx="241200" cy="241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5" name="Oval 14">
            <a:extLst>
              <a:ext uri="{FF2B5EF4-FFF2-40B4-BE49-F238E27FC236}">
                <a16:creationId xmlns:a16="http://schemas.microsoft.com/office/drawing/2014/main" id="{3ACCB6F7-DB66-45D0-976A-5B862F9B0545}"/>
              </a:ext>
            </a:extLst>
          </p:cNvPr>
          <p:cNvSpPr/>
          <p:nvPr/>
        </p:nvSpPr>
        <p:spPr>
          <a:xfrm>
            <a:off x="8657751" y="5205306"/>
            <a:ext cx="241200" cy="241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6" name="Oval 15">
            <a:extLst>
              <a:ext uri="{FF2B5EF4-FFF2-40B4-BE49-F238E27FC236}">
                <a16:creationId xmlns:a16="http://schemas.microsoft.com/office/drawing/2014/main" id="{13213BB2-14D6-471C-BF83-80756AB263DD}"/>
              </a:ext>
            </a:extLst>
          </p:cNvPr>
          <p:cNvSpPr/>
          <p:nvPr/>
        </p:nvSpPr>
        <p:spPr>
          <a:xfrm>
            <a:off x="9753292" y="5205306"/>
            <a:ext cx="241200" cy="2412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7" name="TextBox 16">
            <a:extLst>
              <a:ext uri="{FF2B5EF4-FFF2-40B4-BE49-F238E27FC236}">
                <a16:creationId xmlns:a16="http://schemas.microsoft.com/office/drawing/2014/main" id="{CCD2110D-6E3A-42AE-8534-E4707628B62D}"/>
              </a:ext>
            </a:extLst>
          </p:cNvPr>
          <p:cNvSpPr txBox="1"/>
          <p:nvPr/>
        </p:nvSpPr>
        <p:spPr>
          <a:xfrm>
            <a:off x="6330957" y="3985764"/>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30%</a:t>
            </a:r>
            <a:endParaRPr lang="ko-KR" altLang="en-US" sz="1200" b="1" dirty="0">
              <a:solidFill>
                <a:schemeClr val="bg1"/>
              </a:solidFill>
              <a:latin typeface="Arial" pitchFamily="34" charset="0"/>
              <a:cs typeface="B Nazanin" panose="00000700000000000000" pitchFamily="2" charset="-78"/>
            </a:endParaRPr>
          </a:p>
        </p:txBody>
      </p:sp>
      <p:sp>
        <p:nvSpPr>
          <p:cNvPr id="18" name="TextBox 17">
            <a:extLst>
              <a:ext uri="{FF2B5EF4-FFF2-40B4-BE49-F238E27FC236}">
                <a16:creationId xmlns:a16="http://schemas.microsoft.com/office/drawing/2014/main" id="{2B3AFF79-5F73-4F62-A017-5357DA491FE9}"/>
              </a:ext>
            </a:extLst>
          </p:cNvPr>
          <p:cNvSpPr txBox="1"/>
          <p:nvPr/>
        </p:nvSpPr>
        <p:spPr>
          <a:xfrm>
            <a:off x="7426595" y="3500014"/>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45%</a:t>
            </a:r>
            <a:endParaRPr lang="ko-KR" altLang="en-US" sz="1200" b="1" dirty="0">
              <a:solidFill>
                <a:schemeClr val="bg1"/>
              </a:solidFill>
              <a:latin typeface="Arial" pitchFamily="34" charset="0"/>
              <a:cs typeface="B Nazanin" panose="00000700000000000000" pitchFamily="2" charset="-78"/>
            </a:endParaRPr>
          </a:p>
        </p:txBody>
      </p:sp>
      <p:sp>
        <p:nvSpPr>
          <p:cNvPr id="19" name="TextBox 18">
            <a:extLst>
              <a:ext uri="{FF2B5EF4-FFF2-40B4-BE49-F238E27FC236}">
                <a16:creationId xmlns:a16="http://schemas.microsoft.com/office/drawing/2014/main" id="{A8FFFD62-9384-40E3-B149-44919AD08C65}"/>
              </a:ext>
            </a:extLst>
          </p:cNvPr>
          <p:cNvSpPr txBox="1"/>
          <p:nvPr/>
        </p:nvSpPr>
        <p:spPr>
          <a:xfrm>
            <a:off x="8522233" y="3008857"/>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60%</a:t>
            </a:r>
            <a:endParaRPr lang="ko-KR" altLang="en-US" sz="1200" b="1" dirty="0">
              <a:solidFill>
                <a:schemeClr val="bg1"/>
              </a:solidFill>
              <a:latin typeface="Arial"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B16F0994-2C44-4CFD-9B51-39B4C01C4B99}"/>
              </a:ext>
            </a:extLst>
          </p:cNvPr>
          <p:cNvSpPr txBox="1"/>
          <p:nvPr/>
        </p:nvSpPr>
        <p:spPr>
          <a:xfrm>
            <a:off x="9617871" y="2363617"/>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80%</a:t>
            </a:r>
            <a:endParaRPr lang="ko-KR" altLang="en-US" sz="1200" b="1" dirty="0">
              <a:solidFill>
                <a:schemeClr val="bg1"/>
              </a:solidFill>
              <a:latin typeface="Arial" pitchFamily="34" charset="0"/>
              <a:cs typeface="B Nazanin" panose="00000700000000000000" pitchFamily="2" charset="-78"/>
            </a:endParaRPr>
          </a:p>
        </p:txBody>
      </p:sp>
      <p:sp>
        <p:nvSpPr>
          <p:cNvPr id="21" name="TextBox 20">
            <a:extLst>
              <a:ext uri="{FF2B5EF4-FFF2-40B4-BE49-F238E27FC236}">
                <a16:creationId xmlns:a16="http://schemas.microsoft.com/office/drawing/2014/main" id="{A4ADA525-5D3C-4DAE-BD08-42D8BA69D82B}"/>
              </a:ext>
            </a:extLst>
          </p:cNvPr>
          <p:cNvSpPr txBox="1"/>
          <p:nvPr/>
        </p:nvSpPr>
        <p:spPr>
          <a:xfrm>
            <a:off x="6194231"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2" name="TextBox 21">
            <a:extLst>
              <a:ext uri="{FF2B5EF4-FFF2-40B4-BE49-F238E27FC236}">
                <a16:creationId xmlns:a16="http://schemas.microsoft.com/office/drawing/2014/main" id="{E464F30B-98CA-437A-BAAE-308DB9C2119E}"/>
              </a:ext>
            </a:extLst>
          </p:cNvPr>
          <p:cNvSpPr txBox="1"/>
          <p:nvPr/>
        </p:nvSpPr>
        <p:spPr>
          <a:xfrm>
            <a:off x="7289772"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3" name="TextBox 22">
            <a:extLst>
              <a:ext uri="{FF2B5EF4-FFF2-40B4-BE49-F238E27FC236}">
                <a16:creationId xmlns:a16="http://schemas.microsoft.com/office/drawing/2014/main" id="{0BF7C2D7-CC5E-43FC-83CC-AFC1211D6C7B}"/>
              </a:ext>
            </a:extLst>
          </p:cNvPr>
          <p:cNvSpPr txBox="1"/>
          <p:nvPr/>
        </p:nvSpPr>
        <p:spPr>
          <a:xfrm>
            <a:off x="8385313"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37E5FD5D-DF64-4A96-95C5-7C838E9E703F}"/>
              </a:ext>
            </a:extLst>
          </p:cNvPr>
          <p:cNvSpPr txBox="1"/>
          <p:nvPr/>
        </p:nvSpPr>
        <p:spPr>
          <a:xfrm>
            <a:off x="9480854"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5" name="Oval 24">
            <a:extLst>
              <a:ext uri="{FF2B5EF4-FFF2-40B4-BE49-F238E27FC236}">
                <a16:creationId xmlns:a16="http://schemas.microsoft.com/office/drawing/2014/main" id="{C73C626C-C5C8-4D1F-A0DB-87F35BDE8E32}"/>
              </a:ext>
            </a:extLst>
          </p:cNvPr>
          <p:cNvSpPr/>
          <p:nvPr/>
        </p:nvSpPr>
        <p:spPr>
          <a:xfrm>
            <a:off x="10848832" y="5205306"/>
            <a:ext cx="241200" cy="241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26" name="Oval 25">
            <a:extLst>
              <a:ext uri="{FF2B5EF4-FFF2-40B4-BE49-F238E27FC236}">
                <a16:creationId xmlns:a16="http://schemas.microsoft.com/office/drawing/2014/main" id="{85189258-1547-49ED-92E5-0C3C06FA7AAB}"/>
              </a:ext>
            </a:extLst>
          </p:cNvPr>
          <p:cNvSpPr/>
          <p:nvPr/>
        </p:nvSpPr>
        <p:spPr>
          <a:xfrm>
            <a:off x="10723992" y="1929632"/>
            <a:ext cx="492846" cy="49284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AE18339B-12A2-4447-87E6-140D20084F68}"/>
              </a:ext>
            </a:extLst>
          </p:cNvPr>
          <p:cNvSpPr txBox="1"/>
          <p:nvPr/>
        </p:nvSpPr>
        <p:spPr>
          <a:xfrm>
            <a:off x="10713509" y="2037557"/>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90%</a:t>
            </a:r>
            <a:endParaRPr lang="ko-KR" altLang="en-US" sz="1200" b="1" dirty="0">
              <a:solidFill>
                <a:schemeClr val="bg1"/>
              </a:solidFill>
              <a:latin typeface="Arial" pitchFamily="34" charset="0"/>
              <a:cs typeface="B Nazanin" panose="00000700000000000000" pitchFamily="2" charset="-78"/>
            </a:endParaRPr>
          </a:p>
        </p:txBody>
      </p:sp>
      <p:sp>
        <p:nvSpPr>
          <p:cNvPr id="28" name="TextBox 27">
            <a:extLst>
              <a:ext uri="{FF2B5EF4-FFF2-40B4-BE49-F238E27FC236}">
                <a16:creationId xmlns:a16="http://schemas.microsoft.com/office/drawing/2014/main" id="{BCA93292-1333-4E2D-B236-845F4BABA86A}"/>
              </a:ext>
            </a:extLst>
          </p:cNvPr>
          <p:cNvSpPr txBox="1"/>
          <p:nvPr/>
        </p:nvSpPr>
        <p:spPr>
          <a:xfrm>
            <a:off x="10576394"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nvGrpSpPr>
          <p:cNvPr id="29" name="Group 28">
            <a:extLst>
              <a:ext uri="{FF2B5EF4-FFF2-40B4-BE49-F238E27FC236}">
                <a16:creationId xmlns:a16="http://schemas.microsoft.com/office/drawing/2014/main" id="{0A41508E-DFE0-4537-B033-722245A51970}"/>
              </a:ext>
            </a:extLst>
          </p:cNvPr>
          <p:cNvGrpSpPr/>
          <p:nvPr/>
        </p:nvGrpSpPr>
        <p:grpSpPr>
          <a:xfrm>
            <a:off x="5974911" y="1568403"/>
            <a:ext cx="207464" cy="206152"/>
            <a:chOff x="2411760" y="3708613"/>
            <a:chExt cx="206152" cy="206152"/>
          </a:xfrm>
        </p:grpSpPr>
        <p:sp>
          <p:nvSpPr>
            <p:cNvPr id="30" name="Oval 29">
              <a:extLst>
                <a:ext uri="{FF2B5EF4-FFF2-40B4-BE49-F238E27FC236}">
                  <a16:creationId xmlns:a16="http://schemas.microsoft.com/office/drawing/2014/main" id="{AA00A826-3E76-469C-B57E-5B5E082937AA}"/>
                </a:ext>
              </a:extLst>
            </p:cNvPr>
            <p:cNvSpPr/>
            <p:nvPr/>
          </p:nvSpPr>
          <p:spPr>
            <a:xfrm>
              <a:off x="2411760" y="3708613"/>
              <a:ext cx="206152" cy="2061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31" name="Chevron 91">
              <a:extLst>
                <a:ext uri="{FF2B5EF4-FFF2-40B4-BE49-F238E27FC236}">
                  <a16:creationId xmlns:a16="http://schemas.microsoft.com/office/drawing/2014/main" id="{BA7DB6E8-4E9A-44A6-9343-A02679850E59}"/>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32" name="그룹 4">
            <a:extLst>
              <a:ext uri="{FF2B5EF4-FFF2-40B4-BE49-F238E27FC236}">
                <a16:creationId xmlns:a16="http://schemas.microsoft.com/office/drawing/2014/main" id="{09F4D59F-9794-4B8B-8503-3BE33DCDA362}"/>
              </a:ext>
            </a:extLst>
          </p:cNvPr>
          <p:cNvGrpSpPr/>
          <p:nvPr/>
        </p:nvGrpSpPr>
        <p:grpSpPr>
          <a:xfrm>
            <a:off x="1201729" y="1553850"/>
            <a:ext cx="4738195" cy="754955"/>
            <a:chOff x="1201728" y="1756072"/>
            <a:chExt cx="4738195" cy="754955"/>
          </a:xfrm>
        </p:grpSpPr>
        <p:sp>
          <p:nvSpPr>
            <p:cNvPr id="33" name="TextBox 32">
              <a:extLst>
                <a:ext uri="{FF2B5EF4-FFF2-40B4-BE49-F238E27FC236}">
                  <a16:creationId xmlns:a16="http://schemas.microsoft.com/office/drawing/2014/main" id="{69F350FA-DEF2-414A-B9C8-06BE5046291B}"/>
                </a:ext>
              </a:extLst>
            </p:cNvPr>
            <p:cNvSpPr txBox="1"/>
            <p:nvPr/>
          </p:nvSpPr>
          <p:spPr>
            <a:xfrm>
              <a:off x="1201728" y="175607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34" name="TextBox 33">
              <a:extLst>
                <a:ext uri="{FF2B5EF4-FFF2-40B4-BE49-F238E27FC236}">
                  <a16:creationId xmlns:a16="http://schemas.microsoft.com/office/drawing/2014/main" id="{3EA9C458-6CDF-464E-B3BC-D1A8E2E8F871}"/>
                </a:ext>
              </a:extLst>
            </p:cNvPr>
            <p:cNvSpPr txBox="1"/>
            <p:nvPr/>
          </p:nvSpPr>
          <p:spPr>
            <a:xfrm>
              <a:off x="1201728" y="204936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EACCBFC5-753C-44EA-ACC3-F19E84D524E4}"/>
              </a:ext>
            </a:extLst>
          </p:cNvPr>
          <p:cNvGrpSpPr/>
          <p:nvPr/>
        </p:nvGrpSpPr>
        <p:grpSpPr>
          <a:xfrm>
            <a:off x="5974911" y="2458778"/>
            <a:ext cx="207464" cy="206152"/>
            <a:chOff x="2411760" y="3708613"/>
            <a:chExt cx="206152" cy="206152"/>
          </a:xfrm>
        </p:grpSpPr>
        <p:sp>
          <p:nvSpPr>
            <p:cNvPr id="36" name="Oval 35">
              <a:extLst>
                <a:ext uri="{FF2B5EF4-FFF2-40B4-BE49-F238E27FC236}">
                  <a16:creationId xmlns:a16="http://schemas.microsoft.com/office/drawing/2014/main" id="{4250FE9C-7648-429C-B208-3976305FEEFB}"/>
                </a:ext>
              </a:extLst>
            </p:cNvPr>
            <p:cNvSpPr/>
            <p:nvPr/>
          </p:nvSpPr>
          <p:spPr>
            <a:xfrm>
              <a:off x="2411760" y="3708613"/>
              <a:ext cx="206152" cy="206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37" name="Chevron 98">
              <a:extLst>
                <a:ext uri="{FF2B5EF4-FFF2-40B4-BE49-F238E27FC236}">
                  <a16:creationId xmlns:a16="http://schemas.microsoft.com/office/drawing/2014/main" id="{E5B1AA32-F144-4558-BBD0-FAEE30C75064}"/>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38" name="그룹 5">
            <a:extLst>
              <a:ext uri="{FF2B5EF4-FFF2-40B4-BE49-F238E27FC236}">
                <a16:creationId xmlns:a16="http://schemas.microsoft.com/office/drawing/2014/main" id="{043857A3-1CFE-4D85-91E6-4375FAA92E8C}"/>
              </a:ext>
            </a:extLst>
          </p:cNvPr>
          <p:cNvGrpSpPr/>
          <p:nvPr/>
        </p:nvGrpSpPr>
        <p:grpSpPr>
          <a:xfrm>
            <a:off x="1201729" y="2444226"/>
            <a:ext cx="4738195" cy="754955"/>
            <a:chOff x="1201728" y="2646447"/>
            <a:chExt cx="4738195" cy="754955"/>
          </a:xfrm>
        </p:grpSpPr>
        <p:sp>
          <p:nvSpPr>
            <p:cNvPr id="39" name="TextBox 38">
              <a:extLst>
                <a:ext uri="{FF2B5EF4-FFF2-40B4-BE49-F238E27FC236}">
                  <a16:creationId xmlns:a16="http://schemas.microsoft.com/office/drawing/2014/main" id="{164996C8-D97D-441E-B936-00BC118C3ACC}"/>
                </a:ext>
              </a:extLst>
            </p:cNvPr>
            <p:cNvSpPr txBox="1"/>
            <p:nvPr/>
          </p:nvSpPr>
          <p:spPr>
            <a:xfrm>
              <a:off x="1201728" y="2646447"/>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40" name="TextBox 39">
              <a:extLst>
                <a:ext uri="{FF2B5EF4-FFF2-40B4-BE49-F238E27FC236}">
                  <a16:creationId xmlns:a16="http://schemas.microsoft.com/office/drawing/2014/main" id="{EE46B47E-7A94-4745-9527-1C828958550E}"/>
                </a:ext>
              </a:extLst>
            </p:cNvPr>
            <p:cNvSpPr txBox="1"/>
            <p:nvPr/>
          </p:nvSpPr>
          <p:spPr>
            <a:xfrm>
              <a:off x="1201728" y="2939737"/>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41" name="Group 40">
            <a:extLst>
              <a:ext uri="{FF2B5EF4-FFF2-40B4-BE49-F238E27FC236}">
                <a16:creationId xmlns:a16="http://schemas.microsoft.com/office/drawing/2014/main" id="{0AB14519-7AAB-43CE-9DA4-79B289A3EB5F}"/>
              </a:ext>
            </a:extLst>
          </p:cNvPr>
          <p:cNvGrpSpPr/>
          <p:nvPr/>
        </p:nvGrpSpPr>
        <p:grpSpPr>
          <a:xfrm>
            <a:off x="5974911" y="3349153"/>
            <a:ext cx="207464" cy="206152"/>
            <a:chOff x="2411760" y="3708613"/>
            <a:chExt cx="206152" cy="206152"/>
          </a:xfrm>
        </p:grpSpPr>
        <p:sp>
          <p:nvSpPr>
            <p:cNvPr id="42" name="Oval 41">
              <a:extLst>
                <a:ext uri="{FF2B5EF4-FFF2-40B4-BE49-F238E27FC236}">
                  <a16:creationId xmlns:a16="http://schemas.microsoft.com/office/drawing/2014/main" id="{ED9463B6-44CC-46BC-ADE5-AAF762606FCF}"/>
                </a:ext>
              </a:extLst>
            </p:cNvPr>
            <p:cNvSpPr/>
            <p:nvPr/>
          </p:nvSpPr>
          <p:spPr>
            <a:xfrm>
              <a:off x="2411760" y="3708613"/>
              <a:ext cx="206152" cy="2061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43" name="Chevron 105">
              <a:extLst>
                <a:ext uri="{FF2B5EF4-FFF2-40B4-BE49-F238E27FC236}">
                  <a16:creationId xmlns:a16="http://schemas.microsoft.com/office/drawing/2014/main" id="{601230DC-D5E2-4758-9A4D-6F1C1F1E43E8}"/>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44" name="그룹 6">
            <a:extLst>
              <a:ext uri="{FF2B5EF4-FFF2-40B4-BE49-F238E27FC236}">
                <a16:creationId xmlns:a16="http://schemas.microsoft.com/office/drawing/2014/main" id="{2AB22E07-9DDF-4D4A-B30C-3F28B9093903}"/>
              </a:ext>
            </a:extLst>
          </p:cNvPr>
          <p:cNvGrpSpPr/>
          <p:nvPr/>
        </p:nvGrpSpPr>
        <p:grpSpPr>
          <a:xfrm>
            <a:off x="1201729" y="3334600"/>
            <a:ext cx="4738195" cy="754955"/>
            <a:chOff x="1201728" y="3536822"/>
            <a:chExt cx="4738195" cy="754955"/>
          </a:xfrm>
        </p:grpSpPr>
        <p:sp>
          <p:nvSpPr>
            <p:cNvPr id="45" name="TextBox 44">
              <a:extLst>
                <a:ext uri="{FF2B5EF4-FFF2-40B4-BE49-F238E27FC236}">
                  <a16:creationId xmlns:a16="http://schemas.microsoft.com/office/drawing/2014/main" id="{B4C53223-8F41-4276-905B-B78C2F17F484}"/>
                </a:ext>
              </a:extLst>
            </p:cNvPr>
            <p:cNvSpPr txBox="1"/>
            <p:nvPr/>
          </p:nvSpPr>
          <p:spPr>
            <a:xfrm>
              <a:off x="1201728" y="353682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46" name="TextBox 45">
              <a:extLst>
                <a:ext uri="{FF2B5EF4-FFF2-40B4-BE49-F238E27FC236}">
                  <a16:creationId xmlns:a16="http://schemas.microsoft.com/office/drawing/2014/main" id="{67A90BDA-6E2D-4452-847F-D1325B2F5B75}"/>
                </a:ext>
              </a:extLst>
            </p:cNvPr>
            <p:cNvSpPr txBox="1"/>
            <p:nvPr/>
          </p:nvSpPr>
          <p:spPr>
            <a:xfrm>
              <a:off x="1201728" y="383011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47" name="Group 46">
            <a:extLst>
              <a:ext uri="{FF2B5EF4-FFF2-40B4-BE49-F238E27FC236}">
                <a16:creationId xmlns:a16="http://schemas.microsoft.com/office/drawing/2014/main" id="{539EFAB9-E1D2-46CF-8884-28C8634E1572}"/>
              </a:ext>
            </a:extLst>
          </p:cNvPr>
          <p:cNvGrpSpPr/>
          <p:nvPr/>
        </p:nvGrpSpPr>
        <p:grpSpPr>
          <a:xfrm>
            <a:off x="5974911" y="4239528"/>
            <a:ext cx="207464" cy="206152"/>
            <a:chOff x="2411760" y="3708613"/>
            <a:chExt cx="206152" cy="206152"/>
          </a:xfrm>
        </p:grpSpPr>
        <p:sp>
          <p:nvSpPr>
            <p:cNvPr id="48" name="Oval 47">
              <a:extLst>
                <a:ext uri="{FF2B5EF4-FFF2-40B4-BE49-F238E27FC236}">
                  <a16:creationId xmlns:a16="http://schemas.microsoft.com/office/drawing/2014/main" id="{F447B1FF-80E6-447B-ABFD-865227C83732}"/>
                </a:ext>
              </a:extLst>
            </p:cNvPr>
            <p:cNvSpPr/>
            <p:nvPr/>
          </p:nvSpPr>
          <p:spPr>
            <a:xfrm>
              <a:off x="2411760" y="3708613"/>
              <a:ext cx="206152" cy="206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49" name="Chevron 112">
              <a:extLst>
                <a:ext uri="{FF2B5EF4-FFF2-40B4-BE49-F238E27FC236}">
                  <a16:creationId xmlns:a16="http://schemas.microsoft.com/office/drawing/2014/main" id="{547A68B6-BCEE-4E96-8FDE-4996C9C720C8}"/>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50" name="그룹 7">
            <a:extLst>
              <a:ext uri="{FF2B5EF4-FFF2-40B4-BE49-F238E27FC236}">
                <a16:creationId xmlns:a16="http://schemas.microsoft.com/office/drawing/2014/main" id="{94FAD4EB-8F9C-40C9-8188-6A52005F9747}"/>
              </a:ext>
            </a:extLst>
          </p:cNvPr>
          <p:cNvGrpSpPr/>
          <p:nvPr/>
        </p:nvGrpSpPr>
        <p:grpSpPr>
          <a:xfrm>
            <a:off x="1201729" y="4224975"/>
            <a:ext cx="4738195" cy="754955"/>
            <a:chOff x="1201728" y="4427197"/>
            <a:chExt cx="4738195" cy="754955"/>
          </a:xfrm>
        </p:grpSpPr>
        <p:sp>
          <p:nvSpPr>
            <p:cNvPr id="51" name="TextBox 50">
              <a:extLst>
                <a:ext uri="{FF2B5EF4-FFF2-40B4-BE49-F238E27FC236}">
                  <a16:creationId xmlns:a16="http://schemas.microsoft.com/office/drawing/2014/main" id="{1F2AE174-F3DE-4C1B-B704-8F869022F0DC}"/>
                </a:ext>
              </a:extLst>
            </p:cNvPr>
            <p:cNvSpPr txBox="1"/>
            <p:nvPr/>
          </p:nvSpPr>
          <p:spPr>
            <a:xfrm>
              <a:off x="1201728" y="4427197"/>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52" name="TextBox 51">
              <a:extLst>
                <a:ext uri="{FF2B5EF4-FFF2-40B4-BE49-F238E27FC236}">
                  <a16:creationId xmlns:a16="http://schemas.microsoft.com/office/drawing/2014/main" id="{5CFDC9AC-B26D-477D-9AA4-756472062B76}"/>
                </a:ext>
              </a:extLst>
            </p:cNvPr>
            <p:cNvSpPr txBox="1"/>
            <p:nvPr/>
          </p:nvSpPr>
          <p:spPr>
            <a:xfrm>
              <a:off x="1201728" y="4720487"/>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53" name="Group 52">
            <a:extLst>
              <a:ext uri="{FF2B5EF4-FFF2-40B4-BE49-F238E27FC236}">
                <a16:creationId xmlns:a16="http://schemas.microsoft.com/office/drawing/2014/main" id="{D67B7774-BA64-4DF6-AC34-72BE6ECB11F1}"/>
              </a:ext>
            </a:extLst>
          </p:cNvPr>
          <p:cNvGrpSpPr/>
          <p:nvPr/>
        </p:nvGrpSpPr>
        <p:grpSpPr>
          <a:xfrm>
            <a:off x="5974911" y="5129903"/>
            <a:ext cx="207464" cy="206152"/>
            <a:chOff x="2411760" y="3708613"/>
            <a:chExt cx="206152" cy="206152"/>
          </a:xfrm>
        </p:grpSpPr>
        <p:sp>
          <p:nvSpPr>
            <p:cNvPr id="54" name="Oval 53">
              <a:extLst>
                <a:ext uri="{FF2B5EF4-FFF2-40B4-BE49-F238E27FC236}">
                  <a16:creationId xmlns:a16="http://schemas.microsoft.com/office/drawing/2014/main" id="{A45BD25F-F496-4693-B603-F03E1BAD593D}"/>
                </a:ext>
              </a:extLst>
            </p:cNvPr>
            <p:cNvSpPr/>
            <p:nvPr/>
          </p:nvSpPr>
          <p:spPr>
            <a:xfrm>
              <a:off x="2411760" y="3708613"/>
              <a:ext cx="206152" cy="20615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latin typeface="Arial" pitchFamily="34" charset="0"/>
                <a:cs typeface="B Nazanin" panose="00000700000000000000" pitchFamily="2" charset="-78"/>
              </a:endParaRPr>
            </a:p>
          </p:txBody>
        </p:sp>
        <p:sp>
          <p:nvSpPr>
            <p:cNvPr id="55" name="Chevron 119">
              <a:extLst>
                <a:ext uri="{FF2B5EF4-FFF2-40B4-BE49-F238E27FC236}">
                  <a16:creationId xmlns:a16="http://schemas.microsoft.com/office/drawing/2014/main" id="{36F14F59-B16D-461E-98C9-ACBB43D00C0F}"/>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56" name="그룹 8">
            <a:extLst>
              <a:ext uri="{FF2B5EF4-FFF2-40B4-BE49-F238E27FC236}">
                <a16:creationId xmlns:a16="http://schemas.microsoft.com/office/drawing/2014/main" id="{1FE54291-8641-4429-A108-3F916F9A0C61}"/>
              </a:ext>
            </a:extLst>
          </p:cNvPr>
          <p:cNvGrpSpPr/>
          <p:nvPr/>
        </p:nvGrpSpPr>
        <p:grpSpPr>
          <a:xfrm>
            <a:off x="1201729" y="5115350"/>
            <a:ext cx="4738195" cy="754955"/>
            <a:chOff x="1201728" y="5317572"/>
            <a:chExt cx="4738195" cy="754955"/>
          </a:xfrm>
        </p:grpSpPr>
        <p:sp>
          <p:nvSpPr>
            <p:cNvPr id="57" name="TextBox 56">
              <a:extLst>
                <a:ext uri="{FF2B5EF4-FFF2-40B4-BE49-F238E27FC236}">
                  <a16:creationId xmlns:a16="http://schemas.microsoft.com/office/drawing/2014/main" id="{F2BF4F5E-D8D6-4AE0-889A-B887E652E543}"/>
                </a:ext>
              </a:extLst>
            </p:cNvPr>
            <p:cNvSpPr txBox="1"/>
            <p:nvPr/>
          </p:nvSpPr>
          <p:spPr>
            <a:xfrm>
              <a:off x="1201728" y="531757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58" name="TextBox 57">
              <a:extLst>
                <a:ext uri="{FF2B5EF4-FFF2-40B4-BE49-F238E27FC236}">
                  <a16:creationId xmlns:a16="http://schemas.microsoft.com/office/drawing/2014/main" id="{0852FBE9-A4A0-499D-89E0-8F856435CE7D}"/>
                </a:ext>
              </a:extLst>
            </p:cNvPr>
            <p:cNvSpPr txBox="1"/>
            <p:nvPr/>
          </p:nvSpPr>
          <p:spPr>
            <a:xfrm>
              <a:off x="1201728" y="561086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FEC22944-AF4A-445E-903C-3B1DD0CB6BB5}"/>
              </a:ext>
            </a:extLst>
          </p:cNvPr>
          <p:cNvSpPr txBox="1"/>
          <p:nvPr/>
        </p:nvSpPr>
        <p:spPr>
          <a:xfrm>
            <a:off x="7867976" y="6309320"/>
            <a:ext cx="2052000" cy="307777"/>
          </a:xfrm>
          <a:prstGeom prst="rect">
            <a:avLst/>
          </a:prstGeom>
          <a:solidFill>
            <a:schemeClr val="accent1"/>
          </a:solidFill>
        </p:spPr>
        <p:txBody>
          <a:bodyPr wrap="square" rtlCol="0">
            <a:spAutoFit/>
          </a:bodyPr>
          <a:lstStyle/>
          <a:p>
            <a:pPr algn="ctr" rtl="1"/>
            <a:r>
              <a:rPr lang="en-US" altLang="ko-KR" sz="1400" b="1" dirty="0">
                <a:solidFill>
                  <a:schemeClr val="bg1"/>
                </a:solidFill>
                <a:cs typeface="B Nazanin" panose="00000700000000000000" pitchFamily="2" charset="-78"/>
              </a:rPr>
              <a:t>Portfolio Presentation</a:t>
            </a:r>
            <a:endParaRPr lang="ko-KR" altLang="en-US" sz="1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C642FFCA-0B31-433C-A008-07F1950CC36A}"/>
              </a:ext>
            </a:extLst>
          </p:cNvPr>
          <p:cNvSpPr txBox="1"/>
          <p:nvPr/>
        </p:nvSpPr>
        <p:spPr>
          <a:xfrm>
            <a:off x="3417571" y="3329910"/>
            <a:ext cx="2386087" cy="2308324"/>
          </a:xfrm>
          <a:prstGeom prst="rect">
            <a:avLst/>
          </a:prstGeom>
          <a:no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cs typeface="B Nazanin" panose="00000700000000000000" pitchFamily="2" charset="-78"/>
            </a:endParaRPr>
          </a:p>
        </p:txBody>
      </p:sp>
      <p:sp>
        <p:nvSpPr>
          <p:cNvPr id="14" name="TextBox 13">
            <a:extLst>
              <a:ext uri="{FF2B5EF4-FFF2-40B4-BE49-F238E27FC236}">
                <a16:creationId xmlns:a16="http://schemas.microsoft.com/office/drawing/2014/main" id="{A3CBB612-2BD4-4B9C-A1B1-03ADAF8EFC12}"/>
              </a:ext>
            </a:extLst>
          </p:cNvPr>
          <p:cNvSpPr txBox="1"/>
          <p:nvPr/>
        </p:nvSpPr>
        <p:spPr>
          <a:xfrm>
            <a:off x="3417571" y="2194673"/>
            <a:ext cx="2353647" cy="707886"/>
          </a:xfrm>
          <a:prstGeom prst="rect">
            <a:avLst/>
          </a:prstGeom>
          <a:noFill/>
        </p:spPr>
        <p:txBody>
          <a:bodyPr wrap="square" rtlCol="0" anchor="ctr">
            <a:spAutoFit/>
          </a:bodyPr>
          <a:lstStyle/>
          <a:p>
            <a:pPr algn="r" rtl="1"/>
            <a:r>
              <a:rPr lang="fa-IR" altLang="ko-KR" sz="2000" dirty="0">
                <a:solidFill>
                  <a:schemeClr val="accent1"/>
                </a:solidFill>
                <a:cs typeface="B Nazanin" panose="00000700000000000000" pitchFamily="2" charset="-78"/>
              </a:rPr>
              <a:t>طرح بندی اسلاید متن را پاک کنید برای شما ارائه</a:t>
            </a:r>
            <a:endParaRPr lang="ko-KR" altLang="en-US" sz="20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9869157F-3A8E-49BF-A97D-BC9C919CFEDE}"/>
              </a:ext>
            </a:extLst>
          </p:cNvPr>
          <p:cNvSpPr txBox="1"/>
          <p:nvPr/>
        </p:nvSpPr>
        <p:spPr>
          <a:xfrm>
            <a:off x="942863" y="353841"/>
            <a:ext cx="4384534" cy="646331"/>
          </a:xfrm>
          <a:prstGeom prst="rect">
            <a:avLst/>
          </a:prstGeom>
          <a:noFill/>
        </p:spPr>
        <p:txBody>
          <a:bodyPr wrap="square" rtlCol="0">
            <a:spAutoFit/>
          </a:bodyPr>
          <a:lstStyle/>
          <a:p>
            <a:pPr algn="r" rtl="1"/>
            <a:r>
              <a:rPr lang="fa-IR" altLang="ko-KR" sz="3600" b="1" dirty="0">
                <a:solidFill>
                  <a:schemeClr val="tx1">
                    <a:lumMod val="75000"/>
                    <a:lumOff val="25000"/>
                  </a:schemeClr>
                </a:solidFill>
                <a:latin typeface="+mj-lt"/>
                <a:cs typeface="B Nazanin" panose="00000700000000000000" pitchFamily="2" charset="-78"/>
              </a:rPr>
              <a:t>ارائه پاورپوینت ساده</a:t>
            </a:r>
            <a:endParaRPr lang="ko-KR" altLang="en-US" sz="3600" b="1" dirty="0">
              <a:solidFill>
                <a:schemeClr val="tx1">
                  <a:lumMod val="75000"/>
                  <a:lumOff val="25000"/>
                </a:schemeClr>
              </a:solidFill>
              <a:latin typeface="+mj-lt"/>
              <a:cs typeface="B Nazanin" panose="00000700000000000000" pitchFamily="2" charset="-78"/>
            </a:endParaRPr>
          </a:p>
        </p:txBody>
      </p:sp>
      <p:pic>
        <p:nvPicPr>
          <p:cNvPr id="5" name="Picture Placeholder 4">
            <a:extLst>
              <a:ext uri="{FF2B5EF4-FFF2-40B4-BE49-F238E27FC236}">
                <a16:creationId xmlns:a16="http://schemas.microsoft.com/office/drawing/2014/main" id="{BBB42312-455C-858C-144A-0D604600B1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p:blipFill>
        <p:spPr/>
      </p:pic>
      <p:pic>
        <p:nvPicPr>
          <p:cNvPr id="4" name="Picture Placeholder 3">
            <a:extLst>
              <a:ext uri="{FF2B5EF4-FFF2-40B4-BE49-F238E27FC236}">
                <a16:creationId xmlns:a16="http://schemas.microsoft.com/office/drawing/2014/main" id="{2D1718C5-6B74-74F2-88C5-428380E9D31A}"/>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13542887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Chevron 2">
            <a:extLst>
              <a:ext uri="{FF2B5EF4-FFF2-40B4-BE49-F238E27FC236}">
                <a16:creationId xmlns:a16="http://schemas.microsoft.com/office/drawing/2014/main" id="{5E7528C6-92BF-4EA8-BEEA-11DA12C53FA5}"/>
              </a:ext>
            </a:extLst>
          </p:cNvPr>
          <p:cNvSpPr/>
          <p:nvPr/>
        </p:nvSpPr>
        <p:spPr>
          <a:xfrm>
            <a:off x="1863502" y="3429000"/>
            <a:ext cx="720080" cy="1027536"/>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 name="Chevron 16">
            <a:extLst>
              <a:ext uri="{FF2B5EF4-FFF2-40B4-BE49-F238E27FC236}">
                <a16:creationId xmlns:a16="http://schemas.microsoft.com/office/drawing/2014/main" id="{EF5A2EA9-D44A-4162-87B6-1541A71AE809}"/>
              </a:ext>
            </a:extLst>
          </p:cNvPr>
          <p:cNvSpPr/>
          <p:nvPr/>
        </p:nvSpPr>
        <p:spPr>
          <a:xfrm>
            <a:off x="3370961" y="3429000"/>
            <a:ext cx="720080" cy="1027536"/>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 name="Chevron 17">
            <a:extLst>
              <a:ext uri="{FF2B5EF4-FFF2-40B4-BE49-F238E27FC236}">
                <a16:creationId xmlns:a16="http://schemas.microsoft.com/office/drawing/2014/main" id="{CA0E37D7-298F-4AED-ABB9-93E5533466C3}"/>
              </a:ext>
            </a:extLst>
          </p:cNvPr>
          <p:cNvSpPr/>
          <p:nvPr/>
        </p:nvSpPr>
        <p:spPr>
          <a:xfrm>
            <a:off x="4969633" y="3429000"/>
            <a:ext cx="720080" cy="1027536"/>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 name="Chevron 18">
            <a:extLst>
              <a:ext uri="{FF2B5EF4-FFF2-40B4-BE49-F238E27FC236}">
                <a16:creationId xmlns:a16="http://schemas.microsoft.com/office/drawing/2014/main" id="{F9B67D02-74CF-4693-9227-E13912BBA0F3}"/>
              </a:ext>
            </a:extLst>
          </p:cNvPr>
          <p:cNvSpPr/>
          <p:nvPr/>
        </p:nvSpPr>
        <p:spPr>
          <a:xfrm>
            <a:off x="6477048" y="3429000"/>
            <a:ext cx="720080" cy="1027536"/>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nvGrpSpPr>
          <p:cNvPr id="7" name="Group 6">
            <a:extLst>
              <a:ext uri="{FF2B5EF4-FFF2-40B4-BE49-F238E27FC236}">
                <a16:creationId xmlns:a16="http://schemas.microsoft.com/office/drawing/2014/main" id="{75C72AD6-2B6E-4B7F-B088-8B92C985B98C}"/>
              </a:ext>
            </a:extLst>
          </p:cNvPr>
          <p:cNvGrpSpPr/>
          <p:nvPr/>
        </p:nvGrpSpPr>
        <p:grpSpPr>
          <a:xfrm>
            <a:off x="488080" y="4514797"/>
            <a:ext cx="1663418" cy="1292662"/>
            <a:chOff x="2725123" y="4283314"/>
            <a:chExt cx="1292073" cy="1292662"/>
          </a:xfrm>
        </p:grpSpPr>
        <p:sp>
          <p:nvSpPr>
            <p:cNvPr id="8" name="TextBox 7">
              <a:extLst>
                <a:ext uri="{FF2B5EF4-FFF2-40B4-BE49-F238E27FC236}">
                  <a16:creationId xmlns:a16="http://schemas.microsoft.com/office/drawing/2014/main" id="{417D216C-00D7-4886-A8DF-4781BFEED2F4}"/>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2B422C8C-D89B-4F17-B3BF-B78781268AC0}"/>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10" name="Group 9">
            <a:extLst>
              <a:ext uri="{FF2B5EF4-FFF2-40B4-BE49-F238E27FC236}">
                <a16:creationId xmlns:a16="http://schemas.microsoft.com/office/drawing/2014/main" id="{D9A943BA-BCAB-40EE-9C40-4B48320D756B}"/>
              </a:ext>
            </a:extLst>
          </p:cNvPr>
          <p:cNvGrpSpPr/>
          <p:nvPr/>
        </p:nvGrpSpPr>
        <p:grpSpPr>
          <a:xfrm>
            <a:off x="3568970" y="4514797"/>
            <a:ext cx="1663418" cy="1292662"/>
            <a:chOff x="2725123" y="4283314"/>
            <a:chExt cx="1292073" cy="1292662"/>
          </a:xfrm>
        </p:grpSpPr>
        <p:sp>
          <p:nvSpPr>
            <p:cNvPr id="11" name="TextBox 10">
              <a:extLst>
                <a:ext uri="{FF2B5EF4-FFF2-40B4-BE49-F238E27FC236}">
                  <a16:creationId xmlns:a16="http://schemas.microsoft.com/office/drawing/2014/main" id="{F1B48B38-994E-4C36-A7EE-9228A2A5497E}"/>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B6715DA8-6D0B-49D2-9CCC-E6C6CB93B620}"/>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13" name="Group 12">
            <a:extLst>
              <a:ext uri="{FF2B5EF4-FFF2-40B4-BE49-F238E27FC236}">
                <a16:creationId xmlns:a16="http://schemas.microsoft.com/office/drawing/2014/main" id="{5CFB0F8F-1130-4139-A61E-42F4B3514F0A}"/>
              </a:ext>
            </a:extLst>
          </p:cNvPr>
          <p:cNvGrpSpPr/>
          <p:nvPr/>
        </p:nvGrpSpPr>
        <p:grpSpPr>
          <a:xfrm>
            <a:off x="2028526" y="1870407"/>
            <a:ext cx="1663418" cy="1292662"/>
            <a:chOff x="2725123" y="4283314"/>
            <a:chExt cx="1292073" cy="1292662"/>
          </a:xfrm>
        </p:grpSpPr>
        <p:sp>
          <p:nvSpPr>
            <p:cNvPr id="14" name="TextBox 13">
              <a:extLst>
                <a:ext uri="{FF2B5EF4-FFF2-40B4-BE49-F238E27FC236}">
                  <a16:creationId xmlns:a16="http://schemas.microsoft.com/office/drawing/2014/main" id="{DF9E15CF-D97A-49AF-8395-CA3AA24999AC}"/>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B109FF32-4C8D-4269-B97D-4BA9001F5F9B}"/>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16" name="Group 15">
            <a:extLst>
              <a:ext uri="{FF2B5EF4-FFF2-40B4-BE49-F238E27FC236}">
                <a16:creationId xmlns:a16="http://schemas.microsoft.com/office/drawing/2014/main" id="{427F1F2A-B9A5-4CB5-B1BF-4F75BBDB09F2}"/>
              </a:ext>
            </a:extLst>
          </p:cNvPr>
          <p:cNvGrpSpPr/>
          <p:nvPr/>
        </p:nvGrpSpPr>
        <p:grpSpPr>
          <a:xfrm>
            <a:off x="5109416" y="1870407"/>
            <a:ext cx="1663418" cy="1292662"/>
            <a:chOff x="2725123" y="4283314"/>
            <a:chExt cx="1292073" cy="1292662"/>
          </a:xfrm>
        </p:grpSpPr>
        <p:sp>
          <p:nvSpPr>
            <p:cNvPr id="17" name="TextBox 16">
              <a:extLst>
                <a:ext uri="{FF2B5EF4-FFF2-40B4-BE49-F238E27FC236}">
                  <a16:creationId xmlns:a16="http://schemas.microsoft.com/office/drawing/2014/main" id="{CC1A7FC6-3D9A-4BFD-9D1C-1A866D92DFF6}"/>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A75EE80-4244-4242-83B9-9257D6923A42}"/>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sp>
        <p:nvSpPr>
          <p:cNvPr id="19" name="Chevron 17">
            <a:extLst>
              <a:ext uri="{FF2B5EF4-FFF2-40B4-BE49-F238E27FC236}">
                <a16:creationId xmlns:a16="http://schemas.microsoft.com/office/drawing/2014/main" id="{C74FCB22-7C70-4FC7-A817-E8302651316D}"/>
              </a:ext>
            </a:extLst>
          </p:cNvPr>
          <p:cNvSpPr/>
          <p:nvPr/>
        </p:nvSpPr>
        <p:spPr>
          <a:xfrm>
            <a:off x="7990002" y="3429000"/>
            <a:ext cx="720080" cy="1027536"/>
          </a:xfrm>
          <a:prstGeom prst="chevr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nvGrpSpPr>
          <p:cNvPr id="20" name="Group 22">
            <a:extLst>
              <a:ext uri="{FF2B5EF4-FFF2-40B4-BE49-F238E27FC236}">
                <a16:creationId xmlns:a16="http://schemas.microsoft.com/office/drawing/2014/main" id="{E32A7AAB-C408-4C13-9B2B-0211866ABD17}"/>
              </a:ext>
            </a:extLst>
          </p:cNvPr>
          <p:cNvGrpSpPr/>
          <p:nvPr/>
        </p:nvGrpSpPr>
        <p:grpSpPr>
          <a:xfrm>
            <a:off x="6649858" y="4514797"/>
            <a:ext cx="1663418" cy="1292662"/>
            <a:chOff x="2725123" y="4283314"/>
            <a:chExt cx="1292073" cy="1292662"/>
          </a:xfrm>
        </p:grpSpPr>
        <p:sp>
          <p:nvSpPr>
            <p:cNvPr id="21" name="TextBox 20">
              <a:extLst>
                <a:ext uri="{FF2B5EF4-FFF2-40B4-BE49-F238E27FC236}">
                  <a16:creationId xmlns:a16="http://schemas.microsoft.com/office/drawing/2014/main" id="{10C560A0-A01C-4878-B40A-FD6C12A8A4DC}"/>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D24F85AE-CABB-4953-A3BE-8B3E2D8348B4}"/>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6"/>
                  </a:solidFill>
                  <a:cs typeface="B Nazanin" panose="00000700000000000000" pitchFamily="2" charset="-78"/>
                </a:rPr>
                <a:t>متن شما در اینجا</a:t>
              </a:r>
              <a:endParaRPr lang="ko-KR" altLang="en-US" sz="1200" b="1" dirty="0">
                <a:solidFill>
                  <a:schemeClr val="accent6"/>
                </a:solidFill>
                <a:cs typeface="B Nazanin" panose="00000700000000000000" pitchFamily="2" charset="-78"/>
              </a:endParaRPr>
            </a:p>
          </p:txBody>
        </p:sp>
      </p:grpSp>
      <p:sp>
        <p:nvSpPr>
          <p:cNvPr id="23" name="Rectangle 130">
            <a:extLst>
              <a:ext uri="{FF2B5EF4-FFF2-40B4-BE49-F238E27FC236}">
                <a16:creationId xmlns:a16="http://schemas.microsoft.com/office/drawing/2014/main" id="{B93B6D24-EB95-42A7-B4C3-404CF697AB82}"/>
              </a:ext>
            </a:extLst>
          </p:cNvPr>
          <p:cNvSpPr/>
          <p:nvPr/>
        </p:nvSpPr>
        <p:spPr>
          <a:xfrm>
            <a:off x="6010003" y="3779229"/>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24" name="Round Same Side Corner Rectangle 11">
            <a:extLst>
              <a:ext uri="{FF2B5EF4-FFF2-40B4-BE49-F238E27FC236}">
                <a16:creationId xmlns:a16="http://schemas.microsoft.com/office/drawing/2014/main" id="{4E80A89E-9E56-435B-8672-8F82B31D9ED8}"/>
              </a:ext>
            </a:extLst>
          </p:cNvPr>
          <p:cNvSpPr>
            <a:spLocks noChangeAspect="1"/>
          </p:cNvSpPr>
          <p:nvPr/>
        </p:nvSpPr>
        <p:spPr>
          <a:xfrm rot="9900000">
            <a:off x="7551686" y="3824744"/>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Rectangle 36">
            <a:extLst>
              <a:ext uri="{FF2B5EF4-FFF2-40B4-BE49-F238E27FC236}">
                <a16:creationId xmlns:a16="http://schemas.microsoft.com/office/drawing/2014/main" id="{AAAEC604-81F8-4275-96F1-127C5B11F031}"/>
              </a:ext>
            </a:extLst>
          </p:cNvPr>
          <p:cNvSpPr/>
          <p:nvPr/>
        </p:nvSpPr>
        <p:spPr>
          <a:xfrm>
            <a:off x="2857452" y="3808006"/>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Rounded Rectangle 7">
            <a:extLst>
              <a:ext uri="{FF2B5EF4-FFF2-40B4-BE49-F238E27FC236}">
                <a16:creationId xmlns:a16="http://schemas.microsoft.com/office/drawing/2014/main" id="{6DF221BA-E244-4841-9DAA-29DF0208FCE1}"/>
              </a:ext>
            </a:extLst>
          </p:cNvPr>
          <p:cNvSpPr/>
          <p:nvPr/>
        </p:nvSpPr>
        <p:spPr>
          <a:xfrm>
            <a:off x="1493382" y="3786716"/>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7" name="Round Same Side Corner Rectangle 36">
            <a:extLst>
              <a:ext uri="{FF2B5EF4-FFF2-40B4-BE49-F238E27FC236}">
                <a16:creationId xmlns:a16="http://schemas.microsoft.com/office/drawing/2014/main" id="{98AADC98-DA93-4B6F-AB5C-7C114A2C2B10}"/>
              </a:ext>
            </a:extLst>
          </p:cNvPr>
          <p:cNvSpPr>
            <a:spLocks noChangeAspect="1"/>
          </p:cNvSpPr>
          <p:nvPr/>
        </p:nvSpPr>
        <p:spPr>
          <a:xfrm>
            <a:off x="4482420" y="3786716"/>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2">
            <a:extLst>
              <a:ext uri="{FF2B5EF4-FFF2-40B4-BE49-F238E27FC236}">
                <a16:creationId xmlns:a16="http://schemas.microsoft.com/office/drawing/2014/main" id="{986CADC9-0B9A-4309-827C-9D437F4139EC}"/>
              </a:ext>
            </a:extLst>
          </p:cNvPr>
          <p:cNvGraphicFramePr>
            <a:graphicFrameLocks noGrp="1"/>
          </p:cNvGraphicFramePr>
          <p:nvPr>
            <p:extLst>
              <p:ext uri="{D42A27DB-BD31-4B8C-83A1-F6EECF244321}">
                <p14:modId xmlns:p14="http://schemas.microsoft.com/office/powerpoint/2010/main" val="1719646980"/>
              </p:ext>
            </p:extLst>
          </p:nvPr>
        </p:nvGraphicFramePr>
        <p:xfrm>
          <a:off x="907596" y="1528828"/>
          <a:ext cx="10343256" cy="2610230"/>
        </p:xfrm>
        <a:graphic>
          <a:graphicData uri="http://schemas.openxmlformats.org/drawingml/2006/table">
            <a:tbl>
              <a:tblPr firstRow="1" bandRow="1">
                <a:tableStyleId>{5C22544A-7EE6-4342-B048-85BDC9FD1C3A}</a:tableStyleId>
              </a:tblPr>
              <a:tblGrid>
                <a:gridCol w="1292907">
                  <a:extLst>
                    <a:ext uri="{9D8B030D-6E8A-4147-A177-3AD203B41FA5}">
                      <a16:colId xmlns:a16="http://schemas.microsoft.com/office/drawing/2014/main" val="20000"/>
                    </a:ext>
                  </a:extLst>
                </a:gridCol>
                <a:gridCol w="1292907">
                  <a:extLst>
                    <a:ext uri="{9D8B030D-6E8A-4147-A177-3AD203B41FA5}">
                      <a16:colId xmlns:a16="http://schemas.microsoft.com/office/drawing/2014/main" val="20001"/>
                    </a:ext>
                  </a:extLst>
                </a:gridCol>
                <a:gridCol w="1292907">
                  <a:extLst>
                    <a:ext uri="{9D8B030D-6E8A-4147-A177-3AD203B41FA5}">
                      <a16:colId xmlns:a16="http://schemas.microsoft.com/office/drawing/2014/main" val="20002"/>
                    </a:ext>
                  </a:extLst>
                </a:gridCol>
                <a:gridCol w="1292907">
                  <a:extLst>
                    <a:ext uri="{9D8B030D-6E8A-4147-A177-3AD203B41FA5}">
                      <a16:colId xmlns:a16="http://schemas.microsoft.com/office/drawing/2014/main" val="20003"/>
                    </a:ext>
                  </a:extLst>
                </a:gridCol>
                <a:gridCol w="1292907">
                  <a:extLst>
                    <a:ext uri="{9D8B030D-6E8A-4147-A177-3AD203B41FA5}">
                      <a16:colId xmlns:a16="http://schemas.microsoft.com/office/drawing/2014/main" val="20004"/>
                    </a:ext>
                  </a:extLst>
                </a:gridCol>
                <a:gridCol w="1292907">
                  <a:extLst>
                    <a:ext uri="{9D8B030D-6E8A-4147-A177-3AD203B41FA5}">
                      <a16:colId xmlns:a16="http://schemas.microsoft.com/office/drawing/2014/main" val="20005"/>
                    </a:ext>
                  </a:extLst>
                </a:gridCol>
                <a:gridCol w="1292907">
                  <a:extLst>
                    <a:ext uri="{9D8B030D-6E8A-4147-A177-3AD203B41FA5}">
                      <a16:colId xmlns:a16="http://schemas.microsoft.com/office/drawing/2014/main" val="20006"/>
                    </a:ext>
                  </a:extLst>
                </a:gridCol>
                <a:gridCol w="1292907">
                  <a:extLst>
                    <a:ext uri="{9D8B030D-6E8A-4147-A177-3AD203B41FA5}">
                      <a16:colId xmlns:a16="http://schemas.microsoft.com/office/drawing/2014/main" val="20007"/>
                    </a:ext>
                  </a:extLst>
                </a:gridCol>
              </a:tblGrid>
              <a:tr h="540000">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4"/>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3">
                        <a:lumMod val="60000"/>
                        <a:lumOff val="40000"/>
                      </a:schemeClr>
                    </a:solidFill>
                  </a:tcPr>
                </a:tc>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3"/>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1">
                        <a:lumMod val="40000"/>
                        <a:lumOff val="60000"/>
                      </a:schemeClr>
                    </a:solidFill>
                  </a:tcPr>
                </a:tc>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2"/>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6">
                        <a:lumMod val="40000"/>
                        <a:lumOff val="60000"/>
                      </a:schemeClr>
                    </a:solidFill>
                  </a:tcPr>
                </a:tc>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1"/>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2">
                        <a:lumMod val="40000"/>
                        <a:lumOff val="60000"/>
                      </a:schemeClr>
                    </a:solidFill>
                  </a:tcPr>
                </a:tc>
                <a:extLst>
                  <a:ext uri="{0D108BD9-81ED-4DB2-BD59-A6C34878D82A}">
                    <a16:rowId xmlns:a16="http://schemas.microsoft.com/office/drawing/2014/main" val="10000"/>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4">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4">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3">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3">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2">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2">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1">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1">
                        <a:alpha val="70000"/>
                      </a:schemeClr>
                    </a:solidFill>
                  </a:tcPr>
                </a:tc>
                <a:extLst>
                  <a:ext uri="{0D108BD9-81ED-4DB2-BD59-A6C34878D82A}">
                    <a16:rowId xmlns:a16="http://schemas.microsoft.com/office/drawing/2014/main" val="10001"/>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extLst>
                  <a:ext uri="{0D108BD9-81ED-4DB2-BD59-A6C34878D82A}">
                    <a16:rowId xmlns:a16="http://schemas.microsoft.com/office/drawing/2014/main" val="10002"/>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extLst>
                  <a:ext uri="{0D108BD9-81ED-4DB2-BD59-A6C34878D82A}">
                    <a16:rowId xmlns:a16="http://schemas.microsoft.com/office/drawing/2014/main" val="10003"/>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extLst>
                  <a:ext uri="{0D108BD9-81ED-4DB2-BD59-A6C34878D82A}">
                    <a16:rowId xmlns:a16="http://schemas.microsoft.com/office/drawing/2014/main" val="10004"/>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4"/>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4"/>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3"/>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3"/>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2"/>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2"/>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1"/>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4" name="Group 3">
            <a:extLst>
              <a:ext uri="{FF2B5EF4-FFF2-40B4-BE49-F238E27FC236}">
                <a16:creationId xmlns:a16="http://schemas.microsoft.com/office/drawing/2014/main" id="{73093827-4039-4DCC-8E03-2B31F5AD08C5}"/>
              </a:ext>
            </a:extLst>
          </p:cNvPr>
          <p:cNvGrpSpPr/>
          <p:nvPr/>
        </p:nvGrpSpPr>
        <p:grpSpPr>
          <a:xfrm>
            <a:off x="1620214" y="4312922"/>
            <a:ext cx="4330730" cy="677689"/>
            <a:chOff x="948910" y="4523978"/>
            <a:chExt cx="3099192" cy="677689"/>
          </a:xfrm>
        </p:grpSpPr>
        <p:sp>
          <p:nvSpPr>
            <p:cNvPr id="5" name="TextBox 4">
              <a:extLst>
                <a:ext uri="{FF2B5EF4-FFF2-40B4-BE49-F238E27FC236}">
                  <a16:creationId xmlns:a16="http://schemas.microsoft.com/office/drawing/2014/main" id="{8C623E99-6354-4D31-9727-6B52ACE60C95}"/>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A65512C7-DF02-4880-B9DC-AE1E5279BEE6}"/>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7" name="Group 6">
            <a:extLst>
              <a:ext uri="{FF2B5EF4-FFF2-40B4-BE49-F238E27FC236}">
                <a16:creationId xmlns:a16="http://schemas.microsoft.com/office/drawing/2014/main" id="{0C6F1C4A-A621-490C-84BF-461ED1988F60}"/>
              </a:ext>
            </a:extLst>
          </p:cNvPr>
          <p:cNvGrpSpPr/>
          <p:nvPr/>
        </p:nvGrpSpPr>
        <p:grpSpPr>
          <a:xfrm>
            <a:off x="6096000" y="4386603"/>
            <a:ext cx="432048" cy="432048"/>
            <a:chOff x="453903" y="2153979"/>
            <a:chExt cx="432048" cy="432048"/>
          </a:xfrm>
          <a:solidFill>
            <a:schemeClr val="bg1"/>
          </a:solidFill>
        </p:grpSpPr>
        <p:sp>
          <p:nvSpPr>
            <p:cNvPr id="8" name="Rectangle 7">
              <a:extLst>
                <a:ext uri="{FF2B5EF4-FFF2-40B4-BE49-F238E27FC236}">
                  <a16:creationId xmlns:a16="http://schemas.microsoft.com/office/drawing/2014/main" id="{1568F647-F0B4-453B-AE20-D417AADDD20B}"/>
                </a:ext>
              </a:extLst>
            </p:cNvPr>
            <p:cNvSpPr/>
            <p:nvPr/>
          </p:nvSpPr>
          <p:spPr>
            <a:xfrm rot="18900000">
              <a:off x="453903" y="2153979"/>
              <a:ext cx="432048" cy="43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TextBox 8">
              <a:extLst>
                <a:ext uri="{FF2B5EF4-FFF2-40B4-BE49-F238E27FC236}">
                  <a16:creationId xmlns:a16="http://schemas.microsoft.com/office/drawing/2014/main" id="{D9BCE157-08C8-41F2-ABA3-D5FCB33AB10A}"/>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01</a:t>
              </a:r>
              <a:endParaRPr lang="ko-KR" altLang="en-US" sz="1600" b="1" dirty="0">
                <a:solidFill>
                  <a:schemeClr val="bg1"/>
                </a:solidFill>
                <a:cs typeface="B Nazanin" panose="00000700000000000000" pitchFamily="2" charset="-78"/>
              </a:endParaRPr>
            </a:p>
          </p:txBody>
        </p:sp>
      </p:grpSp>
      <p:grpSp>
        <p:nvGrpSpPr>
          <p:cNvPr id="10" name="Group 9">
            <a:extLst>
              <a:ext uri="{FF2B5EF4-FFF2-40B4-BE49-F238E27FC236}">
                <a16:creationId xmlns:a16="http://schemas.microsoft.com/office/drawing/2014/main" id="{674F69E7-2A40-423D-8D4B-0F1AA07E7283}"/>
              </a:ext>
            </a:extLst>
          </p:cNvPr>
          <p:cNvGrpSpPr/>
          <p:nvPr/>
        </p:nvGrpSpPr>
        <p:grpSpPr>
          <a:xfrm>
            <a:off x="6920126" y="4312922"/>
            <a:ext cx="4330730" cy="677689"/>
            <a:chOff x="948910" y="4523978"/>
            <a:chExt cx="3099192" cy="677689"/>
          </a:xfrm>
        </p:grpSpPr>
        <p:sp>
          <p:nvSpPr>
            <p:cNvPr id="11" name="TextBox 10">
              <a:extLst>
                <a:ext uri="{FF2B5EF4-FFF2-40B4-BE49-F238E27FC236}">
                  <a16:creationId xmlns:a16="http://schemas.microsoft.com/office/drawing/2014/main" id="{0FB43CF3-5489-49E7-A4B8-F9EDA79B5402}"/>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DAB24A8D-A3B3-4902-B1BB-833F0B6DB040}"/>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C8CA289A-AE2C-43DA-AAFF-46F54E51CAB7}"/>
              </a:ext>
            </a:extLst>
          </p:cNvPr>
          <p:cNvGrpSpPr/>
          <p:nvPr/>
        </p:nvGrpSpPr>
        <p:grpSpPr>
          <a:xfrm>
            <a:off x="11420905" y="4312922"/>
            <a:ext cx="432048" cy="432048"/>
            <a:chOff x="453903" y="2153979"/>
            <a:chExt cx="432048" cy="432048"/>
          </a:xfrm>
        </p:grpSpPr>
        <p:sp>
          <p:nvSpPr>
            <p:cNvPr id="14" name="Rectangle 13">
              <a:extLst>
                <a:ext uri="{FF2B5EF4-FFF2-40B4-BE49-F238E27FC236}">
                  <a16:creationId xmlns:a16="http://schemas.microsoft.com/office/drawing/2014/main" id="{F6F2DAC8-7F82-4C4D-B0B2-887F3C6FDDAF}"/>
                </a:ext>
              </a:extLst>
            </p:cNvPr>
            <p:cNvSpPr/>
            <p:nvPr/>
          </p:nvSpPr>
          <p:spPr>
            <a:xfrm rot="18900000">
              <a:off x="453903" y="2153979"/>
              <a:ext cx="432048" cy="4320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5" name="TextBox 14">
              <a:extLst>
                <a:ext uri="{FF2B5EF4-FFF2-40B4-BE49-F238E27FC236}">
                  <a16:creationId xmlns:a16="http://schemas.microsoft.com/office/drawing/2014/main" id="{EEF01EC6-1D23-4918-91B1-7A6536E96EA5}"/>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02</a:t>
              </a:r>
              <a:endParaRPr lang="ko-KR" altLang="en-US" sz="1600" b="1" dirty="0">
                <a:solidFill>
                  <a:schemeClr val="bg1"/>
                </a:solidFill>
                <a:cs typeface="B Nazanin" panose="00000700000000000000" pitchFamily="2" charset="-78"/>
              </a:endParaRPr>
            </a:p>
          </p:txBody>
        </p:sp>
      </p:grpSp>
      <p:grpSp>
        <p:nvGrpSpPr>
          <p:cNvPr id="16" name="Group 15">
            <a:extLst>
              <a:ext uri="{FF2B5EF4-FFF2-40B4-BE49-F238E27FC236}">
                <a16:creationId xmlns:a16="http://schemas.microsoft.com/office/drawing/2014/main" id="{D8EA79C3-5DE4-4F52-9085-A958BE0690A6}"/>
              </a:ext>
            </a:extLst>
          </p:cNvPr>
          <p:cNvGrpSpPr/>
          <p:nvPr/>
        </p:nvGrpSpPr>
        <p:grpSpPr>
          <a:xfrm>
            <a:off x="1621864" y="5141315"/>
            <a:ext cx="4330730" cy="677689"/>
            <a:chOff x="948910" y="4523978"/>
            <a:chExt cx="3099192" cy="677689"/>
          </a:xfrm>
        </p:grpSpPr>
        <p:sp>
          <p:nvSpPr>
            <p:cNvPr id="17" name="TextBox 16">
              <a:extLst>
                <a:ext uri="{FF2B5EF4-FFF2-40B4-BE49-F238E27FC236}">
                  <a16:creationId xmlns:a16="http://schemas.microsoft.com/office/drawing/2014/main" id="{97793E8C-5DDB-45EF-9CD5-053110DDDA15}"/>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latin typeface="Arial" pitchFamily="34" charset="0"/>
                <a:cs typeface="B Nazanin" panose="00000700000000000000" pitchFamily="2" charset="-78"/>
              </a:endParaRPr>
            </a:p>
          </p:txBody>
        </p:sp>
        <p:sp>
          <p:nvSpPr>
            <p:cNvPr id="18" name="TextBox 17">
              <a:extLst>
                <a:ext uri="{FF2B5EF4-FFF2-40B4-BE49-F238E27FC236}">
                  <a16:creationId xmlns:a16="http://schemas.microsoft.com/office/drawing/2014/main" id="{334ADCBB-599B-44A7-829E-07360F2301CE}"/>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latin typeface="Arial" pitchFamily="34" charset="0"/>
                  <a:cs typeface="B Nazanin" panose="00000700000000000000" pitchFamily="2" charset="-78"/>
                </a:rPr>
                <a:t>متن را اینجا بنویسید</a:t>
              </a:r>
              <a:endParaRPr lang="ko-KR" altLang="en-US" sz="1200" b="1" dirty="0">
                <a:solidFill>
                  <a:schemeClr val="tx1">
                    <a:lumMod val="65000"/>
                    <a:lumOff val="35000"/>
                  </a:schemeClr>
                </a:solidFill>
                <a:latin typeface="Arial" pitchFamily="34" charset="0"/>
                <a:cs typeface="B Nazanin" panose="00000700000000000000" pitchFamily="2" charset="-78"/>
              </a:endParaRPr>
            </a:p>
          </p:txBody>
        </p:sp>
      </p:grpSp>
      <p:grpSp>
        <p:nvGrpSpPr>
          <p:cNvPr id="19" name="Group 18">
            <a:extLst>
              <a:ext uri="{FF2B5EF4-FFF2-40B4-BE49-F238E27FC236}">
                <a16:creationId xmlns:a16="http://schemas.microsoft.com/office/drawing/2014/main" id="{8FC8CC12-FEC5-4825-9988-FA7ACFFA785C}"/>
              </a:ext>
            </a:extLst>
          </p:cNvPr>
          <p:cNvGrpSpPr/>
          <p:nvPr/>
        </p:nvGrpSpPr>
        <p:grpSpPr>
          <a:xfrm>
            <a:off x="6097651" y="5214993"/>
            <a:ext cx="432048" cy="432048"/>
            <a:chOff x="453903" y="2153979"/>
            <a:chExt cx="432048" cy="432048"/>
          </a:xfrm>
          <a:solidFill>
            <a:schemeClr val="accent2"/>
          </a:solidFill>
        </p:grpSpPr>
        <p:sp>
          <p:nvSpPr>
            <p:cNvPr id="20" name="Rectangle 19">
              <a:extLst>
                <a:ext uri="{FF2B5EF4-FFF2-40B4-BE49-F238E27FC236}">
                  <a16:creationId xmlns:a16="http://schemas.microsoft.com/office/drawing/2014/main" id="{407E6B61-2732-4E08-A607-24667BA8A96E}"/>
                </a:ext>
              </a:extLst>
            </p:cNvPr>
            <p:cNvSpPr/>
            <p:nvPr/>
          </p:nvSpPr>
          <p:spPr>
            <a:xfrm rot="18900000">
              <a:off x="453903" y="2153979"/>
              <a:ext cx="432048" cy="4320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TextBox 20">
              <a:extLst>
                <a:ext uri="{FF2B5EF4-FFF2-40B4-BE49-F238E27FC236}">
                  <a16:creationId xmlns:a16="http://schemas.microsoft.com/office/drawing/2014/main" id="{A1F9D654-03C2-44C3-9F65-9D11A80AD3AE}"/>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03</a:t>
              </a:r>
              <a:endParaRPr lang="ko-KR" altLang="en-US" sz="1600" b="1" dirty="0">
                <a:solidFill>
                  <a:schemeClr val="bg1"/>
                </a:solidFill>
                <a:cs typeface="B Nazanin" panose="00000700000000000000" pitchFamily="2" charset="-78"/>
              </a:endParaRPr>
            </a:p>
          </p:txBody>
        </p:sp>
      </p:grpSp>
      <p:grpSp>
        <p:nvGrpSpPr>
          <p:cNvPr id="22" name="Group 21">
            <a:extLst>
              <a:ext uri="{FF2B5EF4-FFF2-40B4-BE49-F238E27FC236}">
                <a16:creationId xmlns:a16="http://schemas.microsoft.com/office/drawing/2014/main" id="{A16C5311-673E-4526-8A70-C497DCD3DEBF}"/>
              </a:ext>
            </a:extLst>
          </p:cNvPr>
          <p:cNvGrpSpPr/>
          <p:nvPr/>
        </p:nvGrpSpPr>
        <p:grpSpPr>
          <a:xfrm>
            <a:off x="6921778" y="5141315"/>
            <a:ext cx="4330730" cy="677689"/>
            <a:chOff x="948910" y="4523978"/>
            <a:chExt cx="3099192" cy="677689"/>
          </a:xfrm>
        </p:grpSpPr>
        <p:sp>
          <p:nvSpPr>
            <p:cNvPr id="23" name="TextBox 22">
              <a:extLst>
                <a:ext uri="{FF2B5EF4-FFF2-40B4-BE49-F238E27FC236}">
                  <a16:creationId xmlns:a16="http://schemas.microsoft.com/office/drawing/2014/main" id="{6486C4FB-DF08-42AF-9710-D4B81D53E8CD}"/>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72D0342E-AD68-4BD4-A6B0-ACF7EC61CBFE}"/>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latin typeface="Arial" pitchFamily="34" charset="0"/>
                  <a:cs typeface="B Nazanin" panose="00000700000000000000" pitchFamily="2" charset="-78"/>
                </a:rPr>
                <a:t>متن را اینجا بنویسید</a:t>
              </a:r>
              <a:endParaRPr lang="ko-KR" altLang="en-US" sz="1200" b="1" dirty="0">
                <a:solidFill>
                  <a:schemeClr val="tx1">
                    <a:lumMod val="65000"/>
                    <a:lumOff val="35000"/>
                  </a:schemeClr>
                </a:solidFill>
                <a:latin typeface="Arial" pitchFamily="34" charset="0"/>
                <a:cs typeface="B Nazanin" panose="00000700000000000000" pitchFamily="2" charset="-78"/>
              </a:endParaRPr>
            </a:p>
          </p:txBody>
        </p:sp>
      </p:grpSp>
      <p:grpSp>
        <p:nvGrpSpPr>
          <p:cNvPr id="25" name="Group 24">
            <a:extLst>
              <a:ext uri="{FF2B5EF4-FFF2-40B4-BE49-F238E27FC236}">
                <a16:creationId xmlns:a16="http://schemas.microsoft.com/office/drawing/2014/main" id="{E966F5FC-FC12-41B9-8C5F-A9E35AF8C8B9}"/>
              </a:ext>
            </a:extLst>
          </p:cNvPr>
          <p:cNvGrpSpPr/>
          <p:nvPr/>
        </p:nvGrpSpPr>
        <p:grpSpPr>
          <a:xfrm>
            <a:off x="11422556" y="5141312"/>
            <a:ext cx="432048" cy="432048"/>
            <a:chOff x="453903" y="2153979"/>
            <a:chExt cx="432048" cy="432048"/>
          </a:xfrm>
        </p:grpSpPr>
        <p:sp>
          <p:nvSpPr>
            <p:cNvPr id="26" name="Rectangle 25">
              <a:extLst>
                <a:ext uri="{FF2B5EF4-FFF2-40B4-BE49-F238E27FC236}">
                  <a16:creationId xmlns:a16="http://schemas.microsoft.com/office/drawing/2014/main" id="{A086DCF9-9451-461B-B5B5-FB66766834C4}"/>
                </a:ext>
              </a:extLst>
            </p:cNvPr>
            <p:cNvSpPr/>
            <p:nvPr/>
          </p:nvSpPr>
          <p:spPr>
            <a:xfrm rot="18900000">
              <a:off x="453903" y="2153979"/>
              <a:ext cx="432048"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BA0A6753-C15C-48AF-A734-D7F7761F04F4}"/>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04</a:t>
              </a:r>
              <a:endParaRPr lang="ko-KR" altLang="en-US" sz="16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F48519C-3029-4478-99AA-2864E02F3D84}"/>
              </a:ext>
            </a:extLst>
          </p:cNvPr>
          <p:cNvSpPr txBox="1"/>
          <p:nvPr/>
        </p:nvSpPr>
        <p:spPr>
          <a:xfrm>
            <a:off x="1757991" y="412598"/>
            <a:ext cx="9019722" cy="492443"/>
          </a:xfrm>
          <a:prstGeom prst="rect">
            <a:avLst/>
          </a:prstGeom>
          <a:noFill/>
        </p:spPr>
        <p:txBody>
          <a:bodyPr wrap="square" lIns="36000" tIns="0" rIns="36000" bIns="0" rtlCol="0" anchor="ctr">
            <a:spAutoFit/>
          </a:bodyPr>
          <a:lstStyle/>
          <a:p>
            <a:pPr algn="ctr"/>
            <a:r>
              <a:rPr lang="fa-IR" altLang="ko-KR" sz="3200" dirty="0">
                <a:solidFill>
                  <a:schemeClr val="bg1"/>
                </a:solidFill>
                <a:latin typeface="+mj-lt"/>
                <a:cs typeface="B Nazanin" panose="00000700000000000000" pitchFamily="2" charset="-78"/>
              </a:rPr>
              <a:t>ما ارائه حرفه ای با کیفیت ایجاد می کنیم</a:t>
            </a:r>
            <a:endParaRPr lang="ko-KR" altLang="en-US" sz="3200" dirty="0">
              <a:solidFill>
                <a:schemeClr val="bg1"/>
              </a:solidFill>
              <a:latin typeface="+mj-lt"/>
              <a:cs typeface="B Nazanin" panose="00000700000000000000" pitchFamily="2" charset="-78"/>
            </a:endParaRPr>
          </a:p>
        </p:txBody>
      </p:sp>
      <p:sp>
        <p:nvSpPr>
          <p:cNvPr id="3" name="Rectangle 2">
            <a:extLst>
              <a:ext uri="{FF2B5EF4-FFF2-40B4-BE49-F238E27FC236}">
                <a16:creationId xmlns:a16="http://schemas.microsoft.com/office/drawing/2014/main" id="{232730FB-6F5B-4C43-8607-FFD8AF4092CA}"/>
              </a:ext>
            </a:extLst>
          </p:cNvPr>
          <p:cNvSpPr/>
          <p:nvPr/>
        </p:nvSpPr>
        <p:spPr>
          <a:xfrm>
            <a:off x="1757991" y="5286375"/>
            <a:ext cx="2628900" cy="1571625"/>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 name="Rectangle 3">
            <a:extLst>
              <a:ext uri="{FF2B5EF4-FFF2-40B4-BE49-F238E27FC236}">
                <a16:creationId xmlns:a16="http://schemas.microsoft.com/office/drawing/2014/main" id="{EBBB581E-4169-4BC4-822B-B0D8964372E6}"/>
              </a:ext>
            </a:extLst>
          </p:cNvPr>
          <p:cNvSpPr/>
          <p:nvPr/>
        </p:nvSpPr>
        <p:spPr>
          <a:xfrm>
            <a:off x="4781546" y="5286375"/>
            <a:ext cx="2628900" cy="1571625"/>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Rectangle 4">
            <a:extLst>
              <a:ext uri="{FF2B5EF4-FFF2-40B4-BE49-F238E27FC236}">
                <a16:creationId xmlns:a16="http://schemas.microsoft.com/office/drawing/2014/main" id="{87519F12-035D-459B-8C8E-3E819BF41151}"/>
              </a:ext>
            </a:extLst>
          </p:cNvPr>
          <p:cNvSpPr/>
          <p:nvPr/>
        </p:nvSpPr>
        <p:spPr>
          <a:xfrm>
            <a:off x="7805101" y="5286375"/>
            <a:ext cx="2628900" cy="1571625"/>
          </a:xfrm>
          <a:prstGeom prst="rect">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 name="Rounded Rectangle 12">
            <a:extLst>
              <a:ext uri="{FF2B5EF4-FFF2-40B4-BE49-F238E27FC236}">
                <a16:creationId xmlns:a16="http://schemas.microsoft.com/office/drawing/2014/main" id="{3A143828-F5F6-436F-80EC-B14BF1DB39B4}"/>
              </a:ext>
            </a:extLst>
          </p:cNvPr>
          <p:cNvSpPr>
            <a:spLocks noChangeAspect="1"/>
          </p:cNvSpPr>
          <p:nvPr/>
        </p:nvSpPr>
        <p:spPr>
          <a:xfrm>
            <a:off x="2046124" y="5816795"/>
            <a:ext cx="428625" cy="510784"/>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 name="Rounded Rectangle 3">
            <a:extLst>
              <a:ext uri="{FF2B5EF4-FFF2-40B4-BE49-F238E27FC236}">
                <a16:creationId xmlns:a16="http://schemas.microsoft.com/office/drawing/2014/main" id="{D2D03B03-7562-4A39-A4D7-A1B70B864C92}"/>
              </a:ext>
            </a:extLst>
          </p:cNvPr>
          <p:cNvSpPr/>
          <p:nvPr/>
        </p:nvSpPr>
        <p:spPr>
          <a:xfrm>
            <a:off x="8055067" y="5816795"/>
            <a:ext cx="627505" cy="510784"/>
          </a:xfrm>
          <a:custGeom>
            <a:avLst/>
            <a:gdLst/>
            <a:ahLst/>
            <a:cxnLst/>
            <a:rect l="l" t="t" r="r" b="b"/>
            <a:pathLst>
              <a:path w="2481182" h="2019660">
                <a:moveTo>
                  <a:pt x="1240591" y="1481245"/>
                </a:moveTo>
                <a:cubicBezTo>
                  <a:pt x="1201062" y="1481245"/>
                  <a:pt x="1169018" y="1511885"/>
                  <a:pt x="1169018" y="1549682"/>
                </a:cubicBezTo>
                <a:cubicBezTo>
                  <a:pt x="1169018" y="1587479"/>
                  <a:pt x="1201062" y="1618119"/>
                  <a:pt x="1240591" y="1618119"/>
                </a:cubicBezTo>
                <a:cubicBezTo>
                  <a:pt x="1280120" y="1618119"/>
                  <a:pt x="1312164" y="1587479"/>
                  <a:pt x="1312164" y="1549682"/>
                </a:cubicBezTo>
                <a:cubicBezTo>
                  <a:pt x="1312164" y="1511885"/>
                  <a:pt x="1280120" y="1481245"/>
                  <a:pt x="1240591" y="1481245"/>
                </a:cubicBezTo>
                <a:close/>
                <a:moveTo>
                  <a:pt x="95430" y="81527"/>
                </a:moveTo>
                <a:lnTo>
                  <a:pt x="95430" y="91249"/>
                </a:lnTo>
                <a:lnTo>
                  <a:pt x="95430" y="1336786"/>
                </a:lnTo>
                <a:lnTo>
                  <a:pt x="95430" y="1414360"/>
                </a:lnTo>
                <a:lnTo>
                  <a:pt x="2385752" y="1414360"/>
                </a:lnTo>
                <a:lnTo>
                  <a:pt x="2385752" y="1336786"/>
                </a:lnTo>
                <a:lnTo>
                  <a:pt x="2385752" y="91249"/>
                </a:lnTo>
                <a:lnTo>
                  <a:pt x="2385752" y="81527"/>
                </a:lnTo>
                <a:close/>
                <a:moveTo>
                  <a:pt x="82232" y="0"/>
                </a:moveTo>
                <a:lnTo>
                  <a:pt x="2398950" y="0"/>
                </a:lnTo>
                <a:cubicBezTo>
                  <a:pt x="2444366" y="0"/>
                  <a:pt x="2481182" y="33399"/>
                  <a:pt x="2481182" y="74597"/>
                </a:cubicBezTo>
                <a:lnTo>
                  <a:pt x="2481182" y="1613510"/>
                </a:lnTo>
                <a:cubicBezTo>
                  <a:pt x="2481182" y="1654709"/>
                  <a:pt x="2444366" y="1688107"/>
                  <a:pt x="2398950" y="1688107"/>
                </a:cubicBezTo>
                <a:lnTo>
                  <a:pt x="1569038" y="1688107"/>
                </a:lnTo>
                <a:lnTo>
                  <a:pt x="1643796" y="1974036"/>
                </a:lnTo>
                <a:lnTo>
                  <a:pt x="1876791" y="1974036"/>
                </a:lnTo>
                <a:cubicBezTo>
                  <a:pt x="1881184" y="1974036"/>
                  <a:pt x="1884744" y="1977440"/>
                  <a:pt x="1884744" y="1981640"/>
                </a:cubicBezTo>
                <a:lnTo>
                  <a:pt x="1884744" y="2012056"/>
                </a:lnTo>
                <a:cubicBezTo>
                  <a:pt x="1884744" y="2016256"/>
                  <a:pt x="1881184" y="2019660"/>
                  <a:pt x="1876791" y="2019660"/>
                </a:cubicBezTo>
                <a:lnTo>
                  <a:pt x="604391" y="2019660"/>
                </a:lnTo>
                <a:cubicBezTo>
                  <a:pt x="599998" y="2019660"/>
                  <a:pt x="596438" y="2016256"/>
                  <a:pt x="596438" y="2012056"/>
                </a:cubicBezTo>
                <a:lnTo>
                  <a:pt x="596438" y="1981640"/>
                </a:lnTo>
                <a:cubicBezTo>
                  <a:pt x="596438" y="1977440"/>
                  <a:pt x="599998" y="1974036"/>
                  <a:pt x="604391" y="1974036"/>
                </a:cubicBezTo>
                <a:lnTo>
                  <a:pt x="837388" y="1974036"/>
                </a:lnTo>
                <a:lnTo>
                  <a:pt x="912145" y="1688107"/>
                </a:lnTo>
                <a:lnTo>
                  <a:pt x="82232" y="1688107"/>
                </a:lnTo>
                <a:cubicBezTo>
                  <a:pt x="36817" y="1688107"/>
                  <a:pt x="0" y="1654709"/>
                  <a:pt x="0" y="1613510"/>
                </a:cubicBezTo>
                <a:lnTo>
                  <a:pt x="0" y="74597"/>
                </a:lnTo>
                <a:cubicBezTo>
                  <a:pt x="0" y="33399"/>
                  <a:pt x="36817" y="0"/>
                  <a:pt x="82232" y="0"/>
                </a:cubicBezTo>
                <a:close/>
              </a:path>
            </a:pathLst>
          </a:cu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700">
              <a:cs typeface="B Nazanin" panose="00000700000000000000" pitchFamily="2" charset="-78"/>
            </a:endParaRPr>
          </a:p>
        </p:txBody>
      </p:sp>
      <p:sp>
        <p:nvSpPr>
          <p:cNvPr id="8" name="Trapezoid 18">
            <a:extLst>
              <a:ext uri="{FF2B5EF4-FFF2-40B4-BE49-F238E27FC236}">
                <a16:creationId xmlns:a16="http://schemas.microsoft.com/office/drawing/2014/main" id="{FC407B0B-BB8E-4B58-BDE7-2E3A3D75EB20}"/>
              </a:ext>
            </a:extLst>
          </p:cNvPr>
          <p:cNvSpPr/>
          <p:nvPr/>
        </p:nvSpPr>
        <p:spPr>
          <a:xfrm rot="10800000">
            <a:off x="5007773" y="5847187"/>
            <a:ext cx="813253" cy="450000"/>
          </a:xfrm>
          <a:custGeom>
            <a:avLst/>
            <a:gdLst/>
            <a:ahLst/>
            <a:cxnLst/>
            <a:rect l="l" t="t" r="r" b="b"/>
            <a:pathLst>
              <a:path w="2513902" h="1391026">
                <a:moveTo>
                  <a:pt x="1390337" y="97116"/>
                </a:moveTo>
                <a:lnTo>
                  <a:pt x="1390337" y="72919"/>
                </a:lnTo>
                <a:lnTo>
                  <a:pt x="1123565" y="72919"/>
                </a:lnTo>
                <a:lnTo>
                  <a:pt x="1123565" y="97116"/>
                </a:lnTo>
                <a:close/>
                <a:moveTo>
                  <a:pt x="2178715" y="1323989"/>
                </a:moveTo>
                <a:lnTo>
                  <a:pt x="2178715" y="217871"/>
                </a:lnTo>
                <a:lnTo>
                  <a:pt x="335187" y="217871"/>
                </a:lnTo>
                <a:lnTo>
                  <a:pt x="335187" y="1323989"/>
                </a:lnTo>
                <a:close/>
                <a:moveTo>
                  <a:pt x="2190205" y="1391026"/>
                </a:moveTo>
                <a:lnTo>
                  <a:pt x="323696" y="1391026"/>
                </a:lnTo>
                <a:cubicBezTo>
                  <a:pt x="293019" y="1391026"/>
                  <a:pt x="268149" y="1366157"/>
                  <a:pt x="268149" y="1335479"/>
                </a:cubicBezTo>
                <a:lnTo>
                  <a:pt x="268149" y="117315"/>
                </a:lnTo>
                <a:lnTo>
                  <a:pt x="0" y="117315"/>
                </a:lnTo>
                <a:lnTo>
                  <a:pt x="0" y="50278"/>
                </a:lnTo>
                <a:lnTo>
                  <a:pt x="65286" y="0"/>
                </a:lnTo>
                <a:lnTo>
                  <a:pt x="2448616" y="0"/>
                </a:lnTo>
                <a:lnTo>
                  <a:pt x="2513902" y="50278"/>
                </a:lnTo>
                <a:lnTo>
                  <a:pt x="2513902" y="117315"/>
                </a:lnTo>
                <a:lnTo>
                  <a:pt x="2245752" y="117315"/>
                </a:lnTo>
                <a:lnTo>
                  <a:pt x="2245752" y="1335479"/>
                </a:lnTo>
                <a:cubicBezTo>
                  <a:pt x="2245752" y="1366157"/>
                  <a:pt x="2220883" y="1391026"/>
                  <a:pt x="2190205" y="1391026"/>
                </a:cubicBezTo>
                <a:close/>
              </a:path>
            </a:pathLst>
          </a:cu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70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ECE62240-D61E-4CCE-855E-E5C77B0D0FA9}"/>
              </a:ext>
            </a:extLst>
          </p:cNvPr>
          <p:cNvSpPr txBox="1"/>
          <p:nvPr/>
        </p:nvSpPr>
        <p:spPr>
          <a:xfrm>
            <a:off x="2791668" y="5602385"/>
            <a:ext cx="1401994" cy="830997"/>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B6866825-3813-4EFE-B53B-0632BEFE98EE}"/>
              </a:ext>
            </a:extLst>
          </p:cNvPr>
          <p:cNvSpPr txBox="1"/>
          <p:nvPr/>
        </p:nvSpPr>
        <p:spPr>
          <a:xfrm>
            <a:off x="5995743" y="5602383"/>
            <a:ext cx="1401994" cy="830997"/>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B3BAAD1C-FAB1-4053-894B-08751EC291F1}"/>
              </a:ext>
            </a:extLst>
          </p:cNvPr>
          <p:cNvSpPr txBox="1"/>
          <p:nvPr/>
        </p:nvSpPr>
        <p:spPr>
          <a:xfrm>
            <a:off x="8857289" y="5602383"/>
            <a:ext cx="1401994" cy="830997"/>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3" name="Rectangle: Rounded Corners 12">
            <a:extLst>
              <a:ext uri="{FF2B5EF4-FFF2-40B4-BE49-F238E27FC236}">
                <a16:creationId xmlns:a16="http://schemas.microsoft.com/office/drawing/2014/main" id="{CB6B7A69-DB82-B30E-A8CD-D83D6A892C56}"/>
              </a:ext>
            </a:extLst>
          </p:cNvPr>
          <p:cNvSpPr/>
          <p:nvPr/>
        </p:nvSpPr>
        <p:spPr>
          <a:xfrm>
            <a:off x="287824" y="1869555"/>
            <a:ext cx="4373849" cy="3118889"/>
          </a:xfrm>
          <a:prstGeom prst="roundRect">
            <a:avLst>
              <a:gd name="adj" fmla="val 1286"/>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4" name="TextBox 13">
            <a:extLst>
              <a:ext uri="{FF2B5EF4-FFF2-40B4-BE49-F238E27FC236}">
                <a16:creationId xmlns:a16="http://schemas.microsoft.com/office/drawing/2014/main" id="{517022F3-216D-F46F-F39F-F26DADDD48EC}"/>
              </a:ext>
            </a:extLst>
          </p:cNvPr>
          <p:cNvSpPr txBox="1"/>
          <p:nvPr/>
        </p:nvSpPr>
        <p:spPr>
          <a:xfrm>
            <a:off x="484740" y="2366098"/>
            <a:ext cx="3980015" cy="2123658"/>
          </a:xfrm>
          <a:prstGeom prst="rect">
            <a:avLst/>
          </a:prstGeom>
          <a:noFill/>
        </p:spPr>
        <p:txBody>
          <a:bodyPr wrap="square" lIns="0" rtlCol="0">
            <a:spAutoFit/>
          </a:bodyPr>
          <a:lstStyle/>
          <a:p>
            <a:pPr marL="171450" indent="-171450" algn="r" rtl="1">
              <a:buFont typeface="Wingdings" pitchFamily="2" charset="2"/>
              <a:buChar char="ü"/>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DD61AE25-A6D0-4492-ADA7-65FFE2B80B5D}"/>
              </a:ext>
            </a:extLst>
          </p:cNvPr>
          <p:cNvGrpSpPr/>
          <p:nvPr/>
        </p:nvGrpSpPr>
        <p:grpSpPr>
          <a:xfrm>
            <a:off x="951073" y="1832587"/>
            <a:ext cx="3620927" cy="4023805"/>
            <a:chOff x="2205261" y="2207419"/>
            <a:chExt cx="3367212" cy="3741861"/>
          </a:xfrm>
        </p:grpSpPr>
        <p:sp>
          <p:nvSpPr>
            <p:cNvPr id="4" name="Freeform 11">
              <a:extLst>
                <a:ext uri="{FF2B5EF4-FFF2-40B4-BE49-F238E27FC236}">
                  <a16:creationId xmlns:a16="http://schemas.microsoft.com/office/drawing/2014/main" id="{5ED952A3-9DEE-4E0D-A795-8FAA9FED15B2}"/>
                </a:ext>
              </a:extLst>
            </p:cNvPr>
            <p:cNvSpPr>
              <a:spLocks/>
            </p:cNvSpPr>
            <p:nvPr/>
          </p:nvSpPr>
          <p:spPr bwMode="auto">
            <a:xfrm>
              <a:off x="2373660" y="2207419"/>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4"/>
            </a:solidFill>
            <a:ln>
              <a:noFill/>
            </a:ln>
            <a:scene3d>
              <a:camera prst="perspectiveLeft">
                <a:rot lat="1500000" lon="900000" rev="0"/>
              </a:camera>
              <a:lightRig rig="balanced" dir="t"/>
            </a:scene3d>
            <a:sp3d extrusionH="254000">
              <a:bevelT w="0" h="0"/>
              <a:bevelB w="0" h="0"/>
              <a:extrusionClr>
                <a:schemeClr val="accent4"/>
              </a:extrusionClr>
            </a:sp3d>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sp>
          <p:nvSpPr>
            <p:cNvPr id="5" name="Freeform 11">
              <a:extLst>
                <a:ext uri="{FF2B5EF4-FFF2-40B4-BE49-F238E27FC236}">
                  <a16:creationId xmlns:a16="http://schemas.microsoft.com/office/drawing/2014/main" id="{9E122449-3E55-4CEE-8C62-1A7E308E8FD9}"/>
                </a:ext>
              </a:extLst>
            </p:cNvPr>
            <p:cNvSpPr>
              <a:spLocks/>
            </p:cNvSpPr>
            <p:nvPr/>
          </p:nvSpPr>
          <p:spPr bwMode="auto">
            <a:xfrm>
              <a:off x="2320702" y="2293144"/>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3"/>
            </a:solidFill>
            <a:ln>
              <a:noFill/>
            </a:ln>
            <a:scene3d>
              <a:camera prst="perspectiveLeft">
                <a:rot lat="1500000" lon="900000" rev="0"/>
              </a:camera>
              <a:lightRig rig="balanced" dir="t"/>
            </a:scene3d>
            <a:sp3d extrusionH="254000">
              <a:bevelT w="0" h="0"/>
              <a:bevelB w="0" h="0"/>
              <a:extrusionClr>
                <a:schemeClr val="accent3"/>
              </a:extrusionClr>
            </a:sp3d>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6" name="Freeform 11">
              <a:extLst>
                <a:ext uri="{FF2B5EF4-FFF2-40B4-BE49-F238E27FC236}">
                  <a16:creationId xmlns:a16="http://schemas.microsoft.com/office/drawing/2014/main" id="{8D87BAB8-F155-4812-94D9-E42043613CC1}"/>
                </a:ext>
              </a:extLst>
            </p:cNvPr>
            <p:cNvSpPr>
              <a:spLocks/>
            </p:cNvSpPr>
            <p:nvPr/>
          </p:nvSpPr>
          <p:spPr bwMode="auto">
            <a:xfrm>
              <a:off x="2261666" y="2380010"/>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2"/>
            </a:solidFill>
            <a:ln>
              <a:noFill/>
            </a:ln>
            <a:scene3d>
              <a:camera prst="perspectiveLeft">
                <a:rot lat="1500000" lon="900000" rev="0"/>
              </a:camera>
              <a:lightRig rig="balanced" dir="t"/>
            </a:scene3d>
            <a:sp3d extrusionH="254000">
              <a:bevelT w="0" h="0"/>
              <a:bevelB w="0" h="0"/>
              <a:extrusionClr>
                <a:schemeClr val="accent2"/>
              </a:extrusionClr>
            </a:sp3d>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7" name="Freeform 11">
              <a:extLst>
                <a:ext uri="{FF2B5EF4-FFF2-40B4-BE49-F238E27FC236}">
                  <a16:creationId xmlns:a16="http://schemas.microsoft.com/office/drawing/2014/main" id="{B182F9D1-267B-4E97-B581-282E58AE41A2}"/>
                </a:ext>
              </a:extLst>
            </p:cNvPr>
            <p:cNvSpPr>
              <a:spLocks/>
            </p:cNvSpPr>
            <p:nvPr/>
          </p:nvSpPr>
          <p:spPr bwMode="auto">
            <a:xfrm>
              <a:off x="2205261" y="2461543"/>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1"/>
            </a:solidFill>
            <a:ln>
              <a:noFill/>
            </a:ln>
            <a:scene3d>
              <a:camera prst="perspectiveLeft">
                <a:rot lat="1500000" lon="900000" rev="0"/>
              </a:camera>
              <a:lightRig rig="threePt" dir="t"/>
            </a:scene3d>
            <a:sp3d extrusionH="254000">
              <a:bevelT w="0" h="0"/>
              <a:extrusionClr>
                <a:schemeClr val="accent1"/>
              </a:extrusionClr>
            </a:sp3d>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grpSp>
      <p:grpSp>
        <p:nvGrpSpPr>
          <p:cNvPr id="8" name="그룹 7">
            <a:extLst>
              <a:ext uri="{FF2B5EF4-FFF2-40B4-BE49-F238E27FC236}">
                <a16:creationId xmlns:a16="http://schemas.microsoft.com/office/drawing/2014/main" id="{EA25F7E6-4FC4-4246-8461-F7974183A69D}"/>
              </a:ext>
            </a:extLst>
          </p:cNvPr>
          <p:cNvGrpSpPr/>
          <p:nvPr/>
        </p:nvGrpSpPr>
        <p:grpSpPr>
          <a:xfrm>
            <a:off x="5587970" y="1758656"/>
            <a:ext cx="5246148" cy="677878"/>
            <a:chOff x="6104805" y="2010509"/>
            <a:chExt cx="4094271" cy="677878"/>
          </a:xfrm>
        </p:grpSpPr>
        <p:sp>
          <p:nvSpPr>
            <p:cNvPr id="9" name="TextBox 8">
              <a:extLst>
                <a:ext uri="{FF2B5EF4-FFF2-40B4-BE49-F238E27FC236}">
                  <a16:creationId xmlns:a16="http://schemas.microsoft.com/office/drawing/2014/main" id="{BA61E824-6E38-43DD-AB76-98261117D22D}"/>
                </a:ext>
              </a:extLst>
            </p:cNvPr>
            <p:cNvSpPr txBox="1"/>
            <p:nvPr/>
          </p:nvSpPr>
          <p:spPr>
            <a:xfrm>
              <a:off x="6109889" y="2226722"/>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C21C92D1-A48D-474D-8ECB-B319BFF558F6}"/>
                </a:ext>
              </a:extLst>
            </p:cNvPr>
            <p:cNvSpPr txBox="1"/>
            <p:nvPr/>
          </p:nvSpPr>
          <p:spPr>
            <a:xfrm>
              <a:off x="6104805" y="2010509"/>
              <a:ext cx="4094271"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11" name="TextBox 10">
            <a:extLst>
              <a:ext uri="{FF2B5EF4-FFF2-40B4-BE49-F238E27FC236}">
                <a16:creationId xmlns:a16="http://schemas.microsoft.com/office/drawing/2014/main" id="{708B121F-7323-4DF9-932B-09A5D28A4A57}"/>
              </a:ext>
            </a:extLst>
          </p:cNvPr>
          <p:cNvSpPr txBox="1"/>
          <p:nvPr/>
        </p:nvSpPr>
        <p:spPr>
          <a:xfrm>
            <a:off x="10846786" y="1590235"/>
            <a:ext cx="964679" cy="830997"/>
          </a:xfrm>
          <a:prstGeom prst="rect">
            <a:avLst/>
          </a:prstGeom>
          <a:noFill/>
        </p:spPr>
        <p:txBody>
          <a:bodyPr wrap="square" tIns="0" bIns="0" rtlCol="0" anchor="ctr">
            <a:spAutoFit/>
          </a:bodyPr>
          <a:lstStyle/>
          <a:p>
            <a:pPr algn="r" rtl="1"/>
            <a:r>
              <a:rPr lang="en-US" altLang="ko-KR" sz="5400" dirty="0">
                <a:solidFill>
                  <a:schemeClr val="accent1"/>
                </a:solidFill>
                <a:cs typeface="B Nazanin" panose="00000700000000000000" pitchFamily="2" charset="-78"/>
              </a:rPr>
              <a:t>01</a:t>
            </a:r>
          </a:p>
        </p:txBody>
      </p:sp>
      <p:grpSp>
        <p:nvGrpSpPr>
          <p:cNvPr id="12" name="그룹 5">
            <a:extLst>
              <a:ext uri="{FF2B5EF4-FFF2-40B4-BE49-F238E27FC236}">
                <a16:creationId xmlns:a16="http://schemas.microsoft.com/office/drawing/2014/main" id="{AAA75684-0C35-4490-9FB6-CD0F836ED54E}"/>
              </a:ext>
            </a:extLst>
          </p:cNvPr>
          <p:cNvGrpSpPr/>
          <p:nvPr/>
        </p:nvGrpSpPr>
        <p:grpSpPr>
          <a:xfrm>
            <a:off x="5667186" y="2904329"/>
            <a:ext cx="5166932" cy="677878"/>
            <a:chOff x="6104806" y="2944738"/>
            <a:chExt cx="4032448" cy="677878"/>
          </a:xfrm>
        </p:grpSpPr>
        <p:sp>
          <p:nvSpPr>
            <p:cNvPr id="13" name="TextBox 12">
              <a:extLst>
                <a:ext uri="{FF2B5EF4-FFF2-40B4-BE49-F238E27FC236}">
                  <a16:creationId xmlns:a16="http://schemas.microsoft.com/office/drawing/2014/main" id="{B9C186BC-5562-415A-AF37-6735F6E8D48E}"/>
                </a:ext>
              </a:extLst>
            </p:cNvPr>
            <p:cNvSpPr txBox="1"/>
            <p:nvPr/>
          </p:nvSpPr>
          <p:spPr>
            <a:xfrm>
              <a:off x="6109889" y="3160951"/>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158F6627-EDD2-444F-AE0D-E6F4002CD970}"/>
                </a:ext>
              </a:extLst>
            </p:cNvPr>
            <p:cNvSpPr txBox="1"/>
            <p:nvPr/>
          </p:nvSpPr>
          <p:spPr>
            <a:xfrm>
              <a:off x="6104806" y="2944738"/>
              <a:ext cx="4032448"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15" name="TextBox 14">
            <a:extLst>
              <a:ext uri="{FF2B5EF4-FFF2-40B4-BE49-F238E27FC236}">
                <a16:creationId xmlns:a16="http://schemas.microsoft.com/office/drawing/2014/main" id="{A92937C3-4A0B-4935-8735-11E4A316F243}"/>
              </a:ext>
            </a:extLst>
          </p:cNvPr>
          <p:cNvSpPr txBox="1"/>
          <p:nvPr/>
        </p:nvSpPr>
        <p:spPr>
          <a:xfrm>
            <a:off x="10846786" y="2735289"/>
            <a:ext cx="964679" cy="830997"/>
          </a:xfrm>
          <a:prstGeom prst="rect">
            <a:avLst/>
          </a:prstGeom>
          <a:noFill/>
        </p:spPr>
        <p:txBody>
          <a:bodyPr wrap="square" tIns="0" bIns="0" rtlCol="0" anchor="ctr">
            <a:spAutoFit/>
          </a:bodyPr>
          <a:lstStyle/>
          <a:p>
            <a:pPr algn="r" rtl="1"/>
            <a:r>
              <a:rPr lang="en-US" altLang="ko-KR" sz="5400" dirty="0">
                <a:solidFill>
                  <a:schemeClr val="accent2"/>
                </a:solidFill>
                <a:cs typeface="B Nazanin" panose="00000700000000000000" pitchFamily="2" charset="-78"/>
              </a:rPr>
              <a:t>02</a:t>
            </a:r>
          </a:p>
        </p:txBody>
      </p:sp>
      <p:grpSp>
        <p:nvGrpSpPr>
          <p:cNvPr id="16" name="그룹 4">
            <a:extLst>
              <a:ext uri="{FF2B5EF4-FFF2-40B4-BE49-F238E27FC236}">
                <a16:creationId xmlns:a16="http://schemas.microsoft.com/office/drawing/2014/main" id="{BDC416A0-4C81-4F52-A90B-76F6DA00D15F}"/>
              </a:ext>
            </a:extLst>
          </p:cNvPr>
          <p:cNvGrpSpPr/>
          <p:nvPr/>
        </p:nvGrpSpPr>
        <p:grpSpPr>
          <a:xfrm>
            <a:off x="5627578" y="4061003"/>
            <a:ext cx="5166932" cy="677878"/>
            <a:chOff x="6104806" y="3882717"/>
            <a:chExt cx="4032448" cy="677878"/>
          </a:xfrm>
        </p:grpSpPr>
        <p:sp>
          <p:nvSpPr>
            <p:cNvPr id="17" name="TextBox 16">
              <a:extLst>
                <a:ext uri="{FF2B5EF4-FFF2-40B4-BE49-F238E27FC236}">
                  <a16:creationId xmlns:a16="http://schemas.microsoft.com/office/drawing/2014/main" id="{C66304BB-79B0-46F7-9ACC-C682C92A4C36}"/>
                </a:ext>
              </a:extLst>
            </p:cNvPr>
            <p:cNvSpPr txBox="1"/>
            <p:nvPr/>
          </p:nvSpPr>
          <p:spPr>
            <a:xfrm>
              <a:off x="6109889" y="4098930"/>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52A6D667-DDBB-4896-A157-DA45267CE610}"/>
                </a:ext>
              </a:extLst>
            </p:cNvPr>
            <p:cNvSpPr txBox="1"/>
            <p:nvPr/>
          </p:nvSpPr>
          <p:spPr>
            <a:xfrm>
              <a:off x="6104806" y="3882717"/>
              <a:ext cx="4032448"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19" name="TextBox 18">
            <a:extLst>
              <a:ext uri="{FF2B5EF4-FFF2-40B4-BE49-F238E27FC236}">
                <a16:creationId xmlns:a16="http://schemas.microsoft.com/office/drawing/2014/main" id="{5414A524-EB36-479F-AD86-814D4F688061}"/>
              </a:ext>
            </a:extLst>
          </p:cNvPr>
          <p:cNvSpPr txBox="1"/>
          <p:nvPr/>
        </p:nvSpPr>
        <p:spPr>
          <a:xfrm>
            <a:off x="10846786" y="3880341"/>
            <a:ext cx="964679" cy="830997"/>
          </a:xfrm>
          <a:prstGeom prst="rect">
            <a:avLst/>
          </a:prstGeom>
          <a:noFill/>
        </p:spPr>
        <p:txBody>
          <a:bodyPr wrap="square" tIns="0" bIns="0" rtlCol="0" anchor="ctr">
            <a:spAutoFit/>
          </a:bodyPr>
          <a:lstStyle/>
          <a:p>
            <a:pPr algn="r" rtl="1"/>
            <a:r>
              <a:rPr lang="en-US" altLang="ko-KR" sz="5400" dirty="0">
                <a:solidFill>
                  <a:schemeClr val="accent3"/>
                </a:solidFill>
                <a:cs typeface="B Nazanin" panose="00000700000000000000" pitchFamily="2" charset="-78"/>
              </a:rPr>
              <a:t>03</a:t>
            </a:r>
          </a:p>
        </p:txBody>
      </p:sp>
      <p:grpSp>
        <p:nvGrpSpPr>
          <p:cNvPr id="20" name="그룹 3">
            <a:extLst>
              <a:ext uri="{FF2B5EF4-FFF2-40B4-BE49-F238E27FC236}">
                <a16:creationId xmlns:a16="http://schemas.microsoft.com/office/drawing/2014/main" id="{4F2B4956-D16D-4488-A8CD-43EF894D486D}"/>
              </a:ext>
            </a:extLst>
          </p:cNvPr>
          <p:cNvGrpSpPr/>
          <p:nvPr/>
        </p:nvGrpSpPr>
        <p:grpSpPr>
          <a:xfrm>
            <a:off x="5582369" y="5140982"/>
            <a:ext cx="5166932" cy="677878"/>
            <a:chOff x="6104806" y="4820696"/>
            <a:chExt cx="4032448" cy="677878"/>
          </a:xfrm>
        </p:grpSpPr>
        <p:sp>
          <p:nvSpPr>
            <p:cNvPr id="21" name="TextBox 20">
              <a:extLst>
                <a:ext uri="{FF2B5EF4-FFF2-40B4-BE49-F238E27FC236}">
                  <a16:creationId xmlns:a16="http://schemas.microsoft.com/office/drawing/2014/main" id="{0686FB74-96DC-482F-8C14-34F219BC4F45}"/>
                </a:ext>
              </a:extLst>
            </p:cNvPr>
            <p:cNvSpPr txBox="1"/>
            <p:nvPr/>
          </p:nvSpPr>
          <p:spPr>
            <a:xfrm>
              <a:off x="6109889" y="5036909"/>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AE682765-42D1-4AED-BF77-C71E6184D640}"/>
                </a:ext>
              </a:extLst>
            </p:cNvPr>
            <p:cNvSpPr txBox="1"/>
            <p:nvPr/>
          </p:nvSpPr>
          <p:spPr>
            <a:xfrm>
              <a:off x="6104806" y="4820696"/>
              <a:ext cx="4032448"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23" name="TextBox 22">
            <a:extLst>
              <a:ext uri="{FF2B5EF4-FFF2-40B4-BE49-F238E27FC236}">
                <a16:creationId xmlns:a16="http://schemas.microsoft.com/office/drawing/2014/main" id="{2A895E50-A395-44EE-B50F-5C2A12B773DF}"/>
              </a:ext>
            </a:extLst>
          </p:cNvPr>
          <p:cNvSpPr txBox="1"/>
          <p:nvPr/>
        </p:nvSpPr>
        <p:spPr>
          <a:xfrm>
            <a:off x="10846786" y="5025395"/>
            <a:ext cx="964679" cy="830997"/>
          </a:xfrm>
          <a:prstGeom prst="rect">
            <a:avLst/>
          </a:prstGeom>
          <a:noFill/>
        </p:spPr>
        <p:txBody>
          <a:bodyPr wrap="square" tIns="0" bIns="0" rtlCol="0" anchor="ctr">
            <a:spAutoFit/>
          </a:bodyPr>
          <a:lstStyle/>
          <a:p>
            <a:pPr algn="r" rtl="1"/>
            <a:r>
              <a:rPr lang="en-US" altLang="ko-KR" sz="5400" dirty="0">
                <a:solidFill>
                  <a:schemeClr val="accent4"/>
                </a:solidFill>
                <a:cs typeface="B Nazanin" panose="00000700000000000000" pitchFamily="2" charset="-78"/>
              </a:rPr>
              <a:t>04</a:t>
            </a:r>
          </a:p>
        </p:txBody>
      </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1A57699E-1277-481F-B4CB-4682DEDE663A}"/>
              </a:ext>
            </a:extLst>
          </p:cNvPr>
          <p:cNvSpPr/>
          <p:nvPr/>
        </p:nvSpPr>
        <p:spPr>
          <a:xfrm>
            <a:off x="906228" y="4156085"/>
            <a:ext cx="3312000" cy="1872208"/>
          </a:xfrm>
          <a:prstGeom prst="rect">
            <a:avLst/>
          </a:prstGeom>
          <a:solidFill>
            <a:schemeClr val="bg1"/>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4" name="Rectangle 3">
            <a:extLst>
              <a:ext uri="{FF2B5EF4-FFF2-40B4-BE49-F238E27FC236}">
                <a16:creationId xmlns:a16="http://schemas.microsoft.com/office/drawing/2014/main" id="{6B457EBF-AACC-4302-AADF-882E5A3ABE13}"/>
              </a:ext>
            </a:extLst>
          </p:cNvPr>
          <p:cNvSpPr/>
          <p:nvPr/>
        </p:nvSpPr>
        <p:spPr>
          <a:xfrm>
            <a:off x="7963846" y="4156085"/>
            <a:ext cx="3312000" cy="1872208"/>
          </a:xfrm>
          <a:prstGeom prst="rect">
            <a:avLst/>
          </a:prstGeom>
          <a:solidFill>
            <a:schemeClr val="bg1"/>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4">
            <a:extLst>
              <a:ext uri="{FF2B5EF4-FFF2-40B4-BE49-F238E27FC236}">
                <a16:creationId xmlns:a16="http://schemas.microsoft.com/office/drawing/2014/main" id="{6A5BD6F0-3256-465E-95BC-47333E00485F}"/>
              </a:ext>
            </a:extLst>
          </p:cNvPr>
          <p:cNvSpPr/>
          <p:nvPr/>
        </p:nvSpPr>
        <p:spPr>
          <a:xfrm>
            <a:off x="4435037" y="4156085"/>
            <a:ext cx="3312000" cy="18722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6" name="TextBox 5">
            <a:extLst>
              <a:ext uri="{FF2B5EF4-FFF2-40B4-BE49-F238E27FC236}">
                <a16:creationId xmlns:a16="http://schemas.microsoft.com/office/drawing/2014/main" id="{E14A4ECF-DEA8-49E7-84FC-7AC549E2387C}"/>
              </a:ext>
            </a:extLst>
          </p:cNvPr>
          <p:cNvSpPr txBox="1"/>
          <p:nvPr/>
        </p:nvSpPr>
        <p:spPr>
          <a:xfrm>
            <a:off x="8521978" y="4982082"/>
            <a:ext cx="2195736"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ACFECE28-E404-414D-B4AD-48AD6F46AC46}"/>
              </a:ext>
            </a:extLst>
          </p:cNvPr>
          <p:cNvSpPr txBox="1"/>
          <p:nvPr/>
        </p:nvSpPr>
        <p:spPr>
          <a:xfrm>
            <a:off x="1464360" y="4982082"/>
            <a:ext cx="2195736"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nvGrpSpPr>
          <p:cNvPr id="8" name="Group 7">
            <a:extLst>
              <a:ext uri="{FF2B5EF4-FFF2-40B4-BE49-F238E27FC236}">
                <a16:creationId xmlns:a16="http://schemas.microsoft.com/office/drawing/2014/main" id="{C02C110A-DA2F-43F1-ACCF-24005D4E7DCD}"/>
              </a:ext>
            </a:extLst>
          </p:cNvPr>
          <p:cNvGrpSpPr/>
          <p:nvPr/>
        </p:nvGrpSpPr>
        <p:grpSpPr>
          <a:xfrm>
            <a:off x="4776360" y="4443071"/>
            <a:ext cx="2629354" cy="928911"/>
            <a:chOff x="3366344" y="4442564"/>
            <a:chExt cx="2411760" cy="928911"/>
          </a:xfrm>
        </p:grpSpPr>
        <p:sp>
          <p:nvSpPr>
            <p:cNvPr id="9" name="TextBox 8">
              <a:extLst>
                <a:ext uri="{FF2B5EF4-FFF2-40B4-BE49-F238E27FC236}">
                  <a16:creationId xmlns:a16="http://schemas.microsoft.com/office/drawing/2014/main" id="{93AD2DBF-8D51-42CA-8B10-2BFB423855AF}"/>
                </a:ext>
              </a:extLst>
            </p:cNvPr>
            <p:cNvSpPr txBox="1"/>
            <p:nvPr/>
          </p:nvSpPr>
          <p:spPr>
            <a:xfrm>
              <a:off x="3366344" y="4725144"/>
              <a:ext cx="2411760"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3EC026C2-53B5-4F18-9908-EFA59EC726ED}"/>
                </a:ext>
              </a:extLst>
            </p:cNvPr>
            <p:cNvSpPr txBox="1"/>
            <p:nvPr/>
          </p:nvSpPr>
          <p:spPr>
            <a:xfrm>
              <a:off x="3366344" y="4442564"/>
              <a:ext cx="2411760"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grpSp>
      <p:graphicFrame>
        <p:nvGraphicFramePr>
          <p:cNvPr id="11" name="차트 8">
            <a:extLst>
              <a:ext uri="{FF2B5EF4-FFF2-40B4-BE49-F238E27FC236}">
                <a16:creationId xmlns:a16="http://schemas.microsoft.com/office/drawing/2014/main" id="{81305CE5-AEAA-44D8-9B83-81DF0FBD83CE}"/>
              </a:ext>
            </a:extLst>
          </p:cNvPr>
          <p:cNvGraphicFramePr/>
          <p:nvPr>
            <p:extLst>
              <p:ext uri="{D42A27DB-BD31-4B8C-83A1-F6EECF244321}">
                <p14:modId xmlns:p14="http://schemas.microsoft.com/office/powerpoint/2010/main" val="649075419"/>
              </p:ext>
            </p:extLst>
          </p:nvPr>
        </p:nvGraphicFramePr>
        <p:xfrm>
          <a:off x="906228" y="1679330"/>
          <a:ext cx="10488603" cy="2328778"/>
        </p:xfrm>
        <a:graphic>
          <a:graphicData uri="http://schemas.openxmlformats.org/drawingml/2006/chart">
            <c:chart xmlns:c="http://schemas.openxmlformats.org/drawingml/2006/chart" xmlns:r="http://schemas.openxmlformats.org/officeDocument/2006/relationships" r:id="rId2"/>
          </a:graphicData>
        </a:graphic>
      </p:graphicFrame>
      <p:sp>
        <p:nvSpPr>
          <p:cNvPr id="12" name="Rounded Rectangle 25">
            <a:extLst>
              <a:ext uri="{FF2B5EF4-FFF2-40B4-BE49-F238E27FC236}">
                <a16:creationId xmlns:a16="http://schemas.microsoft.com/office/drawing/2014/main" id="{950C5A6A-FAE6-41C8-B115-889AFC950491}"/>
              </a:ext>
            </a:extLst>
          </p:cNvPr>
          <p:cNvSpPr/>
          <p:nvPr/>
        </p:nvSpPr>
        <p:spPr>
          <a:xfrm>
            <a:off x="9413762" y="4430540"/>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3" name="Freeform 53">
            <a:extLst>
              <a:ext uri="{FF2B5EF4-FFF2-40B4-BE49-F238E27FC236}">
                <a16:creationId xmlns:a16="http://schemas.microsoft.com/office/drawing/2014/main" id="{5B88623F-910E-4943-923C-916D248FE13B}"/>
              </a:ext>
            </a:extLst>
          </p:cNvPr>
          <p:cNvSpPr/>
          <p:nvPr/>
        </p:nvSpPr>
        <p:spPr>
          <a:xfrm>
            <a:off x="2371494" y="4374414"/>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E735D7F6-444D-4B08-A3F1-22518B8D2392}"/>
              </a:ext>
            </a:extLst>
          </p:cNvPr>
          <p:cNvSpPr/>
          <p:nvPr/>
        </p:nvSpPr>
        <p:spPr>
          <a:xfrm>
            <a:off x="6620608" y="1740877"/>
            <a:ext cx="5571391" cy="1442070"/>
          </a:xfrm>
          <a:prstGeom prst="roundRect">
            <a:avLst>
              <a:gd name="adj" fmla="val 0"/>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TextBox 7">
            <a:extLst>
              <a:ext uri="{FF2B5EF4-FFF2-40B4-BE49-F238E27FC236}">
                <a16:creationId xmlns:a16="http://schemas.microsoft.com/office/drawing/2014/main" id="{5CF5BDA4-10C7-46A6-AC30-523A3FC438AC}"/>
              </a:ext>
            </a:extLst>
          </p:cNvPr>
          <p:cNvSpPr txBox="1"/>
          <p:nvPr/>
        </p:nvSpPr>
        <p:spPr>
          <a:xfrm>
            <a:off x="6924037" y="1846515"/>
            <a:ext cx="4777152" cy="830997"/>
          </a:xfrm>
          <a:prstGeom prst="rect">
            <a:avLst/>
          </a:prstGeom>
          <a:noFill/>
        </p:spPr>
        <p:txBody>
          <a:bodyPr wrap="square" rtlCol="0" anchor="ctr">
            <a:spAutoFit/>
          </a:bodyPr>
          <a:lstStyle/>
          <a:p>
            <a:pPr algn="r" rtl="1"/>
            <a:r>
              <a:rPr lang="fa-IR" altLang="ko-KR" sz="4800" b="1" dirty="0">
                <a:solidFill>
                  <a:schemeClr val="bg1"/>
                </a:solidFill>
                <a:latin typeface="+mj-lt"/>
                <a:cs typeface="B Nazanin" panose="00000700000000000000" pitchFamily="2" charset="-78"/>
              </a:rPr>
              <a:t>شکستن بخش</a:t>
            </a:r>
            <a:endParaRPr lang="ko-KR" altLang="en-US" sz="4800" b="1"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6944186" y="2609599"/>
            <a:ext cx="4777096" cy="379656"/>
          </a:xfrm>
          <a:prstGeom prst="rect">
            <a:avLst/>
          </a:prstGeom>
          <a:noFill/>
        </p:spPr>
        <p:txBody>
          <a:bodyPr wrap="square" rtlCol="0" anchor="ctr">
            <a:spAutoFit/>
          </a:bodyPr>
          <a:lstStyle/>
          <a:p>
            <a:pPr algn="r" rtl="1"/>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20111186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a:extLst>
              <a:ext uri="{FF2B5EF4-FFF2-40B4-BE49-F238E27FC236}">
                <a16:creationId xmlns:a16="http://schemas.microsoft.com/office/drawing/2014/main" id="{6A6A76CD-3DE5-35EE-ACCF-3125C4BEB432}"/>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p:blipFill>
        <p:spPr>
          <a:xfrm>
            <a:off x="4056001" y="3345043"/>
            <a:ext cx="4068000" cy="3429000"/>
          </a:xfrm>
        </p:spPr>
      </p:pic>
      <p:sp>
        <p:nvSpPr>
          <p:cNvPr id="6" name="TextBox 5">
            <a:extLst>
              <a:ext uri="{FF2B5EF4-FFF2-40B4-BE49-F238E27FC236}">
                <a16:creationId xmlns:a16="http://schemas.microsoft.com/office/drawing/2014/main" id="{FC4B71FF-4D1E-41CA-922A-EE42D43F185A}"/>
              </a:ext>
            </a:extLst>
          </p:cNvPr>
          <p:cNvSpPr txBox="1"/>
          <p:nvPr/>
        </p:nvSpPr>
        <p:spPr>
          <a:xfrm>
            <a:off x="8357275" y="1927673"/>
            <a:ext cx="3282276" cy="4912883"/>
          </a:xfrm>
          <a:prstGeom prst="rect">
            <a:avLst/>
          </a:prstGeom>
          <a:noFill/>
        </p:spPr>
        <p:txBody>
          <a:bodyPr wrap="square" rtlCol="0">
            <a:spAutoFit/>
          </a:bodyPr>
          <a:lstStyle/>
          <a:p>
            <a:pPr algn="r" rtl="1">
              <a:lnSpc>
                <a:spcPct val="150000"/>
              </a:lnSpc>
            </a:pPr>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a:t>
            </a:r>
            <a:endParaRPr lang="ko-KR" altLang="en-US" sz="14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EE6B10A-122D-4465-BD09-5B960EC1FCA7}"/>
              </a:ext>
            </a:extLst>
          </p:cNvPr>
          <p:cNvSpPr txBox="1"/>
          <p:nvPr/>
        </p:nvSpPr>
        <p:spPr>
          <a:xfrm>
            <a:off x="8800788" y="881533"/>
            <a:ext cx="2838761" cy="830997"/>
          </a:xfrm>
          <a:prstGeom prst="rect">
            <a:avLst/>
          </a:prstGeom>
          <a:noFill/>
        </p:spPr>
        <p:txBody>
          <a:bodyPr wrap="square" rtlCol="0">
            <a:spAutoFit/>
          </a:bodyPr>
          <a:lstStyle/>
          <a:p>
            <a:pPr algn="r" rtl="1"/>
            <a:r>
              <a:rPr lang="fa-IR" altLang="ko-KR" sz="1600" b="1" dirty="0">
                <a:solidFill>
                  <a:schemeClr val="accent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600" b="1" dirty="0">
              <a:solidFill>
                <a:schemeClr val="accent1"/>
              </a:solidFill>
              <a:cs typeface="B Nazanin" panose="00000700000000000000" pitchFamily="2" charset="-78"/>
            </a:endParaRPr>
          </a:p>
        </p:txBody>
      </p:sp>
      <p:sp>
        <p:nvSpPr>
          <p:cNvPr id="5" name="Text Placeholder 3">
            <a:extLst>
              <a:ext uri="{FF2B5EF4-FFF2-40B4-BE49-F238E27FC236}">
                <a16:creationId xmlns:a16="http://schemas.microsoft.com/office/drawing/2014/main" id="{962DD6A9-C34A-48FE-ADF4-DB70B4922D87}"/>
              </a:ext>
            </a:extLst>
          </p:cNvPr>
          <p:cNvSpPr txBox="1">
            <a:spLocks/>
          </p:cNvSpPr>
          <p:nvPr/>
        </p:nvSpPr>
        <p:spPr>
          <a:xfrm>
            <a:off x="3346916" y="967460"/>
            <a:ext cx="3026672" cy="663082"/>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lnSpc>
                <a:spcPct val="110000"/>
              </a:lnSpc>
            </a:pPr>
            <a:r>
              <a:rPr lang="fa-IR" altLang="ko-KR" sz="3600" dirty="0">
                <a:solidFill>
                  <a:schemeClr val="accent1"/>
                </a:solidFill>
                <a:latin typeface="+mj-lt"/>
                <a:cs typeface="B Nazanin" panose="00000700000000000000" pitchFamily="2" charset="-78"/>
              </a:rPr>
              <a:t>نمونه کارها</a:t>
            </a:r>
            <a:endParaRPr lang="en-US" altLang="ko-KR" sz="3600" dirty="0">
              <a:solidFill>
                <a:schemeClr val="accent1"/>
              </a:solidFill>
              <a:latin typeface="+mj-lt"/>
              <a:cs typeface="B Nazanin" panose="00000700000000000000" pitchFamily="2" charset="-78"/>
            </a:endParaRPr>
          </a:p>
        </p:txBody>
      </p:sp>
      <p:sp>
        <p:nvSpPr>
          <p:cNvPr id="16" name="TextBox 15">
            <a:extLst>
              <a:ext uri="{FF2B5EF4-FFF2-40B4-BE49-F238E27FC236}">
                <a16:creationId xmlns:a16="http://schemas.microsoft.com/office/drawing/2014/main" id="{3828715A-2EEF-45F6-BBBC-40C929BD0A54}"/>
              </a:ext>
            </a:extLst>
          </p:cNvPr>
          <p:cNvSpPr txBox="1"/>
          <p:nvPr/>
        </p:nvSpPr>
        <p:spPr>
          <a:xfrm>
            <a:off x="3346916" y="1630542"/>
            <a:ext cx="2635530" cy="830997"/>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نمونه کارها مدرن طراحی شده است</a:t>
            </a:r>
            <a:endParaRPr lang="en-US" altLang="ko-KR" sz="2400" b="1" dirty="0">
              <a:solidFill>
                <a:schemeClr val="tx1">
                  <a:lumMod val="75000"/>
                  <a:lumOff val="25000"/>
                </a:schemeClr>
              </a:solidFill>
              <a:cs typeface="B Nazanin" panose="00000700000000000000" pitchFamily="2" charset="-78"/>
            </a:endParaRPr>
          </a:p>
        </p:txBody>
      </p:sp>
      <p:sp>
        <p:nvSpPr>
          <p:cNvPr id="4" name="Text Placeholder 3">
            <a:extLst>
              <a:ext uri="{FF2B5EF4-FFF2-40B4-BE49-F238E27FC236}">
                <a16:creationId xmlns:a16="http://schemas.microsoft.com/office/drawing/2014/main" id="{2251DCE7-88F2-4049-A7C8-4FD30C3EF0C7}"/>
              </a:ext>
            </a:extLst>
          </p:cNvPr>
          <p:cNvSpPr txBox="1">
            <a:spLocks/>
          </p:cNvSpPr>
          <p:nvPr/>
        </p:nvSpPr>
        <p:spPr>
          <a:xfrm>
            <a:off x="773009" y="4176039"/>
            <a:ext cx="3026672" cy="663082"/>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a:lnSpc>
                <a:spcPct val="110000"/>
              </a:lnSpc>
            </a:pPr>
            <a:r>
              <a:rPr lang="fa-IR" altLang="ko-KR" sz="3600" dirty="0">
                <a:solidFill>
                  <a:schemeClr val="accent2"/>
                </a:solidFill>
                <a:latin typeface="+mj-lt"/>
                <a:cs typeface="B Nazanin" panose="00000700000000000000" pitchFamily="2" charset="-78"/>
              </a:rPr>
              <a:t>نمونه کارها</a:t>
            </a:r>
            <a:endParaRPr lang="en-US" altLang="ko-KR" sz="3600" dirty="0">
              <a:solidFill>
                <a:schemeClr val="bg1"/>
              </a:solidFill>
              <a:latin typeface="+mj-lt"/>
              <a:cs typeface="B Nazanin" panose="00000700000000000000" pitchFamily="2" charset="-78"/>
            </a:endParaRPr>
          </a:p>
        </p:txBody>
      </p:sp>
      <p:sp>
        <p:nvSpPr>
          <p:cNvPr id="18" name="TextBox 17">
            <a:extLst>
              <a:ext uri="{FF2B5EF4-FFF2-40B4-BE49-F238E27FC236}">
                <a16:creationId xmlns:a16="http://schemas.microsoft.com/office/drawing/2014/main" id="{B1527735-47A5-486C-A1A8-E1896483B5A8}"/>
              </a:ext>
            </a:extLst>
          </p:cNvPr>
          <p:cNvSpPr txBox="1"/>
          <p:nvPr/>
        </p:nvSpPr>
        <p:spPr>
          <a:xfrm>
            <a:off x="1164151" y="5059543"/>
            <a:ext cx="2635530" cy="830997"/>
          </a:xfrm>
          <a:prstGeom prst="rect">
            <a:avLst/>
          </a:prstGeom>
          <a:noFill/>
        </p:spPr>
        <p:txBody>
          <a:bodyPr wrap="square" rtlCol="0">
            <a:spAutoFit/>
          </a:bodyPr>
          <a:lstStyle/>
          <a:p>
            <a:pPr algn="r"/>
            <a:r>
              <a:rPr lang="fa-IR" altLang="ko-KR" sz="2400" b="1" dirty="0">
                <a:solidFill>
                  <a:schemeClr val="tx1">
                    <a:lumMod val="75000"/>
                    <a:lumOff val="25000"/>
                  </a:schemeClr>
                </a:solidFill>
                <a:cs typeface="B Nazanin" panose="00000700000000000000" pitchFamily="2" charset="-78"/>
              </a:rPr>
              <a:t>نمونه کارها مدرن طراحی شده است</a:t>
            </a:r>
            <a:endParaRPr lang="en-US" altLang="ko-KR" sz="2400" b="1" dirty="0">
              <a:solidFill>
                <a:schemeClr val="bg1"/>
              </a:solidFill>
              <a:cs typeface="B Nazanin" panose="00000700000000000000" pitchFamily="2" charset="-78"/>
            </a:endParaRPr>
          </a:p>
        </p:txBody>
      </p:sp>
      <p:pic>
        <p:nvPicPr>
          <p:cNvPr id="23" name="Picture Placeholder 22">
            <a:extLst>
              <a:ext uri="{FF2B5EF4-FFF2-40B4-BE49-F238E27FC236}">
                <a16:creationId xmlns:a16="http://schemas.microsoft.com/office/drawing/2014/main" id="{9C6966AD-BBE5-2128-0308-D4A43CA3C9B8}"/>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29314288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46">
            <a:extLst>
              <a:ext uri="{FF2B5EF4-FFF2-40B4-BE49-F238E27FC236}">
                <a16:creationId xmlns:a16="http://schemas.microsoft.com/office/drawing/2014/main" id="{BE20E4B9-67EF-49AC-B76F-ACC1A03C69E7}"/>
              </a:ext>
            </a:extLst>
          </p:cNvPr>
          <p:cNvSpPr/>
          <p:nvPr/>
        </p:nvSpPr>
        <p:spPr>
          <a:xfrm rot="18900000">
            <a:off x="1036514" y="1786842"/>
            <a:ext cx="469554" cy="469554"/>
          </a:xfrm>
          <a:prstGeom prst="roundRect">
            <a:avLst>
              <a:gd name="adj" fmla="val 1561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ounded Rectangle 47">
            <a:extLst>
              <a:ext uri="{FF2B5EF4-FFF2-40B4-BE49-F238E27FC236}">
                <a16:creationId xmlns:a16="http://schemas.microsoft.com/office/drawing/2014/main" id="{17AE30B6-F8FF-4F8A-AB7F-E61F27FF07FE}"/>
              </a:ext>
            </a:extLst>
          </p:cNvPr>
          <p:cNvSpPr/>
          <p:nvPr/>
        </p:nvSpPr>
        <p:spPr>
          <a:xfrm rot="18900000">
            <a:off x="1036514" y="2930198"/>
            <a:ext cx="469554" cy="469554"/>
          </a:xfrm>
          <a:prstGeom prst="roundRect">
            <a:avLst>
              <a:gd name="adj" fmla="val 156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ounded Rectangle 48">
            <a:extLst>
              <a:ext uri="{FF2B5EF4-FFF2-40B4-BE49-F238E27FC236}">
                <a16:creationId xmlns:a16="http://schemas.microsoft.com/office/drawing/2014/main" id="{9C0DD38F-0AB7-41EB-A898-D12A2FF3C850}"/>
              </a:ext>
            </a:extLst>
          </p:cNvPr>
          <p:cNvSpPr/>
          <p:nvPr/>
        </p:nvSpPr>
        <p:spPr>
          <a:xfrm rot="18900000">
            <a:off x="10660238" y="2469604"/>
            <a:ext cx="469554" cy="469554"/>
          </a:xfrm>
          <a:prstGeom prst="roundRect">
            <a:avLst>
              <a:gd name="adj" fmla="val 1561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ounded Rectangle 49">
            <a:extLst>
              <a:ext uri="{FF2B5EF4-FFF2-40B4-BE49-F238E27FC236}">
                <a16:creationId xmlns:a16="http://schemas.microsoft.com/office/drawing/2014/main" id="{C784B5A1-043D-41D8-A935-271607674935}"/>
              </a:ext>
            </a:extLst>
          </p:cNvPr>
          <p:cNvSpPr/>
          <p:nvPr/>
        </p:nvSpPr>
        <p:spPr>
          <a:xfrm rot="18900000">
            <a:off x="10664978" y="3613808"/>
            <a:ext cx="469554" cy="469554"/>
          </a:xfrm>
          <a:prstGeom prst="roundRect">
            <a:avLst>
              <a:gd name="adj" fmla="val 1561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7" name="Group 6">
            <a:extLst>
              <a:ext uri="{FF2B5EF4-FFF2-40B4-BE49-F238E27FC236}">
                <a16:creationId xmlns:a16="http://schemas.microsoft.com/office/drawing/2014/main" id="{70DBF5EF-7116-4B70-A3A8-7B004B638664}"/>
              </a:ext>
            </a:extLst>
          </p:cNvPr>
          <p:cNvGrpSpPr/>
          <p:nvPr/>
        </p:nvGrpSpPr>
        <p:grpSpPr>
          <a:xfrm>
            <a:off x="3833688" y="3421474"/>
            <a:ext cx="4177822" cy="4215293"/>
            <a:chOff x="2766426" y="4276952"/>
            <a:chExt cx="3747822" cy="3781436"/>
          </a:xfrm>
        </p:grpSpPr>
        <p:sp>
          <p:nvSpPr>
            <p:cNvPr id="8" name="Pie 4">
              <a:extLst>
                <a:ext uri="{FF2B5EF4-FFF2-40B4-BE49-F238E27FC236}">
                  <a16:creationId xmlns:a16="http://schemas.microsoft.com/office/drawing/2014/main" id="{DC92F74A-FFF1-48A9-B07C-4E1B68A2FCCD}"/>
                </a:ext>
              </a:extLst>
            </p:cNvPr>
            <p:cNvSpPr/>
            <p:nvPr/>
          </p:nvSpPr>
          <p:spPr>
            <a:xfrm rot="5400000">
              <a:off x="2766426" y="4276952"/>
              <a:ext cx="3672408" cy="3672408"/>
            </a:xfrm>
            <a:prstGeom prst="pie">
              <a:avLst>
                <a:gd name="adj1" fmla="val 12963840"/>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9" name="Pie 39">
              <a:extLst>
                <a:ext uri="{FF2B5EF4-FFF2-40B4-BE49-F238E27FC236}">
                  <a16:creationId xmlns:a16="http://schemas.microsoft.com/office/drawing/2014/main" id="{11F90B69-3215-4B62-BB46-4D73A6FF6A82}"/>
                </a:ext>
              </a:extLst>
            </p:cNvPr>
            <p:cNvSpPr/>
            <p:nvPr/>
          </p:nvSpPr>
          <p:spPr>
            <a:xfrm>
              <a:off x="2781636" y="4315141"/>
              <a:ext cx="3672000" cy="3672000"/>
            </a:xfrm>
            <a:prstGeom prst="pie">
              <a:avLst>
                <a:gd name="adj1" fmla="val 15653484"/>
                <a:gd name="adj2" fmla="val 1795574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0" name="Pie 40">
              <a:extLst>
                <a:ext uri="{FF2B5EF4-FFF2-40B4-BE49-F238E27FC236}">
                  <a16:creationId xmlns:a16="http://schemas.microsoft.com/office/drawing/2014/main" id="{9D484E8D-B26B-4000-B7BB-DDC2F8D6F87E}"/>
                </a:ext>
              </a:extLst>
            </p:cNvPr>
            <p:cNvSpPr/>
            <p:nvPr/>
          </p:nvSpPr>
          <p:spPr>
            <a:xfrm>
              <a:off x="2842248" y="4386388"/>
              <a:ext cx="3672000" cy="3672000"/>
            </a:xfrm>
            <a:prstGeom prst="pie">
              <a:avLst>
                <a:gd name="adj1" fmla="val 13181713"/>
                <a:gd name="adj2" fmla="val 152240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Pie 41">
              <a:extLst>
                <a:ext uri="{FF2B5EF4-FFF2-40B4-BE49-F238E27FC236}">
                  <a16:creationId xmlns:a16="http://schemas.microsoft.com/office/drawing/2014/main" id="{AE8421FB-7BC2-4FEF-BC4C-E9E3E8CF6DD9}"/>
                </a:ext>
              </a:extLst>
            </p:cNvPr>
            <p:cNvSpPr/>
            <p:nvPr/>
          </p:nvSpPr>
          <p:spPr>
            <a:xfrm rot="16200000">
              <a:off x="3148831" y="4686390"/>
              <a:ext cx="2809081" cy="2809081"/>
            </a:xfrm>
            <a:prstGeom prst="pie">
              <a:avLst>
                <a:gd name="adj1" fmla="val 16181279"/>
                <a:gd name="adj2" fmla="val 180910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grpSp>
      <p:sp>
        <p:nvSpPr>
          <p:cNvPr id="12" name="Oval 11">
            <a:extLst>
              <a:ext uri="{FF2B5EF4-FFF2-40B4-BE49-F238E27FC236}">
                <a16:creationId xmlns:a16="http://schemas.microsoft.com/office/drawing/2014/main" id="{7C467DD2-8EFA-4ABC-A6BF-039FC473770B}"/>
              </a:ext>
            </a:extLst>
          </p:cNvPr>
          <p:cNvSpPr/>
          <p:nvPr/>
        </p:nvSpPr>
        <p:spPr>
          <a:xfrm>
            <a:off x="5515439" y="4912689"/>
            <a:ext cx="1019312" cy="1019312"/>
          </a:xfrm>
          <a:prstGeom prst="ellipse">
            <a:avLst/>
          </a:prstGeom>
          <a:solidFill>
            <a:schemeClr val="accent6"/>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TextBox 12">
            <a:extLst>
              <a:ext uri="{FF2B5EF4-FFF2-40B4-BE49-F238E27FC236}">
                <a16:creationId xmlns:a16="http://schemas.microsoft.com/office/drawing/2014/main" id="{86ACBEF8-DC9E-440C-A93D-ACB904A626A6}"/>
              </a:ext>
            </a:extLst>
          </p:cNvPr>
          <p:cNvSpPr txBox="1"/>
          <p:nvPr/>
        </p:nvSpPr>
        <p:spPr>
          <a:xfrm>
            <a:off x="7733926" y="3866357"/>
            <a:ext cx="289957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14" name="TextBox 13">
            <a:extLst>
              <a:ext uri="{FF2B5EF4-FFF2-40B4-BE49-F238E27FC236}">
                <a16:creationId xmlns:a16="http://schemas.microsoft.com/office/drawing/2014/main" id="{DDE8CBB8-A5C0-4B2A-8D37-B2248D9A469B}"/>
              </a:ext>
            </a:extLst>
          </p:cNvPr>
          <p:cNvSpPr txBox="1"/>
          <p:nvPr/>
        </p:nvSpPr>
        <p:spPr>
          <a:xfrm>
            <a:off x="7724139" y="3543638"/>
            <a:ext cx="2908198" cy="307777"/>
          </a:xfrm>
          <a:prstGeom prst="rect">
            <a:avLst/>
          </a:prstGeom>
          <a:noFill/>
        </p:spPr>
        <p:txBody>
          <a:bodyPr wrap="square" rtlCol="0">
            <a:spAutoFit/>
          </a:bodyPr>
          <a:lstStyle/>
          <a:p>
            <a:pPr algn="r"/>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15" name="Straight Connector 14">
            <a:extLst>
              <a:ext uri="{FF2B5EF4-FFF2-40B4-BE49-F238E27FC236}">
                <a16:creationId xmlns:a16="http://schemas.microsoft.com/office/drawing/2014/main" id="{82E685F0-62A8-4914-A7AF-3A9BCB2D28F7}"/>
              </a:ext>
            </a:extLst>
          </p:cNvPr>
          <p:cNvCxnSpPr/>
          <p:nvPr/>
        </p:nvCxnSpPr>
        <p:spPr>
          <a:xfrm>
            <a:off x="7653240" y="3857212"/>
            <a:ext cx="2952000" cy="0"/>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BD8D95E9-78B8-4026-941B-27ADF5D73D5E}"/>
              </a:ext>
            </a:extLst>
          </p:cNvPr>
          <p:cNvSpPr txBox="1"/>
          <p:nvPr/>
        </p:nvSpPr>
        <p:spPr>
          <a:xfrm>
            <a:off x="1578801" y="2020975"/>
            <a:ext cx="289957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17" name="TextBox 16">
            <a:extLst>
              <a:ext uri="{FF2B5EF4-FFF2-40B4-BE49-F238E27FC236}">
                <a16:creationId xmlns:a16="http://schemas.microsoft.com/office/drawing/2014/main" id="{DE0CAA0D-C5EA-4494-A592-9384DAED0729}"/>
              </a:ext>
            </a:extLst>
          </p:cNvPr>
          <p:cNvSpPr txBox="1"/>
          <p:nvPr/>
        </p:nvSpPr>
        <p:spPr>
          <a:xfrm>
            <a:off x="1580402" y="1710132"/>
            <a:ext cx="2908198" cy="307777"/>
          </a:xfrm>
          <a:prstGeom prst="rect">
            <a:avLst/>
          </a:prstGeom>
          <a:noFill/>
        </p:spPr>
        <p:txBody>
          <a:bodyPr wrap="square" rtlCol="0">
            <a:spAutoFit/>
          </a:bodyPr>
          <a:lstStyle/>
          <a:p>
            <a:pPr algn="r" rtl="1"/>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18" name="Straight Connector 17">
            <a:extLst>
              <a:ext uri="{FF2B5EF4-FFF2-40B4-BE49-F238E27FC236}">
                <a16:creationId xmlns:a16="http://schemas.microsoft.com/office/drawing/2014/main" id="{5A5D3B87-D993-4023-B277-E36761C6565B}"/>
              </a:ext>
            </a:extLst>
          </p:cNvPr>
          <p:cNvCxnSpPr/>
          <p:nvPr/>
        </p:nvCxnSpPr>
        <p:spPr>
          <a:xfrm>
            <a:off x="1555320" y="2013369"/>
            <a:ext cx="2952000" cy="2612"/>
          </a:xfrm>
          <a:prstGeom prst="line">
            <a:avLst/>
          </a:prstGeom>
          <a:ln w="12700">
            <a:solidFill>
              <a:schemeClr val="accent1"/>
            </a:solidFill>
            <a:tailEnd type="ova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B892171F-E377-4F30-A905-AD7400BB440B}"/>
              </a:ext>
            </a:extLst>
          </p:cNvPr>
          <p:cNvSpPr txBox="1"/>
          <p:nvPr/>
        </p:nvSpPr>
        <p:spPr>
          <a:xfrm>
            <a:off x="1578801" y="3164975"/>
            <a:ext cx="289957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2F05C605-DA5B-4B60-AB61-9572164EA088}"/>
              </a:ext>
            </a:extLst>
          </p:cNvPr>
          <p:cNvSpPr txBox="1"/>
          <p:nvPr/>
        </p:nvSpPr>
        <p:spPr>
          <a:xfrm>
            <a:off x="1580402" y="2854132"/>
            <a:ext cx="2908198" cy="307777"/>
          </a:xfrm>
          <a:prstGeom prst="rect">
            <a:avLst/>
          </a:prstGeom>
          <a:noFill/>
        </p:spPr>
        <p:txBody>
          <a:bodyPr wrap="square" rtlCol="0">
            <a:spAutoFit/>
          </a:bodyPr>
          <a:lstStyle/>
          <a:p>
            <a:pPr algn="r" rtl="1"/>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21" name="Straight Connector 20">
            <a:extLst>
              <a:ext uri="{FF2B5EF4-FFF2-40B4-BE49-F238E27FC236}">
                <a16:creationId xmlns:a16="http://schemas.microsoft.com/office/drawing/2014/main" id="{B49294D7-806B-47B1-83FE-2A77B059D0B9}"/>
              </a:ext>
            </a:extLst>
          </p:cNvPr>
          <p:cNvCxnSpPr>
            <a:cxnSpLocks/>
          </p:cNvCxnSpPr>
          <p:nvPr/>
        </p:nvCxnSpPr>
        <p:spPr>
          <a:xfrm flipV="1">
            <a:off x="1555320" y="3157134"/>
            <a:ext cx="2952000" cy="237"/>
          </a:xfrm>
          <a:prstGeom prst="line">
            <a:avLst/>
          </a:prstGeom>
          <a:ln w="12700">
            <a:solidFill>
              <a:schemeClr val="accent2"/>
            </a:solidFill>
            <a:tailEnd type="ova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D4BC82A-55BE-4490-81CC-6D33F440FC91}"/>
              </a:ext>
            </a:extLst>
          </p:cNvPr>
          <p:cNvSpPr txBox="1"/>
          <p:nvPr/>
        </p:nvSpPr>
        <p:spPr>
          <a:xfrm>
            <a:off x="7770358" y="2722357"/>
            <a:ext cx="289957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3" name="TextBox 22">
            <a:extLst>
              <a:ext uri="{FF2B5EF4-FFF2-40B4-BE49-F238E27FC236}">
                <a16:creationId xmlns:a16="http://schemas.microsoft.com/office/drawing/2014/main" id="{B8AECE00-62E4-408B-9EC9-0CB2441FD375}"/>
              </a:ext>
            </a:extLst>
          </p:cNvPr>
          <p:cNvSpPr txBox="1"/>
          <p:nvPr/>
        </p:nvSpPr>
        <p:spPr>
          <a:xfrm>
            <a:off x="7760571" y="2399638"/>
            <a:ext cx="2908198" cy="307777"/>
          </a:xfrm>
          <a:prstGeom prst="rect">
            <a:avLst/>
          </a:prstGeom>
          <a:noFill/>
        </p:spPr>
        <p:txBody>
          <a:bodyPr wrap="square" rtlCol="0">
            <a:spAutoFit/>
          </a:bodyPr>
          <a:lstStyle/>
          <a:p>
            <a:pPr algn="r"/>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24" name="Straight Connector 23">
            <a:extLst>
              <a:ext uri="{FF2B5EF4-FFF2-40B4-BE49-F238E27FC236}">
                <a16:creationId xmlns:a16="http://schemas.microsoft.com/office/drawing/2014/main" id="{C4496A9A-F1FE-4249-A83A-A87C66475E7E}"/>
              </a:ext>
            </a:extLst>
          </p:cNvPr>
          <p:cNvCxnSpPr/>
          <p:nvPr/>
        </p:nvCxnSpPr>
        <p:spPr>
          <a:xfrm>
            <a:off x="7653240" y="2713212"/>
            <a:ext cx="2952000" cy="0"/>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01C16D99-3D2E-4E1C-8F7F-CD80FA8DFB4A}"/>
              </a:ext>
            </a:extLst>
          </p:cNvPr>
          <p:cNvGrpSpPr/>
          <p:nvPr/>
        </p:nvGrpSpPr>
        <p:grpSpPr>
          <a:xfrm>
            <a:off x="1396719" y="4322456"/>
            <a:ext cx="2352903" cy="2023194"/>
            <a:chOff x="634921" y="1725549"/>
            <a:chExt cx="2352903" cy="2023194"/>
          </a:xfrm>
        </p:grpSpPr>
        <p:sp>
          <p:nvSpPr>
            <p:cNvPr id="26" name="TextBox 25">
              <a:extLst>
                <a:ext uri="{FF2B5EF4-FFF2-40B4-BE49-F238E27FC236}">
                  <a16:creationId xmlns:a16="http://schemas.microsoft.com/office/drawing/2014/main" id="{505A2CCD-97BC-4419-8F01-03642DA37B07}"/>
                </a:ext>
              </a:extLst>
            </p:cNvPr>
            <p:cNvSpPr txBox="1"/>
            <p:nvPr/>
          </p:nvSpPr>
          <p:spPr>
            <a:xfrm>
              <a:off x="634921" y="1994417"/>
              <a:ext cx="2352903" cy="1754326"/>
            </a:xfrm>
            <a:prstGeom prst="rect">
              <a:avLst/>
            </a:prstGeom>
            <a:noFill/>
          </p:spPr>
          <p:txBody>
            <a:bodyPr wrap="square" rtlCol="0">
              <a:spAutoFit/>
            </a:bodyPr>
            <a:lstStyle/>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endParaRPr lang="fa-IR" altLang="ko-KR" sz="1200" dirty="0">
                <a:solidFill>
                  <a:schemeClr val="tx1">
                    <a:lumMod val="75000"/>
                    <a:lumOff val="25000"/>
                  </a:schemeClr>
                </a:solidFill>
                <a:latin typeface="Arial" pitchFamily="34" charset="0"/>
                <a:cs typeface="B Nazanin" panose="00000700000000000000" pitchFamily="2" charset="-78"/>
              </a:endParaRPr>
            </a:p>
          </p:txBody>
        </p:sp>
        <p:sp>
          <p:nvSpPr>
            <p:cNvPr id="27" name="TextBox 26">
              <a:extLst>
                <a:ext uri="{FF2B5EF4-FFF2-40B4-BE49-F238E27FC236}">
                  <a16:creationId xmlns:a16="http://schemas.microsoft.com/office/drawing/2014/main" id="{DCBA0C2C-DC07-465E-8B66-867808E7E3D9}"/>
                </a:ext>
              </a:extLst>
            </p:cNvPr>
            <p:cNvSpPr txBox="1"/>
            <p:nvPr/>
          </p:nvSpPr>
          <p:spPr>
            <a:xfrm>
              <a:off x="634921" y="1725549"/>
              <a:ext cx="2352903"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grpSp>
      <p:sp>
        <p:nvSpPr>
          <p:cNvPr id="28" name="TextBox 27">
            <a:extLst>
              <a:ext uri="{FF2B5EF4-FFF2-40B4-BE49-F238E27FC236}">
                <a16:creationId xmlns:a16="http://schemas.microsoft.com/office/drawing/2014/main" id="{D0AC9E8C-CD3A-4F88-A461-51D876F29741}"/>
              </a:ext>
            </a:extLst>
          </p:cNvPr>
          <p:cNvSpPr txBox="1"/>
          <p:nvPr/>
        </p:nvSpPr>
        <p:spPr>
          <a:xfrm>
            <a:off x="6665141" y="4880224"/>
            <a:ext cx="1160852" cy="584775"/>
          </a:xfrm>
          <a:prstGeom prst="rect">
            <a:avLst/>
          </a:prstGeom>
          <a:noFill/>
        </p:spPr>
        <p:txBody>
          <a:bodyPr wrap="square" rtlCol="0">
            <a:spAutoFit/>
          </a:bodyPr>
          <a:lstStyle/>
          <a:p>
            <a:pPr algn="ctr"/>
            <a:r>
              <a:rPr lang="en-US" altLang="ko-KR" sz="3200" b="1" dirty="0">
                <a:ln w="12700">
                  <a:solidFill>
                    <a:schemeClr val="bg1"/>
                  </a:solidFill>
                </a:ln>
                <a:solidFill>
                  <a:schemeClr val="bg1"/>
                </a:solidFill>
                <a:latin typeface="Arial" pitchFamily="34" charset="0"/>
                <a:cs typeface="B Nazanin" panose="00000700000000000000" pitchFamily="2" charset="-78"/>
              </a:rPr>
              <a:t>75%</a:t>
            </a:r>
            <a:endParaRPr lang="ko-KR" altLang="en-US" sz="3200" b="1" dirty="0">
              <a:ln w="12700">
                <a:solidFill>
                  <a:schemeClr val="bg1"/>
                </a:solidFill>
              </a:ln>
              <a:solidFill>
                <a:schemeClr val="bg1"/>
              </a:solidFill>
              <a:latin typeface="Arial" pitchFamily="34" charset="0"/>
              <a:cs typeface="B Nazanin" panose="00000700000000000000" pitchFamily="2" charset="-78"/>
            </a:endParaRPr>
          </a:p>
        </p:txBody>
      </p:sp>
      <p:sp>
        <p:nvSpPr>
          <p:cNvPr id="29" name="TextBox 28">
            <a:extLst>
              <a:ext uri="{FF2B5EF4-FFF2-40B4-BE49-F238E27FC236}">
                <a16:creationId xmlns:a16="http://schemas.microsoft.com/office/drawing/2014/main" id="{3511FCF3-B290-4B44-975C-4C89FDF7E851}"/>
              </a:ext>
            </a:extLst>
          </p:cNvPr>
          <p:cNvSpPr txBox="1"/>
          <p:nvPr/>
        </p:nvSpPr>
        <p:spPr>
          <a:xfrm>
            <a:off x="5678427" y="3676657"/>
            <a:ext cx="951304" cy="523220"/>
          </a:xfrm>
          <a:prstGeom prst="rect">
            <a:avLst/>
          </a:prstGeom>
          <a:noFill/>
        </p:spPr>
        <p:txBody>
          <a:bodyPr wrap="square" rtlCol="0">
            <a:spAutoFit/>
          </a:bodyPr>
          <a:lstStyle/>
          <a:p>
            <a:pPr algn="ctr"/>
            <a:r>
              <a:rPr lang="en-US" altLang="ko-KR" sz="2800" b="1" dirty="0">
                <a:ln w="12700">
                  <a:solidFill>
                    <a:schemeClr val="bg1"/>
                  </a:solidFill>
                </a:ln>
                <a:solidFill>
                  <a:schemeClr val="bg1"/>
                </a:solidFill>
                <a:latin typeface="Arial" pitchFamily="34" charset="0"/>
                <a:cs typeface="B Nazanin" panose="00000700000000000000" pitchFamily="2" charset="-78"/>
              </a:rPr>
              <a:t>62%</a:t>
            </a:r>
            <a:endParaRPr lang="ko-KR" altLang="en-US" sz="2800" b="1" dirty="0">
              <a:ln w="12700">
                <a:solidFill>
                  <a:schemeClr val="bg1"/>
                </a:solidFill>
              </a:ln>
              <a:solidFill>
                <a:schemeClr val="bg1"/>
              </a:solidFill>
              <a:latin typeface="Arial" pitchFamily="34" charset="0"/>
              <a:cs typeface="B Nazanin" panose="00000700000000000000" pitchFamily="2" charset="-78"/>
            </a:endParaRPr>
          </a:p>
        </p:txBody>
      </p:sp>
      <p:sp>
        <p:nvSpPr>
          <p:cNvPr id="30" name="TextBox 29">
            <a:extLst>
              <a:ext uri="{FF2B5EF4-FFF2-40B4-BE49-F238E27FC236}">
                <a16:creationId xmlns:a16="http://schemas.microsoft.com/office/drawing/2014/main" id="{5BD73410-8B4D-4FA8-A06D-B3F75D81F43E}"/>
              </a:ext>
            </a:extLst>
          </p:cNvPr>
          <p:cNvSpPr txBox="1"/>
          <p:nvPr/>
        </p:nvSpPr>
        <p:spPr>
          <a:xfrm rot="172123">
            <a:off x="4612634" y="4075219"/>
            <a:ext cx="951304" cy="461665"/>
          </a:xfrm>
          <a:prstGeom prst="rect">
            <a:avLst/>
          </a:prstGeom>
          <a:noFill/>
        </p:spPr>
        <p:txBody>
          <a:bodyPr wrap="square" rtlCol="0">
            <a:spAutoFit/>
          </a:bodyPr>
          <a:lstStyle/>
          <a:p>
            <a:pPr algn="ctr"/>
            <a:r>
              <a:rPr lang="en-US" altLang="ko-KR" sz="2400" b="1" dirty="0">
                <a:ln w="12700">
                  <a:solidFill>
                    <a:schemeClr val="bg1"/>
                  </a:solidFill>
                </a:ln>
                <a:solidFill>
                  <a:schemeClr val="bg1"/>
                </a:solidFill>
                <a:latin typeface="Arial" pitchFamily="34" charset="0"/>
                <a:cs typeface="B Nazanin" panose="00000700000000000000" pitchFamily="2" charset="-78"/>
              </a:rPr>
              <a:t>40%</a:t>
            </a:r>
            <a:endParaRPr lang="ko-KR" altLang="en-US" sz="2400" b="1" dirty="0">
              <a:ln w="12700">
                <a:solidFill>
                  <a:schemeClr val="bg1"/>
                </a:solidFill>
              </a:ln>
              <a:solidFill>
                <a:schemeClr val="bg1"/>
              </a:solidFill>
              <a:latin typeface="Arial" pitchFamily="34" charset="0"/>
              <a:cs typeface="B Nazanin" panose="00000700000000000000" pitchFamily="2" charset="-78"/>
            </a:endParaRPr>
          </a:p>
        </p:txBody>
      </p:sp>
      <p:sp>
        <p:nvSpPr>
          <p:cNvPr id="31" name="TextBox 30">
            <a:extLst>
              <a:ext uri="{FF2B5EF4-FFF2-40B4-BE49-F238E27FC236}">
                <a16:creationId xmlns:a16="http://schemas.microsoft.com/office/drawing/2014/main" id="{29EC19CC-EFBC-4A4B-924F-CDFF53D6850F}"/>
              </a:ext>
            </a:extLst>
          </p:cNvPr>
          <p:cNvSpPr txBox="1"/>
          <p:nvPr/>
        </p:nvSpPr>
        <p:spPr>
          <a:xfrm>
            <a:off x="4318624" y="4971665"/>
            <a:ext cx="951304" cy="461665"/>
          </a:xfrm>
          <a:prstGeom prst="rect">
            <a:avLst/>
          </a:prstGeom>
          <a:noFill/>
        </p:spPr>
        <p:txBody>
          <a:bodyPr wrap="square" rtlCol="0">
            <a:spAutoFit/>
          </a:bodyPr>
          <a:lstStyle/>
          <a:p>
            <a:pPr algn="ctr"/>
            <a:r>
              <a:rPr lang="en-US" altLang="ko-KR" sz="2400" b="1" dirty="0">
                <a:ln w="12700">
                  <a:solidFill>
                    <a:schemeClr val="bg1"/>
                  </a:solidFill>
                </a:ln>
                <a:solidFill>
                  <a:schemeClr val="bg1"/>
                </a:solidFill>
                <a:latin typeface="Arial" pitchFamily="34" charset="0"/>
                <a:cs typeface="B Nazanin" panose="00000700000000000000" pitchFamily="2" charset="-78"/>
              </a:rPr>
              <a:t>31%</a:t>
            </a:r>
            <a:endParaRPr lang="ko-KR" altLang="en-US" sz="2400" b="1" dirty="0">
              <a:ln w="12700">
                <a:solidFill>
                  <a:schemeClr val="bg1"/>
                </a:solidFill>
              </a:ln>
              <a:solidFill>
                <a:schemeClr val="bg1"/>
              </a:solidFill>
              <a:latin typeface="Arial" pitchFamily="34" charset="0"/>
              <a:cs typeface="B Nazanin" panose="00000700000000000000" pitchFamily="2" charset="-78"/>
            </a:endParaRPr>
          </a:p>
        </p:txBody>
      </p:sp>
      <p:sp>
        <p:nvSpPr>
          <p:cNvPr id="32" name="TextBox 31">
            <a:extLst>
              <a:ext uri="{FF2B5EF4-FFF2-40B4-BE49-F238E27FC236}">
                <a16:creationId xmlns:a16="http://schemas.microsoft.com/office/drawing/2014/main" id="{06C63572-0C3D-46E5-99B4-A6296ECDABB7}"/>
              </a:ext>
            </a:extLst>
          </p:cNvPr>
          <p:cNvSpPr txBox="1"/>
          <p:nvPr/>
        </p:nvSpPr>
        <p:spPr>
          <a:xfrm>
            <a:off x="5560254" y="5265472"/>
            <a:ext cx="936104" cy="307777"/>
          </a:xfrm>
          <a:prstGeom prst="rect">
            <a:avLst/>
          </a:prstGeom>
          <a:noFill/>
        </p:spPr>
        <p:txBody>
          <a:bodyPr wrap="square" rtlCol="0">
            <a:spAutoFit/>
          </a:bodyPr>
          <a:lstStyle/>
          <a:p>
            <a:pPr algn="ctr"/>
            <a:r>
              <a:rPr lang="en-US" altLang="ko-KR" sz="1400" b="1" dirty="0">
                <a:solidFill>
                  <a:schemeClr val="bg1"/>
                </a:solidFill>
                <a:latin typeface="Arial" pitchFamily="34" charset="0"/>
                <a:cs typeface="B Nazanin" panose="00000700000000000000" pitchFamily="2" charset="-78"/>
              </a:rPr>
              <a:t>Add Text</a:t>
            </a:r>
            <a:endParaRPr lang="ko-KR" altLang="en-US" sz="1400" b="1" dirty="0">
              <a:solidFill>
                <a:schemeClr val="bg1"/>
              </a:solidFill>
              <a:latin typeface="Arial" pitchFamily="34" charset="0"/>
              <a:cs typeface="B Nazanin" panose="00000700000000000000" pitchFamily="2" charset="-78"/>
            </a:endParaRPr>
          </a:p>
        </p:txBody>
      </p:sp>
      <p:sp>
        <p:nvSpPr>
          <p:cNvPr id="39" name="Rectangle 16">
            <a:extLst>
              <a:ext uri="{FF2B5EF4-FFF2-40B4-BE49-F238E27FC236}">
                <a16:creationId xmlns:a16="http://schemas.microsoft.com/office/drawing/2014/main" id="{FF4448C5-DDC3-4168-8C5C-4E1A20C37AAA}"/>
              </a:ext>
            </a:extLst>
          </p:cNvPr>
          <p:cNvSpPr/>
          <p:nvPr/>
        </p:nvSpPr>
        <p:spPr>
          <a:xfrm rot="2700000">
            <a:off x="1181637" y="2991481"/>
            <a:ext cx="191185" cy="342759"/>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0" name="Rectangle 9">
            <a:extLst>
              <a:ext uri="{FF2B5EF4-FFF2-40B4-BE49-F238E27FC236}">
                <a16:creationId xmlns:a16="http://schemas.microsoft.com/office/drawing/2014/main" id="{EE7BCC11-501E-446A-AC0D-D4BE1C5951BC}"/>
              </a:ext>
            </a:extLst>
          </p:cNvPr>
          <p:cNvSpPr/>
          <p:nvPr/>
        </p:nvSpPr>
        <p:spPr>
          <a:xfrm>
            <a:off x="1159850" y="1908088"/>
            <a:ext cx="236869" cy="22173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1" name="Rectangle 36">
            <a:extLst>
              <a:ext uri="{FF2B5EF4-FFF2-40B4-BE49-F238E27FC236}">
                <a16:creationId xmlns:a16="http://schemas.microsoft.com/office/drawing/2014/main" id="{92F9994C-F71B-4B26-97E7-F372D66DA896}"/>
              </a:ext>
            </a:extLst>
          </p:cNvPr>
          <p:cNvSpPr/>
          <p:nvPr/>
        </p:nvSpPr>
        <p:spPr>
          <a:xfrm>
            <a:off x="10764188" y="2587065"/>
            <a:ext cx="279940" cy="234007"/>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2" name="Oval 21">
            <a:extLst>
              <a:ext uri="{FF2B5EF4-FFF2-40B4-BE49-F238E27FC236}">
                <a16:creationId xmlns:a16="http://schemas.microsoft.com/office/drawing/2014/main" id="{DF53F751-256A-4392-BB38-04BD86777E4A}"/>
              </a:ext>
            </a:extLst>
          </p:cNvPr>
          <p:cNvSpPr>
            <a:spLocks noChangeAspect="1"/>
          </p:cNvSpPr>
          <p:nvPr/>
        </p:nvSpPr>
        <p:spPr>
          <a:xfrm>
            <a:off x="10776880" y="3724624"/>
            <a:ext cx="254996" cy="25712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Up Arrow 4">
            <a:extLst>
              <a:ext uri="{FF2B5EF4-FFF2-40B4-BE49-F238E27FC236}">
                <a16:creationId xmlns:a16="http://schemas.microsoft.com/office/drawing/2014/main" id="{BC1EB0FF-E593-4F65-BD5D-8BFC926D05D3}"/>
              </a:ext>
            </a:extLst>
          </p:cNvPr>
          <p:cNvSpPr/>
          <p:nvPr/>
        </p:nvSpPr>
        <p:spPr>
          <a:xfrm>
            <a:off x="9259680" y="1207773"/>
            <a:ext cx="1855321" cy="2616608"/>
          </a:xfrm>
          <a:prstGeom prst="upArrow">
            <a:avLst>
              <a:gd name="adj1" fmla="val 50000"/>
              <a:gd name="adj2" fmla="val 6193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 name="Up Arrow 7">
            <a:extLst>
              <a:ext uri="{FF2B5EF4-FFF2-40B4-BE49-F238E27FC236}">
                <a16:creationId xmlns:a16="http://schemas.microsoft.com/office/drawing/2014/main" id="{64E44ECC-E4BB-479B-981E-9ED783C58A69}"/>
              </a:ext>
            </a:extLst>
          </p:cNvPr>
          <p:cNvSpPr/>
          <p:nvPr/>
        </p:nvSpPr>
        <p:spPr>
          <a:xfrm rot="10800000">
            <a:off x="7648192" y="3998750"/>
            <a:ext cx="1348362" cy="1901630"/>
          </a:xfrm>
          <a:prstGeom prst="upArrow">
            <a:avLst>
              <a:gd name="adj1" fmla="val 50000"/>
              <a:gd name="adj2" fmla="val 6193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5" name="TextBox 4">
            <a:extLst>
              <a:ext uri="{FF2B5EF4-FFF2-40B4-BE49-F238E27FC236}">
                <a16:creationId xmlns:a16="http://schemas.microsoft.com/office/drawing/2014/main" id="{BF2948FD-BB73-4D61-9F3D-DB52BB20FB5D}"/>
              </a:ext>
            </a:extLst>
          </p:cNvPr>
          <p:cNvSpPr txBox="1"/>
          <p:nvPr/>
        </p:nvSpPr>
        <p:spPr>
          <a:xfrm>
            <a:off x="7450065" y="3168403"/>
            <a:ext cx="1744617" cy="523220"/>
          </a:xfrm>
          <a:prstGeom prst="rect">
            <a:avLst/>
          </a:prstGeom>
          <a:noFill/>
        </p:spPr>
        <p:txBody>
          <a:bodyPr wrap="square" rtlCol="0" anchor="ctr">
            <a:spAutoFit/>
          </a:bodyPr>
          <a:lstStyle/>
          <a:p>
            <a:pPr algn="ctr" rtl="1"/>
            <a:r>
              <a:rPr lang="en-US" altLang="ko-KR" sz="2800" b="1" dirty="0">
                <a:solidFill>
                  <a:schemeClr val="accent2"/>
                </a:solidFill>
                <a:cs typeface="B Nazanin" panose="00000700000000000000" pitchFamily="2" charset="-78"/>
              </a:rPr>
              <a:t>$100.50</a:t>
            </a:r>
            <a:endParaRPr lang="ko-KR" altLang="en-US" sz="2700" b="1" dirty="0">
              <a:solidFill>
                <a:schemeClr val="accent2"/>
              </a:solidFill>
              <a:cs typeface="B Nazanin" panose="00000700000000000000" pitchFamily="2" charset="-78"/>
            </a:endParaRPr>
          </a:p>
        </p:txBody>
      </p:sp>
      <p:sp>
        <p:nvSpPr>
          <p:cNvPr id="6" name="TextBox 5">
            <a:extLst>
              <a:ext uri="{FF2B5EF4-FFF2-40B4-BE49-F238E27FC236}">
                <a16:creationId xmlns:a16="http://schemas.microsoft.com/office/drawing/2014/main" id="{B9DCFB58-B32F-42FB-BFFF-625E50D7AB7E}"/>
              </a:ext>
            </a:extLst>
          </p:cNvPr>
          <p:cNvSpPr txBox="1"/>
          <p:nvPr/>
        </p:nvSpPr>
        <p:spPr>
          <a:xfrm>
            <a:off x="9315033" y="4176515"/>
            <a:ext cx="1744617" cy="523220"/>
          </a:xfrm>
          <a:prstGeom prst="rect">
            <a:avLst/>
          </a:prstGeom>
          <a:noFill/>
        </p:spPr>
        <p:txBody>
          <a:bodyPr wrap="square" rtlCol="0" anchor="ctr">
            <a:spAutoFit/>
          </a:bodyPr>
          <a:lstStyle/>
          <a:p>
            <a:pPr algn="ctr" rtl="1"/>
            <a:r>
              <a:rPr lang="en-US" altLang="ko-KR" sz="2800" b="1" dirty="0">
                <a:solidFill>
                  <a:schemeClr val="accent1"/>
                </a:solidFill>
                <a:cs typeface="B Nazanin" panose="00000700000000000000" pitchFamily="2" charset="-78"/>
              </a:rPr>
              <a:t>$203.00</a:t>
            </a:r>
            <a:endParaRPr lang="ko-KR" altLang="en-US" sz="2700" b="1" dirty="0">
              <a:solidFill>
                <a:schemeClr val="accent1"/>
              </a:solidFill>
              <a:cs typeface="B Nazanin" panose="00000700000000000000" pitchFamily="2" charset="-78"/>
            </a:endParaRPr>
          </a:p>
        </p:txBody>
      </p:sp>
      <p:sp>
        <p:nvSpPr>
          <p:cNvPr id="7" name="TextBox 6">
            <a:extLst>
              <a:ext uri="{FF2B5EF4-FFF2-40B4-BE49-F238E27FC236}">
                <a16:creationId xmlns:a16="http://schemas.microsoft.com/office/drawing/2014/main" id="{B4BADF6E-6926-46B0-997A-9213CB9EFD3D}"/>
              </a:ext>
            </a:extLst>
          </p:cNvPr>
          <p:cNvSpPr txBox="1"/>
          <p:nvPr/>
        </p:nvSpPr>
        <p:spPr>
          <a:xfrm>
            <a:off x="904672" y="2511043"/>
            <a:ext cx="593387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2A4D7DFF-4071-4DDF-8929-8CE743AA77BB}"/>
              </a:ext>
            </a:extLst>
          </p:cNvPr>
          <p:cNvSpPr txBox="1"/>
          <p:nvPr/>
        </p:nvSpPr>
        <p:spPr>
          <a:xfrm>
            <a:off x="904672" y="1864058"/>
            <a:ext cx="5933873" cy="523220"/>
          </a:xfrm>
          <a:prstGeom prst="rect">
            <a:avLst/>
          </a:prstGeom>
          <a:noFill/>
        </p:spPr>
        <p:txBody>
          <a:bodyPr wrap="square" rtlCol="0">
            <a:spAutoFit/>
          </a:bodyPr>
          <a:lstStyle/>
          <a:p>
            <a:pPr algn="r" rtl="1"/>
            <a:r>
              <a:rPr lang="fa-IR" altLang="ko-KR" sz="1400" b="1" dirty="0">
                <a:solidFill>
                  <a:schemeClr val="accent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1"/>
              </a:solidFill>
              <a:cs typeface="B Nazanin" panose="00000700000000000000" pitchFamily="2" charset="-78"/>
            </a:endParaRPr>
          </a:p>
        </p:txBody>
      </p:sp>
      <p:sp>
        <p:nvSpPr>
          <p:cNvPr id="9" name="TextBox 8">
            <a:extLst>
              <a:ext uri="{FF2B5EF4-FFF2-40B4-BE49-F238E27FC236}">
                <a16:creationId xmlns:a16="http://schemas.microsoft.com/office/drawing/2014/main" id="{56218FBF-3DBA-4726-96B0-F5D0AAACE950}"/>
              </a:ext>
            </a:extLst>
          </p:cNvPr>
          <p:cNvSpPr txBox="1"/>
          <p:nvPr/>
        </p:nvSpPr>
        <p:spPr>
          <a:xfrm>
            <a:off x="904672" y="4942034"/>
            <a:ext cx="593387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3798F42F-2DF6-4554-A1A4-ADA4E39F4E86}"/>
              </a:ext>
            </a:extLst>
          </p:cNvPr>
          <p:cNvSpPr txBox="1"/>
          <p:nvPr/>
        </p:nvSpPr>
        <p:spPr>
          <a:xfrm>
            <a:off x="904672" y="4295049"/>
            <a:ext cx="5933873" cy="523220"/>
          </a:xfrm>
          <a:prstGeom prst="rect">
            <a:avLst/>
          </a:prstGeom>
          <a:noFill/>
        </p:spPr>
        <p:txBody>
          <a:bodyPr wrap="square" rtlCol="0">
            <a:spAutoFit/>
          </a:bodyPr>
          <a:lstStyle/>
          <a:p>
            <a:pPr algn="r" rtl="1"/>
            <a:r>
              <a:rPr lang="fa-IR" altLang="ko-KR" sz="1400" b="1" dirty="0">
                <a:solidFill>
                  <a:schemeClr val="accent2"/>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2"/>
              </a:solidFill>
              <a:cs typeface="B Nazanin" panose="00000700000000000000" pitchFamily="2" charset="-78"/>
            </a:endParaRPr>
          </a:p>
        </p:txBody>
      </p:sp>
      <p:sp>
        <p:nvSpPr>
          <p:cNvPr id="19" name="Rectangle 18">
            <a:extLst>
              <a:ext uri="{FF2B5EF4-FFF2-40B4-BE49-F238E27FC236}">
                <a16:creationId xmlns:a16="http://schemas.microsoft.com/office/drawing/2014/main" id="{4E605122-C45D-4D61-A05E-0123B6652D76}"/>
              </a:ext>
            </a:extLst>
          </p:cNvPr>
          <p:cNvSpPr/>
          <p:nvPr/>
        </p:nvSpPr>
        <p:spPr>
          <a:xfrm>
            <a:off x="0" y="3816474"/>
            <a:ext cx="12192000" cy="21602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ltLang="ko-KR" sz="2700" dirty="0">
              <a:solidFill>
                <a:schemeClr val="tx1">
                  <a:lumMod val="75000"/>
                  <a:lumOff val="25000"/>
                </a:schemeClr>
              </a:solidFill>
              <a:cs typeface="B Nazanin" panose="00000700000000000000" pitchFamily="2" charset="-78"/>
            </a:endParaRPr>
          </a:p>
          <a:p>
            <a:pPr algn="ctr" rtl="1"/>
            <a:endParaRPr lang="ko-KR" altLang="en-US" sz="2700" dirty="0">
              <a:cs typeface="B Nazanin" panose="00000700000000000000" pitchFamily="2" charset="-78"/>
            </a:endParaRPr>
          </a:p>
        </p:txBody>
      </p:sp>
      <p:sp>
        <p:nvSpPr>
          <p:cNvPr id="20" name="Rectangle 16">
            <a:extLst>
              <a:ext uri="{FF2B5EF4-FFF2-40B4-BE49-F238E27FC236}">
                <a16:creationId xmlns:a16="http://schemas.microsoft.com/office/drawing/2014/main" id="{18BE5D69-D60F-411A-92F4-F327C8D16D2D}"/>
              </a:ext>
            </a:extLst>
          </p:cNvPr>
          <p:cNvSpPr/>
          <p:nvPr/>
        </p:nvSpPr>
        <p:spPr>
          <a:xfrm rot="2700000">
            <a:off x="8188960" y="5115335"/>
            <a:ext cx="266826" cy="478368"/>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1" name="Teardrop 1">
            <a:extLst>
              <a:ext uri="{FF2B5EF4-FFF2-40B4-BE49-F238E27FC236}">
                <a16:creationId xmlns:a16="http://schemas.microsoft.com/office/drawing/2014/main" id="{D9D05817-2620-4BF0-A269-07315F9FE0DC}"/>
              </a:ext>
            </a:extLst>
          </p:cNvPr>
          <p:cNvSpPr/>
          <p:nvPr/>
        </p:nvSpPr>
        <p:spPr>
          <a:xfrm rot="18805991">
            <a:off x="9955870" y="1884114"/>
            <a:ext cx="444835" cy="440194"/>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3E56F7FC-3EEC-4BB9-9D4D-627390157E59}"/>
              </a:ext>
            </a:extLst>
          </p:cNvPr>
          <p:cNvSpPr/>
          <p:nvPr/>
        </p:nvSpPr>
        <p:spPr>
          <a:xfrm>
            <a:off x="1965119" y="4201873"/>
            <a:ext cx="8157441" cy="2450510"/>
          </a:xfrm>
          <a:prstGeom prst="rect">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 name="TextBox 13">
            <a:extLst>
              <a:ext uri="{FF2B5EF4-FFF2-40B4-BE49-F238E27FC236}">
                <a16:creationId xmlns:a16="http://schemas.microsoft.com/office/drawing/2014/main" id="{E4702C0E-6CBA-48C9-A7BD-F92B520892C9}"/>
              </a:ext>
            </a:extLst>
          </p:cNvPr>
          <p:cNvSpPr txBox="1"/>
          <p:nvPr/>
        </p:nvSpPr>
        <p:spPr>
          <a:xfrm>
            <a:off x="1977891" y="4178890"/>
            <a:ext cx="8279346" cy="769441"/>
          </a:xfrm>
          <a:prstGeom prst="rect">
            <a:avLst/>
          </a:prstGeom>
          <a:noFill/>
        </p:spPr>
        <p:txBody>
          <a:bodyPr wrap="square" rtlCol="0" anchor="ctr">
            <a:spAutoFit/>
          </a:bodyPr>
          <a:lstStyle/>
          <a:p>
            <a:pPr algn="ctr"/>
            <a:r>
              <a:rPr lang="fa-IR" altLang="ko-KR" sz="4400" b="1" dirty="0">
                <a:solidFill>
                  <a:schemeClr val="bg1"/>
                </a:solidFill>
                <a:latin typeface="+mj-lt"/>
                <a:cs typeface="B Nazanin" panose="00000700000000000000" pitchFamily="2" charset="-78"/>
              </a:rPr>
              <a:t>ارائه عالی</a:t>
            </a:r>
            <a:endParaRPr lang="en-US" altLang="ko-KR" sz="4400" b="1" dirty="0">
              <a:solidFill>
                <a:schemeClr val="bg1"/>
              </a:solidFill>
              <a:latin typeface="+mj-lt"/>
              <a:cs typeface="B Nazanin" panose="00000700000000000000" pitchFamily="2" charset="-78"/>
            </a:endParaRPr>
          </a:p>
        </p:txBody>
      </p:sp>
      <p:sp>
        <p:nvSpPr>
          <p:cNvPr id="15" name="TextBox 14">
            <a:extLst>
              <a:ext uri="{FF2B5EF4-FFF2-40B4-BE49-F238E27FC236}">
                <a16:creationId xmlns:a16="http://schemas.microsoft.com/office/drawing/2014/main" id="{FF6DA070-C73C-4CCE-9BDC-D4B693D41A1E}"/>
              </a:ext>
            </a:extLst>
          </p:cNvPr>
          <p:cNvSpPr txBox="1"/>
          <p:nvPr/>
        </p:nvSpPr>
        <p:spPr>
          <a:xfrm>
            <a:off x="1965119" y="4904225"/>
            <a:ext cx="8279346" cy="369332"/>
          </a:xfrm>
          <a:prstGeom prst="rect">
            <a:avLst/>
          </a:prstGeom>
          <a:noFill/>
        </p:spPr>
        <p:txBody>
          <a:bodyPr wrap="square" lIns="48000" tIns="0" rIns="24000" bIns="0" rtlCol="0">
            <a:spAutoFit/>
          </a:bodyPr>
          <a:lstStyle/>
          <a:p>
            <a:pPr algn="ctr"/>
            <a:r>
              <a:rPr lang="fa-IR" altLang="ko-KR" sz="2400" dirty="0">
                <a:solidFill>
                  <a:schemeClr val="bg1"/>
                </a:solidFill>
                <a:latin typeface="+mj-lt"/>
                <a:cs typeface="B Nazanin" panose="00000700000000000000" pitchFamily="2" charset="-78"/>
              </a:rPr>
              <a:t>ما ارائه حرفه ای ایجاد می کنیم</a:t>
            </a:r>
            <a:endParaRPr lang="ko-KR" altLang="en-US" sz="2400" dirty="0">
              <a:solidFill>
                <a:schemeClr val="bg1"/>
              </a:solidFill>
              <a:latin typeface="+mj-lt"/>
              <a:cs typeface="B Nazanin" panose="00000700000000000000" pitchFamily="2" charset="-78"/>
            </a:endParaRPr>
          </a:p>
        </p:txBody>
      </p:sp>
      <p:sp>
        <p:nvSpPr>
          <p:cNvPr id="16" name="TextBox 15">
            <a:extLst>
              <a:ext uri="{FF2B5EF4-FFF2-40B4-BE49-F238E27FC236}">
                <a16:creationId xmlns:a16="http://schemas.microsoft.com/office/drawing/2014/main" id="{2F9769F7-BBCA-4347-B820-E0400AEACAA3}"/>
              </a:ext>
            </a:extLst>
          </p:cNvPr>
          <p:cNvSpPr txBox="1"/>
          <p:nvPr/>
        </p:nvSpPr>
        <p:spPr>
          <a:xfrm>
            <a:off x="2056668" y="5726359"/>
            <a:ext cx="8121792"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gular Pentagon 1">
            <a:extLst>
              <a:ext uri="{FF2B5EF4-FFF2-40B4-BE49-F238E27FC236}">
                <a16:creationId xmlns:a16="http://schemas.microsoft.com/office/drawing/2014/main" id="{09AEF547-BF29-46E4-9A77-46E228C83F3C}"/>
              </a:ext>
            </a:extLst>
          </p:cNvPr>
          <p:cNvSpPr/>
          <p:nvPr/>
        </p:nvSpPr>
        <p:spPr>
          <a:xfrm>
            <a:off x="1174708" y="1565274"/>
            <a:ext cx="1025946" cy="977092"/>
          </a:xfrm>
          <a:prstGeom prst="pentagon">
            <a:avLst/>
          </a:prstGeom>
          <a:solidFill>
            <a:schemeClr val="accent4"/>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4" name="Trapezoid 18">
            <a:extLst>
              <a:ext uri="{FF2B5EF4-FFF2-40B4-BE49-F238E27FC236}">
                <a16:creationId xmlns:a16="http://schemas.microsoft.com/office/drawing/2014/main" id="{145A8906-0398-4545-AF34-CFCA46231D23}"/>
              </a:ext>
            </a:extLst>
          </p:cNvPr>
          <p:cNvSpPr/>
          <p:nvPr/>
        </p:nvSpPr>
        <p:spPr>
          <a:xfrm>
            <a:off x="999743"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4"/>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5" name="Regular Pentagon 3">
            <a:extLst>
              <a:ext uri="{FF2B5EF4-FFF2-40B4-BE49-F238E27FC236}">
                <a16:creationId xmlns:a16="http://schemas.microsoft.com/office/drawing/2014/main" id="{6A869938-2C7E-4A0F-ACC1-2AAC1E8B43B1}"/>
              </a:ext>
            </a:extLst>
          </p:cNvPr>
          <p:cNvSpPr/>
          <p:nvPr/>
        </p:nvSpPr>
        <p:spPr>
          <a:xfrm>
            <a:off x="1284989"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TextBox 5">
            <a:extLst>
              <a:ext uri="{FF2B5EF4-FFF2-40B4-BE49-F238E27FC236}">
                <a16:creationId xmlns:a16="http://schemas.microsoft.com/office/drawing/2014/main" id="{99B97207-13D2-4925-B150-E7C3C36B2873}"/>
              </a:ext>
            </a:extLst>
          </p:cNvPr>
          <p:cNvSpPr txBox="1"/>
          <p:nvPr/>
        </p:nvSpPr>
        <p:spPr>
          <a:xfrm>
            <a:off x="1409840" y="1900804"/>
            <a:ext cx="555684" cy="400110"/>
          </a:xfrm>
          <a:prstGeom prst="rect">
            <a:avLst/>
          </a:prstGeom>
          <a:noFill/>
        </p:spPr>
        <p:txBody>
          <a:bodyPr wrap="square" rtlCol="0">
            <a:spAutoFit/>
          </a:bodyPr>
          <a:lstStyle/>
          <a:p>
            <a:pPr algn="ctr"/>
            <a:r>
              <a:rPr lang="en-US" altLang="ko-KR" sz="2000" b="1" dirty="0">
                <a:solidFill>
                  <a:schemeClr val="accent4"/>
                </a:solidFill>
                <a:cs typeface="B Nazanin" panose="00000700000000000000" pitchFamily="2" charset="-78"/>
              </a:rPr>
              <a:t>01</a:t>
            </a:r>
            <a:endParaRPr lang="ko-KR" altLang="en-US" sz="2000" b="1" dirty="0">
              <a:solidFill>
                <a:schemeClr val="accent4"/>
              </a:solidFill>
              <a:cs typeface="B Nazanin" panose="00000700000000000000" pitchFamily="2" charset="-78"/>
            </a:endParaRPr>
          </a:p>
        </p:txBody>
      </p:sp>
      <p:grpSp>
        <p:nvGrpSpPr>
          <p:cNvPr id="7" name="Group 6">
            <a:extLst>
              <a:ext uri="{FF2B5EF4-FFF2-40B4-BE49-F238E27FC236}">
                <a16:creationId xmlns:a16="http://schemas.microsoft.com/office/drawing/2014/main" id="{D99FEEE4-6A33-4F34-8AAE-4BA67C9CE37E}"/>
              </a:ext>
            </a:extLst>
          </p:cNvPr>
          <p:cNvGrpSpPr/>
          <p:nvPr/>
        </p:nvGrpSpPr>
        <p:grpSpPr>
          <a:xfrm>
            <a:off x="1037456" y="3442736"/>
            <a:ext cx="1293634" cy="1470850"/>
            <a:chOff x="3017859" y="4307149"/>
            <a:chExt cx="1762244" cy="1376479"/>
          </a:xfrm>
        </p:grpSpPr>
        <p:sp>
          <p:nvSpPr>
            <p:cNvPr id="8" name="TextBox 7">
              <a:extLst>
                <a:ext uri="{FF2B5EF4-FFF2-40B4-BE49-F238E27FC236}">
                  <a16:creationId xmlns:a16="http://schemas.microsoft.com/office/drawing/2014/main" id="{B9067458-0CBF-4434-94D2-7B06D265341B}"/>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DCF0CD60-7E20-4FB2-847B-B698E7404FEC}"/>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10" name="Regular Pentagon 5">
            <a:extLst>
              <a:ext uri="{FF2B5EF4-FFF2-40B4-BE49-F238E27FC236}">
                <a16:creationId xmlns:a16="http://schemas.microsoft.com/office/drawing/2014/main" id="{AFB6CA3F-4B5D-4705-BB9F-593803C3D5AC}"/>
              </a:ext>
            </a:extLst>
          </p:cNvPr>
          <p:cNvSpPr/>
          <p:nvPr/>
        </p:nvSpPr>
        <p:spPr>
          <a:xfrm>
            <a:off x="3386250" y="1565274"/>
            <a:ext cx="1025946" cy="977092"/>
          </a:xfrm>
          <a:prstGeom prst="pentagon">
            <a:avLst/>
          </a:prstGeom>
          <a:solidFill>
            <a:schemeClr val="accent3"/>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1" name="Trapezoid 18">
            <a:extLst>
              <a:ext uri="{FF2B5EF4-FFF2-40B4-BE49-F238E27FC236}">
                <a16:creationId xmlns:a16="http://schemas.microsoft.com/office/drawing/2014/main" id="{9ECAC100-0CA1-4539-9C3D-DDD21247E790}"/>
              </a:ext>
            </a:extLst>
          </p:cNvPr>
          <p:cNvSpPr/>
          <p:nvPr/>
        </p:nvSpPr>
        <p:spPr>
          <a:xfrm>
            <a:off x="3211285"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3"/>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2" name="Regular Pentagon 7">
            <a:extLst>
              <a:ext uri="{FF2B5EF4-FFF2-40B4-BE49-F238E27FC236}">
                <a16:creationId xmlns:a16="http://schemas.microsoft.com/office/drawing/2014/main" id="{265B4C6A-E402-4A40-B20F-53F9ED8384A3}"/>
              </a:ext>
            </a:extLst>
          </p:cNvPr>
          <p:cNvSpPr/>
          <p:nvPr/>
        </p:nvSpPr>
        <p:spPr>
          <a:xfrm>
            <a:off x="3496531"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TextBox 12">
            <a:extLst>
              <a:ext uri="{FF2B5EF4-FFF2-40B4-BE49-F238E27FC236}">
                <a16:creationId xmlns:a16="http://schemas.microsoft.com/office/drawing/2014/main" id="{3D99726D-D054-45B2-AF90-4E1F4C41669E}"/>
              </a:ext>
            </a:extLst>
          </p:cNvPr>
          <p:cNvSpPr txBox="1"/>
          <p:nvPr/>
        </p:nvSpPr>
        <p:spPr>
          <a:xfrm>
            <a:off x="3621382" y="1900804"/>
            <a:ext cx="555684" cy="400110"/>
          </a:xfrm>
          <a:prstGeom prst="rect">
            <a:avLst/>
          </a:prstGeom>
          <a:noFill/>
        </p:spPr>
        <p:txBody>
          <a:bodyPr wrap="square" rtlCol="0">
            <a:spAutoFit/>
          </a:bodyPr>
          <a:lstStyle/>
          <a:p>
            <a:pPr algn="ctr"/>
            <a:r>
              <a:rPr lang="en-US" altLang="ko-KR" sz="2000" b="1" dirty="0">
                <a:solidFill>
                  <a:schemeClr val="accent3"/>
                </a:solidFill>
                <a:cs typeface="B Nazanin" panose="00000700000000000000" pitchFamily="2" charset="-78"/>
              </a:rPr>
              <a:t>02</a:t>
            </a:r>
            <a:endParaRPr lang="ko-KR" altLang="en-US" sz="2000" b="1" dirty="0">
              <a:solidFill>
                <a:schemeClr val="accent3"/>
              </a:solidFill>
              <a:cs typeface="B Nazanin" panose="00000700000000000000" pitchFamily="2" charset="-78"/>
            </a:endParaRPr>
          </a:p>
        </p:txBody>
      </p:sp>
      <p:grpSp>
        <p:nvGrpSpPr>
          <p:cNvPr id="14" name="Group 13">
            <a:extLst>
              <a:ext uri="{FF2B5EF4-FFF2-40B4-BE49-F238E27FC236}">
                <a16:creationId xmlns:a16="http://schemas.microsoft.com/office/drawing/2014/main" id="{7239FEDE-442C-41A0-AEF5-C236EB9F2B30}"/>
              </a:ext>
            </a:extLst>
          </p:cNvPr>
          <p:cNvGrpSpPr/>
          <p:nvPr/>
        </p:nvGrpSpPr>
        <p:grpSpPr>
          <a:xfrm>
            <a:off x="3249000" y="3442736"/>
            <a:ext cx="1293634" cy="1470850"/>
            <a:chOff x="3017859" y="4307149"/>
            <a:chExt cx="1762244" cy="1376479"/>
          </a:xfrm>
        </p:grpSpPr>
        <p:sp>
          <p:nvSpPr>
            <p:cNvPr id="15" name="TextBox 14">
              <a:extLst>
                <a:ext uri="{FF2B5EF4-FFF2-40B4-BE49-F238E27FC236}">
                  <a16:creationId xmlns:a16="http://schemas.microsoft.com/office/drawing/2014/main" id="{D0AE0CE6-080E-4CA3-B079-9CCD2227A61D}"/>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5BE1D1A7-6FB2-44A1-9FF6-2024801B9D05}"/>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17" name="Regular Pentagon 9">
            <a:extLst>
              <a:ext uri="{FF2B5EF4-FFF2-40B4-BE49-F238E27FC236}">
                <a16:creationId xmlns:a16="http://schemas.microsoft.com/office/drawing/2014/main" id="{9786B30F-1DF7-4F0A-9007-8DA4B505F2CD}"/>
              </a:ext>
            </a:extLst>
          </p:cNvPr>
          <p:cNvSpPr/>
          <p:nvPr/>
        </p:nvSpPr>
        <p:spPr>
          <a:xfrm>
            <a:off x="5597792" y="1565274"/>
            <a:ext cx="1025946" cy="977092"/>
          </a:xfrm>
          <a:prstGeom prst="pentagon">
            <a:avLst/>
          </a:prstGeom>
          <a:solidFill>
            <a:schemeClr val="accent2"/>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8" name="Trapezoid 18">
            <a:extLst>
              <a:ext uri="{FF2B5EF4-FFF2-40B4-BE49-F238E27FC236}">
                <a16:creationId xmlns:a16="http://schemas.microsoft.com/office/drawing/2014/main" id="{28CED89F-AE09-4788-98F4-22769CB6EBA9}"/>
              </a:ext>
            </a:extLst>
          </p:cNvPr>
          <p:cNvSpPr/>
          <p:nvPr/>
        </p:nvSpPr>
        <p:spPr>
          <a:xfrm>
            <a:off x="5422827"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2"/>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9" name="Regular Pentagon 11">
            <a:extLst>
              <a:ext uri="{FF2B5EF4-FFF2-40B4-BE49-F238E27FC236}">
                <a16:creationId xmlns:a16="http://schemas.microsoft.com/office/drawing/2014/main" id="{5461798C-A76A-42B3-A681-E31218458DBE}"/>
              </a:ext>
            </a:extLst>
          </p:cNvPr>
          <p:cNvSpPr/>
          <p:nvPr/>
        </p:nvSpPr>
        <p:spPr>
          <a:xfrm>
            <a:off x="5708073"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TextBox 19">
            <a:extLst>
              <a:ext uri="{FF2B5EF4-FFF2-40B4-BE49-F238E27FC236}">
                <a16:creationId xmlns:a16="http://schemas.microsoft.com/office/drawing/2014/main" id="{D3EE0A7D-FCBF-442C-AFBD-37152E3C8C95}"/>
              </a:ext>
            </a:extLst>
          </p:cNvPr>
          <p:cNvSpPr txBox="1"/>
          <p:nvPr/>
        </p:nvSpPr>
        <p:spPr>
          <a:xfrm>
            <a:off x="5832924" y="1900804"/>
            <a:ext cx="555684" cy="400110"/>
          </a:xfrm>
          <a:prstGeom prst="rect">
            <a:avLst/>
          </a:prstGeom>
          <a:noFill/>
        </p:spPr>
        <p:txBody>
          <a:bodyPr wrap="square" rtlCol="0">
            <a:spAutoFit/>
          </a:bodyPr>
          <a:lstStyle/>
          <a:p>
            <a:pPr algn="ctr"/>
            <a:r>
              <a:rPr lang="en-US" altLang="ko-KR" sz="2000" b="1" dirty="0">
                <a:solidFill>
                  <a:schemeClr val="accent2"/>
                </a:solidFill>
                <a:cs typeface="B Nazanin" panose="00000700000000000000" pitchFamily="2" charset="-78"/>
              </a:rPr>
              <a:t>03</a:t>
            </a:r>
            <a:endParaRPr lang="ko-KR" altLang="en-US" sz="2000" b="1" dirty="0">
              <a:solidFill>
                <a:schemeClr val="accent2"/>
              </a:solidFill>
              <a:cs typeface="B Nazanin" panose="00000700000000000000" pitchFamily="2" charset="-78"/>
            </a:endParaRPr>
          </a:p>
        </p:txBody>
      </p:sp>
      <p:grpSp>
        <p:nvGrpSpPr>
          <p:cNvPr id="21" name="Group 20">
            <a:extLst>
              <a:ext uri="{FF2B5EF4-FFF2-40B4-BE49-F238E27FC236}">
                <a16:creationId xmlns:a16="http://schemas.microsoft.com/office/drawing/2014/main" id="{6AE30434-1961-4883-9422-01131DDB9965}"/>
              </a:ext>
            </a:extLst>
          </p:cNvPr>
          <p:cNvGrpSpPr/>
          <p:nvPr/>
        </p:nvGrpSpPr>
        <p:grpSpPr>
          <a:xfrm>
            <a:off x="5460542" y="3442736"/>
            <a:ext cx="1293634" cy="1470850"/>
            <a:chOff x="3017859" y="4307149"/>
            <a:chExt cx="1762244" cy="1376479"/>
          </a:xfrm>
        </p:grpSpPr>
        <p:sp>
          <p:nvSpPr>
            <p:cNvPr id="22" name="TextBox 21">
              <a:extLst>
                <a:ext uri="{FF2B5EF4-FFF2-40B4-BE49-F238E27FC236}">
                  <a16:creationId xmlns:a16="http://schemas.microsoft.com/office/drawing/2014/main" id="{F9D7DAFB-047E-4DC2-8BA0-B9EDA4B35AB7}"/>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BD799085-029A-47FF-8ECE-25F6CD5BFC51}"/>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24" name="Regular Pentagon 13">
            <a:extLst>
              <a:ext uri="{FF2B5EF4-FFF2-40B4-BE49-F238E27FC236}">
                <a16:creationId xmlns:a16="http://schemas.microsoft.com/office/drawing/2014/main" id="{CF36471C-5207-4064-8640-1B237CFA512A}"/>
              </a:ext>
            </a:extLst>
          </p:cNvPr>
          <p:cNvSpPr/>
          <p:nvPr/>
        </p:nvSpPr>
        <p:spPr>
          <a:xfrm>
            <a:off x="7809336" y="1565274"/>
            <a:ext cx="1025946" cy="977092"/>
          </a:xfrm>
          <a:prstGeom prst="pentagon">
            <a:avLst/>
          </a:prstGeom>
          <a:solidFill>
            <a:schemeClr val="accent1"/>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25" name="Trapezoid 18">
            <a:extLst>
              <a:ext uri="{FF2B5EF4-FFF2-40B4-BE49-F238E27FC236}">
                <a16:creationId xmlns:a16="http://schemas.microsoft.com/office/drawing/2014/main" id="{EEF43BA2-420E-4D28-9B84-AC91FF857D09}"/>
              </a:ext>
            </a:extLst>
          </p:cNvPr>
          <p:cNvSpPr/>
          <p:nvPr/>
        </p:nvSpPr>
        <p:spPr>
          <a:xfrm>
            <a:off x="7634369"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1"/>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26" name="Regular Pentagon 15">
            <a:extLst>
              <a:ext uri="{FF2B5EF4-FFF2-40B4-BE49-F238E27FC236}">
                <a16:creationId xmlns:a16="http://schemas.microsoft.com/office/drawing/2014/main" id="{35ED083A-ADB8-4DD6-862F-B26C03E12E6E}"/>
              </a:ext>
            </a:extLst>
          </p:cNvPr>
          <p:cNvSpPr/>
          <p:nvPr/>
        </p:nvSpPr>
        <p:spPr>
          <a:xfrm>
            <a:off x="7919615"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D3CF24D6-7A57-44C9-8167-752341CF6AC0}"/>
              </a:ext>
            </a:extLst>
          </p:cNvPr>
          <p:cNvSpPr txBox="1"/>
          <p:nvPr/>
        </p:nvSpPr>
        <p:spPr>
          <a:xfrm>
            <a:off x="8044466" y="1900804"/>
            <a:ext cx="555684" cy="400110"/>
          </a:xfrm>
          <a:prstGeom prst="rect">
            <a:avLst/>
          </a:prstGeom>
          <a:noFill/>
        </p:spPr>
        <p:txBody>
          <a:bodyPr wrap="square" rtlCol="0">
            <a:spAutoFit/>
          </a:bodyPr>
          <a:lstStyle/>
          <a:p>
            <a:pPr algn="ctr"/>
            <a:r>
              <a:rPr lang="en-US" altLang="ko-KR" sz="2000" b="1" dirty="0">
                <a:solidFill>
                  <a:schemeClr val="accent1"/>
                </a:solidFill>
                <a:cs typeface="B Nazanin" panose="00000700000000000000" pitchFamily="2" charset="-78"/>
              </a:rPr>
              <a:t>04</a:t>
            </a:r>
            <a:endParaRPr lang="ko-KR" altLang="en-US" sz="2000" b="1" dirty="0">
              <a:solidFill>
                <a:schemeClr val="accent1"/>
              </a:solidFill>
              <a:cs typeface="B Nazanin" panose="00000700000000000000" pitchFamily="2" charset="-78"/>
            </a:endParaRPr>
          </a:p>
        </p:txBody>
      </p:sp>
      <p:grpSp>
        <p:nvGrpSpPr>
          <p:cNvPr id="28" name="Group 27">
            <a:extLst>
              <a:ext uri="{FF2B5EF4-FFF2-40B4-BE49-F238E27FC236}">
                <a16:creationId xmlns:a16="http://schemas.microsoft.com/office/drawing/2014/main" id="{E4E520C1-8FFB-481D-B2FB-DB74C0EF4880}"/>
              </a:ext>
            </a:extLst>
          </p:cNvPr>
          <p:cNvGrpSpPr/>
          <p:nvPr/>
        </p:nvGrpSpPr>
        <p:grpSpPr>
          <a:xfrm>
            <a:off x="7672082" y="3442736"/>
            <a:ext cx="1293634" cy="1470850"/>
            <a:chOff x="3017859" y="4307149"/>
            <a:chExt cx="1762244" cy="1376479"/>
          </a:xfrm>
        </p:grpSpPr>
        <p:sp>
          <p:nvSpPr>
            <p:cNvPr id="29" name="TextBox 28">
              <a:extLst>
                <a:ext uri="{FF2B5EF4-FFF2-40B4-BE49-F238E27FC236}">
                  <a16:creationId xmlns:a16="http://schemas.microsoft.com/office/drawing/2014/main" id="{33D9A71A-C391-4FE4-82B1-1BE1B999001B}"/>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892BB141-09B9-4D72-B3B4-B01FBF5697EF}"/>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31" name="Regular Pentagon 17">
            <a:extLst>
              <a:ext uri="{FF2B5EF4-FFF2-40B4-BE49-F238E27FC236}">
                <a16:creationId xmlns:a16="http://schemas.microsoft.com/office/drawing/2014/main" id="{8734EB9C-D632-4A19-A706-FF7C3B121AD1}"/>
              </a:ext>
            </a:extLst>
          </p:cNvPr>
          <p:cNvSpPr/>
          <p:nvPr/>
        </p:nvSpPr>
        <p:spPr>
          <a:xfrm>
            <a:off x="10020878" y="1565274"/>
            <a:ext cx="1025946" cy="977092"/>
          </a:xfrm>
          <a:prstGeom prst="pentagon">
            <a:avLst/>
          </a:prstGeom>
          <a:solidFill>
            <a:schemeClr val="accent6"/>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32" name="Trapezoid 18">
            <a:extLst>
              <a:ext uri="{FF2B5EF4-FFF2-40B4-BE49-F238E27FC236}">
                <a16:creationId xmlns:a16="http://schemas.microsoft.com/office/drawing/2014/main" id="{AC20D69D-5A6B-45B9-9D31-71A12DFCE2D8}"/>
              </a:ext>
            </a:extLst>
          </p:cNvPr>
          <p:cNvSpPr/>
          <p:nvPr/>
        </p:nvSpPr>
        <p:spPr>
          <a:xfrm>
            <a:off x="9845912"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6"/>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33" name="Regular Pentagon 19">
            <a:extLst>
              <a:ext uri="{FF2B5EF4-FFF2-40B4-BE49-F238E27FC236}">
                <a16:creationId xmlns:a16="http://schemas.microsoft.com/office/drawing/2014/main" id="{389EE73C-C48B-4A3D-8D06-58830587E4E2}"/>
              </a:ext>
            </a:extLst>
          </p:cNvPr>
          <p:cNvSpPr/>
          <p:nvPr/>
        </p:nvSpPr>
        <p:spPr>
          <a:xfrm>
            <a:off x="10131157"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4" name="TextBox 33">
            <a:extLst>
              <a:ext uri="{FF2B5EF4-FFF2-40B4-BE49-F238E27FC236}">
                <a16:creationId xmlns:a16="http://schemas.microsoft.com/office/drawing/2014/main" id="{28C6B22B-709A-4873-B70A-B94EC14E44AB}"/>
              </a:ext>
            </a:extLst>
          </p:cNvPr>
          <p:cNvSpPr txBox="1"/>
          <p:nvPr/>
        </p:nvSpPr>
        <p:spPr>
          <a:xfrm>
            <a:off x="10256008" y="1900804"/>
            <a:ext cx="555684" cy="400110"/>
          </a:xfrm>
          <a:prstGeom prst="rect">
            <a:avLst/>
          </a:prstGeom>
          <a:noFill/>
        </p:spPr>
        <p:txBody>
          <a:bodyPr wrap="square" rtlCol="0">
            <a:spAutoFit/>
          </a:bodyPr>
          <a:lstStyle/>
          <a:p>
            <a:pPr algn="ctr"/>
            <a:r>
              <a:rPr lang="en-US" altLang="ko-KR" sz="2000" b="1" dirty="0">
                <a:solidFill>
                  <a:schemeClr val="accent6"/>
                </a:solidFill>
                <a:cs typeface="B Nazanin" panose="00000700000000000000" pitchFamily="2" charset="-78"/>
              </a:rPr>
              <a:t>05</a:t>
            </a:r>
            <a:endParaRPr lang="ko-KR" altLang="en-US" sz="2000" b="1" dirty="0">
              <a:solidFill>
                <a:schemeClr val="accent6"/>
              </a:solidFill>
              <a:cs typeface="B Nazanin" panose="00000700000000000000" pitchFamily="2" charset="-78"/>
            </a:endParaRPr>
          </a:p>
        </p:txBody>
      </p:sp>
      <p:grpSp>
        <p:nvGrpSpPr>
          <p:cNvPr id="35" name="Group 34">
            <a:extLst>
              <a:ext uri="{FF2B5EF4-FFF2-40B4-BE49-F238E27FC236}">
                <a16:creationId xmlns:a16="http://schemas.microsoft.com/office/drawing/2014/main" id="{76B4F7C1-87E9-4F8D-BB12-38A34110428B}"/>
              </a:ext>
            </a:extLst>
          </p:cNvPr>
          <p:cNvGrpSpPr/>
          <p:nvPr/>
        </p:nvGrpSpPr>
        <p:grpSpPr>
          <a:xfrm>
            <a:off x="9883626" y="3442736"/>
            <a:ext cx="1293634" cy="1470850"/>
            <a:chOff x="3017859" y="4307149"/>
            <a:chExt cx="1762244" cy="1376479"/>
          </a:xfrm>
        </p:grpSpPr>
        <p:sp>
          <p:nvSpPr>
            <p:cNvPr id="36" name="TextBox 35">
              <a:extLst>
                <a:ext uri="{FF2B5EF4-FFF2-40B4-BE49-F238E27FC236}">
                  <a16:creationId xmlns:a16="http://schemas.microsoft.com/office/drawing/2014/main" id="{46E7817B-C823-4B80-A13B-F944D71BBDFF}"/>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312E3BF5-6854-4A51-BBF1-99A24B17249B}"/>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38" name="Rounded Rectangle 5">
            <a:extLst>
              <a:ext uri="{FF2B5EF4-FFF2-40B4-BE49-F238E27FC236}">
                <a16:creationId xmlns:a16="http://schemas.microsoft.com/office/drawing/2014/main" id="{7CF40CBE-46C6-44C5-8324-B45332B5AD93}"/>
              </a:ext>
            </a:extLst>
          </p:cNvPr>
          <p:cNvSpPr/>
          <p:nvPr/>
        </p:nvSpPr>
        <p:spPr>
          <a:xfrm flipH="1">
            <a:off x="1488432" y="2940955"/>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9" name="Rounded Rectangle 25">
            <a:extLst>
              <a:ext uri="{FF2B5EF4-FFF2-40B4-BE49-F238E27FC236}">
                <a16:creationId xmlns:a16="http://schemas.microsoft.com/office/drawing/2014/main" id="{BAB21BEA-6F5E-44F6-9B60-EB3DFC761156}"/>
              </a:ext>
            </a:extLst>
          </p:cNvPr>
          <p:cNvSpPr/>
          <p:nvPr/>
        </p:nvSpPr>
        <p:spPr>
          <a:xfrm>
            <a:off x="10324358" y="2951485"/>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0" name="Donut 39">
            <a:extLst>
              <a:ext uri="{FF2B5EF4-FFF2-40B4-BE49-F238E27FC236}">
                <a16:creationId xmlns:a16="http://schemas.microsoft.com/office/drawing/2014/main" id="{737D8F0E-A3B2-4E3D-BA74-89EF14CB21BE}"/>
              </a:ext>
            </a:extLst>
          </p:cNvPr>
          <p:cNvSpPr/>
          <p:nvPr/>
        </p:nvSpPr>
        <p:spPr>
          <a:xfrm>
            <a:off x="8116833" y="2900446"/>
            <a:ext cx="404132" cy="404132"/>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41" name="Rectangle 36">
            <a:extLst>
              <a:ext uri="{FF2B5EF4-FFF2-40B4-BE49-F238E27FC236}">
                <a16:creationId xmlns:a16="http://schemas.microsoft.com/office/drawing/2014/main" id="{E3D3B9DB-B1DB-43C7-9FB6-FDABD0B3D293}"/>
              </a:ext>
            </a:extLst>
          </p:cNvPr>
          <p:cNvSpPr/>
          <p:nvPr/>
        </p:nvSpPr>
        <p:spPr>
          <a:xfrm>
            <a:off x="3701132" y="2939771"/>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2" name="Chord 15">
            <a:extLst>
              <a:ext uri="{FF2B5EF4-FFF2-40B4-BE49-F238E27FC236}">
                <a16:creationId xmlns:a16="http://schemas.microsoft.com/office/drawing/2014/main" id="{A2078374-1158-48FF-8040-EE358B9C22C4}"/>
              </a:ext>
            </a:extLst>
          </p:cNvPr>
          <p:cNvSpPr/>
          <p:nvPr/>
        </p:nvSpPr>
        <p:spPr>
          <a:xfrm>
            <a:off x="6007797" y="2885439"/>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E0BB9DFF-9B88-4FEC-AEE3-6588ABB8C7F4}"/>
              </a:ext>
            </a:extLst>
          </p:cNvPr>
          <p:cNvGrpSpPr/>
          <p:nvPr/>
        </p:nvGrpSpPr>
        <p:grpSpPr>
          <a:xfrm flipH="1">
            <a:off x="3560794" y="719543"/>
            <a:ext cx="5024770" cy="4430455"/>
            <a:chOff x="2027268" y="1259074"/>
            <a:chExt cx="5024770" cy="4430455"/>
          </a:xfrm>
        </p:grpSpPr>
        <p:sp>
          <p:nvSpPr>
            <p:cNvPr id="26" name="Block Arc 25">
              <a:extLst>
                <a:ext uri="{FF2B5EF4-FFF2-40B4-BE49-F238E27FC236}">
                  <a16:creationId xmlns:a16="http://schemas.microsoft.com/office/drawing/2014/main" id="{98F35CD8-BD36-4E8F-8BEC-6D93727B1B77}"/>
                </a:ext>
              </a:extLst>
            </p:cNvPr>
            <p:cNvSpPr/>
            <p:nvPr/>
          </p:nvSpPr>
          <p:spPr>
            <a:xfrm rot="10800000">
              <a:off x="2339753" y="1259074"/>
              <a:ext cx="4427886" cy="4427886"/>
            </a:xfrm>
            <a:prstGeom prst="blockArc">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27" name="Block Arc 26">
              <a:extLst>
                <a:ext uri="{FF2B5EF4-FFF2-40B4-BE49-F238E27FC236}">
                  <a16:creationId xmlns:a16="http://schemas.microsoft.com/office/drawing/2014/main" id="{73A5836F-02B5-4938-B2D4-B825D66E8E8A}"/>
                </a:ext>
              </a:extLst>
            </p:cNvPr>
            <p:cNvSpPr/>
            <p:nvPr/>
          </p:nvSpPr>
          <p:spPr>
            <a:xfrm rot="10800000">
              <a:off x="2339753" y="1259074"/>
              <a:ext cx="4427886" cy="4427886"/>
            </a:xfrm>
            <a:prstGeom prst="blockArc">
              <a:avLst>
                <a:gd name="adj1" fmla="val 13310865"/>
                <a:gd name="adj2" fmla="val 0"/>
                <a:gd name="adj3" fmla="val 25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28" name="Block Arc 27">
              <a:extLst>
                <a:ext uri="{FF2B5EF4-FFF2-40B4-BE49-F238E27FC236}">
                  <a16:creationId xmlns:a16="http://schemas.microsoft.com/office/drawing/2014/main" id="{D6F014E2-7157-4089-B3E2-10B84BE286CD}"/>
                </a:ext>
              </a:extLst>
            </p:cNvPr>
            <p:cNvSpPr/>
            <p:nvPr/>
          </p:nvSpPr>
          <p:spPr>
            <a:xfrm rot="10800000">
              <a:off x="2339753" y="1259074"/>
              <a:ext cx="4427886" cy="4427886"/>
            </a:xfrm>
            <a:prstGeom prst="blockArc">
              <a:avLst>
                <a:gd name="adj1" fmla="val 16261930"/>
                <a:gd name="adj2" fmla="val 0"/>
                <a:gd name="adj3" fmla="val 25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29" name="Block Arc 28">
              <a:extLst>
                <a:ext uri="{FF2B5EF4-FFF2-40B4-BE49-F238E27FC236}">
                  <a16:creationId xmlns:a16="http://schemas.microsoft.com/office/drawing/2014/main" id="{D38E0EE1-0C16-48D9-AA01-40EA993FD7B8}"/>
                </a:ext>
              </a:extLst>
            </p:cNvPr>
            <p:cNvSpPr/>
            <p:nvPr/>
          </p:nvSpPr>
          <p:spPr>
            <a:xfrm rot="10800000">
              <a:off x="2339753" y="1261643"/>
              <a:ext cx="4427886" cy="4427886"/>
            </a:xfrm>
            <a:prstGeom prst="blockArc">
              <a:avLst>
                <a:gd name="adj1" fmla="val 19038967"/>
                <a:gd name="adj2" fmla="val 0"/>
                <a:gd name="adj3" fmla="val 25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pic>
          <p:nvPicPr>
            <p:cNvPr id="30" name="Picture 2" descr="E:\002-KIMS BUSINESS\007-04-1-FIVERR\01-PPT-TEMPLATE\COVER-PSD\05-cut-01.png">
              <a:extLst>
                <a:ext uri="{FF2B5EF4-FFF2-40B4-BE49-F238E27FC236}">
                  <a16:creationId xmlns:a16="http://schemas.microsoft.com/office/drawing/2014/main" id="{480D116F-E481-4FD6-B8A6-F1D5D23995E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flipV="1">
              <a:off x="2027268" y="3359561"/>
              <a:ext cx="1687950" cy="333412"/>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E:\002-KIMS BUSINESS\007-04-1-FIVERR\01-PPT-TEMPLATE\COVER-PSD\05-cut-01.png">
              <a:extLst>
                <a:ext uri="{FF2B5EF4-FFF2-40B4-BE49-F238E27FC236}">
                  <a16:creationId xmlns:a16="http://schemas.microsoft.com/office/drawing/2014/main" id="{B51CDF09-9902-4385-BE1D-994D0009972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flipV="1">
              <a:off x="5364088" y="3359562"/>
              <a:ext cx="1687950" cy="333412"/>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2CAC57BA-E45C-4E1D-AF0A-91C40D2D4ED1}"/>
              </a:ext>
            </a:extLst>
          </p:cNvPr>
          <p:cNvGrpSpPr/>
          <p:nvPr/>
        </p:nvGrpSpPr>
        <p:grpSpPr>
          <a:xfrm>
            <a:off x="3225207" y="1655645"/>
            <a:ext cx="2258963" cy="923331"/>
            <a:chOff x="6210996" y="1433695"/>
            <a:chExt cx="1493001" cy="656879"/>
          </a:xfrm>
        </p:grpSpPr>
        <p:sp>
          <p:nvSpPr>
            <p:cNvPr id="4" name="TextBox 3">
              <a:extLst>
                <a:ext uri="{FF2B5EF4-FFF2-40B4-BE49-F238E27FC236}">
                  <a16:creationId xmlns:a16="http://schemas.microsoft.com/office/drawing/2014/main" id="{58C8EA02-D29A-473A-9E54-BAD5D086EB6D}"/>
                </a:ext>
              </a:extLst>
            </p:cNvPr>
            <p:cNvSpPr txBox="1"/>
            <p:nvPr/>
          </p:nvSpPr>
          <p:spPr>
            <a:xfrm>
              <a:off x="6210999" y="1433695"/>
              <a:ext cx="1492998" cy="197063"/>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24DF1CDD-F387-46D1-B9A4-45257DE006C7}"/>
                </a:ext>
              </a:extLst>
            </p:cNvPr>
            <p:cNvSpPr txBox="1"/>
            <p:nvPr/>
          </p:nvSpPr>
          <p:spPr>
            <a:xfrm>
              <a:off x="6210996" y="1630759"/>
              <a:ext cx="1492998" cy="459815"/>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6" name="Group 5">
            <a:extLst>
              <a:ext uri="{FF2B5EF4-FFF2-40B4-BE49-F238E27FC236}">
                <a16:creationId xmlns:a16="http://schemas.microsoft.com/office/drawing/2014/main" id="{3FA82949-C5A6-4DD6-8F3D-3D1BA852B6A7}"/>
              </a:ext>
            </a:extLst>
          </p:cNvPr>
          <p:cNvGrpSpPr/>
          <p:nvPr/>
        </p:nvGrpSpPr>
        <p:grpSpPr>
          <a:xfrm>
            <a:off x="6644486" y="1655645"/>
            <a:ext cx="2258963" cy="923331"/>
            <a:chOff x="6210996" y="1433695"/>
            <a:chExt cx="1493001" cy="656879"/>
          </a:xfrm>
        </p:grpSpPr>
        <p:sp>
          <p:nvSpPr>
            <p:cNvPr id="7" name="TextBox 6">
              <a:extLst>
                <a:ext uri="{FF2B5EF4-FFF2-40B4-BE49-F238E27FC236}">
                  <a16:creationId xmlns:a16="http://schemas.microsoft.com/office/drawing/2014/main" id="{9C253CDF-29E6-46D1-8BF6-07D7BCD08AF0}"/>
                </a:ext>
              </a:extLst>
            </p:cNvPr>
            <p:cNvSpPr txBox="1"/>
            <p:nvPr/>
          </p:nvSpPr>
          <p:spPr>
            <a:xfrm>
              <a:off x="6210999" y="1433695"/>
              <a:ext cx="1492998" cy="197063"/>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BB53B3FE-BD6B-4EBB-A9F7-0890C8D80B42}"/>
                </a:ext>
              </a:extLst>
            </p:cNvPr>
            <p:cNvSpPr txBox="1"/>
            <p:nvPr/>
          </p:nvSpPr>
          <p:spPr>
            <a:xfrm>
              <a:off x="6210996" y="1630759"/>
              <a:ext cx="1492998" cy="459815"/>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9" name="Group 8">
            <a:extLst>
              <a:ext uri="{FF2B5EF4-FFF2-40B4-BE49-F238E27FC236}">
                <a16:creationId xmlns:a16="http://schemas.microsoft.com/office/drawing/2014/main" id="{17061963-0923-448D-AC82-4560B1EB8B36}"/>
              </a:ext>
            </a:extLst>
          </p:cNvPr>
          <p:cNvGrpSpPr/>
          <p:nvPr/>
        </p:nvGrpSpPr>
        <p:grpSpPr>
          <a:xfrm>
            <a:off x="857811" y="3466511"/>
            <a:ext cx="2876315" cy="923331"/>
            <a:chOff x="6210996" y="1433695"/>
            <a:chExt cx="1493001" cy="656879"/>
          </a:xfrm>
        </p:grpSpPr>
        <p:sp>
          <p:nvSpPr>
            <p:cNvPr id="10" name="TextBox 9">
              <a:extLst>
                <a:ext uri="{FF2B5EF4-FFF2-40B4-BE49-F238E27FC236}">
                  <a16:creationId xmlns:a16="http://schemas.microsoft.com/office/drawing/2014/main" id="{C19518D6-8CA7-448B-87B6-DC4964D831FF}"/>
                </a:ext>
              </a:extLst>
            </p:cNvPr>
            <p:cNvSpPr txBox="1"/>
            <p:nvPr/>
          </p:nvSpPr>
          <p:spPr>
            <a:xfrm>
              <a:off x="6210999" y="1433695"/>
              <a:ext cx="1492998" cy="197063"/>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29B54F2E-F041-4EBA-9EB5-F3B168E1D431}"/>
                </a:ext>
              </a:extLst>
            </p:cNvPr>
            <p:cNvSpPr txBox="1"/>
            <p:nvPr/>
          </p:nvSpPr>
          <p:spPr>
            <a:xfrm>
              <a:off x="6210996" y="1630759"/>
              <a:ext cx="1492998" cy="45981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2C9A57C7-B620-4136-B716-F5276D393996}"/>
              </a:ext>
            </a:extLst>
          </p:cNvPr>
          <p:cNvGrpSpPr/>
          <p:nvPr/>
        </p:nvGrpSpPr>
        <p:grpSpPr>
          <a:xfrm>
            <a:off x="7032105" y="5051352"/>
            <a:ext cx="2876315" cy="923331"/>
            <a:chOff x="6210996" y="1433695"/>
            <a:chExt cx="1493001" cy="656879"/>
          </a:xfrm>
        </p:grpSpPr>
        <p:sp>
          <p:nvSpPr>
            <p:cNvPr id="13" name="TextBox 12">
              <a:extLst>
                <a:ext uri="{FF2B5EF4-FFF2-40B4-BE49-F238E27FC236}">
                  <a16:creationId xmlns:a16="http://schemas.microsoft.com/office/drawing/2014/main" id="{BDA309A2-0CED-427D-A672-89D6A1D2E0AC}"/>
                </a:ext>
              </a:extLst>
            </p:cNvPr>
            <p:cNvSpPr txBox="1"/>
            <p:nvPr/>
          </p:nvSpPr>
          <p:spPr>
            <a:xfrm>
              <a:off x="6210999" y="1433695"/>
              <a:ext cx="1492998" cy="197063"/>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A7082C8D-A5F8-41FF-A500-85ABD52CB8D2}"/>
                </a:ext>
              </a:extLst>
            </p:cNvPr>
            <p:cNvSpPr txBox="1"/>
            <p:nvPr/>
          </p:nvSpPr>
          <p:spPr>
            <a:xfrm>
              <a:off x="6210996" y="1630759"/>
              <a:ext cx="1492998" cy="45981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6C16FAFF-D698-469B-829D-4DAAE0F9E606}"/>
              </a:ext>
            </a:extLst>
          </p:cNvPr>
          <p:cNvGrpSpPr/>
          <p:nvPr/>
        </p:nvGrpSpPr>
        <p:grpSpPr>
          <a:xfrm>
            <a:off x="2062265" y="5051353"/>
            <a:ext cx="3097633" cy="738665"/>
            <a:chOff x="6210996" y="1433695"/>
            <a:chExt cx="1493001" cy="525503"/>
          </a:xfrm>
        </p:grpSpPr>
        <p:sp>
          <p:nvSpPr>
            <p:cNvPr id="16" name="TextBox 15">
              <a:extLst>
                <a:ext uri="{FF2B5EF4-FFF2-40B4-BE49-F238E27FC236}">
                  <a16:creationId xmlns:a16="http://schemas.microsoft.com/office/drawing/2014/main" id="{C8647A24-C367-4B7B-8FCC-2BE5DDC05D1A}"/>
                </a:ext>
              </a:extLst>
            </p:cNvPr>
            <p:cNvSpPr txBox="1"/>
            <p:nvPr/>
          </p:nvSpPr>
          <p:spPr>
            <a:xfrm>
              <a:off x="6210999" y="1433695"/>
              <a:ext cx="1492998" cy="197063"/>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A4C14B0C-0D20-4E38-8D0A-8E3B9B0BC6D2}"/>
                </a:ext>
              </a:extLst>
            </p:cNvPr>
            <p:cNvSpPr txBox="1"/>
            <p:nvPr/>
          </p:nvSpPr>
          <p:spPr>
            <a:xfrm>
              <a:off x="6210996" y="1630759"/>
              <a:ext cx="1492998"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E42F30A0-8002-4CF8-8368-D8979403E364}"/>
              </a:ext>
            </a:extLst>
          </p:cNvPr>
          <p:cNvGrpSpPr/>
          <p:nvPr/>
        </p:nvGrpSpPr>
        <p:grpSpPr>
          <a:xfrm>
            <a:off x="8398038" y="3466511"/>
            <a:ext cx="2876321" cy="923331"/>
            <a:chOff x="6210996" y="1433695"/>
            <a:chExt cx="1493001" cy="656879"/>
          </a:xfrm>
        </p:grpSpPr>
        <p:sp>
          <p:nvSpPr>
            <p:cNvPr id="19" name="TextBox 18">
              <a:extLst>
                <a:ext uri="{FF2B5EF4-FFF2-40B4-BE49-F238E27FC236}">
                  <a16:creationId xmlns:a16="http://schemas.microsoft.com/office/drawing/2014/main" id="{6B5686B7-4A79-41B9-A24A-13EEAD6011DF}"/>
                </a:ext>
              </a:extLst>
            </p:cNvPr>
            <p:cNvSpPr txBox="1"/>
            <p:nvPr/>
          </p:nvSpPr>
          <p:spPr>
            <a:xfrm>
              <a:off x="6210999" y="1433695"/>
              <a:ext cx="1492998" cy="197063"/>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2D826083-18E2-47BB-A0D0-7ECB991453A9}"/>
                </a:ext>
              </a:extLst>
            </p:cNvPr>
            <p:cNvSpPr txBox="1"/>
            <p:nvPr/>
          </p:nvSpPr>
          <p:spPr>
            <a:xfrm>
              <a:off x="6210996" y="1630759"/>
              <a:ext cx="1492998" cy="45981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1" name="Parallelogram 30">
            <a:extLst>
              <a:ext uri="{FF2B5EF4-FFF2-40B4-BE49-F238E27FC236}">
                <a16:creationId xmlns:a16="http://schemas.microsoft.com/office/drawing/2014/main" id="{B42520F8-7309-4EC7-A3BA-B52127B270B6}"/>
              </a:ext>
            </a:extLst>
          </p:cNvPr>
          <p:cNvSpPr/>
          <p:nvPr/>
        </p:nvSpPr>
        <p:spPr>
          <a:xfrm flipH="1">
            <a:off x="7432175" y="3358154"/>
            <a:ext cx="351685" cy="352555"/>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2" name="Rectangle 16">
            <a:extLst>
              <a:ext uri="{FF2B5EF4-FFF2-40B4-BE49-F238E27FC236}">
                <a16:creationId xmlns:a16="http://schemas.microsoft.com/office/drawing/2014/main" id="{31B88AF4-8B22-4BF9-81B4-A152E80FF8D8}"/>
              </a:ext>
            </a:extLst>
          </p:cNvPr>
          <p:cNvSpPr/>
          <p:nvPr/>
        </p:nvSpPr>
        <p:spPr>
          <a:xfrm rot="2700000">
            <a:off x="5210794" y="4210847"/>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3" name="Oval 7">
            <a:extLst>
              <a:ext uri="{FF2B5EF4-FFF2-40B4-BE49-F238E27FC236}">
                <a16:creationId xmlns:a16="http://schemas.microsoft.com/office/drawing/2014/main" id="{5CE0F81E-E007-4921-A103-3E9F7209C010}"/>
              </a:ext>
            </a:extLst>
          </p:cNvPr>
          <p:cNvSpPr/>
          <p:nvPr/>
        </p:nvSpPr>
        <p:spPr>
          <a:xfrm>
            <a:off x="6581542" y="4294595"/>
            <a:ext cx="361277" cy="361277"/>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4" name="Round Same Side Corner Rectangle 11">
            <a:extLst>
              <a:ext uri="{FF2B5EF4-FFF2-40B4-BE49-F238E27FC236}">
                <a16:creationId xmlns:a16="http://schemas.microsoft.com/office/drawing/2014/main" id="{282EBEB6-6F3B-48A2-B70B-7B4509461478}"/>
              </a:ext>
            </a:extLst>
          </p:cNvPr>
          <p:cNvSpPr>
            <a:spLocks noChangeAspect="1"/>
          </p:cNvSpPr>
          <p:nvPr/>
        </p:nvSpPr>
        <p:spPr>
          <a:xfrm rot="9900000">
            <a:off x="4345097" y="3361669"/>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9FE365B-DFA5-4C54-BB63-0979DD339A69}"/>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Oval Callout 10">
            <a:extLst>
              <a:ext uri="{FF2B5EF4-FFF2-40B4-BE49-F238E27FC236}">
                <a16:creationId xmlns:a16="http://schemas.microsoft.com/office/drawing/2014/main" id="{CCD2518C-A594-4E69-B0A6-74751D5E837C}"/>
              </a:ext>
            </a:extLst>
          </p:cNvPr>
          <p:cNvSpPr/>
          <p:nvPr/>
        </p:nvSpPr>
        <p:spPr>
          <a:xfrm rot="1639528">
            <a:off x="6299340" y="1889524"/>
            <a:ext cx="632898" cy="632898"/>
          </a:xfrm>
          <a:prstGeom prst="wedgeEllipseCallout">
            <a:avLst>
              <a:gd name="adj1" fmla="val -37346"/>
              <a:gd name="adj2" fmla="val 13792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Oval Callout 11">
            <a:extLst>
              <a:ext uri="{FF2B5EF4-FFF2-40B4-BE49-F238E27FC236}">
                <a16:creationId xmlns:a16="http://schemas.microsoft.com/office/drawing/2014/main" id="{1F5E2AAB-CD65-4F4F-B1B2-06F60A754D7A}"/>
              </a:ext>
            </a:extLst>
          </p:cNvPr>
          <p:cNvSpPr/>
          <p:nvPr/>
        </p:nvSpPr>
        <p:spPr>
          <a:xfrm rot="1639528">
            <a:off x="6299340" y="2993078"/>
            <a:ext cx="632898" cy="632898"/>
          </a:xfrm>
          <a:prstGeom prst="wedgeEllipseCallout">
            <a:avLst>
              <a:gd name="adj1" fmla="val -74202"/>
              <a:gd name="adj2" fmla="val 729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Oval Callout 12">
            <a:extLst>
              <a:ext uri="{FF2B5EF4-FFF2-40B4-BE49-F238E27FC236}">
                <a16:creationId xmlns:a16="http://schemas.microsoft.com/office/drawing/2014/main" id="{9115F212-F428-4167-BC2D-19DDB4DEC104}"/>
              </a:ext>
            </a:extLst>
          </p:cNvPr>
          <p:cNvSpPr/>
          <p:nvPr/>
        </p:nvSpPr>
        <p:spPr>
          <a:xfrm rot="1639528">
            <a:off x="6299342" y="5200184"/>
            <a:ext cx="632898" cy="632898"/>
          </a:xfrm>
          <a:prstGeom prst="wedgeEllipseCallout">
            <a:avLst>
              <a:gd name="adj1" fmla="val -139112"/>
              <a:gd name="adj2" fmla="val -65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7" name="Oval 31">
            <a:extLst>
              <a:ext uri="{FF2B5EF4-FFF2-40B4-BE49-F238E27FC236}">
                <a16:creationId xmlns:a16="http://schemas.microsoft.com/office/drawing/2014/main" id="{755A2C1C-533F-4B49-A689-3EFF27F6955B}"/>
              </a:ext>
            </a:extLst>
          </p:cNvPr>
          <p:cNvSpPr>
            <a:spLocks noChangeAspect="1"/>
          </p:cNvSpPr>
          <p:nvPr/>
        </p:nvSpPr>
        <p:spPr>
          <a:xfrm>
            <a:off x="6460377" y="5334894"/>
            <a:ext cx="310825" cy="298154"/>
          </a:xfrm>
          <a:custGeom>
            <a:avLst/>
            <a:gdLst/>
            <a:ahLst/>
            <a:cxnLst/>
            <a:rect l="l" t="t" r="r" b="b"/>
            <a:pathLst>
              <a:path w="3844509" h="3687783">
                <a:moveTo>
                  <a:pt x="3058976" y="1638112"/>
                </a:moveTo>
                <a:lnTo>
                  <a:pt x="3589152" y="1638112"/>
                </a:lnTo>
                <a:cubicBezTo>
                  <a:pt x="3638858" y="1638112"/>
                  <a:pt x="3679152" y="1678406"/>
                  <a:pt x="3679152" y="1728112"/>
                </a:cubicBezTo>
                <a:cubicBezTo>
                  <a:pt x="3679152" y="1777818"/>
                  <a:pt x="3638858" y="1818112"/>
                  <a:pt x="3589152" y="1818112"/>
                </a:cubicBezTo>
                <a:lnTo>
                  <a:pt x="3200291" y="1818112"/>
                </a:lnTo>
                <a:cubicBezTo>
                  <a:pt x="3163154" y="1755131"/>
                  <a:pt x="3116528" y="1693960"/>
                  <a:pt x="3058976" y="1638112"/>
                </a:cubicBezTo>
                <a:close/>
                <a:moveTo>
                  <a:pt x="181085" y="1638112"/>
                </a:moveTo>
                <a:lnTo>
                  <a:pt x="721085" y="1638112"/>
                </a:lnTo>
                <a:cubicBezTo>
                  <a:pt x="770791" y="1638112"/>
                  <a:pt x="811085" y="1678406"/>
                  <a:pt x="811085" y="1728112"/>
                </a:cubicBezTo>
                <a:cubicBezTo>
                  <a:pt x="811085" y="1777818"/>
                  <a:pt x="770791" y="1818112"/>
                  <a:pt x="721085" y="1818112"/>
                </a:cubicBezTo>
                <a:lnTo>
                  <a:pt x="181085" y="1818112"/>
                </a:lnTo>
                <a:cubicBezTo>
                  <a:pt x="131379" y="1818112"/>
                  <a:pt x="91085" y="1777818"/>
                  <a:pt x="91085" y="1728112"/>
                </a:cubicBezTo>
                <a:cubicBezTo>
                  <a:pt x="91085" y="1678406"/>
                  <a:pt x="131379" y="1638112"/>
                  <a:pt x="181085" y="1638112"/>
                </a:cubicBezTo>
                <a:close/>
                <a:moveTo>
                  <a:pt x="2407996" y="1616759"/>
                </a:moveTo>
                <a:cubicBezTo>
                  <a:pt x="2441617" y="1617523"/>
                  <a:pt x="2476314" y="1619623"/>
                  <a:pt x="2512102" y="1623184"/>
                </a:cubicBezTo>
                <a:cubicBezTo>
                  <a:pt x="3111162" y="1718458"/>
                  <a:pt x="3282084" y="2201243"/>
                  <a:pt x="3279835" y="2465949"/>
                </a:cubicBezTo>
                <a:cubicBezTo>
                  <a:pt x="3835370" y="2585485"/>
                  <a:pt x="3867810" y="2977600"/>
                  <a:pt x="3836089" y="3163655"/>
                </a:cubicBezTo>
                <a:cubicBezTo>
                  <a:pt x="3757475" y="3560722"/>
                  <a:pt x="3236143" y="3678707"/>
                  <a:pt x="3054091" y="3680976"/>
                </a:cubicBezTo>
                <a:lnTo>
                  <a:pt x="749472" y="3687783"/>
                </a:lnTo>
                <a:cubicBezTo>
                  <a:pt x="462601" y="3670766"/>
                  <a:pt x="258482" y="3561857"/>
                  <a:pt x="95738" y="3371263"/>
                </a:cubicBezTo>
                <a:cubicBezTo>
                  <a:pt x="-51834" y="3177268"/>
                  <a:pt x="-3707" y="2901945"/>
                  <a:pt x="73013" y="2762709"/>
                </a:cubicBezTo>
                <a:cubicBezTo>
                  <a:pt x="131588" y="2662400"/>
                  <a:pt x="402999" y="2443202"/>
                  <a:pt x="748609" y="2500468"/>
                </a:cubicBezTo>
                <a:cubicBezTo>
                  <a:pt x="711949" y="2305751"/>
                  <a:pt x="809508" y="2118554"/>
                  <a:pt x="973702" y="2040037"/>
                </a:cubicBezTo>
                <a:cubicBezTo>
                  <a:pt x="1175350" y="1931150"/>
                  <a:pt x="1416864" y="1980501"/>
                  <a:pt x="1568863" y="2058070"/>
                </a:cubicBezTo>
                <a:cubicBezTo>
                  <a:pt x="1641270" y="1894278"/>
                  <a:pt x="1903671" y="1605293"/>
                  <a:pt x="2407996" y="1616759"/>
                </a:cubicBezTo>
                <a:close/>
                <a:moveTo>
                  <a:pt x="1879032" y="828012"/>
                </a:moveTo>
                <a:cubicBezTo>
                  <a:pt x="2272018" y="828012"/>
                  <a:pt x="2606182" y="1079860"/>
                  <a:pt x="2727993" y="1431289"/>
                </a:cubicBezTo>
                <a:cubicBezTo>
                  <a:pt x="2662026" y="1407016"/>
                  <a:pt x="2589492" y="1387959"/>
                  <a:pt x="2509890" y="1375299"/>
                </a:cubicBezTo>
                <a:cubicBezTo>
                  <a:pt x="2471614" y="1371490"/>
                  <a:pt x="2434505" y="1369244"/>
                  <a:pt x="2398546" y="1368427"/>
                </a:cubicBezTo>
                <a:cubicBezTo>
                  <a:pt x="1859157" y="1356164"/>
                  <a:pt x="1578511" y="1665241"/>
                  <a:pt x="1501070" y="1840421"/>
                </a:cubicBezTo>
                <a:cubicBezTo>
                  <a:pt x="1366956" y="1771979"/>
                  <a:pt x="1167682" y="1724078"/>
                  <a:pt x="981368" y="1776353"/>
                </a:cubicBezTo>
                <a:cubicBezTo>
                  <a:pt x="979360" y="1760421"/>
                  <a:pt x="978932" y="1744316"/>
                  <a:pt x="978932" y="1728112"/>
                </a:cubicBezTo>
                <a:cubicBezTo>
                  <a:pt x="978932" y="1231000"/>
                  <a:pt x="1381920" y="828012"/>
                  <a:pt x="1879032" y="828012"/>
                </a:cubicBezTo>
                <a:close/>
                <a:moveTo>
                  <a:pt x="3036221" y="480881"/>
                </a:moveTo>
                <a:cubicBezTo>
                  <a:pt x="3059254" y="480881"/>
                  <a:pt x="3082287" y="489668"/>
                  <a:pt x="3099861" y="507242"/>
                </a:cubicBezTo>
                <a:cubicBezTo>
                  <a:pt x="3135008" y="542389"/>
                  <a:pt x="3135008" y="599374"/>
                  <a:pt x="3099861" y="634521"/>
                </a:cubicBezTo>
                <a:lnTo>
                  <a:pt x="2718023" y="1016359"/>
                </a:lnTo>
                <a:cubicBezTo>
                  <a:pt x="2682876" y="1051506"/>
                  <a:pt x="2625891" y="1051506"/>
                  <a:pt x="2590744" y="1016359"/>
                </a:cubicBezTo>
                <a:cubicBezTo>
                  <a:pt x="2555597" y="981211"/>
                  <a:pt x="2555597" y="924227"/>
                  <a:pt x="2590744" y="889079"/>
                </a:cubicBezTo>
                <a:lnTo>
                  <a:pt x="2972582" y="507242"/>
                </a:lnTo>
                <a:cubicBezTo>
                  <a:pt x="2990155" y="489668"/>
                  <a:pt x="3013188" y="480881"/>
                  <a:pt x="3036221" y="480881"/>
                </a:cubicBezTo>
                <a:close/>
                <a:moveTo>
                  <a:pt x="710166" y="439080"/>
                </a:moveTo>
                <a:cubicBezTo>
                  <a:pt x="733199" y="439080"/>
                  <a:pt x="756232" y="447867"/>
                  <a:pt x="773806" y="465441"/>
                </a:cubicBezTo>
                <a:lnTo>
                  <a:pt x="1155643" y="847278"/>
                </a:lnTo>
                <a:cubicBezTo>
                  <a:pt x="1190791" y="882426"/>
                  <a:pt x="1190791" y="939410"/>
                  <a:pt x="1155643" y="974558"/>
                </a:cubicBezTo>
                <a:cubicBezTo>
                  <a:pt x="1120496" y="1009705"/>
                  <a:pt x="1063512" y="1009705"/>
                  <a:pt x="1028364" y="974558"/>
                </a:cubicBezTo>
                <a:lnTo>
                  <a:pt x="646526" y="592720"/>
                </a:lnTo>
                <a:cubicBezTo>
                  <a:pt x="611379" y="557573"/>
                  <a:pt x="611379" y="500588"/>
                  <a:pt x="646526" y="465441"/>
                </a:cubicBezTo>
                <a:cubicBezTo>
                  <a:pt x="664100" y="447867"/>
                  <a:pt x="687133" y="439080"/>
                  <a:pt x="710166" y="439080"/>
                </a:cubicBezTo>
                <a:close/>
                <a:moveTo>
                  <a:pt x="1879032" y="0"/>
                </a:moveTo>
                <a:cubicBezTo>
                  <a:pt x="1928738" y="0"/>
                  <a:pt x="1969032" y="40294"/>
                  <a:pt x="1969032" y="90000"/>
                </a:cubicBezTo>
                <a:lnTo>
                  <a:pt x="1969032" y="630000"/>
                </a:lnTo>
                <a:cubicBezTo>
                  <a:pt x="1969032" y="679706"/>
                  <a:pt x="1928738" y="720000"/>
                  <a:pt x="1879032" y="720000"/>
                </a:cubicBezTo>
                <a:cubicBezTo>
                  <a:pt x="1829326" y="720000"/>
                  <a:pt x="1789032" y="679706"/>
                  <a:pt x="1789032" y="630000"/>
                </a:cubicBezTo>
                <a:lnTo>
                  <a:pt x="1789032" y="90000"/>
                </a:lnTo>
                <a:cubicBezTo>
                  <a:pt x="1789032" y="40294"/>
                  <a:pt x="1829326" y="0"/>
                  <a:pt x="187903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8" name="Freeform 19">
            <a:extLst>
              <a:ext uri="{FF2B5EF4-FFF2-40B4-BE49-F238E27FC236}">
                <a16:creationId xmlns:a16="http://schemas.microsoft.com/office/drawing/2014/main" id="{37D69C32-FD74-4CBB-9BE1-0DA397CAD247}"/>
              </a:ext>
            </a:extLst>
          </p:cNvPr>
          <p:cNvSpPr>
            <a:spLocks noChangeAspect="1"/>
          </p:cNvSpPr>
          <p:nvPr/>
        </p:nvSpPr>
        <p:spPr>
          <a:xfrm flipH="1">
            <a:off x="6467131" y="2066888"/>
            <a:ext cx="310825" cy="229271"/>
          </a:xfrm>
          <a:custGeom>
            <a:avLst/>
            <a:gdLst/>
            <a:ahLst/>
            <a:cxnLst/>
            <a:rect l="l" t="t" r="r" b="b"/>
            <a:pathLst>
              <a:path w="4114619" h="3035027">
                <a:moveTo>
                  <a:pt x="1706623" y="964003"/>
                </a:moveTo>
                <a:cubicBezTo>
                  <a:pt x="1673002" y="964767"/>
                  <a:pt x="1638305" y="966867"/>
                  <a:pt x="1602517" y="970428"/>
                </a:cubicBezTo>
                <a:cubicBezTo>
                  <a:pt x="1003457" y="1065702"/>
                  <a:pt x="832535" y="1548487"/>
                  <a:pt x="834784" y="1813193"/>
                </a:cubicBezTo>
                <a:cubicBezTo>
                  <a:pt x="279249" y="1932729"/>
                  <a:pt x="246809" y="2324844"/>
                  <a:pt x="278530" y="2510899"/>
                </a:cubicBezTo>
                <a:cubicBezTo>
                  <a:pt x="357144" y="2907966"/>
                  <a:pt x="878476" y="3025951"/>
                  <a:pt x="1060528" y="3028220"/>
                </a:cubicBezTo>
                <a:lnTo>
                  <a:pt x="3365147" y="3035027"/>
                </a:lnTo>
                <a:cubicBezTo>
                  <a:pt x="3652018" y="3018010"/>
                  <a:pt x="3856137" y="2909101"/>
                  <a:pt x="4018881" y="2718507"/>
                </a:cubicBezTo>
                <a:cubicBezTo>
                  <a:pt x="4166453" y="2524512"/>
                  <a:pt x="4118326" y="2249189"/>
                  <a:pt x="4041606" y="2109953"/>
                </a:cubicBezTo>
                <a:cubicBezTo>
                  <a:pt x="3983031" y="2009644"/>
                  <a:pt x="3711620" y="1790446"/>
                  <a:pt x="3366010" y="1847712"/>
                </a:cubicBezTo>
                <a:cubicBezTo>
                  <a:pt x="3402670" y="1652995"/>
                  <a:pt x="3305111" y="1465798"/>
                  <a:pt x="3140917" y="1387281"/>
                </a:cubicBezTo>
                <a:cubicBezTo>
                  <a:pt x="2939269" y="1278394"/>
                  <a:pt x="2697755" y="1327745"/>
                  <a:pt x="2545756" y="1405314"/>
                </a:cubicBezTo>
                <a:cubicBezTo>
                  <a:pt x="2473349" y="1241523"/>
                  <a:pt x="2210948" y="952538"/>
                  <a:pt x="1706623" y="964003"/>
                </a:cubicBezTo>
                <a:close/>
                <a:moveTo>
                  <a:pt x="1291489" y="298"/>
                </a:moveTo>
                <a:cubicBezTo>
                  <a:pt x="1261262" y="985"/>
                  <a:pt x="1230068" y="2873"/>
                  <a:pt x="1197893" y="6075"/>
                </a:cubicBezTo>
                <a:cubicBezTo>
                  <a:pt x="659312" y="91730"/>
                  <a:pt x="505645" y="525775"/>
                  <a:pt x="507667" y="763758"/>
                </a:cubicBezTo>
                <a:cubicBezTo>
                  <a:pt x="8217" y="871226"/>
                  <a:pt x="-20949" y="1223755"/>
                  <a:pt x="7570" y="1391026"/>
                </a:cubicBezTo>
                <a:cubicBezTo>
                  <a:pt x="50640" y="1608564"/>
                  <a:pt x="241514" y="1732929"/>
                  <a:pt x="421358" y="1796630"/>
                </a:cubicBezTo>
                <a:cubicBezTo>
                  <a:pt x="490655" y="1763053"/>
                  <a:pt x="572067" y="1735693"/>
                  <a:pt x="666846" y="1715300"/>
                </a:cubicBezTo>
                <a:cubicBezTo>
                  <a:pt x="664284" y="1413784"/>
                  <a:pt x="858974" y="863866"/>
                  <a:pt x="1541336" y="755343"/>
                </a:cubicBezTo>
                <a:cubicBezTo>
                  <a:pt x="2193557" y="690442"/>
                  <a:pt x="2527763" y="1051697"/>
                  <a:pt x="2615736" y="1250702"/>
                </a:cubicBezTo>
                <a:cubicBezTo>
                  <a:pt x="2788871" y="1162348"/>
                  <a:pt x="3063969" y="1106134"/>
                  <a:pt x="3293657" y="1230163"/>
                </a:cubicBezTo>
                <a:cubicBezTo>
                  <a:pt x="3356880" y="1260396"/>
                  <a:pt x="3411430" y="1304775"/>
                  <a:pt x="3453316" y="1359656"/>
                </a:cubicBezTo>
                <a:cubicBezTo>
                  <a:pt x="3466700" y="1233986"/>
                  <a:pt x="3433709" y="1108535"/>
                  <a:pt x="3390743" y="1030558"/>
                </a:cubicBezTo>
                <a:cubicBezTo>
                  <a:pt x="3338082" y="940376"/>
                  <a:pt x="3094071" y="743307"/>
                  <a:pt x="2783352" y="794792"/>
                </a:cubicBezTo>
                <a:cubicBezTo>
                  <a:pt x="2816311" y="619733"/>
                  <a:pt x="2728601" y="451435"/>
                  <a:pt x="2580984" y="380845"/>
                </a:cubicBezTo>
                <a:cubicBezTo>
                  <a:pt x="2399693" y="282950"/>
                  <a:pt x="2182561" y="327319"/>
                  <a:pt x="2045907" y="397057"/>
                </a:cubicBezTo>
                <a:cubicBezTo>
                  <a:pt x="1980811" y="249801"/>
                  <a:pt x="1744899" y="-10010"/>
                  <a:pt x="1291489" y="29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9" name="Trapezoid 2">
            <a:extLst>
              <a:ext uri="{FF2B5EF4-FFF2-40B4-BE49-F238E27FC236}">
                <a16:creationId xmlns:a16="http://schemas.microsoft.com/office/drawing/2014/main" id="{31E24DE6-9BDA-4BA1-875D-792D412DF474}"/>
              </a:ext>
            </a:extLst>
          </p:cNvPr>
          <p:cNvSpPr>
            <a:spLocks noChangeAspect="1"/>
          </p:cNvSpPr>
          <p:nvPr/>
        </p:nvSpPr>
        <p:spPr>
          <a:xfrm>
            <a:off x="6515547" y="3154114"/>
            <a:ext cx="251055" cy="310825"/>
          </a:xfrm>
          <a:custGeom>
            <a:avLst/>
            <a:gdLst/>
            <a:ahLst/>
            <a:cxnLst/>
            <a:rect l="l" t="t" r="r" b="b"/>
            <a:pathLst>
              <a:path w="3176916" h="3933269">
                <a:moveTo>
                  <a:pt x="1597126" y="1340437"/>
                </a:moveTo>
                <a:cubicBezTo>
                  <a:pt x="1516725" y="1340222"/>
                  <a:pt x="1389074" y="1393456"/>
                  <a:pt x="1340877" y="1496151"/>
                </a:cubicBezTo>
                <a:cubicBezTo>
                  <a:pt x="1343250" y="1522078"/>
                  <a:pt x="1343241" y="1512286"/>
                  <a:pt x="1347995" y="1554882"/>
                </a:cubicBezTo>
                <a:cubicBezTo>
                  <a:pt x="1416100" y="1454837"/>
                  <a:pt x="1524178" y="1437570"/>
                  <a:pt x="1593513" y="1429698"/>
                </a:cubicBezTo>
                <a:cubicBezTo>
                  <a:pt x="1662848" y="1421826"/>
                  <a:pt x="1796931" y="1484376"/>
                  <a:pt x="1831845" y="1544793"/>
                </a:cubicBezTo>
                <a:cubicBezTo>
                  <a:pt x="1835344" y="1495673"/>
                  <a:pt x="1834080" y="1513228"/>
                  <a:pt x="1837578" y="1468870"/>
                </a:cubicBezTo>
                <a:cubicBezTo>
                  <a:pt x="1774303" y="1383001"/>
                  <a:pt x="1677527" y="1340652"/>
                  <a:pt x="1597126" y="1340437"/>
                </a:cubicBezTo>
                <a:close/>
                <a:moveTo>
                  <a:pt x="2160240" y="1304708"/>
                </a:moveTo>
                <a:lnTo>
                  <a:pt x="3176916" y="1304708"/>
                </a:lnTo>
                <a:lnTo>
                  <a:pt x="3176916" y="1520732"/>
                </a:lnTo>
                <a:lnTo>
                  <a:pt x="2160240" y="1520732"/>
                </a:lnTo>
                <a:close/>
                <a:moveTo>
                  <a:pt x="0" y="1304708"/>
                </a:moveTo>
                <a:lnTo>
                  <a:pt x="1016676" y="1304708"/>
                </a:lnTo>
                <a:lnTo>
                  <a:pt x="1016676" y="1520732"/>
                </a:lnTo>
                <a:lnTo>
                  <a:pt x="0" y="1520732"/>
                </a:lnTo>
                <a:close/>
                <a:moveTo>
                  <a:pt x="1586368" y="1190405"/>
                </a:moveTo>
                <a:cubicBezTo>
                  <a:pt x="1742191" y="1188817"/>
                  <a:pt x="1896109" y="1256762"/>
                  <a:pt x="1914771" y="1391382"/>
                </a:cubicBezTo>
                <a:lnTo>
                  <a:pt x="2359597" y="3933269"/>
                </a:lnTo>
                <a:lnTo>
                  <a:pt x="847429" y="3933269"/>
                </a:lnTo>
                <a:lnTo>
                  <a:pt x="1246535" y="1406622"/>
                </a:lnTo>
                <a:cubicBezTo>
                  <a:pt x="1272818" y="1263112"/>
                  <a:pt x="1430545" y="1191992"/>
                  <a:pt x="1586368" y="1190405"/>
                </a:cubicBezTo>
                <a:close/>
                <a:moveTo>
                  <a:pt x="2642670" y="318729"/>
                </a:moveTo>
                <a:lnTo>
                  <a:pt x="2795422" y="471481"/>
                </a:lnTo>
                <a:lnTo>
                  <a:pt x="2076524" y="1190379"/>
                </a:lnTo>
                <a:lnTo>
                  <a:pt x="1923772" y="1037627"/>
                </a:lnTo>
                <a:close/>
                <a:moveTo>
                  <a:pt x="564355" y="318729"/>
                </a:moveTo>
                <a:lnTo>
                  <a:pt x="1283254" y="1037627"/>
                </a:lnTo>
                <a:lnTo>
                  <a:pt x="1130501" y="1190379"/>
                </a:lnTo>
                <a:lnTo>
                  <a:pt x="411603" y="471481"/>
                </a:lnTo>
                <a:close/>
                <a:moveTo>
                  <a:pt x="1495501" y="0"/>
                </a:moveTo>
                <a:lnTo>
                  <a:pt x="1711525" y="0"/>
                </a:lnTo>
                <a:lnTo>
                  <a:pt x="1711525" y="1016676"/>
                </a:lnTo>
                <a:lnTo>
                  <a:pt x="1495501" y="101667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grpSp>
        <p:nvGrpSpPr>
          <p:cNvPr id="10" name="그룹 9">
            <a:extLst>
              <a:ext uri="{FF2B5EF4-FFF2-40B4-BE49-F238E27FC236}">
                <a16:creationId xmlns:a16="http://schemas.microsoft.com/office/drawing/2014/main" id="{5163F95E-CC7D-454A-A1E1-9601D216F9B2}"/>
              </a:ext>
            </a:extLst>
          </p:cNvPr>
          <p:cNvGrpSpPr/>
          <p:nvPr/>
        </p:nvGrpSpPr>
        <p:grpSpPr>
          <a:xfrm>
            <a:off x="7141774" y="1720282"/>
            <a:ext cx="4421905" cy="786718"/>
            <a:chOff x="7141773" y="1720281"/>
            <a:chExt cx="4421905" cy="786718"/>
          </a:xfrm>
        </p:grpSpPr>
        <p:sp>
          <p:nvSpPr>
            <p:cNvPr id="11" name="Rectangle 18">
              <a:extLst>
                <a:ext uri="{FF2B5EF4-FFF2-40B4-BE49-F238E27FC236}">
                  <a16:creationId xmlns:a16="http://schemas.microsoft.com/office/drawing/2014/main" id="{5341B7EC-8AF2-4999-AD57-EAE3C4126043}"/>
                </a:ext>
              </a:extLst>
            </p:cNvPr>
            <p:cNvSpPr/>
            <p:nvPr/>
          </p:nvSpPr>
          <p:spPr>
            <a:xfrm>
              <a:off x="7141773" y="1720281"/>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a:t>
              </a:r>
              <a:r>
                <a:rPr lang="en-US" altLang="ko-KR" sz="1200" b="1" dirty="0">
                  <a:solidFill>
                    <a:schemeClr val="tx1">
                      <a:lumMod val="75000"/>
                      <a:lumOff val="25000"/>
                    </a:schemeClr>
                  </a:solidFill>
                  <a:cs typeface="B Nazanin" panose="00000700000000000000" pitchFamily="2" charset="-78"/>
                </a:rPr>
                <a:t>A</a:t>
              </a:r>
              <a:endParaRPr lang="ko-KR" altLang="en-US" sz="1200" b="1" dirty="0">
                <a:solidFill>
                  <a:schemeClr val="tx1">
                    <a:lumMod val="75000"/>
                    <a:lumOff val="25000"/>
                  </a:schemeClr>
                </a:solidFill>
                <a:cs typeface="B Nazanin" panose="00000700000000000000" pitchFamily="2" charset="-78"/>
              </a:endParaRPr>
            </a:p>
          </p:txBody>
        </p:sp>
        <p:sp>
          <p:nvSpPr>
            <p:cNvPr id="12" name="Rectangle 18">
              <a:extLst>
                <a:ext uri="{FF2B5EF4-FFF2-40B4-BE49-F238E27FC236}">
                  <a16:creationId xmlns:a16="http://schemas.microsoft.com/office/drawing/2014/main" id="{AF10C467-8BE5-46D4-9310-606F4B1A96A7}"/>
                </a:ext>
              </a:extLst>
            </p:cNvPr>
            <p:cNvSpPr/>
            <p:nvPr/>
          </p:nvSpPr>
          <p:spPr>
            <a:xfrm>
              <a:off x="7141773" y="2045334"/>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13" name="그룹 8">
            <a:extLst>
              <a:ext uri="{FF2B5EF4-FFF2-40B4-BE49-F238E27FC236}">
                <a16:creationId xmlns:a16="http://schemas.microsoft.com/office/drawing/2014/main" id="{CEB96472-CCF9-48CE-9CBF-E994912158BE}"/>
              </a:ext>
            </a:extLst>
          </p:cNvPr>
          <p:cNvGrpSpPr/>
          <p:nvPr/>
        </p:nvGrpSpPr>
        <p:grpSpPr>
          <a:xfrm>
            <a:off x="7141774" y="2860648"/>
            <a:ext cx="4421905" cy="786718"/>
            <a:chOff x="7141773" y="2848382"/>
            <a:chExt cx="4421905" cy="786718"/>
          </a:xfrm>
        </p:grpSpPr>
        <p:sp>
          <p:nvSpPr>
            <p:cNvPr id="14" name="Rectangle 18">
              <a:extLst>
                <a:ext uri="{FF2B5EF4-FFF2-40B4-BE49-F238E27FC236}">
                  <a16:creationId xmlns:a16="http://schemas.microsoft.com/office/drawing/2014/main" id="{6309F62C-2EB8-44B5-B09C-298CE1E4FB43}"/>
                </a:ext>
              </a:extLst>
            </p:cNvPr>
            <p:cNvSpPr/>
            <p:nvPr/>
          </p:nvSpPr>
          <p:spPr>
            <a:xfrm>
              <a:off x="7141773" y="2848382"/>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a:t>
              </a:r>
              <a:r>
                <a:rPr lang="en-US" altLang="ko-KR" sz="1200" b="1" dirty="0">
                  <a:solidFill>
                    <a:schemeClr val="tx1">
                      <a:lumMod val="75000"/>
                      <a:lumOff val="25000"/>
                    </a:schemeClr>
                  </a:solidFill>
                  <a:cs typeface="B Nazanin" panose="00000700000000000000" pitchFamily="2" charset="-78"/>
                </a:rPr>
                <a:t>B</a:t>
              </a:r>
              <a:endParaRPr lang="ko-KR" altLang="en-US" sz="1200" b="1" dirty="0">
                <a:solidFill>
                  <a:schemeClr val="tx1">
                    <a:lumMod val="75000"/>
                    <a:lumOff val="25000"/>
                  </a:schemeClr>
                </a:solidFill>
                <a:cs typeface="B Nazanin" panose="00000700000000000000" pitchFamily="2" charset="-78"/>
              </a:endParaRPr>
            </a:p>
          </p:txBody>
        </p:sp>
        <p:sp>
          <p:nvSpPr>
            <p:cNvPr id="15" name="Rectangle 18">
              <a:extLst>
                <a:ext uri="{FF2B5EF4-FFF2-40B4-BE49-F238E27FC236}">
                  <a16:creationId xmlns:a16="http://schemas.microsoft.com/office/drawing/2014/main" id="{22E7CF84-DEE4-4963-AC9C-E3DC51DEDCA8}"/>
                </a:ext>
              </a:extLst>
            </p:cNvPr>
            <p:cNvSpPr/>
            <p:nvPr/>
          </p:nvSpPr>
          <p:spPr>
            <a:xfrm>
              <a:off x="7141773" y="3173435"/>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16" name="그룹 6">
            <a:extLst>
              <a:ext uri="{FF2B5EF4-FFF2-40B4-BE49-F238E27FC236}">
                <a16:creationId xmlns:a16="http://schemas.microsoft.com/office/drawing/2014/main" id="{B7772F09-2188-4647-85B0-2E3A00A8A047}"/>
              </a:ext>
            </a:extLst>
          </p:cNvPr>
          <p:cNvGrpSpPr/>
          <p:nvPr/>
        </p:nvGrpSpPr>
        <p:grpSpPr>
          <a:xfrm>
            <a:off x="7141774" y="5141380"/>
            <a:ext cx="4421905" cy="786718"/>
            <a:chOff x="7141773" y="5141380"/>
            <a:chExt cx="4421905" cy="786718"/>
          </a:xfrm>
        </p:grpSpPr>
        <p:sp>
          <p:nvSpPr>
            <p:cNvPr id="17" name="Rectangle 18">
              <a:extLst>
                <a:ext uri="{FF2B5EF4-FFF2-40B4-BE49-F238E27FC236}">
                  <a16:creationId xmlns:a16="http://schemas.microsoft.com/office/drawing/2014/main" id="{33B1B5B0-3CFF-4463-929F-0BF1FACD0C96}"/>
                </a:ext>
              </a:extLst>
            </p:cNvPr>
            <p:cNvSpPr/>
            <p:nvPr/>
          </p:nvSpPr>
          <p:spPr>
            <a:xfrm>
              <a:off x="7141773" y="5141380"/>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a:t>
              </a:r>
              <a:r>
                <a:rPr lang="en-US" altLang="ko-KR" sz="1200" b="1" dirty="0">
                  <a:solidFill>
                    <a:schemeClr val="tx1">
                      <a:lumMod val="75000"/>
                      <a:lumOff val="25000"/>
                    </a:schemeClr>
                  </a:solidFill>
                  <a:cs typeface="B Nazanin" panose="00000700000000000000" pitchFamily="2" charset="-78"/>
                </a:rPr>
                <a:t>D</a:t>
              </a:r>
              <a:endParaRPr lang="ko-KR" altLang="en-US" sz="1200" b="1" dirty="0">
                <a:solidFill>
                  <a:schemeClr val="tx1">
                    <a:lumMod val="75000"/>
                    <a:lumOff val="25000"/>
                  </a:schemeClr>
                </a:solidFill>
                <a:cs typeface="B Nazanin" panose="00000700000000000000" pitchFamily="2" charset="-78"/>
              </a:endParaRPr>
            </a:p>
          </p:txBody>
        </p:sp>
        <p:sp>
          <p:nvSpPr>
            <p:cNvPr id="18" name="Rectangle 18">
              <a:extLst>
                <a:ext uri="{FF2B5EF4-FFF2-40B4-BE49-F238E27FC236}">
                  <a16:creationId xmlns:a16="http://schemas.microsoft.com/office/drawing/2014/main" id="{32406504-117A-449D-9038-56B66F9B393B}"/>
                </a:ext>
              </a:extLst>
            </p:cNvPr>
            <p:cNvSpPr/>
            <p:nvPr/>
          </p:nvSpPr>
          <p:spPr>
            <a:xfrm>
              <a:off x="7141773" y="5466433"/>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19" name="Oval Callout 11">
            <a:extLst>
              <a:ext uri="{FF2B5EF4-FFF2-40B4-BE49-F238E27FC236}">
                <a16:creationId xmlns:a16="http://schemas.microsoft.com/office/drawing/2014/main" id="{3BF0A70E-68DE-42AC-9A74-5E4C009FBE06}"/>
              </a:ext>
            </a:extLst>
          </p:cNvPr>
          <p:cNvSpPr/>
          <p:nvPr/>
        </p:nvSpPr>
        <p:spPr>
          <a:xfrm rot="1639528">
            <a:off x="6283638" y="4096630"/>
            <a:ext cx="632898" cy="632898"/>
          </a:xfrm>
          <a:prstGeom prst="wedgeEllipseCallout">
            <a:avLst>
              <a:gd name="adj1" fmla="val -105807"/>
              <a:gd name="adj2" fmla="val 55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20" name="그룹 7">
            <a:extLst>
              <a:ext uri="{FF2B5EF4-FFF2-40B4-BE49-F238E27FC236}">
                <a16:creationId xmlns:a16="http://schemas.microsoft.com/office/drawing/2014/main" id="{E9E4A044-606B-475D-9B25-C6950E13050A}"/>
              </a:ext>
            </a:extLst>
          </p:cNvPr>
          <p:cNvGrpSpPr/>
          <p:nvPr/>
        </p:nvGrpSpPr>
        <p:grpSpPr>
          <a:xfrm>
            <a:off x="7141774" y="4001014"/>
            <a:ext cx="4421905" cy="786718"/>
            <a:chOff x="7141773" y="3851193"/>
            <a:chExt cx="4421905" cy="786718"/>
          </a:xfrm>
        </p:grpSpPr>
        <p:sp>
          <p:nvSpPr>
            <p:cNvPr id="21" name="Rectangle 18">
              <a:extLst>
                <a:ext uri="{FF2B5EF4-FFF2-40B4-BE49-F238E27FC236}">
                  <a16:creationId xmlns:a16="http://schemas.microsoft.com/office/drawing/2014/main" id="{ABEBAE4F-EB2C-4F77-9797-E57B8BB689DE}"/>
                </a:ext>
              </a:extLst>
            </p:cNvPr>
            <p:cNvSpPr/>
            <p:nvPr/>
          </p:nvSpPr>
          <p:spPr>
            <a:xfrm>
              <a:off x="7141773" y="3851193"/>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ج</a:t>
              </a:r>
              <a:endParaRPr lang="ko-KR" altLang="en-US" sz="1200" b="1" dirty="0">
                <a:solidFill>
                  <a:schemeClr val="tx1">
                    <a:lumMod val="75000"/>
                    <a:lumOff val="25000"/>
                  </a:schemeClr>
                </a:solidFill>
                <a:cs typeface="B Nazanin" panose="00000700000000000000" pitchFamily="2" charset="-78"/>
              </a:endParaRPr>
            </a:p>
          </p:txBody>
        </p:sp>
        <p:sp>
          <p:nvSpPr>
            <p:cNvPr id="22" name="Rectangle 18">
              <a:extLst>
                <a:ext uri="{FF2B5EF4-FFF2-40B4-BE49-F238E27FC236}">
                  <a16:creationId xmlns:a16="http://schemas.microsoft.com/office/drawing/2014/main" id="{8A2E6FF6-CB69-4205-AA89-DA43EA89289F}"/>
                </a:ext>
              </a:extLst>
            </p:cNvPr>
            <p:cNvSpPr/>
            <p:nvPr/>
          </p:nvSpPr>
          <p:spPr>
            <a:xfrm>
              <a:off x="7141773" y="4176246"/>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23" name="Freeform 32">
            <a:extLst>
              <a:ext uri="{FF2B5EF4-FFF2-40B4-BE49-F238E27FC236}">
                <a16:creationId xmlns:a16="http://schemas.microsoft.com/office/drawing/2014/main" id="{984EE968-816D-4C66-83F1-77FCAA5EA040}"/>
              </a:ext>
            </a:extLst>
          </p:cNvPr>
          <p:cNvSpPr>
            <a:spLocks noChangeAspect="1"/>
          </p:cNvSpPr>
          <p:nvPr/>
        </p:nvSpPr>
        <p:spPr>
          <a:xfrm>
            <a:off x="6450785" y="4238231"/>
            <a:ext cx="298603" cy="349699"/>
          </a:xfrm>
          <a:custGeom>
            <a:avLst/>
            <a:gdLst/>
            <a:ahLst/>
            <a:cxnLst/>
            <a:rect l="l" t="t" r="r" b="b"/>
            <a:pathLst>
              <a:path w="3232631" h="3785798">
                <a:moveTo>
                  <a:pt x="460870" y="1533749"/>
                </a:moveTo>
                <a:cubicBezTo>
                  <a:pt x="401217" y="1533749"/>
                  <a:pt x="352858" y="1582108"/>
                  <a:pt x="352858" y="1641761"/>
                </a:cubicBezTo>
                <a:cubicBezTo>
                  <a:pt x="352858" y="1701414"/>
                  <a:pt x="401217" y="1749773"/>
                  <a:pt x="460870" y="1749773"/>
                </a:cubicBezTo>
                <a:cubicBezTo>
                  <a:pt x="520523" y="1749773"/>
                  <a:pt x="568882" y="1701414"/>
                  <a:pt x="568882" y="1641761"/>
                </a:cubicBezTo>
                <a:cubicBezTo>
                  <a:pt x="568882" y="1582108"/>
                  <a:pt x="520523" y="1533749"/>
                  <a:pt x="460870" y="1533749"/>
                </a:cubicBezTo>
                <a:close/>
                <a:moveTo>
                  <a:pt x="2244716" y="0"/>
                </a:moveTo>
                <a:cubicBezTo>
                  <a:pt x="1836936" y="590768"/>
                  <a:pt x="1646438" y="1376188"/>
                  <a:pt x="2021783" y="1604817"/>
                </a:cubicBezTo>
                <a:cubicBezTo>
                  <a:pt x="2660788" y="1872620"/>
                  <a:pt x="2666053" y="1511205"/>
                  <a:pt x="3232631" y="914400"/>
                </a:cubicBezTo>
                <a:cubicBezTo>
                  <a:pt x="2905546" y="1955101"/>
                  <a:pt x="3126198" y="2339427"/>
                  <a:pt x="3220100" y="2841447"/>
                </a:cubicBezTo>
                <a:cubicBezTo>
                  <a:pt x="2881156" y="2563656"/>
                  <a:pt x="2671847" y="1792725"/>
                  <a:pt x="2040941" y="2208140"/>
                </a:cubicBezTo>
                <a:cubicBezTo>
                  <a:pt x="1635720" y="2540033"/>
                  <a:pt x="1852592" y="3227466"/>
                  <a:pt x="2281980" y="3785798"/>
                </a:cubicBezTo>
                <a:cubicBezTo>
                  <a:pt x="1456762" y="3630405"/>
                  <a:pt x="360883" y="2851877"/>
                  <a:pt x="0" y="1864325"/>
                </a:cubicBezTo>
                <a:cubicBezTo>
                  <a:pt x="143866" y="1576594"/>
                  <a:pt x="732908" y="390144"/>
                  <a:pt x="224471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pic>
        <p:nvPicPr>
          <p:cNvPr id="29" name="Picture Placeholder 28">
            <a:extLst>
              <a:ext uri="{FF2B5EF4-FFF2-40B4-BE49-F238E27FC236}">
                <a16:creationId xmlns:a16="http://schemas.microsoft.com/office/drawing/2014/main" id="{02EFA3AF-35B3-379D-83A5-0C4E704A247B}"/>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B249685B-12FC-44F8-97F8-D2B666D76899}"/>
              </a:ext>
            </a:extLst>
          </p:cNvPr>
          <p:cNvGrpSpPr/>
          <p:nvPr/>
        </p:nvGrpSpPr>
        <p:grpSpPr>
          <a:xfrm>
            <a:off x="3284488" y="1128169"/>
            <a:ext cx="5623027" cy="5603376"/>
            <a:chOff x="2626759" y="1556920"/>
            <a:chExt cx="4139509" cy="4125042"/>
          </a:xfrm>
        </p:grpSpPr>
        <p:sp>
          <p:nvSpPr>
            <p:cNvPr id="19" name="Rounded Rectangle 2">
              <a:extLst>
                <a:ext uri="{FF2B5EF4-FFF2-40B4-BE49-F238E27FC236}">
                  <a16:creationId xmlns:a16="http://schemas.microsoft.com/office/drawing/2014/main" id="{2F39D847-8ABE-441F-AFC3-40D1BA0E060F}"/>
                </a:ext>
              </a:extLst>
            </p:cNvPr>
            <p:cNvSpPr/>
            <p:nvPr/>
          </p:nvSpPr>
          <p:spPr>
            <a:xfrm>
              <a:off x="3229303" y="2136064"/>
              <a:ext cx="2952328" cy="2952328"/>
            </a:xfrm>
            <a:prstGeom prst="roundRect">
              <a:avLst>
                <a:gd name="adj" fmla="val 8924"/>
              </a:avLst>
            </a:prstGeom>
            <a:gradFill flip="none" rotWithShape="1">
              <a:gsLst>
                <a:gs pos="0">
                  <a:schemeClr val="bg1">
                    <a:lumMod val="85000"/>
                  </a:schemeClr>
                </a:gs>
                <a:gs pos="100000">
                  <a:schemeClr val="bg1">
                    <a:lumMod val="92000"/>
                  </a:schemeClr>
                </a:gs>
              </a:gsLst>
              <a:lin ang="5400000" scaled="1"/>
              <a:tileRect/>
            </a:gradFill>
            <a:ln w="15875">
              <a:gradFill>
                <a:gsLst>
                  <a:gs pos="0">
                    <a:schemeClr val="bg1"/>
                  </a:gs>
                  <a:gs pos="100000">
                    <a:schemeClr val="accent1">
                      <a:tint val="23500"/>
                      <a:satMod val="160000"/>
                      <a:alpha val="0"/>
                    </a:schemeClr>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0" name="Group 19">
              <a:extLst>
                <a:ext uri="{FF2B5EF4-FFF2-40B4-BE49-F238E27FC236}">
                  <a16:creationId xmlns:a16="http://schemas.microsoft.com/office/drawing/2014/main" id="{92C36D0A-D5FC-421D-9609-D8DF37DA01D3}"/>
                </a:ext>
              </a:extLst>
            </p:cNvPr>
            <p:cNvGrpSpPr/>
            <p:nvPr/>
          </p:nvGrpSpPr>
          <p:grpSpPr>
            <a:xfrm>
              <a:off x="2626759" y="2469278"/>
              <a:ext cx="1944996" cy="1619081"/>
              <a:chOff x="2626759" y="2469278"/>
              <a:chExt cx="1944996" cy="1619081"/>
            </a:xfrm>
          </p:grpSpPr>
          <p:sp>
            <p:nvSpPr>
              <p:cNvPr id="41" name="Rounded Rectangle 9">
                <a:extLst>
                  <a:ext uri="{FF2B5EF4-FFF2-40B4-BE49-F238E27FC236}">
                    <a16:creationId xmlns:a16="http://schemas.microsoft.com/office/drawing/2014/main" id="{BBE0EE45-0B42-4D32-9E12-287565D6FE26}"/>
                  </a:ext>
                </a:extLst>
              </p:cNvPr>
              <p:cNvSpPr/>
              <p:nvPr/>
            </p:nvSpPr>
            <p:spPr>
              <a:xfrm>
                <a:off x="3153941"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0">
                    <a:schemeClr val="accent1">
                      <a:lumMod val="70000"/>
                    </a:schemeClr>
                  </a:gs>
                  <a:gs pos="100000">
                    <a:schemeClr val="accent1">
                      <a:lumMod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Isosceles Triangle 20">
                <a:extLst>
                  <a:ext uri="{FF2B5EF4-FFF2-40B4-BE49-F238E27FC236}">
                    <a16:creationId xmlns:a16="http://schemas.microsoft.com/office/drawing/2014/main" id="{DD832263-06FA-45AD-9A31-743735AEBF16}"/>
                  </a:ext>
                </a:extLst>
              </p:cNvPr>
              <p:cNvSpPr/>
              <p:nvPr/>
            </p:nvSpPr>
            <p:spPr>
              <a:xfrm rot="2775881">
                <a:off x="3014447" y="2081590"/>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21" name="Group 20">
              <a:extLst>
                <a:ext uri="{FF2B5EF4-FFF2-40B4-BE49-F238E27FC236}">
                  <a16:creationId xmlns:a16="http://schemas.microsoft.com/office/drawing/2014/main" id="{DCF92162-93E7-4E8E-B274-64B2D1071AD8}"/>
                </a:ext>
              </a:extLst>
            </p:cNvPr>
            <p:cNvGrpSpPr/>
            <p:nvPr/>
          </p:nvGrpSpPr>
          <p:grpSpPr>
            <a:xfrm rot="5400000">
              <a:off x="4049003" y="1719878"/>
              <a:ext cx="1944996" cy="1619080"/>
              <a:chOff x="2661328" y="2469279"/>
              <a:chExt cx="1944996" cy="1619080"/>
            </a:xfrm>
            <a:solidFill>
              <a:srgbClr val="5BC5DD"/>
            </a:solidFill>
          </p:grpSpPr>
          <p:sp>
            <p:nvSpPr>
              <p:cNvPr id="39" name="Rounded Rectangle 9">
                <a:extLst>
                  <a:ext uri="{FF2B5EF4-FFF2-40B4-BE49-F238E27FC236}">
                    <a16:creationId xmlns:a16="http://schemas.microsoft.com/office/drawing/2014/main" id="{7BCD0DBE-4E3E-41F1-89B7-5A25AB38A264}"/>
                  </a:ext>
                </a:extLst>
              </p:cNvPr>
              <p:cNvSpPr/>
              <p:nvPr/>
            </p:nvSpPr>
            <p:spPr>
              <a:xfrm>
                <a:off x="3179867"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0">
                    <a:schemeClr val="accent2">
                      <a:lumMod val="70000"/>
                    </a:schemeClr>
                  </a:gs>
                  <a:gs pos="100000">
                    <a:schemeClr val="accent2">
                      <a:lumMod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0" name="Isosceles Triangle 20">
                <a:extLst>
                  <a:ext uri="{FF2B5EF4-FFF2-40B4-BE49-F238E27FC236}">
                    <a16:creationId xmlns:a16="http://schemas.microsoft.com/office/drawing/2014/main" id="{B76B73FC-A858-4400-9C24-B2A5D3A33D04}"/>
                  </a:ext>
                </a:extLst>
              </p:cNvPr>
              <p:cNvSpPr/>
              <p:nvPr/>
            </p:nvSpPr>
            <p:spPr>
              <a:xfrm rot="2775881">
                <a:off x="3049016" y="2081591"/>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22" name="Group 21">
              <a:extLst>
                <a:ext uri="{FF2B5EF4-FFF2-40B4-BE49-F238E27FC236}">
                  <a16:creationId xmlns:a16="http://schemas.microsoft.com/office/drawing/2014/main" id="{1259B748-3947-4803-AA0A-858F7B0C256E}"/>
                </a:ext>
              </a:extLst>
            </p:cNvPr>
            <p:cNvGrpSpPr/>
            <p:nvPr/>
          </p:nvGrpSpPr>
          <p:grpSpPr>
            <a:xfrm rot="10800000">
              <a:off x="4821272" y="3175138"/>
              <a:ext cx="1944996" cy="1619081"/>
              <a:chOff x="2661327" y="2469278"/>
              <a:chExt cx="1944996" cy="1619081"/>
            </a:xfrm>
            <a:solidFill>
              <a:srgbClr val="FFB850"/>
            </a:solidFill>
          </p:grpSpPr>
          <p:sp>
            <p:nvSpPr>
              <p:cNvPr id="37" name="Rounded Rectangle 9">
                <a:extLst>
                  <a:ext uri="{FF2B5EF4-FFF2-40B4-BE49-F238E27FC236}">
                    <a16:creationId xmlns:a16="http://schemas.microsoft.com/office/drawing/2014/main" id="{CAA917C7-90D4-4BFD-950C-711EF8977E8B}"/>
                  </a:ext>
                </a:extLst>
              </p:cNvPr>
              <p:cNvSpPr/>
              <p:nvPr/>
            </p:nvSpPr>
            <p:spPr>
              <a:xfrm>
                <a:off x="3179867"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0">
                    <a:schemeClr val="accent3">
                      <a:lumMod val="70000"/>
                    </a:schemeClr>
                  </a:gs>
                  <a:gs pos="100000">
                    <a:schemeClr val="accent3">
                      <a:lumMod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Isosceles Triangle 20">
                <a:extLst>
                  <a:ext uri="{FF2B5EF4-FFF2-40B4-BE49-F238E27FC236}">
                    <a16:creationId xmlns:a16="http://schemas.microsoft.com/office/drawing/2014/main" id="{B472171C-EC56-4013-B272-A1D0B6B2E8F3}"/>
                  </a:ext>
                </a:extLst>
              </p:cNvPr>
              <p:cNvSpPr/>
              <p:nvPr/>
            </p:nvSpPr>
            <p:spPr>
              <a:xfrm rot="2775881">
                <a:off x="3049015" y="2081590"/>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23" name="Group 22">
              <a:extLst>
                <a:ext uri="{FF2B5EF4-FFF2-40B4-BE49-F238E27FC236}">
                  <a16:creationId xmlns:a16="http://schemas.microsoft.com/office/drawing/2014/main" id="{E6FF251D-7898-4549-A0C0-4D2FE4C518F3}"/>
                </a:ext>
              </a:extLst>
            </p:cNvPr>
            <p:cNvGrpSpPr/>
            <p:nvPr/>
          </p:nvGrpSpPr>
          <p:grpSpPr>
            <a:xfrm rot="16200000">
              <a:off x="3414167" y="3899923"/>
              <a:ext cx="1944996" cy="1619081"/>
              <a:chOff x="2644926" y="2469278"/>
              <a:chExt cx="1944996" cy="1619081"/>
            </a:xfrm>
            <a:solidFill>
              <a:srgbClr val="F57627"/>
            </a:solidFill>
          </p:grpSpPr>
          <p:sp>
            <p:nvSpPr>
              <p:cNvPr id="35" name="Rounded Rectangle 9">
                <a:extLst>
                  <a:ext uri="{FF2B5EF4-FFF2-40B4-BE49-F238E27FC236}">
                    <a16:creationId xmlns:a16="http://schemas.microsoft.com/office/drawing/2014/main" id="{672EFBCF-6FE4-4153-B8ED-103A1E087806}"/>
                  </a:ext>
                </a:extLst>
              </p:cNvPr>
              <p:cNvSpPr/>
              <p:nvPr/>
            </p:nvSpPr>
            <p:spPr>
              <a:xfrm>
                <a:off x="3162583"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100000">
                    <a:schemeClr val="accent4">
                      <a:lumMod val="70000"/>
                    </a:schemeClr>
                  </a:gs>
                  <a:gs pos="0">
                    <a:srgbClr val="F57627">
                      <a:lumMod val="67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6" name="Isosceles Triangle 20">
                <a:extLst>
                  <a:ext uri="{FF2B5EF4-FFF2-40B4-BE49-F238E27FC236}">
                    <a16:creationId xmlns:a16="http://schemas.microsoft.com/office/drawing/2014/main" id="{62FCC187-2237-4C66-9779-066CA6081B2D}"/>
                  </a:ext>
                </a:extLst>
              </p:cNvPr>
              <p:cNvSpPr/>
              <p:nvPr/>
            </p:nvSpPr>
            <p:spPr>
              <a:xfrm rot="2775881">
                <a:off x="3032614" y="2081590"/>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4" name="TextBox 23">
              <a:extLst>
                <a:ext uri="{FF2B5EF4-FFF2-40B4-BE49-F238E27FC236}">
                  <a16:creationId xmlns:a16="http://schemas.microsoft.com/office/drawing/2014/main" id="{00F69CA5-70C0-4225-B15C-C740B5FCB7A5}"/>
                </a:ext>
              </a:extLst>
            </p:cNvPr>
            <p:cNvSpPr txBox="1"/>
            <p:nvPr/>
          </p:nvSpPr>
          <p:spPr>
            <a:xfrm rot="18900000">
              <a:off x="3699116" y="2488571"/>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01</a:t>
              </a:r>
              <a:endParaRPr lang="ko-KR" altLang="en-US" sz="28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9B25E70A-18A2-459E-B5D2-FBECEB494CED}"/>
                </a:ext>
              </a:extLst>
            </p:cNvPr>
            <p:cNvSpPr txBox="1"/>
            <p:nvPr/>
          </p:nvSpPr>
          <p:spPr>
            <a:xfrm rot="18900000">
              <a:off x="3069817" y="2975252"/>
              <a:ext cx="945400" cy="339864"/>
            </a:xfrm>
            <a:prstGeom prst="rect">
              <a:avLst/>
            </a:prstGeom>
            <a:noFill/>
          </p:spPr>
          <p:txBody>
            <a:bodyPr wrap="square" rtlCol="0">
              <a:spAutoFit/>
            </a:bodyPr>
            <a:lstStyle/>
            <a:p>
              <a:pPr algn="r"/>
              <a:r>
                <a:rPr lang="en-US" altLang="ko-KR" sz="1200" dirty="0">
                  <a:solidFill>
                    <a:schemeClr val="bg1"/>
                  </a:solidFill>
                  <a:cs typeface="B Nazanin" panose="00000700000000000000" pitchFamily="2" charset="-78"/>
                </a:rPr>
                <a:t>PowerPoint</a:t>
              </a:r>
            </a:p>
            <a:p>
              <a:pPr algn="r"/>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nvGrpSpPr>
            <p:cNvPr id="26" name="Group 25">
              <a:extLst>
                <a:ext uri="{FF2B5EF4-FFF2-40B4-BE49-F238E27FC236}">
                  <a16:creationId xmlns:a16="http://schemas.microsoft.com/office/drawing/2014/main" id="{4C627CFF-5B4E-478D-85C1-DACB0C5BB78E}"/>
                </a:ext>
              </a:extLst>
            </p:cNvPr>
            <p:cNvGrpSpPr/>
            <p:nvPr/>
          </p:nvGrpSpPr>
          <p:grpSpPr>
            <a:xfrm rot="5400000">
              <a:off x="4739913" y="2161302"/>
              <a:ext cx="1324787" cy="866751"/>
              <a:chOff x="3181141" y="2659380"/>
              <a:chExt cx="1324787" cy="866751"/>
            </a:xfrm>
          </p:grpSpPr>
          <p:sp>
            <p:nvSpPr>
              <p:cNvPr id="33" name="TextBox 32">
                <a:extLst>
                  <a:ext uri="{FF2B5EF4-FFF2-40B4-BE49-F238E27FC236}">
                    <a16:creationId xmlns:a16="http://schemas.microsoft.com/office/drawing/2014/main" id="{6C273462-4303-4E63-B2AD-433C90529D67}"/>
                  </a:ext>
                </a:extLst>
              </p:cNvPr>
              <p:cNvSpPr txBox="1"/>
              <p:nvPr/>
            </p:nvSpPr>
            <p:spPr>
              <a:xfrm rot="18900000">
                <a:off x="3857142" y="2659380"/>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02</a:t>
                </a:r>
                <a:endParaRPr lang="ko-KR" altLang="en-US" sz="28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74E6BAD0-6B3D-4763-879F-DDAC21B85A14}"/>
                  </a:ext>
                </a:extLst>
              </p:cNvPr>
              <p:cNvSpPr txBox="1"/>
              <p:nvPr/>
            </p:nvSpPr>
            <p:spPr>
              <a:xfrm rot="18900000">
                <a:off x="3181141" y="3186267"/>
                <a:ext cx="1010238" cy="339864"/>
              </a:xfrm>
              <a:prstGeom prst="rect">
                <a:avLst/>
              </a:prstGeom>
              <a:noFill/>
            </p:spPr>
            <p:txBody>
              <a:bodyPr wrap="square" rtlCol="0">
                <a:spAutoFit/>
              </a:bodyPr>
              <a:lstStyle/>
              <a:p>
                <a:pPr algn="r"/>
                <a:r>
                  <a:rPr lang="en-US" altLang="ko-KR" sz="1200" dirty="0">
                    <a:solidFill>
                      <a:schemeClr val="bg1"/>
                    </a:solidFill>
                    <a:cs typeface="B Nazanin" panose="00000700000000000000" pitchFamily="2" charset="-78"/>
                  </a:rPr>
                  <a:t>PowerPoint</a:t>
                </a:r>
              </a:p>
              <a:p>
                <a:pPr algn="r"/>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grpSp>
          <p:nvGrpSpPr>
            <p:cNvPr id="27" name="Group 26">
              <a:extLst>
                <a:ext uri="{FF2B5EF4-FFF2-40B4-BE49-F238E27FC236}">
                  <a16:creationId xmlns:a16="http://schemas.microsoft.com/office/drawing/2014/main" id="{BFE53E46-0287-49AB-8B06-F43C6B519E2F}"/>
                </a:ext>
              </a:extLst>
            </p:cNvPr>
            <p:cNvGrpSpPr/>
            <p:nvPr/>
          </p:nvGrpSpPr>
          <p:grpSpPr>
            <a:xfrm>
              <a:off x="5067183" y="3948102"/>
              <a:ext cx="1300620" cy="837924"/>
              <a:chOff x="5067183" y="3948102"/>
              <a:chExt cx="1300620" cy="837924"/>
            </a:xfrm>
          </p:grpSpPr>
          <p:sp>
            <p:nvSpPr>
              <p:cNvPr id="31" name="TextBox 30">
                <a:extLst>
                  <a:ext uri="{FF2B5EF4-FFF2-40B4-BE49-F238E27FC236}">
                    <a16:creationId xmlns:a16="http://schemas.microsoft.com/office/drawing/2014/main" id="{09B0D337-A8E6-457A-A17D-B12409BE5919}"/>
                  </a:ext>
                </a:extLst>
              </p:cNvPr>
              <p:cNvSpPr txBox="1"/>
              <p:nvPr/>
            </p:nvSpPr>
            <p:spPr>
              <a:xfrm rot="18900000">
                <a:off x="5067183" y="4400847"/>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03</a:t>
                </a:r>
                <a:endParaRPr lang="ko-KR" altLang="en-US" sz="2800" b="1"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565A3FA6-9815-4E81-AC8A-371E525CFE88}"/>
                  </a:ext>
                </a:extLst>
              </p:cNvPr>
              <p:cNvSpPr txBox="1"/>
              <p:nvPr/>
            </p:nvSpPr>
            <p:spPr>
              <a:xfrm rot="18900000">
                <a:off x="5382256" y="3948102"/>
                <a:ext cx="985547" cy="339864"/>
              </a:xfrm>
              <a:prstGeom prst="rect">
                <a:avLst/>
              </a:prstGeom>
              <a:noFill/>
            </p:spPr>
            <p:txBody>
              <a:bodyPr wrap="square" rtlCol="0">
                <a:spAutoFit/>
              </a:bodyPr>
              <a:lstStyle/>
              <a:p>
                <a:r>
                  <a:rPr lang="en-US" altLang="ko-KR" sz="1200" dirty="0">
                    <a:solidFill>
                      <a:schemeClr val="bg1"/>
                    </a:solidFill>
                    <a:cs typeface="B Nazanin" panose="00000700000000000000" pitchFamily="2" charset="-78"/>
                  </a:rPr>
                  <a:t>PowerPoint</a:t>
                </a:r>
              </a:p>
              <a:p>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grpSp>
          <p:nvGrpSpPr>
            <p:cNvPr id="28" name="Group 27">
              <a:extLst>
                <a:ext uri="{FF2B5EF4-FFF2-40B4-BE49-F238E27FC236}">
                  <a16:creationId xmlns:a16="http://schemas.microsoft.com/office/drawing/2014/main" id="{12B0B002-7525-40BF-B997-FB6F8A2E27BD}"/>
                </a:ext>
              </a:extLst>
            </p:cNvPr>
            <p:cNvGrpSpPr/>
            <p:nvPr/>
          </p:nvGrpSpPr>
          <p:grpSpPr>
            <a:xfrm rot="5400000">
              <a:off x="3366194" y="4233621"/>
              <a:ext cx="1291952" cy="834330"/>
              <a:chOff x="5117547" y="3969470"/>
              <a:chExt cx="1291952" cy="834330"/>
            </a:xfrm>
          </p:grpSpPr>
          <p:sp>
            <p:nvSpPr>
              <p:cNvPr id="29" name="TextBox 28">
                <a:extLst>
                  <a:ext uri="{FF2B5EF4-FFF2-40B4-BE49-F238E27FC236}">
                    <a16:creationId xmlns:a16="http://schemas.microsoft.com/office/drawing/2014/main" id="{23B8DA75-8B98-4789-83F3-53F09EF20BFD}"/>
                  </a:ext>
                </a:extLst>
              </p:cNvPr>
              <p:cNvSpPr txBox="1"/>
              <p:nvPr/>
            </p:nvSpPr>
            <p:spPr>
              <a:xfrm rot="18900000">
                <a:off x="5117547" y="4418621"/>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04</a:t>
                </a:r>
                <a:endParaRPr lang="ko-KR" altLang="en-US" sz="2800" b="1"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51B3A9F2-E77E-4A6C-8846-A51D7DD2AA6E}"/>
                  </a:ext>
                </a:extLst>
              </p:cNvPr>
              <p:cNvSpPr txBox="1"/>
              <p:nvPr/>
            </p:nvSpPr>
            <p:spPr>
              <a:xfrm rot="18900000">
                <a:off x="5434106" y="3969470"/>
                <a:ext cx="975393" cy="339864"/>
              </a:xfrm>
              <a:prstGeom prst="rect">
                <a:avLst/>
              </a:prstGeom>
              <a:noFill/>
            </p:spPr>
            <p:txBody>
              <a:bodyPr wrap="square" rtlCol="0">
                <a:spAutoFit/>
              </a:bodyPr>
              <a:lstStyle/>
              <a:p>
                <a:r>
                  <a:rPr lang="en-US" altLang="ko-KR" sz="1200" dirty="0">
                    <a:solidFill>
                      <a:schemeClr val="bg1"/>
                    </a:solidFill>
                    <a:cs typeface="B Nazanin" panose="00000700000000000000" pitchFamily="2" charset="-78"/>
                  </a:rPr>
                  <a:t>PowerPoint</a:t>
                </a:r>
              </a:p>
              <a:p>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6">
            <a:extLst>
              <a:ext uri="{FF2B5EF4-FFF2-40B4-BE49-F238E27FC236}">
                <a16:creationId xmlns:a16="http://schemas.microsoft.com/office/drawing/2014/main" id="{7DA55EC8-CC19-4E7A-94CE-5940294CE648}"/>
              </a:ext>
            </a:extLst>
          </p:cNvPr>
          <p:cNvGrpSpPr/>
          <p:nvPr/>
        </p:nvGrpSpPr>
        <p:grpSpPr>
          <a:xfrm>
            <a:off x="8374273" y="2330295"/>
            <a:ext cx="3007359" cy="922508"/>
            <a:chOff x="7824192" y="2275034"/>
            <a:chExt cx="2149574" cy="922508"/>
          </a:xfrm>
        </p:grpSpPr>
        <p:sp>
          <p:nvSpPr>
            <p:cNvPr id="4" name="TextBox 3">
              <a:extLst>
                <a:ext uri="{FF2B5EF4-FFF2-40B4-BE49-F238E27FC236}">
                  <a16:creationId xmlns:a16="http://schemas.microsoft.com/office/drawing/2014/main" id="{2949E60E-272F-46ED-89F1-B7E07734F1CF}"/>
                </a:ext>
              </a:extLst>
            </p:cNvPr>
            <p:cNvSpPr txBox="1"/>
            <p:nvPr/>
          </p:nvSpPr>
          <p:spPr>
            <a:xfrm>
              <a:off x="7829279" y="2275034"/>
              <a:ext cx="214448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D9CE98F4-EEBB-4F2A-B04F-A9A36848DCE1}"/>
                </a:ext>
              </a:extLst>
            </p:cNvPr>
            <p:cNvSpPr txBox="1"/>
            <p:nvPr/>
          </p:nvSpPr>
          <p:spPr>
            <a:xfrm>
              <a:off x="7824192" y="2551211"/>
              <a:ext cx="2149574"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6" name="그룹 5">
            <a:extLst>
              <a:ext uri="{FF2B5EF4-FFF2-40B4-BE49-F238E27FC236}">
                <a16:creationId xmlns:a16="http://schemas.microsoft.com/office/drawing/2014/main" id="{B5070748-65FE-42C3-B601-42C83AE5A4A4}"/>
              </a:ext>
            </a:extLst>
          </p:cNvPr>
          <p:cNvGrpSpPr/>
          <p:nvPr/>
        </p:nvGrpSpPr>
        <p:grpSpPr>
          <a:xfrm>
            <a:off x="8367156" y="4378474"/>
            <a:ext cx="3007359" cy="917553"/>
            <a:chOff x="7824192" y="3958195"/>
            <a:chExt cx="2149574" cy="917553"/>
          </a:xfrm>
        </p:grpSpPr>
        <p:sp>
          <p:nvSpPr>
            <p:cNvPr id="7" name="TextBox 6">
              <a:extLst>
                <a:ext uri="{FF2B5EF4-FFF2-40B4-BE49-F238E27FC236}">
                  <a16:creationId xmlns:a16="http://schemas.microsoft.com/office/drawing/2014/main" id="{4220387F-6641-4AB5-8C1A-9360F0DF9FD6}"/>
                </a:ext>
              </a:extLst>
            </p:cNvPr>
            <p:cNvSpPr txBox="1"/>
            <p:nvPr/>
          </p:nvSpPr>
          <p:spPr>
            <a:xfrm>
              <a:off x="7829279" y="3958195"/>
              <a:ext cx="214448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9B6CCB8D-24BF-4794-9FB1-5521D4402D50}"/>
                </a:ext>
              </a:extLst>
            </p:cNvPr>
            <p:cNvSpPr txBox="1"/>
            <p:nvPr/>
          </p:nvSpPr>
          <p:spPr>
            <a:xfrm>
              <a:off x="7824192" y="4229417"/>
              <a:ext cx="2149574"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9" name="그룹 7">
            <a:extLst>
              <a:ext uri="{FF2B5EF4-FFF2-40B4-BE49-F238E27FC236}">
                <a16:creationId xmlns:a16="http://schemas.microsoft.com/office/drawing/2014/main" id="{10529CD7-A7EF-4BE0-8AC6-7B99CDD5FA89}"/>
              </a:ext>
            </a:extLst>
          </p:cNvPr>
          <p:cNvGrpSpPr/>
          <p:nvPr/>
        </p:nvGrpSpPr>
        <p:grpSpPr>
          <a:xfrm>
            <a:off x="783851" y="2335252"/>
            <a:ext cx="3012300" cy="917553"/>
            <a:chOff x="2146226" y="2275034"/>
            <a:chExt cx="2149574" cy="917553"/>
          </a:xfrm>
        </p:grpSpPr>
        <p:sp>
          <p:nvSpPr>
            <p:cNvPr id="10" name="TextBox 9">
              <a:extLst>
                <a:ext uri="{FF2B5EF4-FFF2-40B4-BE49-F238E27FC236}">
                  <a16:creationId xmlns:a16="http://schemas.microsoft.com/office/drawing/2014/main" id="{AA005837-4EF8-4F41-B267-4D3230B3CF44}"/>
                </a:ext>
              </a:extLst>
            </p:cNvPr>
            <p:cNvSpPr txBox="1"/>
            <p:nvPr/>
          </p:nvSpPr>
          <p:spPr>
            <a:xfrm>
              <a:off x="2146226" y="2275034"/>
              <a:ext cx="214957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8F8789D4-C246-482D-9B20-C115F0205414}"/>
                </a:ext>
              </a:extLst>
            </p:cNvPr>
            <p:cNvSpPr txBox="1"/>
            <p:nvPr/>
          </p:nvSpPr>
          <p:spPr>
            <a:xfrm>
              <a:off x="2146226" y="2546256"/>
              <a:ext cx="2149574"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12" name="그룹 8">
            <a:extLst>
              <a:ext uri="{FF2B5EF4-FFF2-40B4-BE49-F238E27FC236}">
                <a16:creationId xmlns:a16="http://schemas.microsoft.com/office/drawing/2014/main" id="{DFBECA2D-E65B-408C-8D4E-5FBBF74B0953}"/>
              </a:ext>
            </a:extLst>
          </p:cNvPr>
          <p:cNvGrpSpPr/>
          <p:nvPr/>
        </p:nvGrpSpPr>
        <p:grpSpPr>
          <a:xfrm>
            <a:off x="776734" y="4378474"/>
            <a:ext cx="3012300" cy="917553"/>
            <a:chOff x="2146226" y="3953240"/>
            <a:chExt cx="2149574" cy="917553"/>
          </a:xfrm>
        </p:grpSpPr>
        <p:sp>
          <p:nvSpPr>
            <p:cNvPr id="13" name="TextBox 12">
              <a:extLst>
                <a:ext uri="{FF2B5EF4-FFF2-40B4-BE49-F238E27FC236}">
                  <a16:creationId xmlns:a16="http://schemas.microsoft.com/office/drawing/2014/main" id="{CEFD231F-BE00-4666-8FD6-E80E9552270C}"/>
                </a:ext>
              </a:extLst>
            </p:cNvPr>
            <p:cNvSpPr txBox="1"/>
            <p:nvPr/>
          </p:nvSpPr>
          <p:spPr>
            <a:xfrm>
              <a:off x="2146226" y="3953240"/>
              <a:ext cx="214957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3F4CEDA1-13C3-44E8-A5D1-BC6FDD6ECCE1}"/>
                </a:ext>
              </a:extLst>
            </p:cNvPr>
            <p:cNvSpPr txBox="1"/>
            <p:nvPr/>
          </p:nvSpPr>
          <p:spPr>
            <a:xfrm>
              <a:off x="2146226" y="4224462"/>
              <a:ext cx="2149574"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15" name="그룹 10">
            <a:extLst>
              <a:ext uri="{FF2B5EF4-FFF2-40B4-BE49-F238E27FC236}">
                <a16:creationId xmlns:a16="http://schemas.microsoft.com/office/drawing/2014/main" id="{CC337E20-10CE-4EC4-8F82-149D146E7CAF}"/>
              </a:ext>
            </a:extLst>
          </p:cNvPr>
          <p:cNvGrpSpPr/>
          <p:nvPr/>
        </p:nvGrpSpPr>
        <p:grpSpPr>
          <a:xfrm>
            <a:off x="5341082" y="3605813"/>
            <a:ext cx="1505967" cy="697434"/>
            <a:chOff x="5341081" y="3605810"/>
            <a:chExt cx="1505967" cy="697434"/>
          </a:xfrm>
        </p:grpSpPr>
        <p:sp>
          <p:nvSpPr>
            <p:cNvPr id="16" name="TextBox 15">
              <a:extLst>
                <a:ext uri="{FF2B5EF4-FFF2-40B4-BE49-F238E27FC236}">
                  <a16:creationId xmlns:a16="http://schemas.microsoft.com/office/drawing/2014/main" id="{57F15245-D106-44AB-A750-6B70D802877E}"/>
                </a:ext>
              </a:extLst>
            </p:cNvPr>
            <p:cNvSpPr txBox="1"/>
            <p:nvPr/>
          </p:nvSpPr>
          <p:spPr>
            <a:xfrm>
              <a:off x="5341081" y="3605810"/>
              <a:ext cx="1505967" cy="276999"/>
            </a:xfrm>
            <a:prstGeom prst="rect">
              <a:avLst/>
            </a:prstGeom>
            <a:noFill/>
          </p:spPr>
          <p:txBody>
            <a:bodyPr wrap="square" rtlCol="0">
              <a:spAutoFit/>
            </a:bodyPr>
            <a:lstStyle/>
            <a:p>
              <a:pPr algn="ctr"/>
              <a:r>
                <a:rPr lang="en-US" altLang="ko-KR" sz="1200" b="1" dirty="0">
                  <a:solidFill>
                    <a:schemeClr val="tx1">
                      <a:lumMod val="75000"/>
                      <a:lumOff val="25000"/>
                    </a:schemeClr>
                  </a:solidFill>
                  <a:cs typeface="B Nazanin" panose="00000700000000000000" pitchFamily="2" charset="-78"/>
                </a:rPr>
                <a:t>Contents Here</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DDFAE23A-A3D4-4315-980A-2E2F43658A3D}"/>
                </a:ext>
              </a:extLst>
            </p:cNvPr>
            <p:cNvSpPr txBox="1"/>
            <p:nvPr/>
          </p:nvSpPr>
          <p:spPr>
            <a:xfrm>
              <a:off x="5341081" y="3841579"/>
              <a:ext cx="1505967" cy="461665"/>
            </a:xfrm>
            <a:prstGeom prst="rect">
              <a:avLst/>
            </a:prstGeom>
            <a:noFill/>
          </p:spPr>
          <p:txBody>
            <a:bodyPr wrap="square" rtlCol="0">
              <a:spAutoFit/>
            </a:bodyPr>
            <a:lstStyle/>
            <a:p>
              <a:pPr algn="ctr"/>
              <a:r>
                <a:rPr lang="en-US" altLang="ko-KR" sz="1200" dirty="0">
                  <a:solidFill>
                    <a:schemeClr val="tx1">
                      <a:lumMod val="75000"/>
                      <a:lumOff val="25000"/>
                    </a:schemeClr>
                  </a:solidFill>
                  <a:cs typeface="B Nazanin" panose="00000700000000000000" pitchFamily="2" charset="-78"/>
                </a:rPr>
                <a:t>Get a modern PowerPoint</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C563A504-D0DC-450B-8926-44114A9E2DC8}"/>
              </a:ext>
            </a:extLst>
          </p:cNvPr>
          <p:cNvGraphicFramePr/>
          <p:nvPr>
            <p:extLst>
              <p:ext uri="{D42A27DB-BD31-4B8C-83A1-F6EECF244321}">
                <p14:modId xmlns:p14="http://schemas.microsoft.com/office/powerpoint/2010/main" val="3380934010"/>
              </p:ext>
            </p:extLst>
          </p:nvPr>
        </p:nvGraphicFramePr>
        <p:xfrm>
          <a:off x="5879976" y="1764288"/>
          <a:ext cx="5402159" cy="4420304"/>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3">
            <a:extLst>
              <a:ext uri="{FF2B5EF4-FFF2-40B4-BE49-F238E27FC236}">
                <a16:creationId xmlns:a16="http://schemas.microsoft.com/office/drawing/2014/main" id="{97D34F6D-E63A-40EF-BFB5-80183A67D1BF}"/>
              </a:ext>
            </a:extLst>
          </p:cNvPr>
          <p:cNvSpPr/>
          <p:nvPr/>
        </p:nvSpPr>
        <p:spPr>
          <a:xfrm>
            <a:off x="909865" y="3075046"/>
            <a:ext cx="4572000" cy="10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5" name="Rectangle 4">
            <a:extLst>
              <a:ext uri="{FF2B5EF4-FFF2-40B4-BE49-F238E27FC236}">
                <a16:creationId xmlns:a16="http://schemas.microsoft.com/office/drawing/2014/main" id="{D7F92D4D-00FD-4744-90D1-2181F5C32995}"/>
              </a:ext>
            </a:extLst>
          </p:cNvPr>
          <p:cNvSpPr/>
          <p:nvPr/>
        </p:nvSpPr>
        <p:spPr>
          <a:xfrm>
            <a:off x="909865" y="5941914"/>
            <a:ext cx="4572000" cy="10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6" name="TextBox 5">
            <a:extLst>
              <a:ext uri="{FF2B5EF4-FFF2-40B4-BE49-F238E27FC236}">
                <a16:creationId xmlns:a16="http://schemas.microsoft.com/office/drawing/2014/main" id="{55E3859E-C191-4DEE-8BEB-DDB017BCBC83}"/>
              </a:ext>
            </a:extLst>
          </p:cNvPr>
          <p:cNvSpPr txBox="1"/>
          <p:nvPr/>
        </p:nvSpPr>
        <p:spPr>
          <a:xfrm>
            <a:off x="909865" y="3355674"/>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019619D9-0499-4E40-83DC-979F2AEE6E87}"/>
              </a:ext>
            </a:extLst>
          </p:cNvPr>
          <p:cNvSpPr txBox="1"/>
          <p:nvPr/>
        </p:nvSpPr>
        <p:spPr>
          <a:xfrm>
            <a:off x="909865" y="4006060"/>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24279FF8-DCD4-41EA-8453-0BB510E018C5}"/>
              </a:ext>
            </a:extLst>
          </p:cNvPr>
          <p:cNvSpPr txBox="1"/>
          <p:nvPr/>
        </p:nvSpPr>
        <p:spPr>
          <a:xfrm>
            <a:off x="909865" y="4656444"/>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AA397237-7FE1-4A89-A175-129C2AF39F9F}"/>
              </a:ext>
            </a:extLst>
          </p:cNvPr>
          <p:cNvSpPr txBox="1"/>
          <p:nvPr/>
        </p:nvSpPr>
        <p:spPr>
          <a:xfrm>
            <a:off x="909865" y="5306828"/>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nvGrpSpPr>
          <p:cNvPr id="10" name="그룹 7">
            <a:extLst>
              <a:ext uri="{FF2B5EF4-FFF2-40B4-BE49-F238E27FC236}">
                <a16:creationId xmlns:a16="http://schemas.microsoft.com/office/drawing/2014/main" id="{D7076FDC-E40F-48E1-866E-9E8E26578800}"/>
              </a:ext>
            </a:extLst>
          </p:cNvPr>
          <p:cNvGrpSpPr/>
          <p:nvPr/>
        </p:nvGrpSpPr>
        <p:grpSpPr>
          <a:xfrm>
            <a:off x="909865" y="1742887"/>
            <a:ext cx="4747451" cy="1191038"/>
            <a:chOff x="909865" y="1742886"/>
            <a:chExt cx="3672408" cy="1191038"/>
          </a:xfrm>
        </p:grpSpPr>
        <p:sp>
          <p:nvSpPr>
            <p:cNvPr id="11" name="TextBox 10">
              <a:extLst>
                <a:ext uri="{FF2B5EF4-FFF2-40B4-BE49-F238E27FC236}">
                  <a16:creationId xmlns:a16="http://schemas.microsoft.com/office/drawing/2014/main" id="{DAE57CB0-EBDA-4BBF-AC6A-A0CA74DDC09B}"/>
                </a:ext>
              </a:extLst>
            </p:cNvPr>
            <p:cNvSpPr txBox="1"/>
            <p:nvPr/>
          </p:nvSpPr>
          <p:spPr>
            <a:xfrm>
              <a:off x="909865" y="1742886"/>
              <a:ext cx="3672408" cy="338554"/>
            </a:xfrm>
            <a:prstGeom prst="rect">
              <a:avLst/>
            </a:prstGeom>
            <a:noFill/>
          </p:spPr>
          <p:txBody>
            <a:bodyPr wrap="square" rtlCol="0">
              <a:spAutoFit/>
            </a:bodyPr>
            <a:lstStyle/>
            <a:p>
              <a:pPr algn="r" rtl="1"/>
              <a:r>
                <a:rPr lang="fa-IR" altLang="ko-KR" sz="1600" b="1" dirty="0">
                  <a:solidFill>
                    <a:schemeClr val="accent1"/>
                  </a:solidFill>
                  <a:cs typeface="B Nazanin" panose="00000700000000000000" pitchFamily="2" charset="-78"/>
                </a:rPr>
                <a:t>ارائه پاورپوینت مدرن</a:t>
              </a:r>
              <a:endParaRPr lang="ko-KR" altLang="en-US" sz="1600" b="1" dirty="0">
                <a:solidFill>
                  <a:schemeClr val="accent1"/>
                </a:solidFill>
                <a:cs typeface="B Nazanin" panose="00000700000000000000" pitchFamily="2" charset="-78"/>
              </a:endParaRPr>
            </a:p>
          </p:txBody>
        </p:sp>
        <p:sp>
          <p:nvSpPr>
            <p:cNvPr id="12" name="TextBox 11">
              <a:extLst>
                <a:ext uri="{FF2B5EF4-FFF2-40B4-BE49-F238E27FC236}">
                  <a16:creationId xmlns:a16="http://schemas.microsoft.com/office/drawing/2014/main" id="{CB75C128-9D52-4A2A-A567-BD4159AFAC91}"/>
                </a:ext>
              </a:extLst>
            </p:cNvPr>
            <p:cNvSpPr txBox="1"/>
            <p:nvPr/>
          </p:nvSpPr>
          <p:spPr>
            <a:xfrm>
              <a:off x="909865" y="2102927"/>
              <a:ext cx="367240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F3F0A908-22CA-4918-A58F-E4B739FC7507}"/>
              </a:ext>
            </a:extLst>
          </p:cNvPr>
          <p:cNvSpPr txBox="1"/>
          <p:nvPr/>
        </p:nvSpPr>
        <p:spPr>
          <a:xfrm>
            <a:off x="309655" y="1007949"/>
            <a:ext cx="3568440" cy="830997"/>
          </a:xfrm>
          <a:prstGeom prst="rect">
            <a:avLst/>
          </a:prstGeom>
          <a:noFill/>
        </p:spPr>
        <p:txBody>
          <a:bodyPr wrap="square" rtlCol="0" anchor="ctr">
            <a:spAutoFit/>
          </a:bodyPr>
          <a:lstStyle/>
          <a:p>
            <a:pPr algn="r" rtl="1"/>
            <a:r>
              <a:rPr lang="fa-IR" altLang="ko-KR" sz="4800" b="1" dirty="0">
                <a:solidFill>
                  <a:schemeClr val="bg1"/>
                </a:solidFill>
                <a:cs typeface="B Nazanin" panose="00000700000000000000" pitchFamily="2" charset="-78"/>
              </a:rPr>
              <a:t>اسلاید عالی</a:t>
            </a:r>
            <a:endParaRPr lang="ko-KR" altLang="en-US" sz="48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73EF65D1-519D-4C0B-8689-07D83C49C83D}"/>
              </a:ext>
            </a:extLst>
          </p:cNvPr>
          <p:cNvSpPr txBox="1"/>
          <p:nvPr/>
        </p:nvSpPr>
        <p:spPr>
          <a:xfrm>
            <a:off x="201165" y="2126561"/>
            <a:ext cx="3568440" cy="1200329"/>
          </a:xfrm>
          <a:prstGeom prst="rect">
            <a:avLst/>
          </a:prstGeom>
          <a:noFill/>
        </p:spPr>
        <p:txBody>
          <a:bodyPr wrap="square" rtlCol="0" anchor="ctr">
            <a:spAutoFit/>
          </a:bodyPr>
          <a:lstStyle/>
          <a:p>
            <a:pPr algn="r" rtl="1"/>
            <a:r>
              <a:rPr lang="fa-IR" altLang="ko-KR" sz="2400" dirty="0">
                <a:solidFill>
                  <a:schemeClr val="bg1"/>
                </a:solidFill>
                <a:cs typeface="B Nazanin" panose="00000700000000000000" pitchFamily="2" charset="-78"/>
              </a:rPr>
              <a:t>قالب پاورپوینت معماری قابل ویرایش می باشد</a:t>
            </a:r>
          </a:p>
          <a:p>
            <a:pPr algn="r" rtl="1"/>
            <a:endParaRPr lang="ko-KR" altLang="en-US" sz="2400" dirty="0">
              <a:solidFill>
                <a:schemeClr val="bg1"/>
              </a:solidFill>
              <a:cs typeface="B Nazanin" panose="00000700000000000000" pitchFamily="2" charset="-78"/>
            </a:endParaRPr>
          </a:p>
        </p:txBody>
      </p:sp>
      <p:sp>
        <p:nvSpPr>
          <p:cNvPr id="2" name="Rectangle 1">
            <a:extLst>
              <a:ext uri="{FF2B5EF4-FFF2-40B4-BE49-F238E27FC236}">
                <a16:creationId xmlns:a16="http://schemas.microsoft.com/office/drawing/2014/main" id="{3A0E6B1E-E203-3BAB-B8DA-546A0E6AAF92}"/>
              </a:ext>
            </a:extLst>
          </p:cNvPr>
          <p:cNvSpPr/>
          <p:nvPr/>
        </p:nvSpPr>
        <p:spPr>
          <a:xfrm>
            <a:off x="7092758" y="209399"/>
            <a:ext cx="4789587" cy="3834323"/>
          </a:xfrm>
          <a:prstGeom prst="rect">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 name="TextBox 5">
            <a:extLst>
              <a:ext uri="{FF2B5EF4-FFF2-40B4-BE49-F238E27FC236}">
                <a16:creationId xmlns:a16="http://schemas.microsoft.com/office/drawing/2014/main" id="{D287D851-43F3-1E6B-181B-E395AB9CAF49}"/>
              </a:ext>
            </a:extLst>
          </p:cNvPr>
          <p:cNvSpPr txBox="1"/>
          <p:nvPr/>
        </p:nvSpPr>
        <p:spPr>
          <a:xfrm>
            <a:off x="6984268" y="335712"/>
            <a:ext cx="4789587" cy="1731243"/>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55624DBB-402A-9419-0E67-DD53D8A8920C}"/>
              </a:ext>
            </a:extLst>
          </p:cNvPr>
          <p:cNvSpPr txBox="1"/>
          <p:nvPr/>
        </p:nvSpPr>
        <p:spPr>
          <a:xfrm>
            <a:off x="8650145" y="2504611"/>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9" name="TextBox 8">
            <a:extLst>
              <a:ext uri="{FF2B5EF4-FFF2-40B4-BE49-F238E27FC236}">
                <a16:creationId xmlns:a16="http://schemas.microsoft.com/office/drawing/2014/main" id="{DA146E82-91DC-B67D-7575-E03B1523F516}"/>
              </a:ext>
            </a:extLst>
          </p:cNvPr>
          <p:cNvSpPr txBox="1"/>
          <p:nvPr/>
        </p:nvSpPr>
        <p:spPr>
          <a:xfrm>
            <a:off x="8650145" y="3397391"/>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Tree>
    <p:extLst>
      <p:ext uri="{BB962C8B-B14F-4D97-AF65-F5344CB8AC3E}">
        <p14:creationId xmlns:p14="http://schemas.microsoft.com/office/powerpoint/2010/main" val="24735853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9FF25524-845C-4B1C-85C3-1C146CC39B61}"/>
              </a:ext>
            </a:extLst>
          </p:cNvPr>
          <p:cNvSpPr/>
          <p:nvPr/>
        </p:nvSpPr>
        <p:spPr>
          <a:xfrm>
            <a:off x="6106651" y="293611"/>
            <a:ext cx="5636534" cy="5192789"/>
          </a:xfrm>
          <a:prstGeom prst="roundRect">
            <a:avLst>
              <a:gd name="adj" fmla="val 1286"/>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 name="TextBox 1">
            <a:extLst>
              <a:ext uri="{FF2B5EF4-FFF2-40B4-BE49-F238E27FC236}">
                <a16:creationId xmlns:a16="http://schemas.microsoft.com/office/drawing/2014/main" id="{77DCF270-ABC8-409A-80BC-DEE717BEFF4E}"/>
              </a:ext>
            </a:extLst>
          </p:cNvPr>
          <p:cNvSpPr txBox="1"/>
          <p:nvPr/>
        </p:nvSpPr>
        <p:spPr>
          <a:xfrm>
            <a:off x="650929" y="5486400"/>
            <a:ext cx="4484078"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دستور کار</a:t>
            </a:r>
            <a:endParaRPr lang="ko-KR" altLang="en-US" sz="5400" dirty="0">
              <a:solidFill>
                <a:schemeClr val="bg1"/>
              </a:solidFill>
              <a:latin typeface="+mj-lt"/>
              <a:cs typeface="B Nazanin" panose="00000700000000000000" pitchFamily="2" charset="-78"/>
            </a:endParaRPr>
          </a:p>
        </p:txBody>
      </p:sp>
      <p:sp>
        <p:nvSpPr>
          <p:cNvPr id="3" name="TextBox 2">
            <a:extLst>
              <a:ext uri="{FF2B5EF4-FFF2-40B4-BE49-F238E27FC236}">
                <a16:creationId xmlns:a16="http://schemas.microsoft.com/office/drawing/2014/main" id="{0B9E4559-A757-43D7-BC03-91CC0863D6F6}"/>
              </a:ext>
            </a:extLst>
          </p:cNvPr>
          <p:cNvSpPr txBox="1"/>
          <p:nvPr/>
        </p:nvSpPr>
        <p:spPr>
          <a:xfrm>
            <a:off x="6967044" y="1221320"/>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4" name="Group 3">
            <a:extLst>
              <a:ext uri="{FF2B5EF4-FFF2-40B4-BE49-F238E27FC236}">
                <a16:creationId xmlns:a16="http://schemas.microsoft.com/office/drawing/2014/main" id="{37E0032C-70E6-4B17-B630-828D14B11CE3}"/>
              </a:ext>
            </a:extLst>
          </p:cNvPr>
          <p:cNvGrpSpPr/>
          <p:nvPr/>
        </p:nvGrpSpPr>
        <p:grpSpPr>
          <a:xfrm>
            <a:off x="6949466" y="505132"/>
            <a:ext cx="4872575" cy="777510"/>
            <a:chOff x="6860266" y="1450188"/>
            <a:chExt cx="4872575" cy="777510"/>
          </a:xfrm>
        </p:grpSpPr>
        <p:sp>
          <p:nvSpPr>
            <p:cNvPr id="5" name="TextBox 4">
              <a:extLst>
                <a:ext uri="{FF2B5EF4-FFF2-40B4-BE49-F238E27FC236}">
                  <a16:creationId xmlns:a16="http://schemas.microsoft.com/office/drawing/2014/main" id="{F7489981-21D3-49D8-BDB3-3D6A3469F23E}"/>
                </a:ext>
              </a:extLst>
            </p:cNvPr>
            <p:cNvSpPr txBox="1"/>
            <p:nvPr/>
          </p:nvSpPr>
          <p:spPr>
            <a:xfrm>
              <a:off x="6860266" y="1678152"/>
              <a:ext cx="3970325"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01E4B94D-050C-4ECE-A377-EDA333297CDA}"/>
                </a:ext>
              </a:extLst>
            </p:cNvPr>
            <p:cNvSpPr txBox="1"/>
            <p:nvPr/>
          </p:nvSpPr>
          <p:spPr>
            <a:xfrm>
              <a:off x="10751735" y="1450188"/>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01</a:t>
              </a:r>
              <a:endParaRPr lang="ko-KR" altLang="en-US" sz="4400" b="1" dirty="0">
                <a:solidFill>
                  <a:schemeClr val="bg1"/>
                </a:solidFill>
                <a:cs typeface="B Nazanin" panose="00000700000000000000" pitchFamily="2" charset="-78"/>
              </a:endParaRPr>
            </a:p>
          </p:txBody>
        </p:sp>
      </p:grpSp>
      <p:sp>
        <p:nvSpPr>
          <p:cNvPr id="7" name="TextBox 6">
            <a:extLst>
              <a:ext uri="{FF2B5EF4-FFF2-40B4-BE49-F238E27FC236}">
                <a16:creationId xmlns:a16="http://schemas.microsoft.com/office/drawing/2014/main" id="{E480C27B-3541-42DD-8BFE-1B1E55F07B6B}"/>
              </a:ext>
            </a:extLst>
          </p:cNvPr>
          <p:cNvSpPr txBox="1"/>
          <p:nvPr/>
        </p:nvSpPr>
        <p:spPr>
          <a:xfrm>
            <a:off x="6967044" y="2360312"/>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B0724F71-9213-415A-B340-1A34CDBDB68F}"/>
              </a:ext>
            </a:extLst>
          </p:cNvPr>
          <p:cNvGrpSpPr/>
          <p:nvPr/>
        </p:nvGrpSpPr>
        <p:grpSpPr>
          <a:xfrm>
            <a:off x="6949466" y="1680412"/>
            <a:ext cx="4850870" cy="777510"/>
            <a:chOff x="6860266" y="1486476"/>
            <a:chExt cx="4850870" cy="777510"/>
          </a:xfrm>
        </p:grpSpPr>
        <p:sp>
          <p:nvSpPr>
            <p:cNvPr id="9" name="TextBox 8">
              <a:extLst>
                <a:ext uri="{FF2B5EF4-FFF2-40B4-BE49-F238E27FC236}">
                  <a16:creationId xmlns:a16="http://schemas.microsoft.com/office/drawing/2014/main" id="{9CB471D4-1DFF-414D-ADEB-396D87396F29}"/>
                </a:ext>
              </a:extLst>
            </p:cNvPr>
            <p:cNvSpPr txBox="1"/>
            <p:nvPr/>
          </p:nvSpPr>
          <p:spPr>
            <a:xfrm>
              <a:off x="6860266" y="1678152"/>
              <a:ext cx="3877560"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F8E590D7-834E-450B-B29D-09FEB1FD9CD1}"/>
                </a:ext>
              </a:extLst>
            </p:cNvPr>
            <p:cNvSpPr txBox="1"/>
            <p:nvPr/>
          </p:nvSpPr>
          <p:spPr>
            <a:xfrm>
              <a:off x="10730030" y="1486476"/>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02</a:t>
              </a:r>
              <a:endParaRPr lang="ko-KR" altLang="en-US" sz="4400" b="1" dirty="0">
                <a:solidFill>
                  <a:schemeClr val="bg1"/>
                </a:solidFill>
                <a:cs typeface="B Nazanin" panose="00000700000000000000" pitchFamily="2" charset="-78"/>
              </a:endParaRPr>
            </a:p>
          </p:txBody>
        </p:sp>
      </p:grpSp>
      <p:sp>
        <p:nvSpPr>
          <p:cNvPr id="11" name="TextBox 10">
            <a:extLst>
              <a:ext uri="{FF2B5EF4-FFF2-40B4-BE49-F238E27FC236}">
                <a16:creationId xmlns:a16="http://schemas.microsoft.com/office/drawing/2014/main" id="{234EFCDA-DA26-4333-ADF2-133053F221A7}"/>
              </a:ext>
            </a:extLst>
          </p:cNvPr>
          <p:cNvSpPr txBox="1"/>
          <p:nvPr/>
        </p:nvSpPr>
        <p:spPr>
          <a:xfrm>
            <a:off x="6967044" y="3499304"/>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7B723D19-FAB2-4703-B9DF-9A6EA4F79F30}"/>
              </a:ext>
            </a:extLst>
          </p:cNvPr>
          <p:cNvGrpSpPr/>
          <p:nvPr/>
        </p:nvGrpSpPr>
        <p:grpSpPr>
          <a:xfrm>
            <a:off x="6949466" y="2819666"/>
            <a:ext cx="4822295" cy="777510"/>
            <a:chOff x="6860266" y="1486738"/>
            <a:chExt cx="4822295" cy="777510"/>
          </a:xfrm>
        </p:grpSpPr>
        <p:sp>
          <p:nvSpPr>
            <p:cNvPr id="13" name="TextBox 12">
              <a:extLst>
                <a:ext uri="{FF2B5EF4-FFF2-40B4-BE49-F238E27FC236}">
                  <a16:creationId xmlns:a16="http://schemas.microsoft.com/office/drawing/2014/main" id="{74D49065-4BB6-4009-9382-F55FE98AAE37}"/>
                </a:ext>
              </a:extLst>
            </p:cNvPr>
            <p:cNvSpPr txBox="1"/>
            <p:nvPr/>
          </p:nvSpPr>
          <p:spPr>
            <a:xfrm>
              <a:off x="6860266" y="1678152"/>
              <a:ext cx="3970325"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A376A52D-663C-41B6-9DFE-00B6835F0734}"/>
                </a:ext>
              </a:extLst>
            </p:cNvPr>
            <p:cNvSpPr txBox="1"/>
            <p:nvPr/>
          </p:nvSpPr>
          <p:spPr>
            <a:xfrm>
              <a:off x="10701455" y="1486738"/>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03</a:t>
              </a:r>
              <a:endParaRPr lang="ko-KR" altLang="en-US" sz="4400" b="1" dirty="0">
                <a:solidFill>
                  <a:schemeClr val="bg1"/>
                </a:solidFill>
                <a:cs typeface="B Nazanin" panose="00000700000000000000" pitchFamily="2" charset="-78"/>
              </a:endParaRPr>
            </a:p>
          </p:txBody>
        </p:sp>
      </p:grpSp>
      <p:sp>
        <p:nvSpPr>
          <p:cNvPr id="15" name="TextBox 14">
            <a:extLst>
              <a:ext uri="{FF2B5EF4-FFF2-40B4-BE49-F238E27FC236}">
                <a16:creationId xmlns:a16="http://schemas.microsoft.com/office/drawing/2014/main" id="{1F50B2B1-A938-404F-A8A1-EA1AB7F2AFE8}"/>
              </a:ext>
            </a:extLst>
          </p:cNvPr>
          <p:cNvSpPr txBox="1"/>
          <p:nvPr/>
        </p:nvSpPr>
        <p:spPr>
          <a:xfrm>
            <a:off x="6967044" y="4638296"/>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16" name="Group 15">
            <a:extLst>
              <a:ext uri="{FF2B5EF4-FFF2-40B4-BE49-F238E27FC236}">
                <a16:creationId xmlns:a16="http://schemas.microsoft.com/office/drawing/2014/main" id="{CDEB834E-848A-4E1D-A444-25FC4A09A7AC}"/>
              </a:ext>
            </a:extLst>
          </p:cNvPr>
          <p:cNvGrpSpPr/>
          <p:nvPr/>
        </p:nvGrpSpPr>
        <p:grpSpPr>
          <a:xfrm>
            <a:off x="6949466" y="3970741"/>
            <a:ext cx="4833147" cy="777510"/>
            <a:chOff x="6860266" y="1498821"/>
            <a:chExt cx="4833147" cy="777510"/>
          </a:xfrm>
        </p:grpSpPr>
        <p:sp>
          <p:nvSpPr>
            <p:cNvPr id="17" name="TextBox 16">
              <a:extLst>
                <a:ext uri="{FF2B5EF4-FFF2-40B4-BE49-F238E27FC236}">
                  <a16:creationId xmlns:a16="http://schemas.microsoft.com/office/drawing/2014/main" id="{F4110F07-CBD0-46B9-942E-96BA30B16F70}"/>
                </a:ext>
              </a:extLst>
            </p:cNvPr>
            <p:cNvSpPr txBox="1"/>
            <p:nvPr/>
          </p:nvSpPr>
          <p:spPr>
            <a:xfrm>
              <a:off x="6860266" y="1678152"/>
              <a:ext cx="3970325"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4AE987FA-3E3D-492A-BEC1-8631CA99A23A}"/>
                </a:ext>
              </a:extLst>
            </p:cNvPr>
            <p:cNvSpPr txBox="1"/>
            <p:nvPr/>
          </p:nvSpPr>
          <p:spPr>
            <a:xfrm>
              <a:off x="10712307" y="1498821"/>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04</a:t>
              </a:r>
              <a:endParaRPr lang="ko-KR" altLang="en-US" sz="44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8993848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2">
            <a:extLst>
              <a:ext uri="{FF2B5EF4-FFF2-40B4-BE49-F238E27FC236}">
                <a16:creationId xmlns:a16="http://schemas.microsoft.com/office/drawing/2014/main" id="{087938E8-9ACE-4DD4-8FA4-CEC4F3EF37B9}"/>
              </a:ext>
            </a:extLst>
          </p:cNvPr>
          <p:cNvGraphicFramePr>
            <a:graphicFrameLocks noGrp="1"/>
          </p:cNvGraphicFramePr>
          <p:nvPr>
            <p:extLst>
              <p:ext uri="{D42A27DB-BD31-4B8C-83A1-F6EECF244321}">
                <p14:modId xmlns:p14="http://schemas.microsoft.com/office/powerpoint/2010/main" val="1065946960"/>
              </p:ext>
            </p:extLst>
          </p:nvPr>
        </p:nvGraphicFramePr>
        <p:xfrm>
          <a:off x="940528" y="1785260"/>
          <a:ext cx="10328363" cy="4286334"/>
        </p:xfrm>
        <a:graphic>
          <a:graphicData uri="http://schemas.openxmlformats.org/drawingml/2006/table">
            <a:tbl>
              <a:tblPr firstRow="1" lastCol="1" bandRow="1" bandCol="1">
                <a:tableStyleId>{5C22544A-7EE6-4342-B048-85BDC9FD1C3A}</a:tableStyleId>
              </a:tblPr>
              <a:tblGrid>
                <a:gridCol w="2810438">
                  <a:extLst>
                    <a:ext uri="{9D8B030D-6E8A-4147-A177-3AD203B41FA5}">
                      <a16:colId xmlns:a16="http://schemas.microsoft.com/office/drawing/2014/main" val="20000"/>
                    </a:ext>
                  </a:extLst>
                </a:gridCol>
                <a:gridCol w="306301">
                  <a:extLst>
                    <a:ext uri="{9D8B030D-6E8A-4147-A177-3AD203B41FA5}">
                      <a16:colId xmlns:a16="http://schemas.microsoft.com/office/drawing/2014/main" val="20001"/>
                    </a:ext>
                  </a:extLst>
                </a:gridCol>
                <a:gridCol w="2014676">
                  <a:extLst>
                    <a:ext uri="{9D8B030D-6E8A-4147-A177-3AD203B41FA5}">
                      <a16:colId xmlns:a16="http://schemas.microsoft.com/office/drawing/2014/main" val="20002"/>
                    </a:ext>
                  </a:extLst>
                </a:gridCol>
                <a:gridCol w="278678">
                  <a:extLst>
                    <a:ext uri="{9D8B030D-6E8A-4147-A177-3AD203B41FA5}">
                      <a16:colId xmlns:a16="http://schemas.microsoft.com/office/drawing/2014/main" val="20003"/>
                    </a:ext>
                  </a:extLst>
                </a:gridCol>
                <a:gridCol w="270778">
                  <a:extLst>
                    <a:ext uri="{9D8B030D-6E8A-4147-A177-3AD203B41FA5}">
                      <a16:colId xmlns:a16="http://schemas.microsoft.com/office/drawing/2014/main" val="20004"/>
                    </a:ext>
                  </a:extLst>
                </a:gridCol>
                <a:gridCol w="1923100">
                  <a:extLst>
                    <a:ext uri="{9D8B030D-6E8A-4147-A177-3AD203B41FA5}">
                      <a16:colId xmlns:a16="http://schemas.microsoft.com/office/drawing/2014/main" val="20005"/>
                    </a:ext>
                  </a:extLst>
                </a:gridCol>
                <a:gridCol w="265256">
                  <a:extLst>
                    <a:ext uri="{9D8B030D-6E8A-4147-A177-3AD203B41FA5}">
                      <a16:colId xmlns:a16="http://schemas.microsoft.com/office/drawing/2014/main" val="20006"/>
                    </a:ext>
                  </a:extLst>
                </a:gridCol>
                <a:gridCol w="284201">
                  <a:extLst>
                    <a:ext uri="{9D8B030D-6E8A-4147-A177-3AD203B41FA5}">
                      <a16:colId xmlns:a16="http://schemas.microsoft.com/office/drawing/2014/main" val="20007"/>
                    </a:ext>
                  </a:extLst>
                </a:gridCol>
                <a:gridCol w="1910054">
                  <a:extLst>
                    <a:ext uri="{9D8B030D-6E8A-4147-A177-3AD203B41FA5}">
                      <a16:colId xmlns:a16="http://schemas.microsoft.com/office/drawing/2014/main" val="20008"/>
                    </a:ext>
                  </a:extLst>
                </a:gridCol>
                <a:gridCol w="264881">
                  <a:extLst>
                    <a:ext uri="{9D8B030D-6E8A-4147-A177-3AD203B41FA5}">
                      <a16:colId xmlns:a16="http://schemas.microsoft.com/office/drawing/2014/main" val="20009"/>
                    </a:ext>
                  </a:extLst>
                </a:gridCol>
              </a:tblGrid>
              <a:tr h="419708">
                <a:tc>
                  <a:txBody>
                    <a:bodyPr/>
                    <a:lstStyle/>
                    <a:p>
                      <a:pPr lvl="0" algn="ctr">
                        <a:lnSpc>
                          <a:spcPct val="100000"/>
                        </a:lnSpc>
                      </a:pP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6"/>
                    </a:solidFill>
                  </a:tcPr>
                </a:tc>
                <a:tc gridSpan="3">
                  <a:txBody>
                    <a:bodyPr/>
                    <a:lstStyle/>
                    <a:p>
                      <a:pPr lvl="0" algn="ctr">
                        <a:lnSpc>
                          <a:spcPct val="100000"/>
                        </a:lnSpc>
                      </a:pPr>
                      <a:r>
                        <a:rPr lang="fa-IR" altLang="ko-KR" sz="1400" b="1" spc="0" dirty="0">
                          <a:solidFill>
                            <a:schemeClr val="bg1"/>
                          </a:solidFill>
                          <a:latin typeface="+mn-lt"/>
                          <a:cs typeface="Arial" pitchFamily="34" charset="0"/>
                        </a:rPr>
                        <a:t>یک 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lvl="0" algn="ctr">
                        <a:lnSpc>
                          <a:spcPct val="100000"/>
                        </a:lnSpc>
                      </a:pPr>
                      <a:r>
                        <a:rPr lang="fa-IR" altLang="ko-KR" sz="1400" b="1" spc="0" dirty="0">
                          <a:solidFill>
                            <a:schemeClr val="bg1"/>
                          </a:solidFill>
                          <a:latin typeface="+mn-lt"/>
                          <a:cs typeface="Arial" pitchFamily="34" charset="0"/>
                        </a:rPr>
                        <a:t>عنوان </a:t>
                      </a:r>
                      <a:r>
                        <a:rPr lang="en-JM" altLang="ko-KR" sz="1400" b="1" spc="0" dirty="0">
                          <a:solidFill>
                            <a:schemeClr val="bg1"/>
                          </a:solidFill>
                          <a:latin typeface="+mn-lt"/>
                          <a:cs typeface="Arial" pitchFamily="34" charset="0"/>
                        </a:rPr>
                        <a:t>B</a:t>
                      </a:r>
                    </a:p>
                  </a:txBody>
                  <a:tcPr anchor="ctr">
                    <a:lnL w="12700" cmpd="sng">
                      <a:noFill/>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400" b="1" spc="0" dirty="0">
                          <a:solidFill>
                            <a:schemeClr val="bg1"/>
                          </a:solidFill>
                          <a:latin typeface="+mn-lt"/>
                          <a:cs typeface="Arial" pitchFamily="34" charset="0"/>
                        </a:rPr>
                        <a:t>عنوان </a:t>
                      </a:r>
                      <a:r>
                        <a:rPr lang="en-JM" altLang="ko-KR" sz="1400" b="1" spc="0" dirty="0">
                          <a:solidFill>
                            <a:schemeClr val="bg1"/>
                          </a:solidFill>
                          <a:latin typeface="+mn-lt"/>
                          <a:cs typeface="Arial" pitchFamily="34" charset="0"/>
                        </a:rPr>
                        <a:t>C</a:t>
                      </a: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303087">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1"/>
                  </a:ext>
                </a:extLst>
              </a:tr>
              <a:tr h="363706">
                <a:tc>
                  <a:txBody>
                    <a:bodyPr/>
                    <a:lstStyle/>
                    <a:p>
                      <a:pPr algn="l"/>
                      <a:r>
                        <a:rPr lang="fa-IR" sz="1200" kern="1200" dirty="0">
                          <a:solidFill>
                            <a:schemeClr val="tx1">
                              <a:lumMod val="75000"/>
                              <a:lumOff val="25000"/>
                            </a:schemeClr>
                          </a:solidFill>
                          <a:latin typeface="+mn-lt"/>
                          <a:cs typeface="Arial" pitchFamily="34" charset="0"/>
                        </a:rPr>
                        <a:t>قالب پاورپوینت</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sz="1200" kern="1200" dirty="0">
                          <a:solidFill>
                            <a:schemeClr val="tx1">
                              <a:lumMod val="75000"/>
                              <a:lumOff val="25000"/>
                            </a:schemeClr>
                          </a:solidFill>
                          <a:latin typeface="+mn-lt"/>
                          <a:cs typeface="Arial" pitchFamily="34" charset="0"/>
                        </a:rPr>
                        <a:t>محتوا در اینجا</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2"/>
                  </a:ext>
                </a:extLst>
              </a:tr>
              <a:tr h="363706">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3"/>
                  </a:ext>
                </a:extLst>
              </a:tr>
              <a:tr h="363706">
                <a:tc>
                  <a:txBody>
                    <a:bodyPr/>
                    <a:lstStyle/>
                    <a:p>
                      <a:pPr algn="l"/>
                      <a:r>
                        <a:rPr lang="fa-IR" altLang="ko-KR" sz="1200" kern="1200" dirty="0">
                          <a:solidFill>
                            <a:schemeClr val="tx1">
                              <a:lumMod val="75000"/>
                              <a:lumOff val="25000"/>
                            </a:schemeClr>
                          </a:solidFill>
                          <a:latin typeface="+mn-lt"/>
                          <a:cs typeface="Arial" pitchFamily="34" charset="0"/>
                        </a:rPr>
                        <a:t>قالب پاورپوینت</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kern="1200" dirty="0">
                          <a:solidFill>
                            <a:schemeClr val="tx1">
                              <a:lumMod val="75000"/>
                              <a:lumOff val="25000"/>
                            </a:schemeClr>
                          </a:solidFill>
                          <a:latin typeface="+mn-lt"/>
                          <a:cs typeface="Arial" pitchFamily="34" charset="0"/>
                        </a:rPr>
                        <a:t>محتوا در اینجا</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4"/>
                  </a:ext>
                </a:extLst>
              </a:tr>
              <a:tr h="363706">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5"/>
                  </a:ext>
                </a:extLst>
              </a:tr>
              <a:tr h="363706">
                <a:tc>
                  <a:txBody>
                    <a:bodyPr/>
                    <a:lstStyle/>
                    <a:p>
                      <a:pPr algn="l"/>
                      <a:r>
                        <a:rPr lang="fa-IR" sz="1200" kern="1200" dirty="0">
                          <a:solidFill>
                            <a:schemeClr val="tx1">
                              <a:lumMod val="75000"/>
                              <a:lumOff val="25000"/>
                            </a:schemeClr>
                          </a:solidFill>
                          <a:latin typeface="+mn-lt"/>
                          <a:cs typeface="Arial" pitchFamily="34" charset="0"/>
                        </a:rPr>
                        <a:t>قالب پاورپوینت</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sz="1200" kern="1200" dirty="0">
                          <a:solidFill>
                            <a:schemeClr val="tx1">
                              <a:lumMod val="75000"/>
                              <a:lumOff val="25000"/>
                            </a:schemeClr>
                          </a:solidFill>
                          <a:latin typeface="+mn-lt"/>
                          <a:cs typeface="Arial" pitchFamily="34" charset="0"/>
                        </a:rPr>
                        <a:t>محتوا در اینجا</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6"/>
                  </a:ext>
                </a:extLst>
              </a:tr>
              <a:tr h="363706">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7"/>
                  </a:ext>
                </a:extLst>
              </a:tr>
              <a:tr h="363706">
                <a:tc>
                  <a:txBody>
                    <a:bodyPr/>
                    <a:lstStyle/>
                    <a:p>
                      <a:pPr algn="l"/>
                      <a:r>
                        <a:rPr lang="fa-IR" altLang="ko-KR" sz="1200" kern="1200" dirty="0">
                          <a:solidFill>
                            <a:schemeClr val="tx1">
                              <a:lumMod val="75000"/>
                              <a:lumOff val="25000"/>
                            </a:schemeClr>
                          </a:solidFill>
                          <a:latin typeface="+mn-lt"/>
                          <a:cs typeface="Arial" pitchFamily="34" charset="0"/>
                        </a:rPr>
                        <a:t>قالب پاورپوینت</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kern="1200" dirty="0">
                          <a:solidFill>
                            <a:schemeClr val="tx1">
                              <a:lumMod val="75000"/>
                              <a:lumOff val="25000"/>
                            </a:schemeClr>
                          </a:solidFill>
                          <a:latin typeface="+mn-lt"/>
                          <a:cs typeface="Arial" pitchFamily="34" charset="0"/>
                        </a:rPr>
                        <a:t>محتوا در اینجا</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8"/>
                  </a:ext>
                </a:extLst>
              </a:tr>
              <a:tr h="419708">
                <a:tc>
                  <a:txBody>
                    <a:bodyPr/>
                    <a:lstStyle/>
                    <a:p>
                      <a:pPr algn="l"/>
                      <a:r>
                        <a:rPr lang="fa-IR" altLang="ko-KR" sz="1200" dirty="0">
                          <a:solidFill>
                            <a:schemeClr val="tx1">
                              <a:lumMod val="75000"/>
                              <a:lumOff val="25000"/>
                            </a:schemeClr>
                          </a:solidFill>
                          <a:latin typeface="+mn-lt"/>
                          <a:cs typeface="Arial" pitchFamily="34" charset="0"/>
                        </a:rPr>
                        <a:t>محتوا در اینجا</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baseline="0" dirty="0">
                          <a:solidFill>
                            <a:schemeClr val="bg1"/>
                          </a:solidFill>
                          <a:latin typeface="+mn-lt"/>
                          <a:cs typeface="Arial" pitchFamily="34" charset="0"/>
                        </a:rPr>
                        <a:t>متن</a:t>
                      </a:r>
                      <a:endParaRPr lang="en-JM" altLang="ko-KR" sz="1200" b="1" baseline="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baseline="0" dirty="0">
                          <a:solidFill>
                            <a:schemeClr val="bg1"/>
                          </a:solidFill>
                          <a:latin typeface="+mn-lt"/>
                          <a:cs typeface="Arial" pitchFamily="34" charset="0"/>
                        </a:rPr>
                        <a:t>محتوا در اینجا</a:t>
                      </a:r>
                      <a:endParaRPr lang="en-JM" altLang="ko-KR" sz="1200" b="1" baseline="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9"/>
                  </a:ext>
                </a:extLst>
              </a:tr>
              <a:tr h="142240">
                <a:tc rowSpan="3">
                  <a:txBody>
                    <a:bodyPr/>
                    <a:lstStyle/>
                    <a:p>
                      <a:pPr algn="l"/>
                      <a:endParaRPr lang="en-JM" altLang="ko-KR" sz="1200" dirty="0">
                        <a:solidFill>
                          <a:schemeClr val="tx1">
                            <a:lumMod val="50000"/>
                            <a:lumOff val="50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338035">
                <a:tc vMerge="1">
                  <a:txBody>
                    <a:bodyPr/>
                    <a:lstStyle/>
                    <a:p>
                      <a:pPr latinLnBrk="1"/>
                      <a:endParaRPr lang="ko-KR"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محتوا در اینجا</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محتوا در اینجا</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محتوا در اینجا</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117614">
                <a:tc vMerge="1">
                  <a:txBody>
                    <a:bodyPr/>
                    <a:lstStyle/>
                    <a:p>
                      <a:pPr latinLnBrk="1"/>
                      <a:endParaRPr lang="ko-KR"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F3D82DB0-8C89-4AEF-A6B8-A4CAF67D456F}"/>
              </a:ext>
            </a:extLst>
          </p:cNvPr>
          <p:cNvGrpSpPr/>
          <p:nvPr/>
        </p:nvGrpSpPr>
        <p:grpSpPr>
          <a:xfrm>
            <a:off x="6091073" y="2057254"/>
            <a:ext cx="6104901" cy="3704733"/>
            <a:chOff x="4567071" y="1844824"/>
            <a:chExt cx="6113041" cy="3704733"/>
          </a:xfrm>
        </p:grpSpPr>
        <p:sp>
          <p:nvSpPr>
            <p:cNvPr id="4" name="Rectangle 4">
              <a:extLst>
                <a:ext uri="{FF2B5EF4-FFF2-40B4-BE49-F238E27FC236}">
                  <a16:creationId xmlns:a16="http://schemas.microsoft.com/office/drawing/2014/main" id="{98730CBB-EB8D-41DC-80D1-8AB194544F22}"/>
                </a:ext>
              </a:extLst>
            </p:cNvPr>
            <p:cNvSpPr/>
            <p:nvPr/>
          </p:nvSpPr>
          <p:spPr>
            <a:xfrm>
              <a:off x="4580881" y="3930857"/>
              <a:ext cx="1676901" cy="1618700"/>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97262"/>
                <a:gd name="connsiteX1" fmla="*/ 1676901 w 1676901"/>
                <a:gd name="connsiteY1" fmla="*/ 0 h 997262"/>
                <a:gd name="connsiteX2" fmla="*/ 1641390 w 1676901"/>
                <a:gd name="connsiteY2" fmla="*/ 997262 h 997262"/>
                <a:gd name="connsiteX3" fmla="*/ 0 w 1676901"/>
                <a:gd name="connsiteY3" fmla="*/ 171640 h 997262"/>
                <a:gd name="connsiteX4" fmla="*/ 8878 w 1676901"/>
                <a:gd name="connsiteY4" fmla="*/ 26632 h 997262"/>
                <a:gd name="connsiteX0" fmla="*/ 8878 w 1676901"/>
                <a:gd name="connsiteY0" fmla="*/ 26632 h 855219"/>
                <a:gd name="connsiteX1" fmla="*/ 1676901 w 1676901"/>
                <a:gd name="connsiteY1" fmla="*/ 0 h 855219"/>
                <a:gd name="connsiteX2" fmla="*/ 1650267 w 1676901"/>
                <a:gd name="connsiteY2" fmla="*/ 855219 h 855219"/>
                <a:gd name="connsiteX3" fmla="*/ 0 w 1676901"/>
                <a:gd name="connsiteY3" fmla="*/ 171640 h 855219"/>
                <a:gd name="connsiteX4" fmla="*/ 8878 w 1676901"/>
                <a:gd name="connsiteY4" fmla="*/ 26632 h 855219"/>
                <a:gd name="connsiteX0" fmla="*/ 8878 w 1676901"/>
                <a:gd name="connsiteY0" fmla="*/ 26632 h 935118"/>
                <a:gd name="connsiteX1" fmla="*/ 1676901 w 1676901"/>
                <a:gd name="connsiteY1" fmla="*/ 0 h 935118"/>
                <a:gd name="connsiteX2" fmla="*/ 1668023 w 1676901"/>
                <a:gd name="connsiteY2" fmla="*/ 935118 h 935118"/>
                <a:gd name="connsiteX3" fmla="*/ 0 w 1676901"/>
                <a:gd name="connsiteY3" fmla="*/ 171640 h 935118"/>
                <a:gd name="connsiteX4" fmla="*/ 8878 w 1676901"/>
                <a:gd name="connsiteY4" fmla="*/ 26632 h 935118"/>
                <a:gd name="connsiteX0" fmla="*/ 8878 w 1676901"/>
                <a:gd name="connsiteY0" fmla="*/ 26632 h 855219"/>
                <a:gd name="connsiteX1" fmla="*/ 1676901 w 1676901"/>
                <a:gd name="connsiteY1" fmla="*/ 0 h 855219"/>
                <a:gd name="connsiteX2" fmla="*/ 1659145 w 1676901"/>
                <a:gd name="connsiteY2" fmla="*/ 855219 h 855219"/>
                <a:gd name="connsiteX3" fmla="*/ 0 w 1676901"/>
                <a:gd name="connsiteY3" fmla="*/ 171640 h 855219"/>
                <a:gd name="connsiteX4" fmla="*/ 8878 w 1676901"/>
                <a:gd name="connsiteY4" fmla="*/ 26632 h 855219"/>
                <a:gd name="connsiteX0" fmla="*/ 8878 w 1676901"/>
                <a:gd name="connsiteY0" fmla="*/ 26632 h 864097"/>
                <a:gd name="connsiteX1" fmla="*/ 1676901 w 1676901"/>
                <a:gd name="connsiteY1" fmla="*/ 0 h 864097"/>
                <a:gd name="connsiteX2" fmla="*/ 1668023 w 1676901"/>
                <a:gd name="connsiteY2" fmla="*/ 864097 h 864097"/>
                <a:gd name="connsiteX3" fmla="*/ 0 w 1676901"/>
                <a:gd name="connsiteY3" fmla="*/ 171640 h 864097"/>
                <a:gd name="connsiteX4" fmla="*/ 8878 w 1676901"/>
                <a:gd name="connsiteY4" fmla="*/ 26632 h 864097"/>
                <a:gd name="connsiteX0" fmla="*/ 8878 w 1676901"/>
                <a:gd name="connsiteY0" fmla="*/ 26632 h 642156"/>
                <a:gd name="connsiteX1" fmla="*/ 1676901 w 1676901"/>
                <a:gd name="connsiteY1" fmla="*/ 0 h 642156"/>
                <a:gd name="connsiteX2" fmla="*/ 1659145 w 1676901"/>
                <a:gd name="connsiteY2" fmla="*/ 642156 h 642156"/>
                <a:gd name="connsiteX3" fmla="*/ 0 w 1676901"/>
                <a:gd name="connsiteY3" fmla="*/ 171640 h 642156"/>
                <a:gd name="connsiteX4" fmla="*/ 8878 w 1676901"/>
                <a:gd name="connsiteY4" fmla="*/ 26632 h 64215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43996"/>
                <a:gd name="connsiteX1" fmla="*/ 1676901 w 1676901"/>
                <a:gd name="connsiteY1" fmla="*/ 0 h 943996"/>
                <a:gd name="connsiteX2" fmla="*/ 1659145 w 1676901"/>
                <a:gd name="connsiteY2" fmla="*/ 943996 h 943996"/>
                <a:gd name="connsiteX3" fmla="*/ 0 w 1676901"/>
                <a:gd name="connsiteY3" fmla="*/ 171640 h 943996"/>
                <a:gd name="connsiteX4" fmla="*/ 8878 w 1676901"/>
                <a:gd name="connsiteY4" fmla="*/ 26632 h 943996"/>
                <a:gd name="connsiteX0" fmla="*/ 8878 w 1676901"/>
                <a:gd name="connsiteY0" fmla="*/ 26632 h 872975"/>
                <a:gd name="connsiteX1" fmla="*/ 1676901 w 1676901"/>
                <a:gd name="connsiteY1" fmla="*/ 0 h 872975"/>
                <a:gd name="connsiteX2" fmla="*/ 1668022 w 1676901"/>
                <a:gd name="connsiteY2" fmla="*/ 872975 h 872975"/>
                <a:gd name="connsiteX3" fmla="*/ 0 w 1676901"/>
                <a:gd name="connsiteY3" fmla="*/ 171640 h 872975"/>
                <a:gd name="connsiteX4" fmla="*/ 8878 w 1676901"/>
                <a:gd name="connsiteY4" fmla="*/ 26632 h 872975"/>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917365 h 1618700"/>
                <a:gd name="connsiteX4" fmla="*/ 0 w 1676901"/>
                <a:gd name="connsiteY4" fmla="*/ 0 h 1618700"/>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100620 h 1618700"/>
                <a:gd name="connsiteX4" fmla="*/ 0 w 1676901"/>
                <a:gd name="connsiteY4" fmla="*/ 0 h 1618700"/>
                <a:gd name="connsiteX0" fmla="*/ 0 w 1676901"/>
                <a:gd name="connsiteY0" fmla="*/ 0 h 1592067"/>
                <a:gd name="connsiteX1" fmla="*/ 1676901 w 1676901"/>
                <a:gd name="connsiteY1" fmla="*/ 745725 h 1592067"/>
                <a:gd name="connsiteX2" fmla="*/ 1659133 w 1676901"/>
                <a:gd name="connsiteY2" fmla="*/ 1592067 h 1592067"/>
                <a:gd name="connsiteX3" fmla="*/ 0 w 1676901"/>
                <a:gd name="connsiteY3" fmla="*/ 100620 h 1592067"/>
                <a:gd name="connsiteX4" fmla="*/ 0 w 1676901"/>
                <a:gd name="connsiteY4" fmla="*/ 0 h 1592067"/>
                <a:gd name="connsiteX0" fmla="*/ 0 w 1676901"/>
                <a:gd name="connsiteY0" fmla="*/ 0 h 1592067"/>
                <a:gd name="connsiteX1" fmla="*/ 1676901 w 1676901"/>
                <a:gd name="connsiteY1" fmla="*/ 745725 h 1592067"/>
                <a:gd name="connsiteX2" fmla="*/ 1668023 w 1676901"/>
                <a:gd name="connsiteY2" fmla="*/ 1592067 h 1592067"/>
                <a:gd name="connsiteX3" fmla="*/ 0 w 1676901"/>
                <a:gd name="connsiteY3" fmla="*/ 100620 h 1592067"/>
                <a:gd name="connsiteX4" fmla="*/ 0 w 1676901"/>
                <a:gd name="connsiteY4" fmla="*/ 0 h 1592067"/>
                <a:gd name="connsiteX0" fmla="*/ 0 w 1676901"/>
                <a:gd name="connsiteY0" fmla="*/ 0 h 1600945"/>
                <a:gd name="connsiteX1" fmla="*/ 1676901 w 1676901"/>
                <a:gd name="connsiteY1" fmla="*/ 745725 h 1600945"/>
                <a:gd name="connsiteX2" fmla="*/ 1668023 w 1676901"/>
                <a:gd name="connsiteY2" fmla="*/ 1600945 h 1600945"/>
                <a:gd name="connsiteX3" fmla="*/ 0 w 1676901"/>
                <a:gd name="connsiteY3" fmla="*/ 100620 h 1600945"/>
                <a:gd name="connsiteX4" fmla="*/ 0 w 1676901"/>
                <a:gd name="connsiteY4" fmla="*/ 0 h 1600945"/>
                <a:gd name="connsiteX0" fmla="*/ 0 w 1676901"/>
                <a:gd name="connsiteY0" fmla="*/ 0 h 1618700"/>
                <a:gd name="connsiteX1" fmla="*/ 1676901 w 1676901"/>
                <a:gd name="connsiteY1" fmla="*/ 745725 h 1618700"/>
                <a:gd name="connsiteX2" fmla="*/ 1668023 w 1676901"/>
                <a:gd name="connsiteY2" fmla="*/ 1618700 h 1618700"/>
                <a:gd name="connsiteX3" fmla="*/ 0 w 1676901"/>
                <a:gd name="connsiteY3" fmla="*/ 100620 h 1618700"/>
                <a:gd name="connsiteX4" fmla="*/ 0 w 1676901"/>
                <a:gd name="connsiteY4" fmla="*/ 0 h 161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1618700">
                  <a:moveTo>
                    <a:pt x="0" y="0"/>
                  </a:moveTo>
                  <a:lnTo>
                    <a:pt x="1676901" y="745725"/>
                  </a:lnTo>
                  <a:cubicBezTo>
                    <a:pt x="1676901" y="1030798"/>
                    <a:pt x="1668023" y="1333627"/>
                    <a:pt x="1668023" y="1618700"/>
                  </a:cubicBezTo>
                  <a:lnTo>
                    <a:pt x="0" y="100620"/>
                  </a:lnTo>
                  <a:lnTo>
                    <a:pt x="0" y="0"/>
                  </a:lnTo>
                  <a:close/>
                </a:path>
              </a:pathLst>
            </a:custGeom>
            <a:gradFill flip="none" rotWithShape="1">
              <a:gsLst>
                <a:gs pos="35000">
                  <a:schemeClr val="accent2">
                    <a:alpha val="0"/>
                  </a:schemeClr>
                </a:gs>
                <a:gs pos="80000">
                  <a:schemeClr val="accent2">
                    <a:alpha val="85000"/>
                  </a:schemeClr>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5" name="Rectangle 4">
              <a:extLst>
                <a:ext uri="{FF2B5EF4-FFF2-40B4-BE49-F238E27FC236}">
                  <a16:creationId xmlns:a16="http://schemas.microsoft.com/office/drawing/2014/main" id="{4A98AE84-656D-4728-9472-0B81E41A2617}"/>
                </a:ext>
              </a:extLst>
            </p:cNvPr>
            <p:cNvSpPr/>
            <p:nvPr/>
          </p:nvSpPr>
          <p:spPr>
            <a:xfrm>
              <a:off x="4572000" y="3731342"/>
              <a:ext cx="1676901" cy="864097"/>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864097">
                  <a:moveTo>
                    <a:pt x="8878" y="26632"/>
                  </a:moveTo>
                  <a:lnTo>
                    <a:pt x="1676901" y="0"/>
                  </a:lnTo>
                  <a:cubicBezTo>
                    <a:pt x="1676901" y="285073"/>
                    <a:pt x="1659145" y="579024"/>
                    <a:pt x="1659145" y="864097"/>
                  </a:cubicBezTo>
                  <a:lnTo>
                    <a:pt x="0" y="171640"/>
                  </a:lnTo>
                  <a:lnTo>
                    <a:pt x="8878" y="26632"/>
                  </a:lnTo>
                  <a:close/>
                </a:path>
              </a:pathLst>
            </a:custGeom>
            <a:gradFill flip="none" rotWithShape="1">
              <a:gsLst>
                <a:gs pos="50000">
                  <a:schemeClr val="accent2">
                    <a:alpha val="0"/>
                  </a:schemeClr>
                </a:gs>
                <a:gs pos="80000">
                  <a:schemeClr val="accent2">
                    <a:alpha val="85000"/>
                  </a:schemeClr>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6" name="Rectangle 5">
              <a:extLst>
                <a:ext uri="{FF2B5EF4-FFF2-40B4-BE49-F238E27FC236}">
                  <a16:creationId xmlns:a16="http://schemas.microsoft.com/office/drawing/2014/main" id="{F6AAE3FC-EF17-49F9-A877-0A3D03BF8675}"/>
                </a:ext>
              </a:extLst>
            </p:cNvPr>
            <p:cNvSpPr/>
            <p:nvPr/>
          </p:nvSpPr>
          <p:spPr>
            <a:xfrm>
              <a:off x="6228184" y="1844824"/>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7" name="Rectangle 4">
              <a:extLst>
                <a:ext uri="{FF2B5EF4-FFF2-40B4-BE49-F238E27FC236}">
                  <a16:creationId xmlns:a16="http://schemas.microsoft.com/office/drawing/2014/main" id="{4AC69767-9374-4A32-9A60-B196517D948D}"/>
                </a:ext>
              </a:extLst>
            </p:cNvPr>
            <p:cNvSpPr/>
            <p:nvPr/>
          </p:nvSpPr>
          <p:spPr>
            <a:xfrm>
              <a:off x="4577918" y="1844826"/>
              <a:ext cx="1668022" cy="1822884"/>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68022"/>
                <a:gd name="connsiteY0" fmla="*/ 1713390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13390 h 1849518"/>
                <a:gd name="connsiteX0" fmla="*/ 0 w 1668022"/>
                <a:gd name="connsiteY0" fmla="*/ 1713390 h 1787374"/>
                <a:gd name="connsiteX1" fmla="*/ 1650267 w 1668022"/>
                <a:gd name="connsiteY1" fmla="*/ 0 h 1787374"/>
                <a:gd name="connsiteX2" fmla="*/ 1668022 w 1668022"/>
                <a:gd name="connsiteY2" fmla="*/ 855218 h 1787374"/>
                <a:gd name="connsiteX3" fmla="*/ 26633 w 1668022"/>
                <a:gd name="connsiteY3" fmla="*/ 1787374 h 1787374"/>
                <a:gd name="connsiteX4" fmla="*/ 0 w 1668022"/>
                <a:gd name="connsiteY4" fmla="*/ 1713390 h 1787374"/>
                <a:gd name="connsiteX0" fmla="*/ 0 w 1668022"/>
                <a:gd name="connsiteY0" fmla="*/ 1713390 h 1805129"/>
                <a:gd name="connsiteX1" fmla="*/ 1650267 w 1668022"/>
                <a:gd name="connsiteY1" fmla="*/ 0 h 1805129"/>
                <a:gd name="connsiteX2" fmla="*/ 1668022 w 1668022"/>
                <a:gd name="connsiteY2" fmla="*/ 855218 h 1805129"/>
                <a:gd name="connsiteX3" fmla="*/ 35511 w 1668022"/>
                <a:gd name="connsiteY3" fmla="*/ 1805129 h 1805129"/>
                <a:gd name="connsiteX4" fmla="*/ 0 w 1668022"/>
                <a:gd name="connsiteY4" fmla="*/ 1713390 h 1805129"/>
                <a:gd name="connsiteX0" fmla="*/ 0 w 1668022"/>
                <a:gd name="connsiteY0" fmla="*/ 1713390 h 1822885"/>
                <a:gd name="connsiteX1" fmla="*/ 1650267 w 1668022"/>
                <a:gd name="connsiteY1" fmla="*/ 0 h 1822885"/>
                <a:gd name="connsiteX2" fmla="*/ 1668022 w 1668022"/>
                <a:gd name="connsiteY2" fmla="*/ 855218 h 1822885"/>
                <a:gd name="connsiteX3" fmla="*/ 35511 w 1668022"/>
                <a:gd name="connsiteY3" fmla="*/ 1822885 h 1822885"/>
                <a:gd name="connsiteX4" fmla="*/ 0 w 1668022"/>
                <a:gd name="connsiteY4" fmla="*/ 1713390 h 1822885"/>
                <a:gd name="connsiteX0" fmla="*/ 0 w 1668022"/>
                <a:gd name="connsiteY0" fmla="*/ 1702959 h 1812454"/>
                <a:gd name="connsiteX1" fmla="*/ 1657230 w 1668022"/>
                <a:gd name="connsiteY1" fmla="*/ 0 h 1812454"/>
                <a:gd name="connsiteX2" fmla="*/ 1668022 w 1668022"/>
                <a:gd name="connsiteY2" fmla="*/ 844787 h 1812454"/>
                <a:gd name="connsiteX3" fmla="*/ 35511 w 1668022"/>
                <a:gd name="connsiteY3" fmla="*/ 1812454 h 1812454"/>
                <a:gd name="connsiteX4" fmla="*/ 0 w 1668022"/>
                <a:gd name="connsiteY4" fmla="*/ 1702959 h 1812454"/>
                <a:gd name="connsiteX0" fmla="*/ 0 w 1668022"/>
                <a:gd name="connsiteY0" fmla="*/ 1720343 h 1829838"/>
                <a:gd name="connsiteX1" fmla="*/ 1664192 w 1668022"/>
                <a:gd name="connsiteY1" fmla="*/ 0 h 1829838"/>
                <a:gd name="connsiteX2" fmla="*/ 1668022 w 1668022"/>
                <a:gd name="connsiteY2" fmla="*/ 862171 h 1829838"/>
                <a:gd name="connsiteX3" fmla="*/ 35511 w 1668022"/>
                <a:gd name="connsiteY3" fmla="*/ 1829838 h 1829838"/>
                <a:gd name="connsiteX4" fmla="*/ 0 w 1668022"/>
                <a:gd name="connsiteY4" fmla="*/ 1720343 h 1829838"/>
                <a:gd name="connsiteX0" fmla="*/ 0 w 1668022"/>
                <a:gd name="connsiteY0" fmla="*/ 1713389 h 1822884"/>
                <a:gd name="connsiteX1" fmla="*/ 1664192 w 1668022"/>
                <a:gd name="connsiteY1" fmla="*/ 0 h 1822884"/>
                <a:gd name="connsiteX2" fmla="*/ 1668022 w 1668022"/>
                <a:gd name="connsiteY2" fmla="*/ 855217 h 1822884"/>
                <a:gd name="connsiteX3" fmla="*/ 35511 w 1668022"/>
                <a:gd name="connsiteY3" fmla="*/ 1822884 h 1822884"/>
                <a:gd name="connsiteX4" fmla="*/ 0 w 1668022"/>
                <a:gd name="connsiteY4" fmla="*/ 1713389 h 1822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8022" h="1822884">
                  <a:moveTo>
                    <a:pt x="0" y="1713389"/>
                  </a:moveTo>
                  <a:lnTo>
                    <a:pt x="1664192" y="0"/>
                  </a:lnTo>
                  <a:cubicBezTo>
                    <a:pt x="1665469" y="287390"/>
                    <a:pt x="1666745" y="567827"/>
                    <a:pt x="1668022" y="855217"/>
                  </a:cubicBezTo>
                  <a:lnTo>
                    <a:pt x="35511" y="1822884"/>
                  </a:lnTo>
                  <a:lnTo>
                    <a:pt x="0" y="1713389"/>
                  </a:lnTo>
                  <a:close/>
                </a:path>
              </a:pathLst>
            </a:custGeom>
            <a:gradFill flip="none" rotWithShape="1">
              <a:gsLst>
                <a:gs pos="35000">
                  <a:schemeClr val="accent2">
                    <a:alpha val="0"/>
                  </a:schemeClr>
                </a:gs>
                <a:gs pos="80000">
                  <a:schemeClr val="accent2">
                    <a:alpha val="85000"/>
                  </a:schemeClr>
                </a:gs>
              </a:gsLst>
              <a:lin ang="21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8" name="Rectangle 7">
              <a:extLst>
                <a:ext uri="{FF2B5EF4-FFF2-40B4-BE49-F238E27FC236}">
                  <a16:creationId xmlns:a16="http://schemas.microsoft.com/office/drawing/2014/main" id="{F8953748-3BDE-4A40-AB9F-7C4B2631D26D}"/>
                </a:ext>
              </a:extLst>
            </p:cNvPr>
            <p:cNvSpPr/>
            <p:nvPr/>
          </p:nvSpPr>
          <p:spPr>
            <a:xfrm>
              <a:off x="6228184" y="2787832"/>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9" name="Rectangle 8">
              <a:extLst>
                <a:ext uri="{FF2B5EF4-FFF2-40B4-BE49-F238E27FC236}">
                  <a16:creationId xmlns:a16="http://schemas.microsoft.com/office/drawing/2014/main" id="{5FA22BD7-B0A6-4B1F-AB57-BB0D92C71D15}"/>
                </a:ext>
              </a:extLst>
            </p:cNvPr>
            <p:cNvSpPr/>
            <p:nvPr/>
          </p:nvSpPr>
          <p:spPr>
            <a:xfrm>
              <a:off x="6228184" y="3730840"/>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0" name="Rectangle 9">
              <a:extLst>
                <a:ext uri="{FF2B5EF4-FFF2-40B4-BE49-F238E27FC236}">
                  <a16:creationId xmlns:a16="http://schemas.microsoft.com/office/drawing/2014/main" id="{0B54CA86-EDED-4A5F-B621-B6895703D42D}"/>
                </a:ext>
              </a:extLst>
            </p:cNvPr>
            <p:cNvSpPr/>
            <p:nvPr/>
          </p:nvSpPr>
          <p:spPr>
            <a:xfrm>
              <a:off x="6228184" y="4673848"/>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1" name="Rectangle 4">
              <a:extLst>
                <a:ext uri="{FF2B5EF4-FFF2-40B4-BE49-F238E27FC236}">
                  <a16:creationId xmlns:a16="http://schemas.microsoft.com/office/drawing/2014/main" id="{9248A86A-3BA4-4063-B8BA-C904F6811415}"/>
                </a:ext>
              </a:extLst>
            </p:cNvPr>
            <p:cNvSpPr/>
            <p:nvPr/>
          </p:nvSpPr>
          <p:spPr>
            <a:xfrm>
              <a:off x="4567071" y="2791036"/>
              <a:ext cx="1685778" cy="1002679"/>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778" h="1002679">
                  <a:moveTo>
                    <a:pt x="0" y="905521"/>
                  </a:moveTo>
                  <a:lnTo>
                    <a:pt x="1668023" y="0"/>
                  </a:lnTo>
                  <a:lnTo>
                    <a:pt x="1685778" y="855218"/>
                  </a:lnTo>
                  <a:lnTo>
                    <a:pt x="8878" y="908486"/>
                  </a:lnTo>
                  <a:cubicBezTo>
                    <a:pt x="8878" y="573106"/>
                    <a:pt x="0" y="1240901"/>
                    <a:pt x="0" y="905521"/>
                  </a:cubicBezTo>
                  <a:close/>
                </a:path>
              </a:pathLst>
            </a:custGeom>
            <a:gradFill flip="none" rotWithShape="1">
              <a:gsLst>
                <a:gs pos="50000">
                  <a:schemeClr val="accent2">
                    <a:alpha val="0"/>
                  </a:schemeClr>
                </a:gs>
                <a:gs pos="80000">
                  <a:schemeClr val="accent2">
                    <a:alpha val="8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grpSp>
      <p:grpSp>
        <p:nvGrpSpPr>
          <p:cNvPr id="12" name="Group 11">
            <a:extLst>
              <a:ext uri="{FF2B5EF4-FFF2-40B4-BE49-F238E27FC236}">
                <a16:creationId xmlns:a16="http://schemas.microsoft.com/office/drawing/2014/main" id="{97CB2212-8327-466F-AA34-D386B8E42B07}"/>
              </a:ext>
            </a:extLst>
          </p:cNvPr>
          <p:cNvGrpSpPr/>
          <p:nvPr/>
        </p:nvGrpSpPr>
        <p:grpSpPr>
          <a:xfrm flipH="1">
            <a:off x="2020" y="2066674"/>
            <a:ext cx="6114323" cy="3702808"/>
            <a:chOff x="4474601" y="1837871"/>
            <a:chExt cx="6121796" cy="3702808"/>
          </a:xfrm>
        </p:grpSpPr>
        <p:sp>
          <p:nvSpPr>
            <p:cNvPr id="13" name="Rectangle 4">
              <a:extLst>
                <a:ext uri="{FF2B5EF4-FFF2-40B4-BE49-F238E27FC236}">
                  <a16:creationId xmlns:a16="http://schemas.microsoft.com/office/drawing/2014/main" id="{0BBEC5BA-9DB8-44BB-B5C9-7A6DD0818C26}"/>
                </a:ext>
              </a:extLst>
            </p:cNvPr>
            <p:cNvSpPr/>
            <p:nvPr/>
          </p:nvSpPr>
          <p:spPr>
            <a:xfrm>
              <a:off x="4488401" y="3921979"/>
              <a:ext cx="1676901" cy="1618700"/>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97262"/>
                <a:gd name="connsiteX1" fmla="*/ 1676901 w 1676901"/>
                <a:gd name="connsiteY1" fmla="*/ 0 h 997262"/>
                <a:gd name="connsiteX2" fmla="*/ 1641390 w 1676901"/>
                <a:gd name="connsiteY2" fmla="*/ 997262 h 997262"/>
                <a:gd name="connsiteX3" fmla="*/ 0 w 1676901"/>
                <a:gd name="connsiteY3" fmla="*/ 171640 h 997262"/>
                <a:gd name="connsiteX4" fmla="*/ 8878 w 1676901"/>
                <a:gd name="connsiteY4" fmla="*/ 26632 h 997262"/>
                <a:gd name="connsiteX0" fmla="*/ 8878 w 1676901"/>
                <a:gd name="connsiteY0" fmla="*/ 26632 h 855219"/>
                <a:gd name="connsiteX1" fmla="*/ 1676901 w 1676901"/>
                <a:gd name="connsiteY1" fmla="*/ 0 h 855219"/>
                <a:gd name="connsiteX2" fmla="*/ 1650267 w 1676901"/>
                <a:gd name="connsiteY2" fmla="*/ 855219 h 855219"/>
                <a:gd name="connsiteX3" fmla="*/ 0 w 1676901"/>
                <a:gd name="connsiteY3" fmla="*/ 171640 h 855219"/>
                <a:gd name="connsiteX4" fmla="*/ 8878 w 1676901"/>
                <a:gd name="connsiteY4" fmla="*/ 26632 h 855219"/>
                <a:gd name="connsiteX0" fmla="*/ 8878 w 1676901"/>
                <a:gd name="connsiteY0" fmla="*/ 26632 h 935118"/>
                <a:gd name="connsiteX1" fmla="*/ 1676901 w 1676901"/>
                <a:gd name="connsiteY1" fmla="*/ 0 h 935118"/>
                <a:gd name="connsiteX2" fmla="*/ 1668023 w 1676901"/>
                <a:gd name="connsiteY2" fmla="*/ 935118 h 935118"/>
                <a:gd name="connsiteX3" fmla="*/ 0 w 1676901"/>
                <a:gd name="connsiteY3" fmla="*/ 171640 h 935118"/>
                <a:gd name="connsiteX4" fmla="*/ 8878 w 1676901"/>
                <a:gd name="connsiteY4" fmla="*/ 26632 h 935118"/>
                <a:gd name="connsiteX0" fmla="*/ 8878 w 1676901"/>
                <a:gd name="connsiteY0" fmla="*/ 26632 h 855219"/>
                <a:gd name="connsiteX1" fmla="*/ 1676901 w 1676901"/>
                <a:gd name="connsiteY1" fmla="*/ 0 h 855219"/>
                <a:gd name="connsiteX2" fmla="*/ 1659145 w 1676901"/>
                <a:gd name="connsiteY2" fmla="*/ 855219 h 855219"/>
                <a:gd name="connsiteX3" fmla="*/ 0 w 1676901"/>
                <a:gd name="connsiteY3" fmla="*/ 171640 h 855219"/>
                <a:gd name="connsiteX4" fmla="*/ 8878 w 1676901"/>
                <a:gd name="connsiteY4" fmla="*/ 26632 h 855219"/>
                <a:gd name="connsiteX0" fmla="*/ 8878 w 1676901"/>
                <a:gd name="connsiteY0" fmla="*/ 26632 h 864097"/>
                <a:gd name="connsiteX1" fmla="*/ 1676901 w 1676901"/>
                <a:gd name="connsiteY1" fmla="*/ 0 h 864097"/>
                <a:gd name="connsiteX2" fmla="*/ 1668023 w 1676901"/>
                <a:gd name="connsiteY2" fmla="*/ 864097 h 864097"/>
                <a:gd name="connsiteX3" fmla="*/ 0 w 1676901"/>
                <a:gd name="connsiteY3" fmla="*/ 171640 h 864097"/>
                <a:gd name="connsiteX4" fmla="*/ 8878 w 1676901"/>
                <a:gd name="connsiteY4" fmla="*/ 26632 h 864097"/>
                <a:gd name="connsiteX0" fmla="*/ 8878 w 1676901"/>
                <a:gd name="connsiteY0" fmla="*/ 26632 h 642156"/>
                <a:gd name="connsiteX1" fmla="*/ 1676901 w 1676901"/>
                <a:gd name="connsiteY1" fmla="*/ 0 h 642156"/>
                <a:gd name="connsiteX2" fmla="*/ 1659145 w 1676901"/>
                <a:gd name="connsiteY2" fmla="*/ 642156 h 642156"/>
                <a:gd name="connsiteX3" fmla="*/ 0 w 1676901"/>
                <a:gd name="connsiteY3" fmla="*/ 171640 h 642156"/>
                <a:gd name="connsiteX4" fmla="*/ 8878 w 1676901"/>
                <a:gd name="connsiteY4" fmla="*/ 26632 h 64215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43996"/>
                <a:gd name="connsiteX1" fmla="*/ 1676901 w 1676901"/>
                <a:gd name="connsiteY1" fmla="*/ 0 h 943996"/>
                <a:gd name="connsiteX2" fmla="*/ 1659145 w 1676901"/>
                <a:gd name="connsiteY2" fmla="*/ 943996 h 943996"/>
                <a:gd name="connsiteX3" fmla="*/ 0 w 1676901"/>
                <a:gd name="connsiteY3" fmla="*/ 171640 h 943996"/>
                <a:gd name="connsiteX4" fmla="*/ 8878 w 1676901"/>
                <a:gd name="connsiteY4" fmla="*/ 26632 h 943996"/>
                <a:gd name="connsiteX0" fmla="*/ 8878 w 1676901"/>
                <a:gd name="connsiteY0" fmla="*/ 26632 h 872975"/>
                <a:gd name="connsiteX1" fmla="*/ 1676901 w 1676901"/>
                <a:gd name="connsiteY1" fmla="*/ 0 h 872975"/>
                <a:gd name="connsiteX2" fmla="*/ 1668022 w 1676901"/>
                <a:gd name="connsiteY2" fmla="*/ 872975 h 872975"/>
                <a:gd name="connsiteX3" fmla="*/ 0 w 1676901"/>
                <a:gd name="connsiteY3" fmla="*/ 171640 h 872975"/>
                <a:gd name="connsiteX4" fmla="*/ 8878 w 1676901"/>
                <a:gd name="connsiteY4" fmla="*/ 26632 h 872975"/>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917365 h 1618700"/>
                <a:gd name="connsiteX4" fmla="*/ 0 w 1676901"/>
                <a:gd name="connsiteY4" fmla="*/ 0 h 1618700"/>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100620 h 1618700"/>
                <a:gd name="connsiteX4" fmla="*/ 0 w 1676901"/>
                <a:gd name="connsiteY4" fmla="*/ 0 h 161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1618700">
                  <a:moveTo>
                    <a:pt x="0" y="0"/>
                  </a:moveTo>
                  <a:lnTo>
                    <a:pt x="1676901" y="745725"/>
                  </a:lnTo>
                  <a:cubicBezTo>
                    <a:pt x="1676901" y="1030798"/>
                    <a:pt x="1668022" y="1333627"/>
                    <a:pt x="1668022" y="1618700"/>
                  </a:cubicBezTo>
                  <a:lnTo>
                    <a:pt x="0" y="100620"/>
                  </a:lnTo>
                  <a:lnTo>
                    <a:pt x="0" y="0"/>
                  </a:lnTo>
                  <a:close/>
                </a:path>
              </a:pathLst>
            </a:custGeom>
            <a:gradFill flip="none" rotWithShape="1">
              <a:gsLst>
                <a:gs pos="35000">
                  <a:schemeClr val="accent1">
                    <a:alpha val="50000"/>
                  </a:schemeClr>
                </a:gs>
                <a:gs pos="80000">
                  <a:schemeClr val="accent1"/>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4" name="Rectangle 4">
              <a:extLst>
                <a:ext uri="{FF2B5EF4-FFF2-40B4-BE49-F238E27FC236}">
                  <a16:creationId xmlns:a16="http://schemas.microsoft.com/office/drawing/2014/main" id="{DE70E74F-5CD7-4D34-B960-353AE4D1CE83}"/>
                </a:ext>
              </a:extLst>
            </p:cNvPr>
            <p:cNvSpPr/>
            <p:nvPr/>
          </p:nvSpPr>
          <p:spPr>
            <a:xfrm>
              <a:off x="4479520" y="3731342"/>
              <a:ext cx="1676901" cy="864097"/>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864097">
                  <a:moveTo>
                    <a:pt x="8878" y="26632"/>
                  </a:moveTo>
                  <a:lnTo>
                    <a:pt x="1676901" y="0"/>
                  </a:lnTo>
                  <a:cubicBezTo>
                    <a:pt x="1676901" y="285073"/>
                    <a:pt x="1659145" y="579024"/>
                    <a:pt x="1659145" y="864097"/>
                  </a:cubicBezTo>
                  <a:lnTo>
                    <a:pt x="0" y="171640"/>
                  </a:lnTo>
                  <a:lnTo>
                    <a:pt x="8878" y="26632"/>
                  </a:lnTo>
                  <a:close/>
                </a:path>
              </a:pathLst>
            </a:custGeom>
            <a:gradFill flip="none" rotWithShape="1">
              <a:gsLst>
                <a:gs pos="50000">
                  <a:schemeClr val="accent1">
                    <a:alpha val="85000"/>
                  </a:schemeClr>
                </a:gs>
                <a:gs pos="80000">
                  <a:schemeClr val="accent1"/>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5" name="Rectangle 14">
              <a:extLst>
                <a:ext uri="{FF2B5EF4-FFF2-40B4-BE49-F238E27FC236}">
                  <a16:creationId xmlns:a16="http://schemas.microsoft.com/office/drawing/2014/main" id="{7A869C57-0C54-433E-9E08-C7B55C3E5060}"/>
                </a:ext>
              </a:extLst>
            </p:cNvPr>
            <p:cNvSpPr/>
            <p:nvPr/>
          </p:nvSpPr>
          <p:spPr>
            <a:xfrm rot="10800000">
              <a:off x="6144963" y="1844824"/>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6" name="Rectangle 4">
              <a:extLst>
                <a:ext uri="{FF2B5EF4-FFF2-40B4-BE49-F238E27FC236}">
                  <a16:creationId xmlns:a16="http://schemas.microsoft.com/office/drawing/2014/main" id="{A2D2F69C-B106-471A-ACE7-3C987B07A98F}"/>
                </a:ext>
              </a:extLst>
            </p:cNvPr>
            <p:cNvSpPr/>
            <p:nvPr/>
          </p:nvSpPr>
          <p:spPr>
            <a:xfrm>
              <a:off x="4485442" y="1837871"/>
              <a:ext cx="1670406" cy="1829838"/>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68022"/>
                <a:gd name="connsiteY0" fmla="*/ 1713390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13390 h 1849518"/>
                <a:gd name="connsiteX0" fmla="*/ 0 w 1668022"/>
                <a:gd name="connsiteY0" fmla="*/ 1713390 h 1787374"/>
                <a:gd name="connsiteX1" fmla="*/ 1650267 w 1668022"/>
                <a:gd name="connsiteY1" fmla="*/ 0 h 1787374"/>
                <a:gd name="connsiteX2" fmla="*/ 1668022 w 1668022"/>
                <a:gd name="connsiteY2" fmla="*/ 855218 h 1787374"/>
                <a:gd name="connsiteX3" fmla="*/ 26633 w 1668022"/>
                <a:gd name="connsiteY3" fmla="*/ 1787374 h 1787374"/>
                <a:gd name="connsiteX4" fmla="*/ 0 w 1668022"/>
                <a:gd name="connsiteY4" fmla="*/ 1713390 h 1787374"/>
                <a:gd name="connsiteX0" fmla="*/ 0 w 1668022"/>
                <a:gd name="connsiteY0" fmla="*/ 1713390 h 1805129"/>
                <a:gd name="connsiteX1" fmla="*/ 1650267 w 1668022"/>
                <a:gd name="connsiteY1" fmla="*/ 0 h 1805129"/>
                <a:gd name="connsiteX2" fmla="*/ 1668022 w 1668022"/>
                <a:gd name="connsiteY2" fmla="*/ 855218 h 1805129"/>
                <a:gd name="connsiteX3" fmla="*/ 35511 w 1668022"/>
                <a:gd name="connsiteY3" fmla="*/ 1805129 h 1805129"/>
                <a:gd name="connsiteX4" fmla="*/ 0 w 1668022"/>
                <a:gd name="connsiteY4" fmla="*/ 1713390 h 1805129"/>
                <a:gd name="connsiteX0" fmla="*/ 0 w 1668022"/>
                <a:gd name="connsiteY0" fmla="*/ 1713390 h 1822885"/>
                <a:gd name="connsiteX1" fmla="*/ 1650267 w 1668022"/>
                <a:gd name="connsiteY1" fmla="*/ 0 h 1822885"/>
                <a:gd name="connsiteX2" fmla="*/ 1668022 w 1668022"/>
                <a:gd name="connsiteY2" fmla="*/ 855218 h 1822885"/>
                <a:gd name="connsiteX3" fmla="*/ 35511 w 1668022"/>
                <a:gd name="connsiteY3" fmla="*/ 1822885 h 1822885"/>
                <a:gd name="connsiteX4" fmla="*/ 0 w 1668022"/>
                <a:gd name="connsiteY4" fmla="*/ 1713390 h 1822885"/>
                <a:gd name="connsiteX0" fmla="*/ 0 w 1668022"/>
                <a:gd name="connsiteY0" fmla="*/ 1720343 h 1829838"/>
                <a:gd name="connsiteX1" fmla="*/ 1660710 w 1668022"/>
                <a:gd name="connsiteY1" fmla="*/ 0 h 1829838"/>
                <a:gd name="connsiteX2" fmla="*/ 1668022 w 1668022"/>
                <a:gd name="connsiteY2" fmla="*/ 862171 h 1829838"/>
                <a:gd name="connsiteX3" fmla="*/ 35511 w 1668022"/>
                <a:gd name="connsiteY3" fmla="*/ 1829838 h 1829838"/>
                <a:gd name="connsiteX4" fmla="*/ 0 w 1668022"/>
                <a:gd name="connsiteY4" fmla="*/ 1720343 h 1829838"/>
                <a:gd name="connsiteX0" fmla="*/ 0 w 1670406"/>
                <a:gd name="connsiteY0" fmla="*/ 1720343 h 1829838"/>
                <a:gd name="connsiteX1" fmla="*/ 1669865 w 1670406"/>
                <a:gd name="connsiteY1" fmla="*/ 0 h 1829838"/>
                <a:gd name="connsiteX2" fmla="*/ 1668022 w 1670406"/>
                <a:gd name="connsiteY2" fmla="*/ 862171 h 1829838"/>
                <a:gd name="connsiteX3" fmla="*/ 35511 w 1670406"/>
                <a:gd name="connsiteY3" fmla="*/ 1829838 h 1829838"/>
                <a:gd name="connsiteX4" fmla="*/ 0 w 1670406"/>
                <a:gd name="connsiteY4" fmla="*/ 1720343 h 1829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0406" h="1829838">
                  <a:moveTo>
                    <a:pt x="0" y="1720343"/>
                  </a:moveTo>
                  <a:lnTo>
                    <a:pt x="1669865" y="0"/>
                  </a:lnTo>
                  <a:cubicBezTo>
                    <a:pt x="1672302" y="287390"/>
                    <a:pt x="1665585" y="574781"/>
                    <a:pt x="1668022" y="862171"/>
                  </a:cubicBezTo>
                  <a:lnTo>
                    <a:pt x="35511" y="1829838"/>
                  </a:lnTo>
                  <a:lnTo>
                    <a:pt x="0" y="1720343"/>
                  </a:lnTo>
                  <a:close/>
                </a:path>
              </a:pathLst>
            </a:custGeom>
            <a:gradFill flip="none" rotWithShape="1">
              <a:gsLst>
                <a:gs pos="35000">
                  <a:schemeClr val="accent1">
                    <a:alpha val="50000"/>
                  </a:schemeClr>
                </a:gs>
                <a:gs pos="80000">
                  <a:schemeClr val="accent1"/>
                </a:gs>
              </a:gsLst>
              <a:lin ang="21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7" name="Rectangle 16">
              <a:extLst>
                <a:ext uri="{FF2B5EF4-FFF2-40B4-BE49-F238E27FC236}">
                  <a16:creationId xmlns:a16="http://schemas.microsoft.com/office/drawing/2014/main" id="{0160D9C0-0F57-47B4-B627-5ABDFC229131}"/>
                </a:ext>
              </a:extLst>
            </p:cNvPr>
            <p:cNvSpPr/>
            <p:nvPr/>
          </p:nvSpPr>
          <p:spPr>
            <a:xfrm rot="10800000">
              <a:off x="6144962" y="2787832"/>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8" name="Rectangle 17">
              <a:extLst>
                <a:ext uri="{FF2B5EF4-FFF2-40B4-BE49-F238E27FC236}">
                  <a16:creationId xmlns:a16="http://schemas.microsoft.com/office/drawing/2014/main" id="{C86EBDE5-99F7-4707-994B-1201375692FD}"/>
                </a:ext>
              </a:extLst>
            </p:cNvPr>
            <p:cNvSpPr/>
            <p:nvPr/>
          </p:nvSpPr>
          <p:spPr>
            <a:xfrm rot="10800000">
              <a:off x="6135715" y="3730840"/>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9" name="Rectangle 18">
              <a:extLst>
                <a:ext uri="{FF2B5EF4-FFF2-40B4-BE49-F238E27FC236}">
                  <a16:creationId xmlns:a16="http://schemas.microsoft.com/office/drawing/2014/main" id="{7CC976CC-A82F-4938-BB14-F3248481FCC3}"/>
                </a:ext>
              </a:extLst>
            </p:cNvPr>
            <p:cNvSpPr/>
            <p:nvPr/>
          </p:nvSpPr>
          <p:spPr>
            <a:xfrm rot="10800000">
              <a:off x="6135715" y="4673848"/>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20" name="Rectangle 4">
              <a:extLst>
                <a:ext uri="{FF2B5EF4-FFF2-40B4-BE49-F238E27FC236}">
                  <a16:creationId xmlns:a16="http://schemas.microsoft.com/office/drawing/2014/main" id="{CAD9C25E-BB5A-4E14-97E0-6298C214D2FF}"/>
                </a:ext>
              </a:extLst>
            </p:cNvPr>
            <p:cNvSpPr/>
            <p:nvPr/>
          </p:nvSpPr>
          <p:spPr>
            <a:xfrm>
              <a:off x="4474601" y="2791036"/>
              <a:ext cx="1685778" cy="1002679"/>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85778"/>
                <a:gd name="connsiteY0" fmla="*/ 905521 h 1002679"/>
                <a:gd name="connsiteX1" fmla="*/ 1678467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778" h="1002679">
                  <a:moveTo>
                    <a:pt x="0" y="905521"/>
                  </a:moveTo>
                  <a:lnTo>
                    <a:pt x="1678467" y="0"/>
                  </a:lnTo>
                  <a:lnTo>
                    <a:pt x="1685778" y="855218"/>
                  </a:lnTo>
                  <a:lnTo>
                    <a:pt x="8878" y="908486"/>
                  </a:lnTo>
                  <a:cubicBezTo>
                    <a:pt x="8878" y="573106"/>
                    <a:pt x="0" y="1240901"/>
                    <a:pt x="0" y="905521"/>
                  </a:cubicBezTo>
                  <a:close/>
                </a:path>
              </a:pathLst>
            </a:custGeom>
            <a:gradFill flip="none" rotWithShape="1">
              <a:gsLst>
                <a:gs pos="50000">
                  <a:schemeClr val="accent1">
                    <a:alpha val="85000"/>
                  </a:schemeClr>
                </a:gs>
                <a:gs pos="8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grpSp>
      <p:grpSp>
        <p:nvGrpSpPr>
          <p:cNvPr id="21" name="Group 20">
            <a:extLst>
              <a:ext uri="{FF2B5EF4-FFF2-40B4-BE49-F238E27FC236}">
                <a16:creationId xmlns:a16="http://schemas.microsoft.com/office/drawing/2014/main" id="{19482B52-5448-4694-9A84-CC8A29194056}"/>
              </a:ext>
            </a:extLst>
          </p:cNvPr>
          <p:cNvGrpSpPr/>
          <p:nvPr/>
        </p:nvGrpSpPr>
        <p:grpSpPr>
          <a:xfrm>
            <a:off x="7944259" y="2146921"/>
            <a:ext cx="3434935" cy="677510"/>
            <a:chOff x="6417575" y="2011204"/>
            <a:chExt cx="2232250" cy="648844"/>
          </a:xfrm>
        </p:grpSpPr>
        <p:sp>
          <p:nvSpPr>
            <p:cNvPr id="22" name="TextBox 21">
              <a:extLst>
                <a:ext uri="{FF2B5EF4-FFF2-40B4-BE49-F238E27FC236}">
                  <a16:creationId xmlns:a16="http://schemas.microsoft.com/office/drawing/2014/main" id="{C28F2EA8-9B4B-4772-9189-1A5290C6E149}"/>
                </a:ext>
              </a:extLst>
            </p:cNvPr>
            <p:cNvSpPr txBox="1"/>
            <p:nvPr/>
          </p:nvSpPr>
          <p:spPr>
            <a:xfrm>
              <a:off x="6417576" y="2217917"/>
              <a:ext cx="2232249" cy="442131"/>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D97DB242-FE53-4F52-9E2A-B1C3D9C457B9}"/>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24" name="Group 23">
            <a:extLst>
              <a:ext uri="{FF2B5EF4-FFF2-40B4-BE49-F238E27FC236}">
                <a16:creationId xmlns:a16="http://schemas.microsoft.com/office/drawing/2014/main" id="{8C8A1576-F61F-4B43-ACB9-7DABDDCBE506}"/>
              </a:ext>
            </a:extLst>
          </p:cNvPr>
          <p:cNvGrpSpPr/>
          <p:nvPr/>
        </p:nvGrpSpPr>
        <p:grpSpPr>
          <a:xfrm>
            <a:off x="7944260" y="3098071"/>
            <a:ext cx="3434935" cy="677510"/>
            <a:chOff x="6417575" y="2011204"/>
            <a:chExt cx="2232250" cy="648844"/>
          </a:xfrm>
        </p:grpSpPr>
        <p:sp>
          <p:nvSpPr>
            <p:cNvPr id="25" name="TextBox 24">
              <a:extLst>
                <a:ext uri="{FF2B5EF4-FFF2-40B4-BE49-F238E27FC236}">
                  <a16:creationId xmlns:a16="http://schemas.microsoft.com/office/drawing/2014/main" id="{726CB171-28ED-4961-AC91-E0BC73D684E9}"/>
                </a:ext>
              </a:extLst>
            </p:cNvPr>
            <p:cNvSpPr txBox="1"/>
            <p:nvPr/>
          </p:nvSpPr>
          <p:spPr>
            <a:xfrm>
              <a:off x="6417576" y="2217917"/>
              <a:ext cx="2232249" cy="442131"/>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BE3AE5BB-F193-4551-A7DF-32A88BF932D8}"/>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27" name="Group 26">
            <a:extLst>
              <a:ext uri="{FF2B5EF4-FFF2-40B4-BE49-F238E27FC236}">
                <a16:creationId xmlns:a16="http://schemas.microsoft.com/office/drawing/2014/main" id="{BE056BF8-835C-423B-B84E-8A55AB0F1076}"/>
              </a:ext>
            </a:extLst>
          </p:cNvPr>
          <p:cNvGrpSpPr/>
          <p:nvPr/>
        </p:nvGrpSpPr>
        <p:grpSpPr>
          <a:xfrm>
            <a:off x="7944261" y="4040345"/>
            <a:ext cx="3434935" cy="677511"/>
            <a:chOff x="6417575" y="2011204"/>
            <a:chExt cx="2232250" cy="648845"/>
          </a:xfrm>
        </p:grpSpPr>
        <p:sp>
          <p:nvSpPr>
            <p:cNvPr id="28" name="TextBox 27">
              <a:extLst>
                <a:ext uri="{FF2B5EF4-FFF2-40B4-BE49-F238E27FC236}">
                  <a16:creationId xmlns:a16="http://schemas.microsoft.com/office/drawing/2014/main" id="{548E458D-C2AF-4118-8B80-D3DD6BAF80CD}"/>
                </a:ext>
              </a:extLst>
            </p:cNvPr>
            <p:cNvSpPr txBox="1"/>
            <p:nvPr/>
          </p:nvSpPr>
          <p:spPr>
            <a:xfrm>
              <a:off x="6417576" y="2217917"/>
              <a:ext cx="2232249" cy="442132"/>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03855702-112A-4C39-AE8D-6879484399A2}"/>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0" name="Group 29">
            <a:extLst>
              <a:ext uri="{FF2B5EF4-FFF2-40B4-BE49-F238E27FC236}">
                <a16:creationId xmlns:a16="http://schemas.microsoft.com/office/drawing/2014/main" id="{8A9EDC6A-5EC3-4087-9F0E-F5B1843FB42D}"/>
              </a:ext>
            </a:extLst>
          </p:cNvPr>
          <p:cNvGrpSpPr/>
          <p:nvPr/>
        </p:nvGrpSpPr>
        <p:grpSpPr>
          <a:xfrm>
            <a:off x="7944262" y="4982615"/>
            <a:ext cx="3434935" cy="677510"/>
            <a:chOff x="6417575" y="2011204"/>
            <a:chExt cx="2232250" cy="648844"/>
          </a:xfrm>
        </p:grpSpPr>
        <p:sp>
          <p:nvSpPr>
            <p:cNvPr id="31" name="TextBox 30">
              <a:extLst>
                <a:ext uri="{FF2B5EF4-FFF2-40B4-BE49-F238E27FC236}">
                  <a16:creationId xmlns:a16="http://schemas.microsoft.com/office/drawing/2014/main" id="{47E6DC8E-5B60-4F1C-B900-E2D8047BA446}"/>
                </a:ext>
              </a:extLst>
            </p:cNvPr>
            <p:cNvSpPr txBox="1"/>
            <p:nvPr/>
          </p:nvSpPr>
          <p:spPr>
            <a:xfrm>
              <a:off x="6417576" y="2217917"/>
              <a:ext cx="2232249" cy="442131"/>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8DD1E2BD-AE30-464D-9335-72799F7B1DF6}"/>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3" name="Group 32">
            <a:extLst>
              <a:ext uri="{FF2B5EF4-FFF2-40B4-BE49-F238E27FC236}">
                <a16:creationId xmlns:a16="http://schemas.microsoft.com/office/drawing/2014/main" id="{B9F068DD-2773-432C-85D6-99AE4FFF412B}"/>
              </a:ext>
            </a:extLst>
          </p:cNvPr>
          <p:cNvGrpSpPr/>
          <p:nvPr/>
        </p:nvGrpSpPr>
        <p:grpSpPr>
          <a:xfrm>
            <a:off x="796352" y="2167532"/>
            <a:ext cx="3376706" cy="862176"/>
            <a:chOff x="6417575" y="2011204"/>
            <a:chExt cx="2232250" cy="825697"/>
          </a:xfrm>
        </p:grpSpPr>
        <p:sp>
          <p:nvSpPr>
            <p:cNvPr id="34" name="TextBox 33">
              <a:extLst>
                <a:ext uri="{FF2B5EF4-FFF2-40B4-BE49-F238E27FC236}">
                  <a16:creationId xmlns:a16="http://schemas.microsoft.com/office/drawing/2014/main" id="{F189C86F-408D-4B72-822D-E2BD8593DFCB}"/>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5" name="TextBox 34">
              <a:extLst>
                <a:ext uri="{FF2B5EF4-FFF2-40B4-BE49-F238E27FC236}">
                  <a16:creationId xmlns:a16="http://schemas.microsoft.com/office/drawing/2014/main" id="{8F3AAD9F-22B9-463D-B823-C0583D497528}"/>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6" name="Group 35">
            <a:extLst>
              <a:ext uri="{FF2B5EF4-FFF2-40B4-BE49-F238E27FC236}">
                <a16:creationId xmlns:a16="http://schemas.microsoft.com/office/drawing/2014/main" id="{9CB9DB4B-F62B-48CC-9652-6933AFEC5B5E}"/>
              </a:ext>
            </a:extLst>
          </p:cNvPr>
          <p:cNvGrpSpPr/>
          <p:nvPr/>
        </p:nvGrpSpPr>
        <p:grpSpPr>
          <a:xfrm>
            <a:off x="801836" y="3115826"/>
            <a:ext cx="3376706" cy="862176"/>
            <a:chOff x="6417575" y="2011204"/>
            <a:chExt cx="2232250" cy="825697"/>
          </a:xfrm>
        </p:grpSpPr>
        <p:sp>
          <p:nvSpPr>
            <p:cNvPr id="37" name="TextBox 36">
              <a:extLst>
                <a:ext uri="{FF2B5EF4-FFF2-40B4-BE49-F238E27FC236}">
                  <a16:creationId xmlns:a16="http://schemas.microsoft.com/office/drawing/2014/main" id="{359F5E1D-980E-43AD-A76E-112DC35F7BD9}"/>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8" name="TextBox 37">
              <a:extLst>
                <a:ext uri="{FF2B5EF4-FFF2-40B4-BE49-F238E27FC236}">
                  <a16:creationId xmlns:a16="http://schemas.microsoft.com/office/drawing/2014/main" id="{585A49D3-5482-409D-A4E1-61B87AFFC889}"/>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9" name="Group 38">
            <a:extLst>
              <a:ext uri="{FF2B5EF4-FFF2-40B4-BE49-F238E27FC236}">
                <a16:creationId xmlns:a16="http://schemas.microsoft.com/office/drawing/2014/main" id="{7DC90A03-E1A4-46C4-9F3E-B414D0F101A1}"/>
              </a:ext>
            </a:extLst>
          </p:cNvPr>
          <p:cNvGrpSpPr/>
          <p:nvPr/>
        </p:nvGrpSpPr>
        <p:grpSpPr>
          <a:xfrm>
            <a:off x="807318" y="4055242"/>
            <a:ext cx="3376706" cy="862176"/>
            <a:chOff x="6417575" y="2011204"/>
            <a:chExt cx="2232250" cy="825697"/>
          </a:xfrm>
        </p:grpSpPr>
        <p:sp>
          <p:nvSpPr>
            <p:cNvPr id="40" name="TextBox 39">
              <a:extLst>
                <a:ext uri="{FF2B5EF4-FFF2-40B4-BE49-F238E27FC236}">
                  <a16:creationId xmlns:a16="http://schemas.microsoft.com/office/drawing/2014/main" id="{5F3E6616-510D-49F1-AAEB-80EA73D21E51}"/>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239135F9-E55A-45E7-8F42-53B441A40E8E}"/>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42" name="Group 41">
            <a:extLst>
              <a:ext uri="{FF2B5EF4-FFF2-40B4-BE49-F238E27FC236}">
                <a16:creationId xmlns:a16="http://schemas.microsoft.com/office/drawing/2014/main" id="{12A93074-0C49-40C7-AAED-71999EBDEB89}"/>
              </a:ext>
            </a:extLst>
          </p:cNvPr>
          <p:cNvGrpSpPr/>
          <p:nvPr/>
        </p:nvGrpSpPr>
        <p:grpSpPr>
          <a:xfrm>
            <a:off x="812802" y="4994658"/>
            <a:ext cx="3376706" cy="862176"/>
            <a:chOff x="6417575" y="2011204"/>
            <a:chExt cx="2232250" cy="825697"/>
          </a:xfrm>
        </p:grpSpPr>
        <p:sp>
          <p:nvSpPr>
            <p:cNvPr id="43" name="TextBox 42">
              <a:extLst>
                <a:ext uri="{FF2B5EF4-FFF2-40B4-BE49-F238E27FC236}">
                  <a16:creationId xmlns:a16="http://schemas.microsoft.com/office/drawing/2014/main" id="{543F417B-25DA-45F9-87C3-BED3D63EC8CF}"/>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44" name="TextBox 43">
              <a:extLst>
                <a:ext uri="{FF2B5EF4-FFF2-40B4-BE49-F238E27FC236}">
                  <a16:creationId xmlns:a16="http://schemas.microsoft.com/office/drawing/2014/main" id="{B64939B4-27AC-4D62-9882-8C3342956B8B}"/>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45" name="Group 44">
            <a:extLst>
              <a:ext uri="{FF2B5EF4-FFF2-40B4-BE49-F238E27FC236}">
                <a16:creationId xmlns:a16="http://schemas.microsoft.com/office/drawing/2014/main" id="{82C4AFE6-1B37-4ABB-A619-FA1D7FCB02BA}"/>
              </a:ext>
            </a:extLst>
          </p:cNvPr>
          <p:cNvGrpSpPr/>
          <p:nvPr/>
        </p:nvGrpSpPr>
        <p:grpSpPr>
          <a:xfrm>
            <a:off x="4973772" y="2797798"/>
            <a:ext cx="2237674" cy="2237674"/>
            <a:chOff x="3467528" y="2657377"/>
            <a:chExt cx="2237674" cy="2237674"/>
          </a:xfrm>
        </p:grpSpPr>
        <p:grpSp>
          <p:nvGrpSpPr>
            <p:cNvPr id="46" name="Group 45">
              <a:extLst>
                <a:ext uri="{FF2B5EF4-FFF2-40B4-BE49-F238E27FC236}">
                  <a16:creationId xmlns:a16="http://schemas.microsoft.com/office/drawing/2014/main" id="{19C7981B-09DB-4ADF-8BA7-6107841FD5B9}"/>
                </a:ext>
              </a:extLst>
            </p:cNvPr>
            <p:cNvGrpSpPr/>
            <p:nvPr/>
          </p:nvGrpSpPr>
          <p:grpSpPr>
            <a:xfrm>
              <a:off x="3467528" y="2657377"/>
              <a:ext cx="2237674" cy="2237674"/>
              <a:chOff x="3436380" y="2612003"/>
              <a:chExt cx="2237674" cy="2237674"/>
            </a:xfrm>
          </p:grpSpPr>
          <p:sp>
            <p:nvSpPr>
              <p:cNvPr id="48" name="Oval 47">
                <a:extLst>
                  <a:ext uri="{FF2B5EF4-FFF2-40B4-BE49-F238E27FC236}">
                    <a16:creationId xmlns:a16="http://schemas.microsoft.com/office/drawing/2014/main" id="{D5CA3035-3CCC-48E0-B534-6BAA75D8F9B7}"/>
                  </a:ext>
                </a:extLst>
              </p:cNvPr>
              <p:cNvSpPr/>
              <p:nvPr/>
            </p:nvSpPr>
            <p:spPr>
              <a:xfrm>
                <a:off x="3436380" y="2612003"/>
                <a:ext cx="2237674" cy="2237674"/>
              </a:xfrm>
              <a:prstGeom prst="ellipse">
                <a:avLst/>
              </a:prstGeom>
              <a:solidFill>
                <a:schemeClr val="bg1">
                  <a:alpha val="57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49" name="Oval 48">
                <a:extLst>
                  <a:ext uri="{FF2B5EF4-FFF2-40B4-BE49-F238E27FC236}">
                    <a16:creationId xmlns:a16="http://schemas.microsoft.com/office/drawing/2014/main" id="{89018DE1-EE7F-45C3-BCB0-E7296833D616}"/>
                  </a:ext>
                </a:extLst>
              </p:cNvPr>
              <p:cNvSpPr/>
              <p:nvPr/>
            </p:nvSpPr>
            <p:spPr>
              <a:xfrm>
                <a:off x="3914050" y="3089673"/>
                <a:ext cx="1282335" cy="12823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grpSp>
        <p:sp>
          <p:nvSpPr>
            <p:cNvPr id="47" name="Oval 46">
              <a:extLst>
                <a:ext uri="{FF2B5EF4-FFF2-40B4-BE49-F238E27FC236}">
                  <a16:creationId xmlns:a16="http://schemas.microsoft.com/office/drawing/2014/main" id="{10E37FD5-6548-4292-B27C-22F9A1A96C6E}"/>
                </a:ext>
              </a:extLst>
            </p:cNvPr>
            <p:cNvSpPr/>
            <p:nvPr/>
          </p:nvSpPr>
          <p:spPr>
            <a:xfrm>
              <a:off x="3695636" y="2885485"/>
              <a:ext cx="1781460" cy="1781460"/>
            </a:xfrm>
            <a:prstGeom prst="ellipse">
              <a:avLst/>
            </a:prstGeom>
            <a:noFill/>
            <a:ln w="19050">
              <a:solidFill>
                <a:schemeClr val="bg1">
                  <a:lumMod val="8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grpSp>
      <p:sp>
        <p:nvSpPr>
          <p:cNvPr id="50" name="TextBox 49">
            <a:extLst>
              <a:ext uri="{FF2B5EF4-FFF2-40B4-BE49-F238E27FC236}">
                <a16:creationId xmlns:a16="http://schemas.microsoft.com/office/drawing/2014/main" id="{37FDB11D-8CF6-48A6-B4D9-052E1C076DDB}"/>
              </a:ext>
            </a:extLst>
          </p:cNvPr>
          <p:cNvSpPr txBox="1"/>
          <p:nvPr/>
        </p:nvSpPr>
        <p:spPr>
          <a:xfrm>
            <a:off x="5451960" y="3640446"/>
            <a:ext cx="1281819" cy="584775"/>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Contents</a:t>
            </a:r>
          </a:p>
          <a:p>
            <a:pPr algn="ctr"/>
            <a:r>
              <a:rPr lang="en-US" altLang="ko-KR" sz="1600" b="1" dirty="0">
                <a:solidFill>
                  <a:schemeClr val="bg1"/>
                </a:solidFill>
                <a:cs typeface="B Nazanin" panose="00000700000000000000" pitchFamily="2" charset="-78"/>
              </a:rPr>
              <a:t>Title</a:t>
            </a:r>
            <a:endParaRPr lang="ko-KR" altLang="en-US" sz="1600" b="1" dirty="0">
              <a:solidFill>
                <a:schemeClr val="bg1"/>
              </a:solidFill>
              <a:cs typeface="B Nazanin" panose="00000700000000000000" pitchFamily="2" charset="-78"/>
            </a:endParaRPr>
          </a:p>
        </p:txBody>
      </p:sp>
      <p:sp>
        <p:nvSpPr>
          <p:cNvPr id="51" name="TextBox 50">
            <a:extLst>
              <a:ext uri="{FF2B5EF4-FFF2-40B4-BE49-F238E27FC236}">
                <a16:creationId xmlns:a16="http://schemas.microsoft.com/office/drawing/2014/main" id="{F6980219-6E2C-4E86-B625-C66BAAF959C1}"/>
              </a:ext>
            </a:extLst>
          </p:cNvPr>
          <p:cNvSpPr txBox="1"/>
          <p:nvPr/>
        </p:nvSpPr>
        <p:spPr>
          <a:xfrm>
            <a:off x="4876592" y="1880552"/>
            <a:ext cx="2418372" cy="369332"/>
          </a:xfrm>
          <a:prstGeom prst="rect">
            <a:avLst/>
          </a:prstGeom>
          <a:noFill/>
        </p:spPr>
        <p:txBody>
          <a:bodyPr wrap="square" rtlCol="0">
            <a:spAutoFit/>
          </a:bodyPr>
          <a:lstStyle/>
          <a:p>
            <a:pPr algn="ctr"/>
            <a:r>
              <a:rPr lang="fa-IR" altLang="ko-KR" b="1" dirty="0">
                <a:solidFill>
                  <a:schemeClr val="tx1">
                    <a:lumMod val="75000"/>
                    <a:lumOff val="25000"/>
                  </a:schemeClr>
                </a:solidFill>
                <a:cs typeface="B Nazanin" panose="00000700000000000000" pitchFamily="2" charset="-78"/>
              </a:rPr>
              <a:t>مطالب را اضافه کنیداینجا</a:t>
            </a:r>
            <a:endParaRPr lang="ko-KR" altLang="en-US" b="1" dirty="0">
              <a:solidFill>
                <a:schemeClr val="tx1">
                  <a:lumMod val="75000"/>
                  <a:lumOff val="25000"/>
                </a:schemeClr>
              </a:solidFill>
              <a:cs typeface="B Nazanin" panose="00000700000000000000" pitchFamily="2" charset="-78"/>
            </a:endParaRPr>
          </a:p>
        </p:txBody>
      </p:sp>
      <p:grpSp>
        <p:nvGrpSpPr>
          <p:cNvPr id="52" name="Group 51">
            <a:extLst>
              <a:ext uri="{FF2B5EF4-FFF2-40B4-BE49-F238E27FC236}">
                <a16:creationId xmlns:a16="http://schemas.microsoft.com/office/drawing/2014/main" id="{7CB7A1AA-FB67-43F4-9396-A35BF2B4C0E8}"/>
              </a:ext>
            </a:extLst>
          </p:cNvPr>
          <p:cNvGrpSpPr/>
          <p:nvPr/>
        </p:nvGrpSpPr>
        <p:grpSpPr>
          <a:xfrm>
            <a:off x="4960112" y="5230177"/>
            <a:ext cx="2251334" cy="1037711"/>
            <a:chOff x="1579264" y="5496925"/>
            <a:chExt cx="2251334" cy="1037711"/>
          </a:xfrm>
        </p:grpSpPr>
        <p:sp>
          <p:nvSpPr>
            <p:cNvPr id="53" name="TextBox 52">
              <a:extLst>
                <a:ext uri="{FF2B5EF4-FFF2-40B4-BE49-F238E27FC236}">
                  <a16:creationId xmlns:a16="http://schemas.microsoft.com/office/drawing/2014/main" id="{BF268193-6765-4181-B0E7-BF09F6E7AC7A}"/>
                </a:ext>
              </a:extLst>
            </p:cNvPr>
            <p:cNvSpPr txBox="1"/>
            <p:nvPr/>
          </p:nvSpPr>
          <p:spPr>
            <a:xfrm>
              <a:off x="1579265" y="5703639"/>
              <a:ext cx="2251333"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4" name="TextBox 53">
              <a:extLst>
                <a:ext uri="{FF2B5EF4-FFF2-40B4-BE49-F238E27FC236}">
                  <a16:creationId xmlns:a16="http://schemas.microsoft.com/office/drawing/2014/main" id="{F4E3925A-E5B9-41E7-8379-74FC98A4B395}"/>
                </a:ext>
              </a:extLst>
            </p:cNvPr>
            <p:cNvSpPr txBox="1"/>
            <p:nvPr/>
          </p:nvSpPr>
          <p:spPr>
            <a:xfrm>
              <a:off x="1579264" y="5496925"/>
              <a:ext cx="2251333"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مطالب را اضافه کنیداینجا</a:t>
              </a:r>
              <a:endParaRPr lang="ko-KR" altLang="en-US" sz="12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그룹 2">
            <a:extLst>
              <a:ext uri="{FF2B5EF4-FFF2-40B4-BE49-F238E27FC236}">
                <a16:creationId xmlns:a16="http://schemas.microsoft.com/office/drawing/2014/main" id="{0FA759B2-EF76-4EEF-A6E7-C188B7EFA49A}"/>
              </a:ext>
            </a:extLst>
          </p:cNvPr>
          <p:cNvGrpSpPr/>
          <p:nvPr/>
        </p:nvGrpSpPr>
        <p:grpSpPr>
          <a:xfrm>
            <a:off x="688080" y="872097"/>
            <a:ext cx="3217902" cy="1483483"/>
            <a:chOff x="8070434" y="1540312"/>
            <a:chExt cx="2925465" cy="1483483"/>
          </a:xfrm>
        </p:grpSpPr>
        <p:sp>
          <p:nvSpPr>
            <p:cNvPr id="3" name="TextBox 2">
              <a:extLst>
                <a:ext uri="{FF2B5EF4-FFF2-40B4-BE49-F238E27FC236}">
                  <a16:creationId xmlns:a16="http://schemas.microsoft.com/office/drawing/2014/main" id="{F3AD0232-B912-4F3F-AF40-E8C8A05FEFC8}"/>
                </a:ext>
              </a:extLst>
            </p:cNvPr>
            <p:cNvSpPr txBox="1"/>
            <p:nvPr/>
          </p:nvSpPr>
          <p:spPr>
            <a:xfrm>
              <a:off x="8070434" y="2008132"/>
              <a:ext cx="2925465" cy="1015663"/>
            </a:xfrm>
            <a:prstGeom prst="rect">
              <a:avLst/>
            </a:prstGeom>
            <a:noFill/>
          </p:spPr>
          <p:txBody>
            <a:bodyPr wrap="square" lIns="108000" rIns="108000"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ea typeface="FZShuTi" pitchFamily="2" charset="-122"/>
                <a:cs typeface="B Nazanin" panose="00000700000000000000" pitchFamily="2" charset="-78"/>
              </a:endParaRPr>
            </a:p>
          </p:txBody>
        </p:sp>
        <p:sp>
          <p:nvSpPr>
            <p:cNvPr id="4" name="TextBox 3">
              <a:extLst>
                <a:ext uri="{FF2B5EF4-FFF2-40B4-BE49-F238E27FC236}">
                  <a16:creationId xmlns:a16="http://schemas.microsoft.com/office/drawing/2014/main" id="{BE681333-96D7-4C46-BECD-D2C3978C5A78}"/>
                </a:ext>
              </a:extLst>
            </p:cNvPr>
            <p:cNvSpPr txBox="1"/>
            <p:nvPr/>
          </p:nvSpPr>
          <p:spPr>
            <a:xfrm>
              <a:off x="8070434" y="1540312"/>
              <a:ext cx="2925465" cy="461665"/>
            </a:xfrm>
            <a:prstGeom prst="rect">
              <a:avLst/>
            </a:prstGeom>
            <a:noFill/>
          </p:spPr>
          <p:txBody>
            <a:bodyPr wrap="square" lIns="108000" rIns="108000" rtlCol="0" anchor="ctr">
              <a:spAutoFit/>
            </a:bodyPr>
            <a:lstStyle/>
            <a:p>
              <a:pPr algn="r" rtl="1"/>
              <a:r>
                <a:rPr lang="fa-IR" altLang="ko-KR" sz="2400" b="1" dirty="0">
                  <a:solidFill>
                    <a:schemeClr val="bg1"/>
                  </a:solidFill>
                  <a:cs typeface="B Nazanin" panose="00000700000000000000" pitchFamily="2" charset="-78"/>
                </a:rPr>
                <a:t>پاورپوینت مدرن</a:t>
              </a:r>
              <a:endParaRPr lang="ko-KR" altLang="en-US" sz="2400" b="1" dirty="0">
                <a:solidFill>
                  <a:schemeClr val="bg1"/>
                </a:solidFill>
                <a:cs typeface="B Nazanin" panose="00000700000000000000" pitchFamily="2" charset="-78"/>
              </a:endParaRPr>
            </a:p>
          </p:txBody>
        </p:sp>
      </p:grpSp>
      <p:sp>
        <p:nvSpPr>
          <p:cNvPr id="5" name="TextBox 4">
            <a:extLst>
              <a:ext uri="{FF2B5EF4-FFF2-40B4-BE49-F238E27FC236}">
                <a16:creationId xmlns:a16="http://schemas.microsoft.com/office/drawing/2014/main" id="{2CF89DB0-E09D-417C-B988-2C8C2D6EC167}"/>
              </a:ext>
            </a:extLst>
          </p:cNvPr>
          <p:cNvSpPr txBox="1"/>
          <p:nvPr/>
        </p:nvSpPr>
        <p:spPr>
          <a:xfrm>
            <a:off x="688080" y="2786695"/>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6" name="TextBox 5">
            <a:extLst>
              <a:ext uri="{FF2B5EF4-FFF2-40B4-BE49-F238E27FC236}">
                <a16:creationId xmlns:a16="http://schemas.microsoft.com/office/drawing/2014/main" id="{F2B9D109-0463-4D52-B2E1-6028BF0487FC}"/>
              </a:ext>
            </a:extLst>
          </p:cNvPr>
          <p:cNvSpPr txBox="1"/>
          <p:nvPr/>
        </p:nvSpPr>
        <p:spPr>
          <a:xfrm>
            <a:off x="688080" y="3679475"/>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7" name="TextBox 6">
            <a:extLst>
              <a:ext uri="{FF2B5EF4-FFF2-40B4-BE49-F238E27FC236}">
                <a16:creationId xmlns:a16="http://schemas.microsoft.com/office/drawing/2014/main" id="{40928BCA-BBB6-4C3B-B362-0B9F371D8A0B}"/>
              </a:ext>
            </a:extLst>
          </p:cNvPr>
          <p:cNvSpPr txBox="1"/>
          <p:nvPr/>
        </p:nvSpPr>
        <p:spPr>
          <a:xfrm>
            <a:off x="688080" y="4572255"/>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8" name="TextBox 7">
            <a:extLst>
              <a:ext uri="{FF2B5EF4-FFF2-40B4-BE49-F238E27FC236}">
                <a16:creationId xmlns:a16="http://schemas.microsoft.com/office/drawing/2014/main" id="{40BD2812-8502-49C3-A062-283B8C099A8B}"/>
              </a:ext>
            </a:extLst>
          </p:cNvPr>
          <p:cNvSpPr txBox="1"/>
          <p:nvPr/>
        </p:nvSpPr>
        <p:spPr>
          <a:xfrm>
            <a:off x="688080" y="5465035"/>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9" name="Title 1">
            <a:extLst>
              <a:ext uri="{FF2B5EF4-FFF2-40B4-BE49-F238E27FC236}">
                <a16:creationId xmlns:a16="http://schemas.microsoft.com/office/drawing/2014/main" id="{4D19C5CC-9BEE-46D1-B165-2B62D9ABA8E4}"/>
              </a:ext>
            </a:extLst>
          </p:cNvPr>
          <p:cNvSpPr txBox="1">
            <a:spLocks/>
          </p:cNvSpPr>
          <p:nvPr/>
        </p:nvSpPr>
        <p:spPr>
          <a:xfrm>
            <a:off x="4851768" y="696749"/>
            <a:ext cx="3901602" cy="2236112"/>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r" rtl="1"/>
            <a:r>
              <a:rPr lang="fa-IR" altLang="ko-KR" sz="4400" b="1" dirty="0">
                <a:solidFill>
                  <a:schemeClr val="bg1"/>
                </a:solidFill>
                <a:cs typeface="B Nazanin" panose="00000700000000000000" pitchFamily="2" charset="-78"/>
              </a:rPr>
              <a:t>پاورپوینت حرفه ای طراحی شده است</a:t>
            </a:r>
            <a:endParaRPr lang="ko-KR" altLang="en-US" sz="4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Up Arrow Callout 5">
            <a:extLst>
              <a:ext uri="{FF2B5EF4-FFF2-40B4-BE49-F238E27FC236}">
                <a16:creationId xmlns:a16="http://schemas.microsoft.com/office/drawing/2014/main" id="{8B259744-D8FD-48C2-A37F-939A28A41922}"/>
              </a:ext>
            </a:extLst>
          </p:cNvPr>
          <p:cNvSpPr/>
          <p:nvPr/>
        </p:nvSpPr>
        <p:spPr>
          <a:xfrm>
            <a:off x="907626" y="1727909"/>
            <a:ext cx="4824000" cy="1849553"/>
          </a:xfrm>
          <a:prstGeom prst="upArrowCallout">
            <a:avLst>
              <a:gd name="adj1" fmla="val 21040"/>
              <a:gd name="adj2" fmla="val 19555"/>
              <a:gd name="adj3" fmla="val 13616"/>
              <a:gd name="adj4" fmla="val 7586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grpSp>
        <p:nvGrpSpPr>
          <p:cNvPr id="4" name="Group 3">
            <a:extLst>
              <a:ext uri="{FF2B5EF4-FFF2-40B4-BE49-F238E27FC236}">
                <a16:creationId xmlns:a16="http://schemas.microsoft.com/office/drawing/2014/main" id="{8FE97255-AD09-4AA2-B27D-21DFB0BE2868}"/>
              </a:ext>
            </a:extLst>
          </p:cNvPr>
          <p:cNvGrpSpPr/>
          <p:nvPr/>
        </p:nvGrpSpPr>
        <p:grpSpPr>
          <a:xfrm>
            <a:off x="907628" y="1727908"/>
            <a:ext cx="10368158" cy="4357363"/>
            <a:chOff x="657967" y="1543075"/>
            <a:chExt cx="7819475" cy="4357363"/>
          </a:xfrm>
        </p:grpSpPr>
        <p:sp>
          <p:nvSpPr>
            <p:cNvPr id="5" name="Rectangle 4">
              <a:extLst>
                <a:ext uri="{FF2B5EF4-FFF2-40B4-BE49-F238E27FC236}">
                  <a16:creationId xmlns:a16="http://schemas.microsoft.com/office/drawing/2014/main" id="{6DB08EEA-0E6B-4855-8A62-696FC30641A0}"/>
                </a:ext>
              </a:extLst>
            </p:cNvPr>
            <p:cNvSpPr/>
            <p:nvPr/>
          </p:nvSpPr>
          <p:spPr>
            <a:xfrm>
              <a:off x="4335435" y="1543075"/>
              <a:ext cx="454193" cy="43573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6" name="Rectangle 5">
              <a:extLst>
                <a:ext uri="{FF2B5EF4-FFF2-40B4-BE49-F238E27FC236}">
                  <a16:creationId xmlns:a16="http://schemas.microsoft.com/office/drawing/2014/main" id="{F9E0925B-8692-4D08-8102-CE5AA57DDA7F}"/>
                </a:ext>
              </a:extLst>
            </p:cNvPr>
            <p:cNvSpPr/>
            <p:nvPr/>
          </p:nvSpPr>
          <p:spPr>
            <a:xfrm rot="5400000">
              <a:off x="4350454" y="-232084"/>
              <a:ext cx="434501" cy="781947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grpSp>
      <p:sp>
        <p:nvSpPr>
          <p:cNvPr id="7" name="Up Arrow Callout 10">
            <a:extLst>
              <a:ext uri="{FF2B5EF4-FFF2-40B4-BE49-F238E27FC236}">
                <a16:creationId xmlns:a16="http://schemas.microsoft.com/office/drawing/2014/main" id="{E7079D9C-FF66-4D95-B256-842E4842BDC9}"/>
              </a:ext>
            </a:extLst>
          </p:cNvPr>
          <p:cNvSpPr/>
          <p:nvPr/>
        </p:nvSpPr>
        <p:spPr>
          <a:xfrm rot="10800000">
            <a:off x="6415742" y="4179144"/>
            <a:ext cx="4824000" cy="1906126"/>
          </a:xfrm>
          <a:prstGeom prst="upArrowCallout">
            <a:avLst>
              <a:gd name="adj1" fmla="val 21040"/>
              <a:gd name="adj2" fmla="val 19555"/>
              <a:gd name="adj3" fmla="val 13616"/>
              <a:gd name="adj4" fmla="val 758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8" name="Up Arrow Callout 11">
            <a:extLst>
              <a:ext uri="{FF2B5EF4-FFF2-40B4-BE49-F238E27FC236}">
                <a16:creationId xmlns:a16="http://schemas.microsoft.com/office/drawing/2014/main" id="{2AEA07D2-E216-4120-956E-71C0542138EB}"/>
              </a:ext>
            </a:extLst>
          </p:cNvPr>
          <p:cNvSpPr/>
          <p:nvPr/>
        </p:nvSpPr>
        <p:spPr>
          <a:xfrm rot="5400000">
            <a:off x="7902967" y="240684"/>
            <a:ext cx="1849553" cy="4824000"/>
          </a:xfrm>
          <a:prstGeom prst="upArrowCallout">
            <a:avLst>
              <a:gd name="adj1" fmla="val 21040"/>
              <a:gd name="adj2" fmla="val 16585"/>
              <a:gd name="adj3" fmla="val 16091"/>
              <a:gd name="adj4" fmla="val 8519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9" name="Up Arrow Callout 12">
            <a:extLst>
              <a:ext uri="{FF2B5EF4-FFF2-40B4-BE49-F238E27FC236}">
                <a16:creationId xmlns:a16="http://schemas.microsoft.com/office/drawing/2014/main" id="{C992536E-C668-4A11-9548-1A41C8768509}"/>
              </a:ext>
            </a:extLst>
          </p:cNvPr>
          <p:cNvSpPr/>
          <p:nvPr/>
        </p:nvSpPr>
        <p:spPr>
          <a:xfrm rot="16200000">
            <a:off x="2366564" y="2720206"/>
            <a:ext cx="1906126" cy="4824000"/>
          </a:xfrm>
          <a:prstGeom prst="upArrowCallout">
            <a:avLst>
              <a:gd name="adj1" fmla="val 21040"/>
              <a:gd name="adj2" fmla="val 16585"/>
              <a:gd name="adj3" fmla="val 16091"/>
              <a:gd name="adj4" fmla="val 8519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0" name="TextBox 9">
            <a:extLst>
              <a:ext uri="{FF2B5EF4-FFF2-40B4-BE49-F238E27FC236}">
                <a16:creationId xmlns:a16="http://schemas.microsoft.com/office/drawing/2014/main" id="{5C931FC2-A99B-464A-81C3-5408EC939161}"/>
              </a:ext>
            </a:extLst>
          </p:cNvPr>
          <p:cNvSpPr txBox="1"/>
          <p:nvPr/>
        </p:nvSpPr>
        <p:spPr>
          <a:xfrm>
            <a:off x="985451" y="3683112"/>
            <a:ext cx="1875520" cy="369332"/>
          </a:xfrm>
          <a:prstGeom prst="rect">
            <a:avLst/>
          </a:prstGeom>
          <a:noFill/>
        </p:spPr>
        <p:txBody>
          <a:bodyPr wrap="square" rtlCol="0">
            <a:spAutoFit/>
          </a:bodyPr>
          <a:lstStyle/>
          <a:p>
            <a:pPr algn="r" rtl="1"/>
            <a:r>
              <a:rPr lang="fa-IR" altLang="ko-KR" b="1" dirty="0">
                <a:solidFill>
                  <a:schemeClr val="bg1"/>
                </a:solidFill>
                <a:cs typeface="B Nazanin" panose="00000700000000000000" pitchFamily="2" charset="-78"/>
              </a:rPr>
              <a:t>نقاط قوت</a:t>
            </a:r>
            <a:endParaRPr lang="ko-KR" altLang="en-US"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5C0EC505-A337-4CB1-8247-F438101302E7}"/>
              </a:ext>
            </a:extLst>
          </p:cNvPr>
          <p:cNvSpPr txBox="1"/>
          <p:nvPr/>
        </p:nvSpPr>
        <p:spPr>
          <a:xfrm rot="5400000">
            <a:off x="5216400" y="2521933"/>
            <a:ext cx="1741723" cy="369332"/>
          </a:xfrm>
          <a:prstGeom prst="rect">
            <a:avLst/>
          </a:prstGeom>
          <a:noFill/>
        </p:spPr>
        <p:txBody>
          <a:bodyPr wrap="square" rtlCol="0">
            <a:spAutoFit/>
          </a:bodyPr>
          <a:lstStyle/>
          <a:p>
            <a:pPr algn="r" rtl="1"/>
            <a:r>
              <a:rPr lang="fa-IR" altLang="ko-KR" b="1" dirty="0">
                <a:solidFill>
                  <a:schemeClr val="bg1"/>
                </a:solidFill>
                <a:cs typeface="B Nazanin" panose="00000700000000000000" pitchFamily="2" charset="-78"/>
              </a:rPr>
              <a:t>ضعف</a:t>
            </a:r>
            <a:endParaRPr lang="ko-KR" altLang="en-US"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E3228675-FD3A-43BE-AAEC-638ADBB64369}"/>
              </a:ext>
            </a:extLst>
          </p:cNvPr>
          <p:cNvSpPr txBox="1"/>
          <p:nvPr/>
        </p:nvSpPr>
        <p:spPr>
          <a:xfrm>
            <a:off x="8825188" y="3683112"/>
            <a:ext cx="2363046" cy="369332"/>
          </a:xfrm>
          <a:prstGeom prst="rect">
            <a:avLst/>
          </a:prstGeom>
          <a:noFill/>
        </p:spPr>
        <p:txBody>
          <a:bodyPr wrap="square" rtlCol="0">
            <a:spAutoFit/>
          </a:bodyPr>
          <a:lstStyle/>
          <a:p>
            <a:pPr algn="l" rtl="1"/>
            <a:r>
              <a:rPr lang="fa-IR" altLang="ko-KR" b="1" dirty="0">
                <a:solidFill>
                  <a:schemeClr val="bg1"/>
                </a:solidFill>
                <a:cs typeface="B Nazanin" panose="00000700000000000000" pitchFamily="2" charset="-78"/>
              </a:rPr>
              <a:t>فرصت ها</a:t>
            </a:r>
            <a:endParaRPr lang="ko-KR" altLang="en-US"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C0ADC816-771B-4021-81D2-03D40E8555ED}"/>
              </a:ext>
            </a:extLst>
          </p:cNvPr>
          <p:cNvSpPr txBox="1"/>
          <p:nvPr/>
        </p:nvSpPr>
        <p:spPr>
          <a:xfrm rot="5400000">
            <a:off x="5312200" y="5049042"/>
            <a:ext cx="1550120" cy="369332"/>
          </a:xfrm>
          <a:prstGeom prst="rect">
            <a:avLst/>
          </a:prstGeom>
          <a:noFill/>
        </p:spPr>
        <p:txBody>
          <a:bodyPr wrap="square" rtlCol="0">
            <a:spAutoFit/>
          </a:bodyPr>
          <a:lstStyle/>
          <a:p>
            <a:pPr algn="l" rtl="1"/>
            <a:r>
              <a:rPr lang="fa-IR" altLang="ko-KR" b="1" dirty="0">
                <a:solidFill>
                  <a:schemeClr val="bg1"/>
                </a:solidFill>
                <a:cs typeface="B Nazanin" panose="00000700000000000000" pitchFamily="2" charset="-78"/>
              </a:rPr>
              <a:t>تهدیدها</a:t>
            </a:r>
            <a:endParaRPr lang="ko-KR" altLang="en-US"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AE32E3E8-5C87-484D-B0F8-58A3E5C66725}"/>
              </a:ext>
            </a:extLst>
          </p:cNvPr>
          <p:cNvSpPr txBox="1"/>
          <p:nvPr/>
        </p:nvSpPr>
        <p:spPr>
          <a:xfrm>
            <a:off x="1981860" y="2370378"/>
            <a:ext cx="3420000"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E1E4E82E-E2A0-4FB7-99BA-8D4E353EF2F1}"/>
              </a:ext>
            </a:extLst>
          </p:cNvPr>
          <p:cNvSpPr txBox="1"/>
          <p:nvPr/>
        </p:nvSpPr>
        <p:spPr>
          <a:xfrm>
            <a:off x="6618036" y="2596363"/>
            <a:ext cx="367200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B89027AE-AB6B-4CAA-959C-E9FDE125371D}"/>
              </a:ext>
            </a:extLst>
          </p:cNvPr>
          <p:cNvSpPr txBox="1"/>
          <p:nvPr/>
        </p:nvSpPr>
        <p:spPr>
          <a:xfrm>
            <a:off x="6715315" y="4395838"/>
            <a:ext cx="3420000"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5E3CC79E-122D-4391-A37E-0C083FD25E8A}"/>
              </a:ext>
            </a:extLst>
          </p:cNvPr>
          <p:cNvSpPr txBox="1"/>
          <p:nvPr/>
        </p:nvSpPr>
        <p:spPr>
          <a:xfrm>
            <a:off x="1896894" y="4379826"/>
            <a:ext cx="367200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5264BE41-8101-4029-B80C-500A102E0317}"/>
              </a:ext>
            </a:extLst>
          </p:cNvPr>
          <p:cNvSpPr txBox="1"/>
          <p:nvPr/>
        </p:nvSpPr>
        <p:spPr>
          <a:xfrm>
            <a:off x="1125326" y="2493488"/>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S</a:t>
            </a:r>
            <a:endParaRPr lang="ko-KR" altLang="en-US" sz="44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39ADE423-222C-4B36-8338-C6CE3A50BD6A}"/>
              </a:ext>
            </a:extLst>
          </p:cNvPr>
          <p:cNvSpPr txBox="1"/>
          <p:nvPr/>
        </p:nvSpPr>
        <p:spPr>
          <a:xfrm>
            <a:off x="8137638" y="1817266"/>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W</a:t>
            </a:r>
            <a:endParaRPr lang="ko-KR" altLang="en-US" sz="4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31C3A360-F303-4BDE-BA07-A736C6709BB8}"/>
              </a:ext>
            </a:extLst>
          </p:cNvPr>
          <p:cNvSpPr txBox="1"/>
          <p:nvPr/>
        </p:nvSpPr>
        <p:spPr>
          <a:xfrm>
            <a:off x="10365296" y="4518948"/>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O</a:t>
            </a:r>
            <a:endParaRPr lang="ko-KR" altLang="en-US" sz="44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58C47896-E891-46BE-9B10-CC4C39FE2414}"/>
              </a:ext>
            </a:extLst>
          </p:cNvPr>
          <p:cNvSpPr txBox="1"/>
          <p:nvPr/>
        </p:nvSpPr>
        <p:spPr>
          <a:xfrm>
            <a:off x="3416496" y="5251444"/>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T</a:t>
            </a:r>
            <a:endParaRPr lang="ko-KR" altLang="en-US" sz="44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L-Shape 2">
            <a:extLst>
              <a:ext uri="{FF2B5EF4-FFF2-40B4-BE49-F238E27FC236}">
                <a16:creationId xmlns:a16="http://schemas.microsoft.com/office/drawing/2014/main" id="{DC808D9D-8B55-41B8-AE1F-61EC3746C38C}"/>
              </a:ext>
            </a:extLst>
          </p:cNvPr>
          <p:cNvSpPr/>
          <p:nvPr/>
        </p:nvSpPr>
        <p:spPr>
          <a:xfrm rot="10800000">
            <a:off x="1005590" y="4215340"/>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1"/>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L-Shape 2">
            <a:extLst>
              <a:ext uri="{FF2B5EF4-FFF2-40B4-BE49-F238E27FC236}">
                <a16:creationId xmlns:a16="http://schemas.microsoft.com/office/drawing/2014/main" id="{2DB8E229-C9D9-408D-8811-7327FFBB0AB4}"/>
              </a:ext>
            </a:extLst>
          </p:cNvPr>
          <p:cNvSpPr/>
          <p:nvPr/>
        </p:nvSpPr>
        <p:spPr>
          <a:xfrm rot="10800000">
            <a:off x="3691192" y="3415007"/>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2"/>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L-Shape 2">
            <a:extLst>
              <a:ext uri="{FF2B5EF4-FFF2-40B4-BE49-F238E27FC236}">
                <a16:creationId xmlns:a16="http://schemas.microsoft.com/office/drawing/2014/main" id="{6456AC9F-400E-42B4-9FBA-2186777421C7}"/>
              </a:ext>
            </a:extLst>
          </p:cNvPr>
          <p:cNvSpPr/>
          <p:nvPr/>
        </p:nvSpPr>
        <p:spPr>
          <a:xfrm rot="10800000">
            <a:off x="6376794" y="2614674"/>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3"/>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L-Shape 2">
            <a:extLst>
              <a:ext uri="{FF2B5EF4-FFF2-40B4-BE49-F238E27FC236}">
                <a16:creationId xmlns:a16="http://schemas.microsoft.com/office/drawing/2014/main" id="{966AA83D-D9B1-4D04-8651-6831AEF09FA4}"/>
              </a:ext>
            </a:extLst>
          </p:cNvPr>
          <p:cNvSpPr/>
          <p:nvPr/>
        </p:nvSpPr>
        <p:spPr>
          <a:xfrm rot="10800000">
            <a:off x="9062396" y="1814341"/>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4"/>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TextBox 6">
            <a:extLst>
              <a:ext uri="{FF2B5EF4-FFF2-40B4-BE49-F238E27FC236}">
                <a16:creationId xmlns:a16="http://schemas.microsoft.com/office/drawing/2014/main" id="{A4CA62EA-AFB2-4403-AA93-12200FE6E3A8}"/>
              </a:ext>
            </a:extLst>
          </p:cNvPr>
          <p:cNvSpPr txBox="1"/>
          <p:nvPr/>
        </p:nvSpPr>
        <p:spPr>
          <a:xfrm rot="18900000">
            <a:off x="967767" y="5157185"/>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6516B649-71CF-4BAA-8490-2E2A04C3C317}"/>
              </a:ext>
            </a:extLst>
          </p:cNvPr>
          <p:cNvSpPr txBox="1"/>
          <p:nvPr/>
        </p:nvSpPr>
        <p:spPr>
          <a:xfrm rot="18900000">
            <a:off x="3659700" y="4347090"/>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B2362682-B4A8-4A5B-ADBD-F17543094A9F}"/>
              </a:ext>
            </a:extLst>
          </p:cNvPr>
          <p:cNvSpPr txBox="1"/>
          <p:nvPr/>
        </p:nvSpPr>
        <p:spPr>
          <a:xfrm rot="18900000">
            <a:off x="6351633" y="3536996"/>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D48FC7FB-35D8-491B-A238-94A1A243E1AE}"/>
              </a:ext>
            </a:extLst>
          </p:cNvPr>
          <p:cNvSpPr txBox="1"/>
          <p:nvPr/>
        </p:nvSpPr>
        <p:spPr>
          <a:xfrm rot="18900000">
            <a:off x="9043565" y="2726902"/>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1" name="Group 10">
            <a:extLst>
              <a:ext uri="{FF2B5EF4-FFF2-40B4-BE49-F238E27FC236}">
                <a16:creationId xmlns:a16="http://schemas.microsoft.com/office/drawing/2014/main" id="{E4CAA57B-4BF9-413C-A390-481AFE96DBA7}"/>
              </a:ext>
            </a:extLst>
          </p:cNvPr>
          <p:cNvGrpSpPr/>
          <p:nvPr/>
        </p:nvGrpSpPr>
        <p:grpSpPr>
          <a:xfrm>
            <a:off x="909123" y="2554244"/>
            <a:ext cx="2076421" cy="1252289"/>
            <a:chOff x="1005509" y="2068468"/>
            <a:chExt cx="1982315" cy="1252289"/>
          </a:xfrm>
        </p:grpSpPr>
        <p:sp>
          <p:nvSpPr>
            <p:cNvPr id="12" name="TextBox 11">
              <a:extLst>
                <a:ext uri="{FF2B5EF4-FFF2-40B4-BE49-F238E27FC236}">
                  <a16:creationId xmlns:a16="http://schemas.microsoft.com/office/drawing/2014/main" id="{C4B010AD-4165-44DC-B372-4BA4C3CA2292}"/>
                </a:ext>
              </a:extLst>
            </p:cNvPr>
            <p:cNvSpPr txBox="1"/>
            <p:nvPr/>
          </p:nvSpPr>
          <p:spPr>
            <a:xfrm>
              <a:off x="1005509" y="2068468"/>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15A53EF3-2A04-4A77-B801-C209BCF95623}"/>
                </a:ext>
              </a:extLst>
            </p:cNvPr>
            <p:cNvSpPr txBox="1"/>
            <p:nvPr/>
          </p:nvSpPr>
          <p:spPr>
            <a:xfrm>
              <a:off x="1005510" y="2305094"/>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grpSp>
        <p:nvGrpSpPr>
          <p:cNvPr id="14" name="Group 13">
            <a:extLst>
              <a:ext uri="{FF2B5EF4-FFF2-40B4-BE49-F238E27FC236}">
                <a16:creationId xmlns:a16="http://schemas.microsoft.com/office/drawing/2014/main" id="{F62BCF95-BF33-4B59-8C1B-8FD316F4211D}"/>
              </a:ext>
            </a:extLst>
          </p:cNvPr>
          <p:cNvGrpSpPr/>
          <p:nvPr/>
        </p:nvGrpSpPr>
        <p:grpSpPr>
          <a:xfrm>
            <a:off x="3673250" y="1757959"/>
            <a:ext cx="2076421" cy="1252289"/>
            <a:chOff x="2961536" y="1662708"/>
            <a:chExt cx="1982315" cy="1252289"/>
          </a:xfrm>
        </p:grpSpPr>
        <p:sp>
          <p:nvSpPr>
            <p:cNvPr id="15" name="TextBox 14">
              <a:extLst>
                <a:ext uri="{FF2B5EF4-FFF2-40B4-BE49-F238E27FC236}">
                  <a16:creationId xmlns:a16="http://schemas.microsoft.com/office/drawing/2014/main" id="{025557CB-1BB6-41EE-9F2B-4E23B5BBEDC4}"/>
                </a:ext>
              </a:extLst>
            </p:cNvPr>
            <p:cNvSpPr txBox="1"/>
            <p:nvPr/>
          </p:nvSpPr>
          <p:spPr>
            <a:xfrm>
              <a:off x="2961536" y="1662708"/>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ED6C20B1-BAD4-476A-A9B0-690F98ED4F37}"/>
                </a:ext>
              </a:extLst>
            </p:cNvPr>
            <p:cNvSpPr txBox="1"/>
            <p:nvPr/>
          </p:nvSpPr>
          <p:spPr>
            <a:xfrm>
              <a:off x="2961537" y="1899334"/>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F55105BB-1385-4F33-B8C4-D2193DF6B909}"/>
              </a:ext>
            </a:extLst>
          </p:cNvPr>
          <p:cNvGrpSpPr/>
          <p:nvPr/>
        </p:nvGrpSpPr>
        <p:grpSpPr>
          <a:xfrm>
            <a:off x="6437377" y="4647959"/>
            <a:ext cx="2076421" cy="1252289"/>
            <a:chOff x="4860032" y="4800357"/>
            <a:chExt cx="1982315" cy="1252289"/>
          </a:xfrm>
        </p:grpSpPr>
        <p:sp>
          <p:nvSpPr>
            <p:cNvPr id="18" name="TextBox 17">
              <a:extLst>
                <a:ext uri="{FF2B5EF4-FFF2-40B4-BE49-F238E27FC236}">
                  <a16:creationId xmlns:a16="http://schemas.microsoft.com/office/drawing/2014/main" id="{C694432C-5A66-4F68-8E81-74494E299582}"/>
                </a:ext>
              </a:extLst>
            </p:cNvPr>
            <p:cNvSpPr txBox="1"/>
            <p:nvPr/>
          </p:nvSpPr>
          <p:spPr>
            <a:xfrm>
              <a:off x="4860032" y="4800357"/>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642823A6-FDFC-45C2-9AAE-7C2211D96698}"/>
                </a:ext>
              </a:extLst>
            </p:cNvPr>
            <p:cNvSpPr txBox="1"/>
            <p:nvPr/>
          </p:nvSpPr>
          <p:spPr>
            <a:xfrm>
              <a:off x="4860033" y="5036983"/>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19DD6400-5DB1-47FB-9EE3-C377199498FD}"/>
              </a:ext>
            </a:extLst>
          </p:cNvPr>
          <p:cNvGrpSpPr/>
          <p:nvPr/>
        </p:nvGrpSpPr>
        <p:grpSpPr>
          <a:xfrm>
            <a:off x="9201503" y="4004075"/>
            <a:ext cx="2076421" cy="1252289"/>
            <a:chOff x="6816059" y="4394597"/>
            <a:chExt cx="1982315" cy="1252289"/>
          </a:xfrm>
        </p:grpSpPr>
        <p:sp>
          <p:nvSpPr>
            <p:cNvPr id="21" name="TextBox 20">
              <a:extLst>
                <a:ext uri="{FF2B5EF4-FFF2-40B4-BE49-F238E27FC236}">
                  <a16:creationId xmlns:a16="http://schemas.microsoft.com/office/drawing/2014/main" id="{C1DF1963-CE8C-49CA-9A72-E0BCAC439431}"/>
                </a:ext>
              </a:extLst>
            </p:cNvPr>
            <p:cNvSpPr txBox="1"/>
            <p:nvPr/>
          </p:nvSpPr>
          <p:spPr>
            <a:xfrm>
              <a:off x="6816059" y="4394597"/>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4F68E8B9-FA6A-4D3F-90AE-47DAA1966887}"/>
                </a:ext>
              </a:extLst>
            </p:cNvPr>
            <p:cNvSpPr txBox="1"/>
            <p:nvPr/>
          </p:nvSpPr>
          <p:spPr>
            <a:xfrm>
              <a:off x="6816060" y="4631223"/>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sp>
        <p:nvSpPr>
          <p:cNvPr id="23" name="Isosceles Triangle 51">
            <a:extLst>
              <a:ext uri="{FF2B5EF4-FFF2-40B4-BE49-F238E27FC236}">
                <a16:creationId xmlns:a16="http://schemas.microsoft.com/office/drawing/2014/main" id="{C19A027D-194C-494C-ADBD-112F51E659BF}"/>
              </a:ext>
            </a:extLst>
          </p:cNvPr>
          <p:cNvSpPr/>
          <p:nvPr/>
        </p:nvSpPr>
        <p:spPr>
          <a:xfrm>
            <a:off x="2365074" y="4384826"/>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7">
            <a:extLst>
              <a:ext uri="{FF2B5EF4-FFF2-40B4-BE49-F238E27FC236}">
                <a16:creationId xmlns:a16="http://schemas.microsoft.com/office/drawing/2014/main" id="{30650C20-30F7-48BF-B808-454C7467E4E4}"/>
              </a:ext>
            </a:extLst>
          </p:cNvPr>
          <p:cNvSpPr/>
          <p:nvPr/>
        </p:nvSpPr>
        <p:spPr>
          <a:xfrm>
            <a:off x="5085530" y="3544510"/>
            <a:ext cx="322040" cy="32204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ounded Rectangle 32">
            <a:extLst>
              <a:ext uri="{FF2B5EF4-FFF2-40B4-BE49-F238E27FC236}">
                <a16:creationId xmlns:a16="http://schemas.microsoft.com/office/drawing/2014/main" id="{51222673-BC04-44D8-84D4-417423B2CFD6}"/>
              </a:ext>
            </a:extLst>
          </p:cNvPr>
          <p:cNvSpPr/>
          <p:nvPr/>
        </p:nvSpPr>
        <p:spPr>
          <a:xfrm>
            <a:off x="10484699" y="1930436"/>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6" name="Rectangle 9">
            <a:extLst>
              <a:ext uri="{FF2B5EF4-FFF2-40B4-BE49-F238E27FC236}">
                <a16:creationId xmlns:a16="http://schemas.microsoft.com/office/drawing/2014/main" id="{81E6C95D-6404-494E-A0E3-DD2E34D06B55}"/>
              </a:ext>
            </a:extLst>
          </p:cNvPr>
          <p:cNvSpPr/>
          <p:nvPr/>
        </p:nvSpPr>
        <p:spPr>
          <a:xfrm>
            <a:off x="7761573" y="2754658"/>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79304" y="269852"/>
            <a:ext cx="7394713" cy="710877"/>
          </a:xfrm>
        </p:spPr>
        <p:txBody>
          <a:bodyPr/>
          <a:lstStyle/>
          <a:p>
            <a:pPr algn="r" rtl="1"/>
            <a:r>
              <a:rPr lang="fa-IR" altLang="ko-KR" dirty="0">
                <a:latin typeface="Aldhabi" panose="01000000000000000000" pitchFamily="2" charset="-78"/>
                <a:cs typeface="B Nazanin" panose="00000700000000000000" pitchFamily="2" charset="-78"/>
              </a:rPr>
              <a:t>ارائه نمونه کارها</a:t>
            </a:r>
            <a:endParaRPr lang="en-US" dirty="0">
              <a:latin typeface="Aldhabi" panose="01000000000000000000" pitchFamily="2" charset="-78"/>
              <a:cs typeface="B Nazanin" panose="00000700000000000000" pitchFamily="2" charset="-78"/>
            </a:endParaRPr>
          </a:p>
        </p:txBody>
      </p:sp>
      <p:sp>
        <p:nvSpPr>
          <p:cNvPr id="6" name="TextBox 5"/>
          <p:cNvSpPr txBox="1"/>
          <p:nvPr/>
        </p:nvSpPr>
        <p:spPr>
          <a:xfrm>
            <a:off x="734769" y="4869161"/>
            <a:ext cx="10849205" cy="1323439"/>
          </a:xfrm>
          <a:prstGeom prst="rect">
            <a:avLst/>
          </a:prstGeom>
          <a:noFill/>
        </p:spPr>
        <p:txBody>
          <a:bodyPr wrap="square" rtlCol="0">
            <a:spAutoFit/>
          </a:bodyPr>
          <a:lstStyle/>
          <a:p>
            <a:pPr algn="r" rtl="1"/>
            <a:r>
              <a:rPr lang="fa-IR" altLang="ko-KR" sz="1600" dirty="0">
                <a:solidFill>
                  <a:schemeClr val="tx1">
                    <a:lumMod val="75000"/>
                    <a:lumOff val="25000"/>
                  </a:schemeClr>
                </a:solidFill>
                <a:latin typeface="Aldhabi" panose="01000000000000000000" pitchFamily="2" charset="-78"/>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600" dirty="0">
              <a:solidFill>
                <a:schemeClr val="tx1">
                  <a:lumMod val="75000"/>
                  <a:lumOff val="25000"/>
                </a:schemeClr>
              </a:solidFill>
              <a:latin typeface="Aldhabi" panose="01000000000000000000" pitchFamily="2" charset="-78"/>
              <a:cs typeface="B Nazanin" panose="00000700000000000000" pitchFamily="2" charset="-78"/>
            </a:endParaRPr>
          </a:p>
        </p:txBody>
      </p:sp>
      <p:pic>
        <p:nvPicPr>
          <p:cNvPr id="5" name="Picture Placeholder 4">
            <a:extLst>
              <a:ext uri="{FF2B5EF4-FFF2-40B4-BE49-F238E27FC236}">
                <a16:creationId xmlns:a16="http://schemas.microsoft.com/office/drawing/2014/main" id="{3E41846C-CBDF-D66C-1901-ED8B6EFFFE0B}"/>
              </a:ext>
            </a:extLst>
          </p:cNvPr>
          <p:cNvPicPr>
            <a:picLocks noGrp="1" noChangeAspect="1"/>
          </p:cNvPicPr>
          <p:nvPr>
            <p:ph type="pic" idx="14"/>
          </p:nvPr>
        </p:nvPicPr>
        <p:blipFill>
          <a:blip r:embed="rId2">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3978238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5BCCAD0D-6955-4CC3-80B1-C1A884DE098B}"/>
              </a:ext>
            </a:extLst>
          </p:cNvPr>
          <p:cNvGrpSpPr/>
          <p:nvPr/>
        </p:nvGrpSpPr>
        <p:grpSpPr>
          <a:xfrm>
            <a:off x="4223794" y="1848164"/>
            <a:ext cx="3744414" cy="3744416"/>
            <a:chOff x="2699794" y="1988840"/>
            <a:chExt cx="3744414" cy="3744416"/>
          </a:xfrm>
        </p:grpSpPr>
        <p:sp>
          <p:nvSpPr>
            <p:cNvPr id="4" name="Block Arc 20">
              <a:extLst>
                <a:ext uri="{FF2B5EF4-FFF2-40B4-BE49-F238E27FC236}">
                  <a16:creationId xmlns:a16="http://schemas.microsoft.com/office/drawing/2014/main" id="{307893DF-5009-4348-AE9A-982A7E2225EB}"/>
                </a:ext>
              </a:extLst>
            </p:cNvPr>
            <p:cNvSpPr/>
            <p:nvPr/>
          </p:nvSpPr>
          <p:spPr>
            <a:xfrm rot="5400000">
              <a:off x="4570246" y="2375755"/>
              <a:ext cx="2260846" cy="1487016"/>
            </a:xfrm>
            <a:custGeom>
              <a:avLst/>
              <a:gdLst/>
              <a:ahLst/>
              <a:cxnLst/>
              <a:rect l="l" t="t" r="r" b="b"/>
              <a:pathLst>
                <a:path w="2260846" h="1487016">
                  <a:moveTo>
                    <a:pt x="126" y="1487016"/>
                  </a:moveTo>
                  <a:cubicBezTo>
                    <a:pt x="-4997" y="1096104"/>
                    <a:pt x="146037" y="719300"/>
                    <a:pt x="419742" y="440151"/>
                  </a:cubicBezTo>
                  <a:cubicBezTo>
                    <a:pt x="693447" y="161002"/>
                    <a:pt x="1067203" y="2576"/>
                    <a:pt x="1458140" y="0"/>
                  </a:cubicBezTo>
                  <a:lnTo>
                    <a:pt x="1460343" y="334356"/>
                  </a:lnTo>
                  <a:lnTo>
                    <a:pt x="2018530" y="334356"/>
                  </a:lnTo>
                  <a:lnTo>
                    <a:pt x="2018530" y="213198"/>
                  </a:lnTo>
                  <a:lnTo>
                    <a:pt x="2260846" y="455514"/>
                  </a:lnTo>
                  <a:lnTo>
                    <a:pt x="2018530" y="697830"/>
                  </a:lnTo>
                  <a:lnTo>
                    <a:pt x="2018530" y="576672"/>
                  </a:lnTo>
                  <a:lnTo>
                    <a:pt x="1461940" y="576672"/>
                  </a:lnTo>
                  <a:cubicBezTo>
                    <a:pt x="1462705" y="692809"/>
                    <a:pt x="1463470" y="808946"/>
                    <a:pt x="1464235" y="925083"/>
                  </a:cubicBezTo>
                  <a:cubicBezTo>
                    <a:pt x="1319690" y="926035"/>
                    <a:pt x="1181497" y="984612"/>
                    <a:pt x="1080298" y="1087824"/>
                  </a:cubicBezTo>
                  <a:cubicBezTo>
                    <a:pt x="979099" y="1191036"/>
                    <a:pt x="923255" y="1330356"/>
                    <a:pt x="925149" y="147489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cs typeface="B Nazanin" panose="00000700000000000000" pitchFamily="2" charset="-78"/>
              </a:endParaRPr>
            </a:p>
          </p:txBody>
        </p:sp>
        <p:sp>
          <p:nvSpPr>
            <p:cNvPr id="5" name="Block Arc 21">
              <a:extLst>
                <a:ext uri="{FF2B5EF4-FFF2-40B4-BE49-F238E27FC236}">
                  <a16:creationId xmlns:a16="http://schemas.microsoft.com/office/drawing/2014/main" id="{5A180566-F1BA-4B86-AD62-466E9F82CC63}"/>
                </a:ext>
              </a:extLst>
            </p:cNvPr>
            <p:cNvSpPr/>
            <p:nvPr/>
          </p:nvSpPr>
          <p:spPr>
            <a:xfrm rot="10800000">
              <a:off x="4167603" y="4223716"/>
              <a:ext cx="2276605" cy="1509539"/>
            </a:xfrm>
            <a:custGeom>
              <a:avLst/>
              <a:gdLst/>
              <a:ahLst/>
              <a:cxnLst/>
              <a:rect l="l" t="t" r="r" b="b"/>
              <a:pathLst>
                <a:path w="2276605" h="1509539">
                  <a:moveTo>
                    <a:pt x="593" y="1509539"/>
                  </a:moveTo>
                  <a:cubicBezTo>
                    <a:pt x="-10743" y="1110932"/>
                    <a:pt x="140588" y="724868"/>
                    <a:pt x="419780" y="440143"/>
                  </a:cubicBezTo>
                  <a:cubicBezTo>
                    <a:pt x="698972" y="155419"/>
                    <a:pt x="1081993" y="-3457"/>
                    <a:pt x="1480746" y="57"/>
                  </a:cubicBezTo>
                  <a:lnTo>
                    <a:pt x="1478073" y="303452"/>
                  </a:lnTo>
                  <a:lnTo>
                    <a:pt x="2034289" y="303452"/>
                  </a:lnTo>
                  <a:lnTo>
                    <a:pt x="2034289" y="182294"/>
                  </a:lnTo>
                  <a:lnTo>
                    <a:pt x="2276605" y="424610"/>
                  </a:lnTo>
                  <a:lnTo>
                    <a:pt x="2034289" y="666926"/>
                  </a:lnTo>
                  <a:lnTo>
                    <a:pt x="2034289" y="545768"/>
                  </a:lnTo>
                  <a:lnTo>
                    <a:pt x="1475937" y="545768"/>
                  </a:lnTo>
                  <a:lnTo>
                    <a:pt x="1472760" y="906248"/>
                  </a:lnTo>
                  <a:cubicBezTo>
                    <a:pt x="1320197" y="904903"/>
                    <a:pt x="1173654" y="965689"/>
                    <a:pt x="1066835" y="1074625"/>
                  </a:cubicBezTo>
                  <a:cubicBezTo>
                    <a:pt x="960016" y="1183560"/>
                    <a:pt x="902117" y="1331268"/>
                    <a:pt x="906454" y="148377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 name="Block Arc 22">
              <a:extLst>
                <a:ext uri="{FF2B5EF4-FFF2-40B4-BE49-F238E27FC236}">
                  <a16:creationId xmlns:a16="http://schemas.microsoft.com/office/drawing/2014/main" id="{ADD40B41-75DD-47E6-AE42-5BEE2178FB5D}"/>
                </a:ext>
              </a:extLst>
            </p:cNvPr>
            <p:cNvSpPr/>
            <p:nvPr/>
          </p:nvSpPr>
          <p:spPr>
            <a:xfrm rot="16200000">
              <a:off x="2295412" y="3861064"/>
              <a:ext cx="2276605" cy="1467779"/>
            </a:xfrm>
            <a:custGeom>
              <a:avLst/>
              <a:gdLst/>
              <a:ahLst/>
              <a:cxnLst/>
              <a:rect l="l" t="t" r="r" b="b"/>
              <a:pathLst>
                <a:path w="2276605" h="1467779">
                  <a:moveTo>
                    <a:pt x="2276605" y="442016"/>
                  </a:moveTo>
                  <a:lnTo>
                    <a:pt x="2034289" y="684332"/>
                  </a:lnTo>
                  <a:lnTo>
                    <a:pt x="2034289" y="563174"/>
                  </a:lnTo>
                  <a:lnTo>
                    <a:pt x="1461851" y="563174"/>
                  </a:lnTo>
                  <a:cubicBezTo>
                    <a:pt x="1462645" y="683810"/>
                    <a:pt x="1463440" y="804446"/>
                    <a:pt x="1464235" y="925082"/>
                  </a:cubicBezTo>
                  <a:cubicBezTo>
                    <a:pt x="1165908" y="927048"/>
                    <a:pt x="925103" y="1169444"/>
                    <a:pt x="925103" y="1467778"/>
                  </a:cubicBezTo>
                  <a:lnTo>
                    <a:pt x="0" y="1467779"/>
                  </a:lnTo>
                  <a:cubicBezTo>
                    <a:pt x="0" y="660904"/>
                    <a:pt x="651282" y="5316"/>
                    <a:pt x="1458140" y="0"/>
                  </a:cubicBezTo>
                  <a:lnTo>
                    <a:pt x="1460254" y="320858"/>
                  </a:lnTo>
                  <a:lnTo>
                    <a:pt x="2034289" y="320858"/>
                  </a:lnTo>
                  <a:lnTo>
                    <a:pt x="2034289" y="1997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cs typeface="B Nazanin" panose="00000700000000000000" pitchFamily="2" charset="-78"/>
              </a:endParaRPr>
            </a:p>
          </p:txBody>
        </p:sp>
        <p:sp>
          <p:nvSpPr>
            <p:cNvPr id="7" name="Rounded Rectangle 9">
              <a:extLst>
                <a:ext uri="{FF2B5EF4-FFF2-40B4-BE49-F238E27FC236}">
                  <a16:creationId xmlns:a16="http://schemas.microsoft.com/office/drawing/2014/main" id="{58618233-61A6-4800-A845-842EB9B94BAB}"/>
                </a:ext>
              </a:extLst>
            </p:cNvPr>
            <p:cNvSpPr/>
            <p:nvPr/>
          </p:nvSpPr>
          <p:spPr>
            <a:xfrm>
              <a:off x="3771050" y="3068111"/>
              <a:ext cx="1584000" cy="1584176"/>
            </a:xfrm>
            <a:prstGeom prst="roundRect">
              <a:avLst>
                <a:gd name="adj" fmla="val 30355"/>
              </a:avLst>
            </a:prstGeom>
            <a:solidFill>
              <a:schemeClr val="accent6">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Up Arrow 23">
              <a:extLst>
                <a:ext uri="{FF2B5EF4-FFF2-40B4-BE49-F238E27FC236}">
                  <a16:creationId xmlns:a16="http://schemas.microsoft.com/office/drawing/2014/main" id="{012A6785-377E-4895-BEDB-9FAB56F4963F}"/>
                </a:ext>
              </a:extLst>
            </p:cNvPr>
            <p:cNvSpPr/>
            <p:nvPr/>
          </p:nvSpPr>
          <p:spPr>
            <a:xfrm rot="5400000">
              <a:off x="3094948" y="1593716"/>
              <a:ext cx="1486295" cy="2276604"/>
            </a:xfrm>
            <a:custGeom>
              <a:avLst/>
              <a:gdLst/>
              <a:ahLst/>
              <a:cxnLst/>
              <a:rect l="l" t="t" r="r" b="b"/>
              <a:pathLst>
                <a:path w="1486295" h="2276604">
                  <a:moveTo>
                    <a:pt x="0" y="818464"/>
                  </a:moveTo>
                  <a:lnTo>
                    <a:pt x="327724" y="816305"/>
                  </a:lnTo>
                  <a:lnTo>
                    <a:pt x="327724" y="242316"/>
                  </a:lnTo>
                  <a:lnTo>
                    <a:pt x="206566" y="242316"/>
                  </a:lnTo>
                  <a:lnTo>
                    <a:pt x="448882" y="0"/>
                  </a:lnTo>
                  <a:lnTo>
                    <a:pt x="691198" y="242316"/>
                  </a:lnTo>
                  <a:lnTo>
                    <a:pt x="570040" y="242316"/>
                  </a:lnTo>
                  <a:lnTo>
                    <a:pt x="570040" y="814708"/>
                  </a:lnTo>
                  <a:cubicBezTo>
                    <a:pt x="688388" y="813929"/>
                    <a:pt x="806735" y="813149"/>
                    <a:pt x="925083" y="812370"/>
                  </a:cubicBezTo>
                  <a:cubicBezTo>
                    <a:pt x="926035" y="956869"/>
                    <a:pt x="984574" y="1095021"/>
                    <a:pt x="1087729" y="1196214"/>
                  </a:cubicBezTo>
                  <a:cubicBezTo>
                    <a:pt x="1190884" y="1297406"/>
                    <a:pt x="1330135" y="1353282"/>
                    <a:pt x="1474625" y="1351460"/>
                  </a:cubicBezTo>
                  <a:lnTo>
                    <a:pt x="1486295" y="2276488"/>
                  </a:lnTo>
                  <a:cubicBezTo>
                    <a:pt x="1095506" y="2281418"/>
                    <a:pt x="718886" y="2130296"/>
                    <a:pt x="439894" y="1856610"/>
                  </a:cubicBezTo>
                  <a:cubicBezTo>
                    <a:pt x="160901" y="1582924"/>
                    <a:pt x="2575" y="1209276"/>
                    <a:pt x="0" y="81846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9" name="TextBox 8">
            <a:extLst>
              <a:ext uri="{FF2B5EF4-FFF2-40B4-BE49-F238E27FC236}">
                <a16:creationId xmlns:a16="http://schemas.microsoft.com/office/drawing/2014/main" id="{91CF665A-F557-4685-BEB8-9E5961A08EC2}"/>
              </a:ext>
            </a:extLst>
          </p:cNvPr>
          <p:cNvSpPr txBox="1"/>
          <p:nvPr/>
        </p:nvSpPr>
        <p:spPr>
          <a:xfrm>
            <a:off x="5533599" y="3930190"/>
            <a:ext cx="1106907" cy="307777"/>
          </a:xfrm>
          <a:prstGeom prst="rect">
            <a:avLst/>
          </a:prstGeom>
          <a:noFill/>
        </p:spPr>
        <p:txBody>
          <a:bodyPr wrap="square" rtlCol="0">
            <a:spAutoFit/>
          </a:bodyPr>
          <a:lstStyle/>
          <a:p>
            <a:pPr algn="ctr"/>
            <a:r>
              <a:rPr lang="en-US" altLang="ko-KR" sz="1400" b="1" dirty="0">
                <a:solidFill>
                  <a:schemeClr val="bg1"/>
                </a:solidFill>
                <a:cs typeface="B Nazanin" panose="00000700000000000000" pitchFamily="2" charset="-78"/>
              </a:rPr>
              <a:t>Add Text</a:t>
            </a:r>
            <a:endParaRPr lang="ko-KR" altLang="en-US" sz="1400" b="1" dirty="0">
              <a:solidFill>
                <a:schemeClr val="bg1"/>
              </a:solidFill>
              <a:cs typeface="B Nazanin" panose="00000700000000000000" pitchFamily="2" charset="-78"/>
            </a:endParaRPr>
          </a:p>
        </p:txBody>
      </p:sp>
      <p:grpSp>
        <p:nvGrpSpPr>
          <p:cNvPr id="10" name="Group 9">
            <a:extLst>
              <a:ext uri="{FF2B5EF4-FFF2-40B4-BE49-F238E27FC236}">
                <a16:creationId xmlns:a16="http://schemas.microsoft.com/office/drawing/2014/main" id="{4E8C2F60-A5FC-429B-A68C-1D46F3FC62E2}"/>
              </a:ext>
            </a:extLst>
          </p:cNvPr>
          <p:cNvGrpSpPr/>
          <p:nvPr/>
        </p:nvGrpSpPr>
        <p:grpSpPr>
          <a:xfrm>
            <a:off x="8054255" y="2302658"/>
            <a:ext cx="3327107" cy="880802"/>
            <a:chOff x="2079598" y="4324401"/>
            <a:chExt cx="4492794" cy="880802"/>
          </a:xfrm>
        </p:grpSpPr>
        <p:sp>
          <p:nvSpPr>
            <p:cNvPr id="11" name="TextBox 10">
              <a:extLst>
                <a:ext uri="{FF2B5EF4-FFF2-40B4-BE49-F238E27FC236}">
                  <a16:creationId xmlns:a16="http://schemas.microsoft.com/office/drawing/2014/main" id="{A65CB1BA-0E94-4AB7-8AC3-1C22D34F15D3}"/>
                </a:ext>
              </a:extLst>
            </p:cNvPr>
            <p:cNvSpPr txBox="1"/>
            <p:nvPr/>
          </p:nvSpPr>
          <p:spPr>
            <a:xfrm>
              <a:off x="2098431" y="4558872"/>
              <a:ext cx="442821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3870DA66-FAA2-4F9D-BFB0-08D67490C355}"/>
                </a:ext>
              </a:extLst>
            </p:cNvPr>
            <p:cNvSpPr txBox="1"/>
            <p:nvPr/>
          </p:nvSpPr>
          <p:spPr>
            <a:xfrm>
              <a:off x="2079598" y="4324401"/>
              <a:ext cx="4492794"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EA2BDE83-51A9-4092-94BC-9654F20C945D}"/>
              </a:ext>
            </a:extLst>
          </p:cNvPr>
          <p:cNvGrpSpPr/>
          <p:nvPr/>
        </p:nvGrpSpPr>
        <p:grpSpPr>
          <a:xfrm>
            <a:off x="8054255" y="4867773"/>
            <a:ext cx="3327107" cy="880802"/>
            <a:chOff x="2079598" y="4324401"/>
            <a:chExt cx="4492794" cy="880802"/>
          </a:xfrm>
        </p:grpSpPr>
        <p:sp>
          <p:nvSpPr>
            <p:cNvPr id="14" name="TextBox 13">
              <a:extLst>
                <a:ext uri="{FF2B5EF4-FFF2-40B4-BE49-F238E27FC236}">
                  <a16:creationId xmlns:a16="http://schemas.microsoft.com/office/drawing/2014/main" id="{45BF9568-B4A1-4B81-9A2E-4A7CD3450FD3}"/>
                </a:ext>
              </a:extLst>
            </p:cNvPr>
            <p:cNvSpPr txBox="1"/>
            <p:nvPr/>
          </p:nvSpPr>
          <p:spPr>
            <a:xfrm>
              <a:off x="2098431" y="4558872"/>
              <a:ext cx="442821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C68BC086-360E-4E6B-8631-7E46D01CBE24}"/>
                </a:ext>
              </a:extLst>
            </p:cNvPr>
            <p:cNvSpPr txBox="1"/>
            <p:nvPr/>
          </p:nvSpPr>
          <p:spPr>
            <a:xfrm>
              <a:off x="2079598" y="4324401"/>
              <a:ext cx="4492794"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87764F2F-D49C-4981-866A-390D49FEDBBD}"/>
              </a:ext>
            </a:extLst>
          </p:cNvPr>
          <p:cNvGrpSpPr/>
          <p:nvPr/>
        </p:nvGrpSpPr>
        <p:grpSpPr>
          <a:xfrm>
            <a:off x="795878" y="1594171"/>
            <a:ext cx="3328230" cy="880802"/>
            <a:chOff x="2079598" y="4324401"/>
            <a:chExt cx="4492794" cy="880802"/>
          </a:xfrm>
        </p:grpSpPr>
        <p:sp>
          <p:nvSpPr>
            <p:cNvPr id="17" name="TextBox 16">
              <a:extLst>
                <a:ext uri="{FF2B5EF4-FFF2-40B4-BE49-F238E27FC236}">
                  <a16:creationId xmlns:a16="http://schemas.microsoft.com/office/drawing/2014/main" id="{3B7AA790-5C31-4BDA-89EB-D7A12C1F0E8F}"/>
                </a:ext>
              </a:extLst>
            </p:cNvPr>
            <p:cNvSpPr txBox="1"/>
            <p:nvPr/>
          </p:nvSpPr>
          <p:spPr>
            <a:xfrm>
              <a:off x="2098432" y="4558872"/>
              <a:ext cx="44282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F68F3DD-099F-4317-A997-EBD8AD7EB262}"/>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6A87A97A-43E5-4EDC-94B7-69D6FA440B26}"/>
              </a:ext>
            </a:extLst>
          </p:cNvPr>
          <p:cNvGrpSpPr/>
          <p:nvPr/>
        </p:nvGrpSpPr>
        <p:grpSpPr>
          <a:xfrm>
            <a:off x="795878" y="4013365"/>
            <a:ext cx="3328230" cy="880802"/>
            <a:chOff x="2079598" y="4324401"/>
            <a:chExt cx="4492794" cy="880802"/>
          </a:xfrm>
        </p:grpSpPr>
        <p:sp>
          <p:nvSpPr>
            <p:cNvPr id="20" name="TextBox 19">
              <a:extLst>
                <a:ext uri="{FF2B5EF4-FFF2-40B4-BE49-F238E27FC236}">
                  <a16:creationId xmlns:a16="http://schemas.microsoft.com/office/drawing/2014/main" id="{2F122688-C6D6-4E11-A470-336EA5858D71}"/>
                </a:ext>
              </a:extLst>
            </p:cNvPr>
            <p:cNvSpPr txBox="1"/>
            <p:nvPr/>
          </p:nvSpPr>
          <p:spPr>
            <a:xfrm>
              <a:off x="2098432" y="4558872"/>
              <a:ext cx="44282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3E7B82C0-30A4-4359-A319-A71C568C0B1A}"/>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2" name="Isosceles Triangle 8">
            <a:extLst>
              <a:ext uri="{FF2B5EF4-FFF2-40B4-BE49-F238E27FC236}">
                <a16:creationId xmlns:a16="http://schemas.microsoft.com/office/drawing/2014/main" id="{BF0B2CE1-5C9F-4BE3-AE03-E627539A9804}"/>
              </a:ext>
            </a:extLst>
          </p:cNvPr>
          <p:cNvSpPr/>
          <p:nvPr/>
        </p:nvSpPr>
        <p:spPr>
          <a:xfrm rot="16200000">
            <a:off x="4713433" y="2420908"/>
            <a:ext cx="400465" cy="477460"/>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3" name="Oval 7">
            <a:extLst>
              <a:ext uri="{FF2B5EF4-FFF2-40B4-BE49-F238E27FC236}">
                <a16:creationId xmlns:a16="http://schemas.microsoft.com/office/drawing/2014/main" id="{8BBC9837-EAC1-469B-9E72-91A7076BC64B}"/>
              </a:ext>
            </a:extLst>
          </p:cNvPr>
          <p:cNvSpPr/>
          <p:nvPr/>
        </p:nvSpPr>
        <p:spPr>
          <a:xfrm>
            <a:off x="6995558" y="2367298"/>
            <a:ext cx="424718" cy="424718"/>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4" name="Rectangle 16">
            <a:extLst>
              <a:ext uri="{FF2B5EF4-FFF2-40B4-BE49-F238E27FC236}">
                <a16:creationId xmlns:a16="http://schemas.microsoft.com/office/drawing/2014/main" id="{878CE528-C0BE-4D49-AF6D-B375F82BCCAE}"/>
              </a:ext>
            </a:extLst>
          </p:cNvPr>
          <p:cNvSpPr/>
          <p:nvPr/>
        </p:nvSpPr>
        <p:spPr>
          <a:xfrm>
            <a:off x="4754196" y="4652660"/>
            <a:ext cx="463325" cy="304504"/>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Donut 24">
            <a:extLst>
              <a:ext uri="{FF2B5EF4-FFF2-40B4-BE49-F238E27FC236}">
                <a16:creationId xmlns:a16="http://schemas.microsoft.com/office/drawing/2014/main" id="{070C00C6-95C2-42CF-B532-3FF28AA96985}"/>
              </a:ext>
            </a:extLst>
          </p:cNvPr>
          <p:cNvSpPr/>
          <p:nvPr/>
        </p:nvSpPr>
        <p:spPr>
          <a:xfrm>
            <a:off x="5805326" y="3226206"/>
            <a:ext cx="581348" cy="586080"/>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26" name="Oval 21">
            <a:extLst>
              <a:ext uri="{FF2B5EF4-FFF2-40B4-BE49-F238E27FC236}">
                <a16:creationId xmlns:a16="http://schemas.microsoft.com/office/drawing/2014/main" id="{9FA8151E-3B5A-40D1-9E5A-76DA2DB5F27F}"/>
              </a:ext>
            </a:extLst>
          </p:cNvPr>
          <p:cNvSpPr>
            <a:spLocks noChangeAspect="1"/>
          </p:cNvSpPr>
          <p:nvPr/>
        </p:nvSpPr>
        <p:spPr>
          <a:xfrm>
            <a:off x="7000185" y="4578554"/>
            <a:ext cx="448968" cy="452717"/>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E692520D-A5AF-413C-9626-9839C0970C74}"/>
              </a:ext>
            </a:extLst>
          </p:cNvPr>
          <p:cNvSpPr/>
          <p:nvPr/>
        </p:nvSpPr>
        <p:spPr>
          <a:xfrm>
            <a:off x="960583" y="1876388"/>
            <a:ext cx="5669112" cy="1944000"/>
          </a:xfrm>
          <a:prstGeom prst="rect">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C8ED9BFB-555A-43B1-8559-F7F13D7338B9}"/>
              </a:ext>
            </a:extLst>
          </p:cNvPr>
          <p:cNvSpPr/>
          <p:nvPr/>
        </p:nvSpPr>
        <p:spPr>
          <a:xfrm>
            <a:off x="5599245" y="4052416"/>
            <a:ext cx="5669112" cy="1944000"/>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130DD7BC-A7EB-4E59-BEFA-65D0ABD8FB70}"/>
              </a:ext>
            </a:extLst>
          </p:cNvPr>
          <p:cNvSpPr/>
          <p:nvPr/>
        </p:nvSpPr>
        <p:spPr>
          <a:xfrm>
            <a:off x="960583" y="1876388"/>
            <a:ext cx="5669112" cy="54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A33E07BC-73DB-4D0E-99F7-585C4AADA472}"/>
              </a:ext>
            </a:extLst>
          </p:cNvPr>
          <p:cNvSpPr/>
          <p:nvPr/>
        </p:nvSpPr>
        <p:spPr>
          <a:xfrm>
            <a:off x="5599245" y="4052416"/>
            <a:ext cx="5669112" cy="54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Bent-Up Arrow 6">
            <a:extLst>
              <a:ext uri="{FF2B5EF4-FFF2-40B4-BE49-F238E27FC236}">
                <a16:creationId xmlns:a16="http://schemas.microsoft.com/office/drawing/2014/main" id="{EB7E67E6-D959-4427-957D-F928D89E73AE}"/>
              </a:ext>
            </a:extLst>
          </p:cNvPr>
          <p:cNvSpPr/>
          <p:nvPr/>
        </p:nvSpPr>
        <p:spPr>
          <a:xfrm flipH="1">
            <a:off x="3586711" y="3850652"/>
            <a:ext cx="2012535" cy="977320"/>
          </a:xfrm>
          <a:prstGeom prst="bentUpArrow">
            <a:avLst>
              <a:gd name="adj1" fmla="val 25795"/>
              <a:gd name="adj2" fmla="val 28007"/>
              <a:gd name="adj3" fmla="val 3702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Bent-Up Arrow 7">
            <a:extLst>
              <a:ext uri="{FF2B5EF4-FFF2-40B4-BE49-F238E27FC236}">
                <a16:creationId xmlns:a16="http://schemas.microsoft.com/office/drawing/2014/main" id="{2DEB0399-21FD-4CBB-BF7C-144E446FF426}"/>
              </a:ext>
            </a:extLst>
          </p:cNvPr>
          <p:cNvSpPr/>
          <p:nvPr/>
        </p:nvSpPr>
        <p:spPr>
          <a:xfrm rot="10800000" flipH="1">
            <a:off x="6629696" y="3075481"/>
            <a:ext cx="2012535" cy="977320"/>
          </a:xfrm>
          <a:prstGeom prst="bentUpArrow">
            <a:avLst>
              <a:gd name="adj1" fmla="val 25795"/>
              <a:gd name="adj2" fmla="val 28007"/>
              <a:gd name="adj3" fmla="val 3702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TextBox 8">
            <a:extLst>
              <a:ext uri="{FF2B5EF4-FFF2-40B4-BE49-F238E27FC236}">
                <a16:creationId xmlns:a16="http://schemas.microsoft.com/office/drawing/2014/main" id="{761E0A46-D2DE-48E4-95FD-73887C5BBB72}"/>
              </a:ext>
            </a:extLst>
          </p:cNvPr>
          <p:cNvSpPr txBox="1"/>
          <p:nvPr/>
        </p:nvSpPr>
        <p:spPr>
          <a:xfrm>
            <a:off x="1376220" y="2530918"/>
            <a:ext cx="4837842" cy="1015663"/>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AD8B4646-ED9A-4D2F-A787-3A450E17FD55}"/>
              </a:ext>
            </a:extLst>
          </p:cNvPr>
          <p:cNvSpPr txBox="1"/>
          <p:nvPr/>
        </p:nvSpPr>
        <p:spPr>
          <a:xfrm>
            <a:off x="6014880" y="4721462"/>
            <a:ext cx="4837842"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6FDE12FD-8D7C-4A84-8E3F-9EA1C42147C9}"/>
              </a:ext>
            </a:extLst>
          </p:cNvPr>
          <p:cNvSpPr txBox="1"/>
          <p:nvPr/>
        </p:nvSpPr>
        <p:spPr>
          <a:xfrm>
            <a:off x="1376220" y="1970945"/>
            <a:ext cx="4837842"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محتوا در اینجا</a:t>
            </a:r>
            <a:endParaRPr lang="ko-KR" altLang="en-US" sz="1600"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C73E1EDE-9E3E-4634-A6A1-1DF48220BA04}"/>
              </a:ext>
            </a:extLst>
          </p:cNvPr>
          <p:cNvSpPr txBox="1"/>
          <p:nvPr/>
        </p:nvSpPr>
        <p:spPr>
          <a:xfrm>
            <a:off x="6014880" y="4163869"/>
            <a:ext cx="4837842"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محتوا در اینجا</a:t>
            </a:r>
            <a:endParaRPr lang="ko-KR" altLang="en-US" sz="1600" b="1" dirty="0">
              <a:solidFill>
                <a:schemeClr val="bg1"/>
              </a:solidFill>
              <a:cs typeface="B Nazanin" panose="00000700000000000000" pitchFamily="2" charset="-78"/>
            </a:endParaRPr>
          </a:p>
        </p:txBody>
      </p:sp>
      <p:grpSp>
        <p:nvGrpSpPr>
          <p:cNvPr id="13" name="Group 12">
            <a:extLst>
              <a:ext uri="{FF2B5EF4-FFF2-40B4-BE49-F238E27FC236}">
                <a16:creationId xmlns:a16="http://schemas.microsoft.com/office/drawing/2014/main" id="{A121F433-57E3-40F1-9290-145971CED233}"/>
              </a:ext>
            </a:extLst>
          </p:cNvPr>
          <p:cNvGrpSpPr/>
          <p:nvPr/>
        </p:nvGrpSpPr>
        <p:grpSpPr>
          <a:xfrm>
            <a:off x="8566464" y="2251828"/>
            <a:ext cx="2670667" cy="823652"/>
            <a:chOff x="2079598" y="4324401"/>
            <a:chExt cx="3303211" cy="823652"/>
          </a:xfrm>
        </p:grpSpPr>
        <p:sp>
          <p:nvSpPr>
            <p:cNvPr id="14" name="TextBox 13">
              <a:extLst>
                <a:ext uri="{FF2B5EF4-FFF2-40B4-BE49-F238E27FC236}">
                  <a16:creationId xmlns:a16="http://schemas.microsoft.com/office/drawing/2014/main" id="{C0E619C9-3279-44FB-9CD1-C7034357D352}"/>
                </a:ext>
              </a:extLst>
            </p:cNvPr>
            <p:cNvSpPr txBox="1"/>
            <p:nvPr/>
          </p:nvSpPr>
          <p:spPr>
            <a:xfrm>
              <a:off x="2098435" y="4501722"/>
              <a:ext cx="325572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89E93C18-88F3-43EE-ABCF-002F4223D177}"/>
                </a:ext>
              </a:extLst>
            </p:cNvPr>
            <p:cNvSpPr txBox="1"/>
            <p:nvPr/>
          </p:nvSpPr>
          <p:spPr>
            <a:xfrm>
              <a:off x="2079598" y="4324401"/>
              <a:ext cx="330321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محتوا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AD3F5483-044E-45A3-A2C5-76075E5BDEB0}"/>
              </a:ext>
            </a:extLst>
          </p:cNvPr>
          <p:cNvGrpSpPr/>
          <p:nvPr/>
        </p:nvGrpSpPr>
        <p:grpSpPr>
          <a:xfrm>
            <a:off x="977686" y="4862476"/>
            <a:ext cx="2670667" cy="823652"/>
            <a:chOff x="2079598" y="4324401"/>
            <a:chExt cx="3303211" cy="823652"/>
          </a:xfrm>
        </p:grpSpPr>
        <p:sp>
          <p:nvSpPr>
            <p:cNvPr id="17" name="TextBox 16">
              <a:extLst>
                <a:ext uri="{FF2B5EF4-FFF2-40B4-BE49-F238E27FC236}">
                  <a16:creationId xmlns:a16="http://schemas.microsoft.com/office/drawing/2014/main" id="{EB203861-8678-4061-95E1-1C1625659D6B}"/>
                </a:ext>
              </a:extLst>
            </p:cNvPr>
            <p:cNvSpPr txBox="1"/>
            <p:nvPr/>
          </p:nvSpPr>
          <p:spPr>
            <a:xfrm>
              <a:off x="2098435" y="4501722"/>
              <a:ext cx="325572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5863ED22-B5DB-417D-8816-3EC39F4EBEC8}"/>
                </a:ext>
              </a:extLst>
            </p:cNvPr>
            <p:cNvSpPr txBox="1"/>
            <p:nvPr/>
          </p:nvSpPr>
          <p:spPr>
            <a:xfrm>
              <a:off x="2079598" y="4324401"/>
              <a:ext cx="330321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محتوا در اینجا</a:t>
              </a:r>
              <a:endParaRPr lang="ko-KR" altLang="en-US" sz="1200" b="1"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6C692231-5A2A-4705-B053-1FB292A0ED06}"/>
              </a:ext>
            </a:extLst>
          </p:cNvPr>
          <p:cNvGrpSpPr/>
          <p:nvPr/>
        </p:nvGrpSpPr>
        <p:grpSpPr>
          <a:xfrm>
            <a:off x="-389292" y="1052283"/>
            <a:ext cx="7091851" cy="3117404"/>
            <a:chOff x="-389292" y="1052283"/>
            <a:chExt cx="7091851" cy="3117404"/>
          </a:xfrm>
        </p:grpSpPr>
        <p:sp>
          <p:nvSpPr>
            <p:cNvPr id="26" name="TextBox 25">
              <a:extLst>
                <a:ext uri="{FF2B5EF4-FFF2-40B4-BE49-F238E27FC236}">
                  <a16:creationId xmlns:a16="http://schemas.microsoft.com/office/drawing/2014/main" id="{4F098F92-C01D-4711-9732-08CBADD65132}"/>
                </a:ext>
              </a:extLst>
            </p:cNvPr>
            <p:cNvSpPr txBox="1"/>
            <p:nvPr/>
          </p:nvSpPr>
          <p:spPr>
            <a:xfrm>
              <a:off x="141882" y="1052283"/>
              <a:ext cx="2759067" cy="830997"/>
            </a:xfrm>
            <a:prstGeom prst="rect">
              <a:avLst/>
            </a:prstGeom>
            <a:noFill/>
          </p:spPr>
          <p:txBody>
            <a:bodyPr wrap="square" rtlCol="0" anchor="ctr">
              <a:spAutoFit/>
            </a:bodyPr>
            <a:lstStyle/>
            <a:p>
              <a:pPr algn="r"/>
              <a:r>
                <a:rPr lang="fa-IR" altLang="ko-KR" sz="4800" b="1" dirty="0">
                  <a:solidFill>
                    <a:schemeClr val="bg1"/>
                  </a:solidFill>
                  <a:cs typeface="B Nazanin" panose="00000700000000000000" pitchFamily="2" charset="-78"/>
                </a:rPr>
                <a:t>اسلاید عالی</a:t>
              </a:r>
              <a:endParaRPr lang="ko-KR" altLang="en-US" sz="48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9DD32DD8-7E3B-4B50-9835-D705720FD978}"/>
                </a:ext>
              </a:extLst>
            </p:cNvPr>
            <p:cNvSpPr txBox="1"/>
            <p:nvPr/>
          </p:nvSpPr>
          <p:spPr>
            <a:xfrm>
              <a:off x="3134120" y="3908077"/>
              <a:ext cx="3568439" cy="261610"/>
            </a:xfrm>
            <a:prstGeom prst="rect">
              <a:avLst/>
            </a:prstGeom>
            <a:noFill/>
          </p:spPr>
          <p:txBody>
            <a:bodyPr wrap="square" rtlCol="0" anchor="ctr">
              <a:spAutoFit/>
            </a:bodyPr>
            <a:lstStyle/>
            <a:p>
              <a:pPr algn="l" rtl="1"/>
              <a:endParaRPr lang="ko-KR" altLang="en-US" sz="1100"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16B8291E-E311-457F-9B68-DF2F38B9B63C}"/>
                </a:ext>
              </a:extLst>
            </p:cNvPr>
            <p:cNvSpPr txBox="1"/>
            <p:nvPr/>
          </p:nvSpPr>
          <p:spPr>
            <a:xfrm>
              <a:off x="-389292" y="3136525"/>
              <a:ext cx="3568440" cy="830997"/>
            </a:xfrm>
            <a:prstGeom prst="rect">
              <a:avLst/>
            </a:prstGeom>
            <a:noFill/>
          </p:spPr>
          <p:txBody>
            <a:bodyPr wrap="square" rtlCol="0" anchor="ctr">
              <a:spAutoFit/>
            </a:bodyPr>
            <a:lstStyle/>
            <a:p>
              <a:pPr algn="r"/>
              <a:r>
                <a:rPr lang="fa-IR" altLang="ko-KR" sz="2400" dirty="0">
                  <a:solidFill>
                    <a:schemeClr val="bg1"/>
                  </a:solidFill>
                  <a:cs typeface="B Nazanin" panose="00000700000000000000" pitchFamily="2" charset="-78"/>
                </a:rPr>
                <a:t>قالب پاورپوینت معماری قابل ویرایش می باشد</a:t>
              </a:r>
              <a:endParaRPr lang="ko-KR" altLang="en-US" sz="2400" dirty="0">
                <a:solidFill>
                  <a:schemeClr val="bg1"/>
                </a:solidFill>
                <a:cs typeface="B Nazanin" panose="00000700000000000000" pitchFamily="2" charset="-78"/>
              </a:endParaRPr>
            </a:p>
          </p:txBody>
        </p:sp>
      </p:grpSp>
      <p:grpSp>
        <p:nvGrpSpPr>
          <p:cNvPr id="31" name="Group 30">
            <a:extLst>
              <a:ext uri="{FF2B5EF4-FFF2-40B4-BE49-F238E27FC236}">
                <a16:creationId xmlns:a16="http://schemas.microsoft.com/office/drawing/2014/main" id="{490E5A21-2014-4588-9D6E-FCAEF5BD8048}"/>
              </a:ext>
            </a:extLst>
          </p:cNvPr>
          <p:cNvGrpSpPr/>
          <p:nvPr/>
        </p:nvGrpSpPr>
        <p:grpSpPr>
          <a:xfrm>
            <a:off x="7635449" y="1140000"/>
            <a:ext cx="3732743" cy="4578001"/>
            <a:chOff x="7635449" y="962254"/>
            <a:chExt cx="3732743" cy="4578001"/>
          </a:xfrm>
        </p:grpSpPr>
        <p:sp>
          <p:nvSpPr>
            <p:cNvPr id="20" name="TextBox 19">
              <a:extLst>
                <a:ext uri="{FF2B5EF4-FFF2-40B4-BE49-F238E27FC236}">
                  <a16:creationId xmlns:a16="http://schemas.microsoft.com/office/drawing/2014/main" id="{EC98DAF0-05F8-4A56-984E-A76CC42FAABC}"/>
                </a:ext>
              </a:extLst>
            </p:cNvPr>
            <p:cNvSpPr txBox="1"/>
            <p:nvPr/>
          </p:nvSpPr>
          <p:spPr>
            <a:xfrm>
              <a:off x="7635449" y="962254"/>
              <a:ext cx="3732743" cy="327782"/>
            </a:xfrm>
            <a:prstGeom prst="rect">
              <a:avLst/>
            </a:prstGeom>
            <a:noFill/>
          </p:spPr>
          <p:txBody>
            <a:bodyPr wrap="square" rtlCol="0">
              <a:spAutoFit/>
            </a:bodyPr>
            <a:lstStyle/>
            <a:p>
              <a:pPr algn="r" rtl="1">
                <a:lnSpc>
                  <a:spcPct val="80000"/>
                </a:lnSpc>
              </a:pPr>
              <a:r>
                <a:rPr lang="fa-IR" altLang="ko-KR" dirty="0">
                  <a:solidFill>
                    <a:schemeClr val="accent1"/>
                  </a:solidFill>
                  <a:cs typeface="B Nazanin" panose="00000700000000000000" pitchFamily="2" charset="-78"/>
                </a:rPr>
                <a:t>ارائه نمونه کارها ساده</a:t>
              </a:r>
              <a:endParaRPr lang="en-US" altLang="ko-KR" dirty="0">
                <a:solidFill>
                  <a:schemeClr val="accent1"/>
                </a:solidFill>
                <a:cs typeface="B Nazanin" panose="00000700000000000000" pitchFamily="2" charset="-78"/>
              </a:endParaRPr>
            </a:p>
          </p:txBody>
        </p:sp>
        <p:sp>
          <p:nvSpPr>
            <p:cNvPr id="21" name="TextBox 20">
              <a:extLst>
                <a:ext uri="{FF2B5EF4-FFF2-40B4-BE49-F238E27FC236}">
                  <a16:creationId xmlns:a16="http://schemas.microsoft.com/office/drawing/2014/main" id="{D2DF2834-70F7-460E-8481-21A1BD1870B9}"/>
                </a:ext>
              </a:extLst>
            </p:cNvPr>
            <p:cNvSpPr txBox="1"/>
            <p:nvPr/>
          </p:nvSpPr>
          <p:spPr>
            <a:xfrm>
              <a:off x="7635449" y="3374278"/>
              <a:ext cx="3732743" cy="327782"/>
            </a:xfrm>
            <a:prstGeom prst="rect">
              <a:avLst/>
            </a:prstGeom>
            <a:noFill/>
          </p:spPr>
          <p:txBody>
            <a:bodyPr wrap="square" rtlCol="0">
              <a:spAutoFit/>
            </a:bodyPr>
            <a:lstStyle/>
            <a:p>
              <a:pPr algn="r" rtl="1">
                <a:lnSpc>
                  <a:spcPct val="80000"/>
                </a:lnSpc>
              </a:pPr>
              <a:r>
                <a:rPr lang="fa-IR" altLang="ko-KR" dirty="0">
                  <a:solidFill>
                    <a:schemeClr val="accent3"/>
                  </a:solidFill>
                  <a:cs typeface="B Nazanin" panose="00000700000000000000" pitchFamily="2" charset="-78"/>
                </a:rPr>
                <a:t>ارائه نمونه کارها ساده</a:t>
              </a:r>
              <a:endParaRPr lang="en-US" altLang="ko-KR" dirty="0">
                <a:solidFill>
                  <a:schemeClr val="accent3"/>
                </a:solidFill>
                <a:cs typeface="B Nazanin" panose="00000700000000000000" pitchFamily="2" charset="-78"/>
              </a:endParaRPr>
            </a:p>
          </p:txBody>
        </p:sp>
        <p:sp>
          <p:nvSpPr>
            <p:cNvPr id="22" name="TextBox 21">
              <a:extLst>
                <a:ext uri="{FF2B5EF4-FFF2-40B4-BE49-F238E27FC236}">
                  <a16:creationId xmlns:a16="http://schemas.microsoft.com/office/drawing/2014/main" id="{BCF005FF-E57D-43DF-8E69-A6CCD79AC45E}"/>
                </a:ext>
              </a:extLst>
            </p:cNvPr>
            <p:cNvSpPr txBox="1"/>
            <p:nvPr/>
          </p:nvSpPr>
          <p:spPr>
            <a:xfrm>
              <a:off x="7635449" y="2168266"/>
              <a:ext cx="3732743" cy="327782"/>
            </a:xfrm>
            <a:prstGeom prst="rect">
              <a:avLst/>
            </a:prstGeom>
            <a:noFill/>
          </p:spPr>
          <p:txBody>
            <a:bodyPr wrap="square" rtlCol="0">
              <a:spAutoFit/>
            </a:bodyPr>
            <a:lstStyle/>
            <a:p>
              <a:pPr algn="r" rtl="1">
                <a:lnSpc>
                  <a:spcPct val="80000"/>
                </a:lnSpc>
              </a:pPr>
              <a:r>
                <a:rPr lang="fa-IR" altLang="ko-KR" dirty="0">
                  <a:solidFill>
                    <a:schemeClr val="accent2"/>
                  </a:solidFill>
                  <a:cs typeface="B Nazanin" panose="00000700000000000000" pitchFamily="2" charset="-78"/>
                </a:rPr>
                <a:t>نمونه کارها ساده</a:t>
              </a:r>
              <a:endParaRPr lang="en-US" altLang="ko-KR" dirty="0">
                <a:solidFill>
                  <a:schemeClr val="accent2"/>
                </a:solidFill>
                <a:cs typeface="B Nazanin" panose="00000700000000000000" pitchFamily="2" charset="-78"/>
              </a:endParaRPr>
            </a:p>
          </p:txBody>
        </p:sp>
        <p:sp>
          <p:nvSpPr>
            <p:cNvPr id="23" name="TextBox 22">
              <a:extLst>
                <a:ext uri="{FF2B5EF4-FFF2-40B4-BE49-F238E27FC236}">
                  <a16:creationId xmlns:a16="http://schemas.microsoft.com/office/drawing/2014/main" id="{EC67BFD4-0006-4926-B973-5F0A58F94B4B}"/>
                </a:ext>
              </a:extLst>
            </p:cNvPr>
            <p:cNvSpPr txBox="1"/>
            <p:nvPr/>
          </p:nvSpPr>
          <p:spPr>
            <a:xfrm>
              <a:off x="8441751" y="1276186"/>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11D02267-442E-40B3-BF63-6CB96E1E8F9F}"/>
                </a:ext>
              </a:extLst>
            </p:cNvPr>
            <p:cNvSpPr txBox="1"/>
            <p:nvPr/>
          </p:nvSpPr>
          <p:spPr>
            <a:xfrm>
              <a:off x="8441751" y="2479303"/>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8BD1BFDC-EE1A-497C-9AB4-EACB50CDE2F8}"/>
                </a:ext>
              </a:extLst>
            </p:cNvPr>
            <p:cNvSpPr txBox="1"/>
            <p:nvPr/>
          </p:nvSpPr>
          <p:spPr>
            <a:xfrm>
              <a:off x="8441751" y="3682419"/>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50B46216-00C4-431A-BBCC-682312F256CB}"/>
                </a:ext>
              </a:extLst>
            </p:cNvPr>
            <p:cNvSpPr txBox="1"/>
            <p:nvPr/>
          </p:nvSpPr>
          <p:spPr>
            <a:xfrm>
              <a:off x="7635449" y="4579992"/>
              <a:ext cx="3732743" cy="327782"/>
            </a:xfrm>
            <a:prstGeom prst="rect">
              <a:avLst/>
            </a:prstGeom>
            <a:noFill/>
          </p:spPr>
          <p:txBody>
            <a:bodyPr wrap="square" rtlCol="0">
              <a:spAutoFit/>
            </a:bodyPr>
            <a:lstStyle/>
            <a:p>
              <a:pPr algn="r" rtl="1">
                <a:lnSpc>
                  <a:spcPct val="80000"/>
                </a:lnSpc>
              </a:pPr>
              <a:r>
                <a:rPr lang="fa-IR" altLang="ko-KR" dirty="0">
                  <a:solidFill>
                    <a:schemeClr val="accent4"/>
                  </a:solidFill>
                  <a:cs typeface="B Nazanin" panose="00000700000000000000" pitchFamily="2" charset="-78"/>
                </a:rPr>
                <a:t>ارائه نمونه کارها ساده</a:t>
              </a:r>
              <a:endParaRPr lang="en-US" altLang="ko-KR" dirty="0">
                <a:solidFill>
                  <a:schemeClr val="accent4"/>
                </a:solidFill>
                <a:cs typeface="B Nazanin" panose="00000700000000000000" pitchFamily="2" charset="-78"/>
              </a:endParaRPr>
            </a:p>
          </p:txBody>
        </p:sp>
        <p:sp>
          <p:nvSpPr>
            <p:cNvPr id="30" name="TextBox 29">
              <a:extLst>
                <a:ext uri="{FF2B5EF4-FFF2-40B4-BE49-F238E27FC236}">
                  <a16:creationId xmlns:a16="http://schemas.microsoft.com/office/drawing/2014/main" id="{FB564F89-0EEC-4AB9-BAE6-78864AFD54B2}"/>
                </a:ext>
              </a:extLst>
            </p:cNvPr>
            <p:cNvSpPr txBox="1"/>
            <p:nvPr/>
          </p:nvSpPr>
          <p:spPr>
            <a:xfrm>
              <a:off x="8441751" y="4893924"/>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2530581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ight Arrow 7">
            <a:extLst>
              <a:ext uri="{FF2B5EF4-FFF2-40B4-BE49-F238E27FC236}">
                <a16:creationId xmlns:a16="http://schemas.microsoft.com/office/drawing/2014/main" id="{2AD4FD33-4655-457F-AA38-3C0334158481}"/>
              </a:ext>
            </a:extLst>
          </p:cNvPr>
          <p:cNvSpPr/>
          <p:nvPr/>
        </p:nvSpPr>
        <p:spPr>
          <a:xfrm>
            <a:off x="990100" y="1475210"/>
            <a:ext cx="2476193" cy="1851704"/>
          </a:xfrm>
          <a:prstGeom prst="rightArrow">
            <a:avLst/>
          </a:prstGeom>
          <a:solidFill>
            <a:schemeClr val="accent5"/>
          </a:solidFill>
          <a:ln>
            <a:noFill/>
          </a:ln>
          <a:scene3d>
            <a:camera prst="isometricTopUp"/>
            <a:lightRig rig="balanced" dir="t"/>
          </a:scene3d>
          <a:sp3d extrusionH="457200" prstMaterial="matte">
            <a:extrusionClr>
              <a:schemeClr val="accent5"/>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ight Arrow 3">
            <a:extLst>
              <a:ext uri="{FF2B5EF4-FFF2-40B4-BE49-F238E27FC236}">
                <a16:creationId xmlns:a16="http://schemas.microsoft.com/office/drawing/2014/main" id="{3468B95E-DC54-4047-A958-B451A97B65DF}"/>
              </a:ext>
            </a:extLst>
          </p:cNvPr>
          <p:cNvSpPr/>
          <p:nvPr/>
        </p:nvSpPr>
        <p:spPr>
          <a:xfrm>
            <a:off x="8953602" y="4011821"/>
            <a:ext cx="2476193" cy="1851704"/>
          </a:xfrm>
          <a:prstGeom prst="rightArrow">
            <a:avLst/>
          </a:prstGeom>
          <a:solidFill>
            <a:schemeClr val="accent1"/>
          </a:solidFill>
          <a:ln>
            <a:noFill/>
          </a:ln>
          <a:scene3d>
            <a:camera prst="isometricTopUp"/>
            <a:lightRig rig="balanced" dir="t"/>
          </a:scene3d>
          <a:sp3d extrusionH="457200" prstMaterial="matte">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4" name="Right Arrow 4">
            <a:extLst>
              <a:ext uri="{FF2B5EF4-FFF2-40B4-BE49-F238E27FC236}">
                <a16:creationId xmlns:a16="http://schemas.microsoft.com/office/drawing/2014/main" id="{D18F1E46-72D2-42A0-BDD6-CB6FE25E115F}"/>
              </a:ext>
            </a:extLst>
          </p:cNvPr>
          <p:cNvSpPr/>
          <p:nvPr/>
        </p:nvSpPr>
        <p:spPr>
          <a:xfrm>
            <a:off x="6962726" y="3377669"/>
            <a:ext cx="2476193" cy="1851704"/>
          </a:xfrm>
          <a:prstGeom prst="rightArrow">
            <a:avLst/>
          </a:prstGeom>
          <a:solidFill>
            <a:schemeClr val="accent2"/>
          </a:solidFill>
          <a:ln>
            <a:noFill/>
          </a:ln>
          <a:scene3d>
            <a:camera prst="isometricTopUp"/>
            <a:lightRig rig="balanced" dir="t"/>
          </a:scene3d>
          <a:sp3d extrusionH="457200" prstMaterial="matte">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5" name="Right Arrow 5">
            <a:extLst>
              <a:ext uri="{FF2B5EF4-FFF2-40B4-BE49-F238E27FC236}">
                <a16:creationId xmlns:a16="http://schemas.microsoft.com/office/drawing/2014/main" id="{49D49322-BDCF-40D6-B7F5-3ED4B752DCB3}"/>
              </a:ext>
            </a:extLst>
          </p:cNvPr>
          <p:cNvSpPr/>
          <p:nvPr/>
        </p:nvSpPr>
        <p:spPr>
          <a:xfrm>
            <a:off x="4971850" y="2743516"/>
            <a:ext cx="2476193" cy="1851704"/>
          </a:xfrm>
          <a:prstGeom prst="rightArrow">
            <a:avLst/>
          </a:prstGeom>
          <a:solidFill>
            <a:schemeClr val="accent3"/>
          </a:solidFill>
          <a:ln>
            <a:noFill/>
          </a:ln>
          <a:scene3d>
            <a:camera prst="isometricTopUp"/>
            <a:lightRig rig="balanced" dir="t"/>
          </a:scene3d>
          <a:sp3d extrusionH="457200" prstMaterial="matte">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6" name="Right Arrow 6">
            <a:extLst>
              <a:ext uri="{FF2B5EF4-FFF2-40B4-BE49-F238E27FC236}">
                <a16:creationId xmlns:a16="http://schemas.microsoft.com/office/drawing/2014/main" id="{59C0C63E-F70E-4847-ADD2-34F44CE09630}"/>
              </a:ext>
            </a:extLst>
          </p:cNvPr>
          <p:cNvSpPr/>
          <p:nvPr/>
        </p:nvSpPr>
        <p:spPr>
          <a:xfrm>
            <a:off x="2980975" y="2109363"/>
            <a:ext cx="2476193" cy="1851704"/>
          </a:xfrm>
          <a:prstGeom prst="rightArrow">
            <a:avLst/>
          </a:prstGeom>
          <a:solidFill>
            <a:schemeClr val="accent4"/>
          </a:solidFill>
          <a:ln>
            <a:noFill/>
          </a:ln>
          <a:scene3d>
            <a:camera prst="isometricTopUp"/>
            <a:lightRig rig="balanced" dir="t"/>
          </a:scene3d>
          <a:sp3d extrusionH="457200" prstMaterial="matte">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7" name="TextBox 6">
            <a:extLst>
              <a:ext uri="{FF2B5EF4-FFF2-40B4-BE49-F238E27FC236}">
                <a16:creationId xmlns:a16="http://schemas.microsoft.com/office/drawing/2014/main" id="{7E045F3C-D4B3-4125-8156-2E77CAA86AB9}"/>
              </a:ext>
            </a:extLst>
          </p:cNvPr>
          <p:cNvSpPr txBox="1"/>
          <p:nvPr/>
        </p:nvSpPr>
        <p:spPr>
          <a:xfrm rot="19690747">
            <a:off x="9311865" y="4787369"/>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A</a:t>
            </a:r>
            <a:endParaRPr lang="ko-KR" altLang="en-US" sz="20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F1025167-6AE6-43F3-8D5E-81F2C8FD44BE}"/>
              </a:ext>
            </a:extLst>
          </p:cNvPr>
          <p:cNvSpPr txBox="1"/>
          <p:nvPr/>
        </p:nvSpPr>
        <p:spPr>
          <a:xfrm rot="19690747">
            <a:off x="7327497" y="4158899"/>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B</a:t>
            </a:r>
            <a:endParaRPr lang="ko-KR" altLang="en-US" sz="20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23F03C57-F85C-41B8-8F6D-D09BACDAC6FB}"/>
              </a:ext>
            </a:extLst>
          </p:cNvPr>
          <p:cNvSpPr txBox="1"/>
          <p:nvPr/>
        </p:nvSpPr>
        <p:spPr>
          <a:xfrm rot="19690747">
            <a:off x="5343129" y="3530430"/>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C</a:t>
            </a:r>
            <a:endParaRPr lang="ko-KR" altLang="en-US" sz="20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C9879C14-74FB-41F5-8B2C-A1B677C2A195}"/>
              </a:ext>
            </a:extLst>
          </p:cNvPr>
          <p:cNvSpPr txBox="1"/>
          <p:nvPr/>
        </p:nvSpPr>
        <p:spPr>
          <a:xfrm rot="19690747">
            <a:off x="3358762" y="2901961"/>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D</a:t>
            </a:r>
            <a:endParaRPr lang="ko-KR" altLang="en-US" sz="20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62ADE9EE-E183-4ED5-83D4-911D2FEC10F5}"/>
              </a:ext>
            </a:extLst>
          </p:cNvPr>
          <p:cNvSpPr txBox="1"/>
          <p:nvPr/>
        </p:nvSpPr>
        <p:spPr>
          <a:xfrm rot="19690747">
            <a:off x="1374395" y="2273492"/>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E</a:t>
            </a:r>
            <a:endParaRPr lang="ko-KR" altLang="en-US" sz="2000" b="1"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382B1721-E42B-4899-BC99-D80AD9C2939E}"/>
              </a:ext>
            </a:extLst>
          </p:cNvPr>
          <p:cNvGrpSpPr/>
          <p:nvPr/>
        </p:nvGrpSpPr>
        <p:grpSpPr>
          <a:xfrm>
            <a:off x="5157028" y="4970880"/>
            <a:ext cx="1884434" cy="1107996"/>
            <a:chOff x="2551706" y="4283314"/>
            <a:chExt cx="1403938" cy="1107996"/>
          </a:xfrm>
        </p:grpSpPr>
        <p:sp>
          <p:nvSpPr>
            <p:cNvPr id="13" name="TextBox 12">
              <a:extLst>
                <a:ext uri="{FF2B5EF4-FFF2-40B4-BE49-F238E27FC236}">
                  <a16:creationId xmlns:a16="http://schemas.microsoft.com/office/drawing/2014/main" id="{F05B8797-7133-446E-B1E0-DF6E58D02927}"/>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8B7E5DED-148E-4AF9-ABE4-380CF9FAAC8B}"/>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0BF868CF-C5E3-448A-B9CA-6BE5FB1FBDEE}"/>
              </a:ext>
            </a:extLst>
          </p:cNvPr>
          <p:cNvGrpSpPr/>
          <p:nvPr/>
        </p:nvGrpSpPr>
        <p:grpSpPr>
          <a:xfrm>
            <a:off x="7270896" y="2428318"/>
            <a:ext cx="1884434" cy="1107996"/>
            <a:chOff x="2551706" y="4283314"/>
            <a:chExt cx="1403938" cy="1107996"/>
          </a:xfrm>
        </p:grpSpPr>
        <p:sp>
          <p:nvSpPr>
            <p:cNvPr id="16" name="TextBox 15">
              <a:extLst>
                <a:ext uri="{FF2B5EF4-FFF2-40B4-BE49-F238E27FC236}">
                  <a16:creationId xmlns:a16="http://schemas.microsoft.com/office/drawing/2014/main" id="{031AF0FB-DA28-4113-AB4D-95A213D1476C}"/>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87F5CA20-04B7-4B60-AD05-5C31A34F168F}"/>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87A10740-BF83-4E45-A594-02C12DAA8A4F}"/>
              </a:ext>
            </a:extLst>
          </p:cNvPr>
          <p:cNvGrpSpPr/>
          <p:nvPr/>
        </p:nvGrpSpPr>
        <p:grpSpPr>
          <a:xfrm>
            <a:off x="9384764" y="3124018"/>
            <a:ext cx="1884434" cy="1107996"/>
            <a:chOff x="2551706" y="4283314"/>
            <a:chExt cx="1403938" cy="1107996"/>
          </a:xfrm>
        </p:grpSpPr>
        <p:sp>
          <p:nvSpPr>
            <p:cNvPr id="19" name="TextBox 18">
              <a:extLst>
                <a:ext uri="{FF2B5EF4-FFF2-40B4-BE49-F238E27FC236}">
                  <a16:creationId xmlns:a16="http://schemas.microsoft.com/office/drawing/2014/main" id="{FEE945FA-F6E8-430B-8D14-7CA13FD3E7E9}"/>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74B01EEE-08D7-49B7-9051-BD4422526888}"/>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7397B7A0-1F05-4CFF-9AB6-440060EAC45D}"/>
              </a:ext>
            </a:extLst>
          </p:cNvPr>
          <p:cNvGrpSpPr/>
          <p:nvPr/>
        </p:nvGrpSpPr>
        <p:grpSpPr>
          <a:xfrm>
            <a:off x="929292" y="3669752"/>
            <a:ext cx="1884434" cy="1107996"/>
            <a:chOff x="2551706" y="4283314"/>
            <a:chExt cx="1403938" cy="1107996"/>
          </a:xfrm>
        </p:grpSpPr>
        <p:sp>
          <p:nvSpPr>
            <p:cNvPr id="22" name="TextBox 21">
              <a:extLst>
                <a:ext uri="{FF2B5EF4-FFF2-40B4-BE49-F238E27FC236}">
                  <a16:creationId xmlns:a16="http://schemas.microsoft.com/office/drawing/2014/main" id="{3B211819-315B-48C4-8F28-C2230608E06E}"/>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3113B55D-447A-4773-A620-57A36985CBA8}"/>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C9065A85-27BD-4803-A7AB-428081601A86}"/>
              </a:ext>
            </a:extLst>
          </p:cNvPr>
          <p:cNvGrpSpPr/>
          <p:nvPr/>
        </p:nvGrpSpPr>
        <p:grpSpPr>
          <a:xfrm>
            <a:off x="3043160" y="4320316"/>
            <a:ext cx="1884434" cy="1107996"/>
            <a:chOff x="2551706" y="4283314"/>
            <a:chExt cx="1403938" cy="1107996"/>
          </a:xfrm>
        </p:grpSpPr>
        <p:sp>
          <p:nvSpPr>
            <p:cNvPr id="25" name="TextBox 24">
              <a:extLst>
                <a:ext uri="{FF2B5EF4-FFF2-40B4-BE49-F238E27FC236}">
                  <a16:creationId xmlns:a16="http://schemas.microsoft.com/office/drawing/2014/main" id="{27F06E0F-5AC9-48C7-BC51-8859E34F8976}"/>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37CFDA8A-4EEA-47BA-B0CF-F62F10FFBEAE}"/>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r>
              <a:rPr lang="fa-IR" dirty="0">
                <a:cs typeface="B Nazanin" panose="00000700000000000000" pitchFamily="2" charset="-78"/>
              </a:rPr>
              <a:t>سبک جدول زمانی</a:t>
            </a:r>
            <a:endParaRPr lang="en-US" dirty="0">
              <a:cs typeface="B Nazanin" panose="00000700000000000000" pitchFamily="2" charset="-78"/>
            </a:endParaRPr>
          </a:p>
        </p:txBody>
      </p:sp>
      <p:grpSp>
        <p:nvGrpSpPr>
          <p:cNvPr id="19" name="Group 18">
            <a:extLst>
              <a:ext uri="{FF2B5EF4-FFF2-40B4-BE49-F238E27FC236}">
                <a16:creationId xmlns:a16="http://schemas.microsoft.com/office/drawing/2014/main" id="{E7B0DBA3-4BC2-4B6A-BAC6-27C85FCDA802}"/>
              </a:ext>
            </a:extLst>
          </p:cNvPr>
          <p:cNvGrpSpPr/>
          <p:nvPr/>
        </p:nvGrpSpPr>
        <p:grpSpPr>
          <a:xfrm>
            <a:off x="9340220" y="2976785"/>
            <a:ext cx="1668200" cy="1703440"/>
            <a:chOff x="2543201" y="4388491"/>
            <a:chExt cx="2100145" cy="1333030"/>
          </a:xfrm>
        </p:grpSpPr>
        <p:sp>
          <p:nvSpPr>
            <p:cNvPr id="20" name="TextBox 19">
              <a:extLst>
                <a:ext uri="{FF2B5EF4-FFF2-40B4-BE49-F238E27FC236}">
                  <a16:creationId xmlns:a16="http://schemas.microsoft.com/office/drawing/2014/main" id="{3BF4F7BA-13F6-42FA-AC11-76926E0C02F7}"/>
                </a:ext>
              </a:extLst>
            </p:cNvPr>
            <p:cNvSpPr txBox="1"/>
            <p:nvPr/>
          </p:nvSpPr>
          <p:spPr>
            <a:xfrm>
              <a:off x="2551708" y="4637691"/>
              <a:ext cx="2091637" cy="108383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DB9E84A2-E59A-4035-884B-DFCD4C7DFAEE}"/>
                </a:ext>
              </a:extLst>
            </p:cNvPr>
            <p:cNvSpPr txBox="1"/>
            <p:nvPr/>
          </p:nvSpPr>
          <p:spPr>
            <a:xfrm>
              <a:off x="2543201" y="4388491"/>
              <a:ext cx="2100145" cy="216766"/>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5CAB5453-B3FE-4662-9BFF-F722D4F039BD}"/>
              </a:ext>
            </a:extLst>
          </p:cNvPr>
          <p:cNvGrpSpPr/>
          <p:nvPr/>
        </p:nvGrpSpPr>
        <p:grpSpPr>
          <a:xfrm>
            <a:off x="7408775" y="3542790"/>
            <a:ext cx="1668200" cy="1703440"/>
            <a:chOff x="2543201" y="4388491"/>
            <a:chExt cx="2100145" cy="1333030"/>
          </a:xfrm>
        </p:grpSpPr>
        <p:sp>
          <p:nvSpPr>
            <p:cNvPr id="23" name="TextBox 22">
              <a:extLst>
                <a:ext uri="{FF2B5EF4-FFF2-40B4-BE49-F238E27FC236}">
                  <a16:creationId xmlns:a16="http://schemas.microsoft.com/office/drawing/2014/main" id="{5BC8271A-D2AB-4FC9-B867-1B2C2DF90AB7}"/>
                </a:ext>
              </a:extLst>
            </p:cNvPr>
            <p:cNvSpPr txBox="1"/>
            <p:nvPr/>
          </p:nvSpPr>
          <p:spPr>
            <a:xfrm>
              <a:off x="2551708" y="4637691"/>
              <a:ext cx="2091637" cy="108383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5B2D98F3-54B0-4080-AE4A-6C503E2B879F}"/>
                </a:ext>
              </a:extLst>
            </p:cNvPr>
            <p:cNvSpPr txBox="1"/>
            <p:nvPr/>
          </p:nvSpPr>
          <p:spPr>
            <a:xfrm>
              <a:off x="2543201" y="4388491"/>
              <a:ext cx="2100145" cy="216766"/>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EB6BE1FC-B541-4AC2-BF4A-CCC0A29B4DCF}"/>
              </a:ext>
            </a:extLst>
          </p:cNvPr>
          <p:cNvGrpSpPr/>
          <p:nvPr/>
        </p:nvGrpSpPr>
        <p:grpSpPr>
          <a:xfrm>
            <a:off x="5477330" y="4120667"/>
            <a:ext cx="1668200" cy="1703440"/>
            <a:chOff x="2543201" y="4388491"/>
            <a:chExt cx="2100145" cy="1333030"/>
          </a:xfrm>
        </p:grpSpPr>
        <p:sp>
          <p:nvSpPr>
            <p:cNvPr id="26" name="TextBox 25">
              <a:extLst>
                <a:ext uri="{FF2B5EF4-FFF2-40B4-BE49-F238E27FC236}">
                  <a16:creationId xmlns:a16="http://schemas.microsoft.com/office/drawing/2014/main" id="{8C3371D5-322B-4114-B35B-C5FFD6CB95CA}"/>
                </a:ext>
              </a:extLst>
            </p:cNvPr>
            <p:cNvSpPr txBox="1"/>
            <p:nvPr/>
          </p:nvSpPr>
          <p:spPr>
            <a:xfrm>
              <a:off x="2551708" y="4637691"/>
              <a:ext cx="2091637" cy="108383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0C36F95-DC52-421D-9FEC-ACCAE32818A0}"/>
                </a:ext>
              </a:extLst>
            </p:cNvPr>
            <p:cNvSpPr txBox="1"/>
            <p:nvPr/>
          </p:nvSpPr>
          <p:spPr>
            <a:xfrm>
              <a:off x="2543201" y="4388491"/>
              <a:ext cx="2100145" cy="216766"/>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8" name="Group 27">
            <a:extLst>
              <a:ext uri="{FF2B5EF4-FFF2-40B4-BE49-F238E27FC236}">
                <a16:creationId xmlns:a16="http://schemas.microsoft.com/office/drawing/2014/main" id="{BB6A9863-A70C-4542-BF09-FB74A173CEAD}"/>
              </a:ext>
            </a:extLst>
          </p:cNvPr>
          <p:cNvGrpSpPr/>
          <p:nvPr/>
        </p:nvGrpSpPr>
        <p:grpSpPr>
          <a:xfrm>
            <a:off x="2937746" y="2051124"/>
            <a:ext cx="1668200" cy="1703440"/>
            <a:chOff x="2543201" y="4388491"/>
            <a:chExt cx="2100145" cy="1333030"/>
          </a:xfrm>
        </p:grpSpPr>
        <p:sp>
          <p:nvSpPr>
            <p:cNvPr id="29" name="TextBox 28">
              <a:extLst>
                <a:ext uri="{FF2B5EF4-FFF2-40B4-BE49-F238E27FC236}">
                  <a16:creationId xmlns:a16="http://schemas.microsoft.com/office/drawing/2014/main" id="{3A1ED1BA-586D-44FB-A434-098562C7881D}"/>
                </a:ext>
              </a:extLst>
            </p:cNvPr>
            <p:cNvSpPr txBox="1"/>
            <p:nvPr/>
          </p:nvSpPr>
          <p:spPr>
            <a:xfrm>
              <a:off x="2551708" y="4637691"/>
              <a:ext cx="2091637" cy="10838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0BADF848-CF6F-4F89-A204-366868E94671}"/>
                </a:ext>
              </a:extLst>
            </p:cNvPr>
            <p:cNvSpPr txBox="1"/>
            <p:nvPr/>
          </p:nvSpPr>
          <p:spPr>
            <a:xfrm>
              <a:off x="2543201" y="4388491"/>
              <a:ext cx="2100145" cy="216766"/>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31" name="Group 30">
            <a:extLst>
              <a:ext uri="{FF2B5EF4-FFF2-40B4-BE49-F238E27FC236}">
                <a16:creationId xmlns:a16="http://schemas.microsoft.com/office/drawing/2014/main" id="{74292BD9-3CCF-4A09-8AE5-D2FB9F1A3D7B}"/>
              </a:ext>
            </a:extLst>
          </p:cNvPr>
          <p:cNvGrpSpPr/>
          <p:nvPr/>
        </p:nvGrpSpPr>
        <p:grpSpPr>
          <a:xfrm>
            <a:off x="1010319" y="2640330"/>
            <a:ext cx="1668200" cy="1703440"/>
            <a:chOff x="2543201" y="4388491"/>
            <a:chExt cx="2100145" cy="1333030"/>
          </a:xfrm>
        </p:grpSpPr>
        <p:sp>
          <p:nvSpPr>
            <p:cNvPr id="32" name="TextBox 31">
              <a:extLst>
                <a:ext uri="{FF2B5EF4-FFF2-40B4-BE49-F238E27FC236}">
                  <a16:creationId xmlns:a16="http://schemas.microsoft.com/office/drawing/2014/main" id="{EB5672FA-28BE-4778-8FDD-301337B49C67}"/>
                </a:ext>
              </a:extLst>
            </p:cNvPr>
            <p:cNvSpPr txBox="1"/>
            <p:nvPr/>
          </p:nvSpPr>
          <p:spPr>
            <a:xfrm>
              <a:off x="2551708" y="4637691"/>
              <a:ext cx="2091637" cy="10838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BAFC9C75-6907-4AE0-A8AB-13BC27F31EB0}"/>
                </a:ext>
              </a:extLst>
            </p:cNvPr>
            <p:cNvSpPr txBox="1"/>
            <p:nvPr/>
          </p:nvSpPr>
          <p:spPr>
            <a:xfrm>
              <a:off x="2543201" y="4388491"/>
              <a:ext cx="2100145" cy="216766"/>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34" name="Round Same Side Corner Rectangle 19">
            <a:extLst>
              <a:ext uri="{FF2B5EF4-FFF2-40B4-BE49-F238E27FC236}">
                <a16:creationId xmlns:a16="http://schemas.microsoft.com/office/drawing/2014/main" id="{B1755A55-2E9C-4331-A282-1D2B7922F1C9}"/>
              </a:ext>
            </a:extLst>
          </p:cNvPr>
          <p:cNvSpPr/>
          <p:nvPr/>
        </p:nvSpPr>
        <p:spPr>
          <a:xfrm>
            <a:off x="924086" y="4598218"/>
            <a:ext cx="2623688" cy="57162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5" name="Round Same Side Corner Rectangle 20">
            <a:extLst>
              <a:ext uri="{FF2B5EF4-FFF2-40B4-BE49-F238E27FC236}">
                <a16:creationId xmlns:a16="http://schemas.microsoft.com/office/drawing/2014/main" id="{97364C32-8FDE-4694-942D-A9D0E70506E6}"/>
              </a:ext>
            </a:extLst>
          </p:cNvPr>
          <p:cNvSpPr/>
          <p:nvPr/>
        </p:nvSpPr>
        <p:spPr>
          <a:xfrm>
            <a:off x="2851780" y="4032159"/>
            <a:ext cx="2623688" cy="571624"/>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6" name="Round Same Side Corner Rectangle 21">
            <a:extLst>
              <a:ext uri="{FF2B5EF4-FFF2-40B4-BE49-F238E27FC236}">
                <a16:creationId xmlns:a16="http://schemas.microsoft.com/office/drawing/2014/main" id="{6F43D559-7A27-44AE-8A53-C15457C769A8}"/>
              </a:ext>
            </a:extLst>
          </p:cNvPr>
          <p:cNvSpPr/>
          <p:nvPr/>
        </p:nvSpPr>
        <p:spPr>
          <a:xfrm>
            <a:off x="4779474" y="3466099"/>
            <a:ext cx="2623688" cy="571624"/>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7" name="Round Same Side Corner Rectangle 22">
            <a:extLst>
              <a:ext uri="{FF2B5EF4-FFF2-40B4-BE49-F238E27FC236}">
                <a16:creationId xmlns:a16="http://schemas.microsoft.com/office/drawing/2014/main" id="{D91669AF-27C0-48EE-ADAD-55FD990412B2}"/>
              </a:ext>
            </a:extLst>
          </p:cNvPr>
          <p:cNvSpPr/>
          <p:nvPr/>
        </p:nvSpPr>
        <p:spPr>
          <a:xfrm>
            <a:off x="6618963" y="2900040"/>
            <a:ext cx="2623688" cy="571624"/>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38" name="Round Same Side Corner Rectangle 23">
            <a:extLst>
              <a:ext uri="{FF2B5EF4-FFF2-40B4-BE49-F238E27FC236}">
                <a16:creationId xmlns:a16="http://schemas.microsoft.com/office/drawing/2014/main" id="{8EA50F77-2F75-41DB-8EF5-D037CED421C3}"/>
              </a:ext>
            </a:extLst>
          </p:cNvPr>
          <p:cNvSpPr/>
          <p:nvPr/>
        </p:nvSpPr>
        <p:spPr>
          <a:xfrm>
            <a:off x="8634862" y="2333980"/>
            <a:ext cx="2623688" cy="571624"/>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9" name="직사각형 113">
            <a:extLst>
              <a:ext uri="{FF2B5EF4-FFF2-40B4-BE49-F238E27FC236}">
                <a16:creationId xmlns:a16="http://schemas.microsoft.com/office/drawing/2014/main" id="{3C839512-7806-45E3-9627-173AF140D958}"/>
              </a:ext>
            </a:extLst>
          </p:cNvPr>
          <p:cNvSpPr>
            <a:spLocks noChangeArrowheads="1"/>
          </p:cNvSpPr>
          <p:nvPr/>
        </p:nvSpPr>
        <p:spPr bwMode="auto">
          <a:xfrm>
            <a:off x="3796042" y="4626424"/>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2"/>
                </a:solidFill>
                <a:cs typeface="B Nazanin" panose="00000700000000000000" pitchFamily="2" charset="-78"/>
              </a:rPr>
              <a:t>2017</a:t>
            </a:r>
            <a:endParaRPr lang="ko-KR" altLang="en-US" dirty="0">
              <a:solidFill>
                <a:schemeClr val="accent2"/>
              </a:solidFill>
              <a:cs typeface="B Nazanin" panose="00000700000000000000" pitchFamily="2" charset="-78"/>
            </a:endParaRPr>
          </a:p>
        </p:txBody>
      </p:sp>
      <p:sp>
        <p:nvSpPr>
          <p:cNvPr id="40" name="직사각형 113">
            <a:extLst>
              <a:ext uri="{FF2B5EF4-FFF2-40B4-BE49-F238E27FC236}">
                <a16:creationId xmlns:a16="http://schemas.microsoft.com/office/drawing/2014/main" id="{8FCA6AA5-281A-471B-8700-7ECC12567947}"/>
              </a:ext>
            </a:extLst>
          </p:cNvPr>
          <p:cNvSpPr>
            <a:spLocks noChangeArrowheads="1"/>
          </p:cNvSpPr>
          <p:nvPr/>
        </p:nvSpPr>
        <p:spPr bwMode="auto">
          <a:xfrm>
            <a:off x="5723736" y="3073256"/>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3"/>
                </a:solidFill>
                <a:cs typeface="B Nazanin" panose="00000700000000000000" pitchFamily="2" charset="-78"/>
              </a:rPr>
              <a:t>2018</a:t>
            </a:r>
            <a:endParaRPr lang="ko-KR" altLang="en-US" dirty="0">
              <a:solidFill>
                <a:schemeClr val="accent3"/>
              </a:solidFill>
              <a:cs typeface="B Nazanin" panose="00000700000000000000" pitchFamily="2" charset="-78"/>
            </a:endParaRPr>
          </a:p>
        </p:txBody>
      </p:sp>
      <p:sp>
        <p:nvSpPr>
          <p:cNvPr id="41" name="직사각형 113">
            <a:extLst>
              <a:ext uri="{FF2B5EF4-FFF2-40B4-BE49-F238E27FC236}">
                <a16:creationId xmlns:a16="http://schemas.microsoft.com/office/drawing/2014/main" id="{066F4695-7479-4D56-B77F-750AB301DACE}"/>
              </a:ext>
            </a:extLst>
          </p:cNvPr>
          <p:cNvSpPr>
            <a:spLocks noChangeArrowheads="1"/>
          </p:cNvSpPr>
          <p:nvPr/>
        </p:nvSpPr>
        <p:spPr bwMode="auto">
          <a:xfrm>
            <a:off x="7651430" y="2494558"/>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4"/>
                </a:solidFill>
                <a:cs typeface="B Nazanin" panose="00000700000000000000" pitchFamily="2" charset="-78"/>
              </a:rPr>
              <a:t>2019</a:t>
            </a:r>
            <a:endParaRPr lang="ko-KR" altLang="en-US" dirty="0">
              <a:solidFill>
                <a:schemeClr val="accent4"/>
              </a:solidFill>
              <a:cs typeface="B Nazanin" panose="00000700000000000000" pitchFamily="2" charset="-78"/>
            </a:endParaRPr>
          </a:p>
        </p:txBody>
      </p:sp>
      <p:sp>
        <p:nvSpPr>
          <p:cNvPr id="42" name="직사각형 113">
            <a:extLst>
              <a:ext uri="{FF2B5EF4-FFF2-40B4-BE49-F238E27FC236}">
                <a16:creationId xmlns:a16="http://schemas.microsoft.com/office/drawing/2014/main" id="{0C5DBF0D-B9F4-409F-AF52-F47C01EF2C09}"/>
              </a:ext>
            </a:extLst>
          </p:cNvPr>
          <p:cNvSpPr>
            <a:spLocks noChangeArrowheads="1"/>
          </p:cNvSpPr>
          <p:nvPr/>
        </p:nvSpPr>
        <p:spPr bwMode="auto">
          <a:xfrm>
            <a:off x="9579124" y="1925592"/>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5"/>
                </a:solidFill>
                <a:cs typeface="B Nazanin" panose="00000700000000000000" pitchFamily="2" charset="-78"/>
              </a:rPr>
              <a:t>2020</a:t>
            </a:r>
            <a:endParaRPr lang="ko-KR" altLang="en-US" dirty="0">
              <a:solidFill>
                <a:schemeClr val="accent5"/>
              </a:solidFill>
              <a:cs typeface="B Nazanin" panose="00000700000000000000" pitchFamily="2" charset="-78"/>
            </a:endParaRPr>
          </a:p>
        </p:txBody>
      </p:sp>
      <p:sp>
        <p:nvSpPr>
          <p:cNvPr id="43" name="직사각형 113">
            <a:extLst>
              <a:ext uri="{FF2B5EF4-FFF2-40B4-BE49-F238E27FC236}">
                <a16:creationId xmlns:a16="http://schemas.microsoft.com/office/drawing/2014/main" id="{D5C0453A-7B66-40FB-AED7-12B7AC4F994F}"/>
              </a:ext>
            </a:extLst>
          </p:cNvPr>
          <p:cNvSpPr>
            <a:spLocks noChangeArrowheads="1"/>
          </p:cNvSpPr>
          <p:nvPr/>
        </p:nvSpPr>
        <p:spPr bwMode="auto">
          <a:xfrm>
            <a:off x="1868348" y="5199316"/>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1"/>
                </a:solidFill>
                <a:cs typeface="B Nazanin" panose="00000700000000000000" pitchFamily="2" charset="-78"/>
              </a:rPr>
              <a:t>2016</a:t>
            </a:r>
            <a:endParaRPr lang="ko-KR" altLang="en-US"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D10CAFC8-BB98-44A2-9ABE-1A9175C33CE8}"/>
              </a:ext>
            </a:extLst>
          </p:cNvPr>
          <p:cNvSpPr/>
          <p:nvPr/>
        </p:nvSpPr>
        <p:spPr>
          <a:xfrm>
            <a:off x="4844356" y="1737304"/>
            <a:ext cx="2520000" cy="432000"/>
          </a:xfrm>
          <a:prstGeom prst="rect">
            <a:avLst/>
          </a:prstGeom>
          <a:solidFill>
            <a:schemeClr val="accent4"/>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4" name="Rectangle 3">
            <a:extLst>
              <a:ext uri="{FF2B5EF4-FFF2-40B4-BE49-F238E27FC236}">
                <a16:creationId xmlns:a16="http://schemas.microsoft.com/office/drawing/2014/main" id="{F197EAFC-2A01-4DE3-8133-B8E6ECC0DC5F}"/>
              </a:ext>
            </a:extLst>
          </p:cNvPr>
          <p:cNvSpPr/>
          <p:nvPr/>
        </p:nvSpPr>
        <p:spPr>
          <a:xfrm>
            <a:off x="4844356" y="2654174"/>
            <a:ext cx="2520000" cy="432000"/>
          </a:xfrm>
          <a:prstGeom prst="rect">
            <a:avLst/>
          </a:prstGeom>
          <a:solidFill>
            <a:schemeClr val="accent2"/>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5" name="Rectangle 4">
            <a:extLst>
              <a:ext uri="{FF2B5EF4-FFF2-40B4-BE49-F238E27FC236}">
                <a16:creationId xmlns:a16="http://schemas.microsoft.com/office/drawing/2014/main" id="{C0785428-BBBF-4EDE-B176-0C9032D240BC}"/>
              </a:ext>
            </a:extLst>
          </p:cNvPr>
          <p:cNvSpPr/>
          <p:nvPr/>
        </p:nvSpPr>
        <p:spPr>
          <a:xfrm>
            <a:off x="8776462" y="2654174"/>
            <a:ext cx="2520000" cy="432000"/>
          </a:xfrm>
          <a:prstGeom prst="rect">
            <a:avLst/>
          </a:prstGeom>
          <a:solidFill>
            <a:schemeClr val="accent3"/>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6" name="Rectangle 5">
            <a:extLst>
              <a:ext uri="{FF2B5EF4-FFF2-40B4-BE49-F238E27FC236}">
                <a16:creationId xmlns:a16="http://schemas.microsoft.com/office/drawing/2014/main" id="{299FCF81-9C89-4E0D-A880-1FEBF9D20587}"/>
              </a:ext>
            </a:extLst>
          </p:cNvPr>
          <p:cNvSpPr/>
          <p:nvPr/>
        </p:nvSpPr>
        <p:spPr>
          <a:xfrm>
            <a:off x="913079" y="2654174"/>
            <a:ext cx="2520000" cy="432000"/>
          </a:xfrm>
          <a:prstGeom prst="rect">
            <a:avLst/>
          </a:prstGeom>
          <a:solidFill>
            <a:schemeClr val="accent1"/>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7" name="Rectangle 6">
            <a:extLst>
              <a:ext uri="{FF2B5EF4-FFF2-40B4-BE49-F238E27FC236}">
                <a16:creationId xmlns:a16="http://schemas.microsoft.com/office/drawing/2014/main" id="{B448F738-8C1B-4F9A-986B-5DEF9F89B2D5}"/>
              </a:ext>
            </a:extLst>
          </p:cNvPr>
          <p:cNvSpPr/>
          <p:nvPr/>
        </p:nvSpPr>
        <p:spPr>
          <a:xfrm>
            <a:off x="4844356" y="3766661"/>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8" name="Rectangle 7">
            <a:extLst>
              <a:ext uri="{FF2B5EF4-FFF2-40B4-BE49-F238E27FC236}">
                <a16:creationId xmlns:a16="http://schemas.microsoft.com/office/drawing/2014/main" id="{B7F22FBE-830F-4DC2-81B5-475E3A542FB6}"/>
              </a:ext>
            </a:extLst>
          </p:cNvPr>
          <p:cNvSpPr/>
          <p:nvPr/>
        </p:nvSpPr>
        <p:spPr>
          <a:xfrm>
            <a:off x="8768568" y="3766661"/>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9" name="Rectangle 8">
            <a:extLst>
              <a:ext uri="{FF2B5EF4-FFF2-40B4-BE49-F238E27FC236}">
                <a16:creationId xmlns:a16="http://schemas.microsoft.com/office/drawing/2014/main" id="{EF0B6D66-F540-432C-AE03-D800F40C8A46}"/>
              </a:ext>
            </a:extLst>
          </p:cNvPr>
          <p:cNvSpPr/>
          <p:nvPr/>
        </p:nvSpPr>
        <p:spPr>
          <a:xfrm>
            <a:off x="905185" y="3766661"/>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0" name="Rectangle 9">
            <a:extLst>
              <a:ext uri="{FF2B5EF4-FFF2-40B4-BE49-F238E27FC236}">
                <a16:creationId xmlns:a16="http://schemas.microsoft.com/office/drawing/2014/main" id="{D6E41AC8-1FEF-4B7F-93A0-F0584CFFA3A3}"/>
              </a:ext>
            </a:extLst>
          </p:cNvPr>
          <p:cNvSpPr/>
          <p:nvPr/>
        </p:nvSpPr>
        <p:spPr>
          <a:xfrm>
            <a:off x="4844356" y="4374475"/>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1" name="Rectangle 10">
            <a:extLst>
              <a:ext uri="{FF2B5EF4-FFF2-40B4-BE49-F238E27FC236}">
                <a16:creationId xmlns:a16="http://schemas.microsoft.com/office/drawing/2014/main" id="{3395919D-4EC0-47F7-AB28-560EAF4983B5}"/>
              </a:ext>
            </a:extLst>
          </p:cNvPr>
          <p:cNvSpPr/>
          <p:nvPr/>
        </p:nvSpPr>
        <p:spPr>
          <a:xfrm>
            <a:off x="8767584" y="4374475"/>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2" name="Rectangle 11">
            <a:extLst>
              <a:ext uri="{FF2B5EF4-FFF2-40B4-BE49-F238E27FC236}">
                <a16:creationId xmlns:a16="http://schemas.microsoft.com/office/drawing/2014/main" id="{BA38C2E3-25B1-40CA-BDC6-435738429B10}"/>
              </a:ext>
            </a:extLst>
          </p:cNvPr>
          <p:cNvSpPr/>
          <p:nvPr/>
        </p:nvSpPr>
        <p:spPr>
          <a:xfrm>
            <a:off x="904201" y="4374475"/>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3" name="Rectangle 12">
            <a:extLst>
              <a:ext uri="{FF2B5EF4-FFF2-40B4-BE49-F238E27FC236}">
                <a16:creationId xmlns:a16="http://schemas.microsoft.com/office/drawing/2014/main" id="{DB6700BA-1792-47B6-A830-47D99AA9AFDB}"/>
              </a:ext>
            </a:extLst>
          </p:cNvPr>
          <p:cNvSpPr/>
          <p:nvPr/>
        </p:nvSpPr>
        <p:spPr>
          <a:xfrm>
            <a:off x="4844356" y="4982289"/>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4" name="Rectangle 13">
            <a:extLst>
              <a:ext uri="{FF2B5EF4-FFF2-40B4-BE49-F238E27FC236}">
                <a16:creationId xmlns:a16="http://schemas.microsoft.com/office/drawing/2014/main" id="{3427446C-2DE8-41F8-97F3-7136295AAA59}"/>
              </a:ext>
            </a:extLst>
          </p:cNvPr>
          <p:cNvSpPr/>
          <p:nvPr/>
        </p:nvSpPr>
        <p:spPr>
          <a:xfrm>
            <a:off x="8766600" y="4982289"/>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5" name="Rectangle 14">
            <a:extLst>
              <a:ext uri="{FF2B5EF4-FFF2-40B4-BE49-F238E27FC236}">
                <a16:creationId xmlns:a16="http://schemas.microsoft.com/office/drawing/2014/main" id="{5B1F979F-F85E-40D8-A816-F745704928FF}"/>
              </a:ext>
            </a:extLst>
          </p:cNvPr>
          <p:cNvSpPr/>
          <p:nvPr/>
        </p:nvSpPr>
        <p:spPr>
          <a:xfrm>
            <a:off x="903217" y="4982289"/>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6" name="Rectangle 15">
            <a:extLst>
              <a:ext uri="{FF2B5EF4-FFF2-40B4-BE49-F238E27FC236}">
                <a16:creationId xmlns:a16="http://schemas.microsoft.com/office/drawing/2014/main" id="{6AD6B617-CA6C-4035-AE25-2EDDAB6D11D0}"/>
              </a:ext>
            </a:extLst>
          </p:cNvPr>
          <p:cNvSpPr/>
          <p:nvPr/>
        </p:nvSpPr>
        <p:spPr>
          <a:xfrm>
            <a:off x="4844356" y="5590103"/>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7" name="Rectangle 16">
            <a:extLst>
              <a:ext uri="{FF2B5EF4-FFF2-40B4-BE49-F238E27FC236}">
                <a16:creationId xmlns:a16="http://schemas.microsoft.com/office/drawing/2014/main" id="{347FEB12-4280-47B4-A1A4-0C4D6EFECB2C}"/>
              </a:ext>
            </a:extLst>
          </p:cNvPr>
          <p:cNvSpPr/>
          <p:nvPr/>
        </p:nvSpPr>
        <p:spPr>
          <a:xfrm>
            <a:off x="8765616" y="5590103"/>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8" name="Rectangle 17">
            <a:extLst>
              <a:ext uri="{FF2B5EF4-FFF2-40B4-BE49-F238E27FC236}">
                <a16:creationId xmlns:a16="http://schemas.microsoft.com/office/drawing/2014/main" id="{DE835669-001C-431E-B28B-2D1C3C7666FF}"/>
              </a:ext>
            </a:extLst>
          </p:cNvPr>
          <p:cNvSpPr/>
          <p:nvPr/>
        </p:nvSpPr>
        <p:spPr>
          <a:xfrm>
            <a:off x="902233" y="5590103"/>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cxnSp>
        <p:nvCxnSpPr>
          <p:cNvPr id="19" name="Straight Connector 18">
            <a:extLst>
              <a:ext uri="{FF2B5EF4-FFF2-40B4-BE49-F238E27FC236}">
                <a16:creationId xmlns:a16="http://schemas.microsoft.com/office/drawing/2014/main" id="{C50FDCAC-DBCE-41A2-9959-301D7D20AA9E}"/>
              </a:ext>
            </a:extLst>
          </p:cNvPr>
          <p:cNvCxnSpPr>
            <a:cxnSpLocks/>
            <a:stCxn id="3" idx="2"/>
            <a:endCxn id="4" idx="0"/>
          </p:cNvCxnSpPr>
          <p:nvPr/>
        </p:nvCxnSpPr>
        <p:spPr>
          <a:xfrm>
            <a:off x="6104356" y="2169304"/>
            <a:ext cx="0" cy="48487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6B660F2-704C-415B-B60A-61D2E43DB180}"/>
              </a:ext>
            </a:extLst>
          </p:cNvPr>
          <p:cNvCxnSpPr>
            <a:cxnSpLocks/>
          </p:cNvCxnSpPr>
          <p:nvPr/>
        </p:nvCxnSpPr>
        <p:spPr>
          <a:xfrm>
            <a:off x="2162234" y="3550390"/>
            <a:ext cx="7863383"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1C2E125-49AB-4DC5-B0E2-B584882A7AF3}"/>
              </a:ext>
            </a:extLst>
          </p:cNvPr>
          <p:cNvCxnSpPr>
            <a:cxnSpLocks/>
            <a:endCxn id="8" idx="0"/>
          </p:cNvCxnSpPr>
          <p:nvPr/>
        </p:nvCxnSpPr>
        <p:spPr>
          <a:xfrm>
            <a:off x="10028568" y="3550391"/>
            <a:ext cx="0" cy="216271"/>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9DA2656-F78F-4F84-9D59-D285A3261A7B}"/>
              </a:ext>
            </a:extLst>
          </p:cNvPr>
          <p:cNvCxnSpPr>
            <a:cxnSpLocks/>
            <a:endCxn id="9" idx="0"/>
          </p:cNvCxnSpPr>
          <p:nvPr/>
        </p:nvCxnSpPr>
        <p:spPr>
          <a:xfrm>
            <a:off x="2162233" y="3550391"/>
            <a:ext cx="2952" cy="216271"/>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C21E744-9578-4FFF-8591-EB92D7C750CF}"/>
              </a:ext>
            </a:extLst>
          </p:cNvPr>
          <p:cNvCxnSpPr>
            <a:stCxn id="8" idx="2"/>
            <a:endCxn id="11" idx="0"/>
          </p:cNvCxnSpPr>
          <p:nvPr/>
        </p:nvCxnSpPr>
        <p:spPr>
          <a:xfrm flipH="1">
            <a:off x="10027584" y="4198662"/>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90E9DE8-B511-4913-A73A-EBAFC819CFED}"/>
              </a:ext>
            </a:extLst>
          </p:cNvPr>
          <p:cNvCxnSpPr>
            <a:stCxn id="11" idx="2"/>
            <a:endCxn id="14" idx="0"/>
          </p:cNvCxnSpPr>
          <p:nvPr/>
        </p:nvCxnSpPr>
        <p:spPr>
          <a:xfrm flipH="1">
            <a:off x="10026600" y="4806476"/>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22276F72-3EFC-469B-A768-5661B7BAA763}"/>
              </a:ext>
            </a:extLst>
          </p:cNvPr>
          <p:cNvCxnSpPr>
            <a:stCxn id="14" idx="2"/>
            <a:endCxn id="17" idx="0"/>
          </p:cNvCxnSpPr>
          <p:nvPr/>
        </p:nvCxnSpPr>
        <p:spPr>
          <a:xfrm flipH="1">
            <a:off x="10025616" y="5414290"/>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C14AD31-D5F6-4D4E-9F1D-A785796E5AF3}"/>
              </a:ext>
            </a:extLst>
          </p:cNvPr>
          <p:cNvCxnSpPr>
            <a:stCxn id="7" idx="2"/>
            <a:endCxn id="10" idx="0"/>
          </p:cNvCxnSpPr>
          <p:nvPr/>
        </p:nvCxnSpPr>
        <p:spPr>
          <a:xfrm>
            <a:off x="6104356" y="4198662"/>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0D99512-02BB-4730-8D11-53BE41B61DD8}"/>
              </a:ext>
            </a:extLst>
          </p:cNvPr>
          <p:cNvCxnSpPr>
            <a:stCxn id="10" idx="2"/>
            <a:endCxn id="13" idx="0"/>
          </p:cNvCxnSpPr>
          <p:nvPr/>
        </p:nvCxnSpPr>
        <p:spPr>
          <a:xfrm>
            <a:off x="6104356" y="4806476"/>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DDEFD6C-1213-47B4-B020-EB3004D02C4E}"/>
              </a:ext>
            </a:extLst>
          </p:cNvPr>
          <p:cNvCxnSpPr>
            <a:stCxn id="13" idx="2"/>
            <a:endCxn id="16" idx="0"/>
          </p:cNvCxnSpPr>
          <p:nvPr/>
        </p:nvCxnSpPr>
        <p:spPr>
          <a:xfrm>
            <a:off x="6104356" y="5414290"/>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FA73AC4-BA72-4846-A128-6B631B124ABC}"/>
              </a:ext>
            </a:extLst>
          </p:cNvPr>
          <p:cNvCxnSpPr>
            <a:stCxn id="9" idx="2"/>
            <a:endCxn id="12" idx="0"/>
          </p:cNvCxnSpPr>
          <p:nvPr/>
        </p:nvCxnSpPr>
        <p:spPr>
          <a:xfrm flipH="1">
            <a:off x="2164201" y="4198662"/>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A3E9C59-DD10-4802-843F-9931FCA1D484}"/>
              </a:ext>
            </a:extLst>
          </p:cNvPr>
          <p:cNvCxnSpPr>
            <a:stCxn id="12" idx="2"/>
            <a:endCxn id="15" idx="0"/>
          </p:cNvCxnSpPr>
          <p:nvPr/>
        </p:nvCxnSpPr>
        <p:spPr>
          <a:xfrm flipH="1">
            <a:off x="2163217" y="4806476"/>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0C9C1228-2DD7-45BE-8A18-5ED99691466B}"/>
              </a:ext>
            </a:extLst>
          </p:cNvPr>
          <p:cNvCxnSpPr>
            <a:stCxn id="15" idx="2"/>
            <a:endCxn id="18" idx="0"/>
          </p:cNvCxnSpPr>
          <p:nvPr/>
        </p:nvCxnSpPr>
        <p:spPr>
          <a:xfrm flipH="1">
            <a:off x="2162233" y="5414290"/>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C4E337F7-FAED-4F8E-A2EA-88FCA0205852}"/>
              </a:ext>
            </a:extLst>
          </p:cNvPr>
          <p:cNvCxnSpPr>
            <a:cxnSpLocks/>
            <a:stCxn id="5" idx="1"/>
            <a:endCxn id="4" idx="3"/>
          </p:cNvCxnSpPr>
          <p:nvPr/>
        </p:nvCxnSpPr>
        <p:spPr>
          <a:xfrm flipH="1">
            <a:off x="7364356" y="2870174"/>
            <a:ext cx="1412106"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6D0309B2-4192-4509-9FD7-7B35008E2666}"/>
              </a:ext>
            </a:extLst>
          </p:cNvPr>
          <p:cNvCxnSpPr>
            <a:cxnSpLocks/>
            <a:stCxn id="4" idx="1"/>
            <a:endCxn id="6" idx="3"/>
          </p:cNvCxnSpPr>
          <p:nvPr/>
        </p:nvCxnSpPr>
        <p:spPr>
          <a:xfrm flipH="1">
            <a:off x="3433080" y="2870174"/>
            <a:ext cx="1411277"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20">
            <a:extLst>
              <a:ext uri="{FF2B5EF4-FFF2-40B4-BE49-F238E27FC236}">
                <a16:creationId xmlns:a16="http://schemas.microsoft.com/office/drawing/2014/main" id="{A665766B-014D-4363-A7E0-E9F8F4C4EF08}"/>
              </a:ext>
            </a:extLst>
          </p:cNvPr>
          <p:cNvCxnSpPr>
            <a:cxnSpLocks/>
            <a:stCxn id="4" idx="2"/>
            <a:endCxn id="7" idx="0"/>
          </p:cNvCxnSpPr>
          <p:nvPr/>
        </p:nvCxnSpPr>
        <p:spPr>
          <a:xfrm>
            <a:off x="6104356" y="3086175"/>
            <a:ext cx="0" cy="680487"/>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ight Triangle 4">
            <a:extLst>
              <a:ext uri="{FF2B5EF4-FFF2-40B4-BE49-F238E27FC236}">
                <a16:creationId xmlns:a16="http://schemas.microsoft.com/office/drawing/2014/main" id="{B7179D2E-04AD-4D08-A70B-EE498D553F67}"/>
              </a:ext>
            </a:extLst>
          </p:cNvPr>
          <p:cNvSpPr/>
          <p:nvPr/>
        </p:nvSpPr>
        <p:spPr>
          <a:xfrm rot="10800000" flipV="1">
            <a:off x="4899168" y="1065950"/>
            <a:ext cx="1839766" cy="1574810"/>
          </a:xfrm>
          <a:custGeom>
            <a:avLst/>
            <a:gdLst/>
            <a:ahLst/>
            <a:cxnLst/>
            <a:rect l="l" t="t" r="r" b="b"/>
            <a:pathLst>
              <a:path w="2684095" h="2088232">
                <a:moveTo>
                  <a:pt x="2201306" y="2088232"/>
                </a:moveTo>
                <a:lnTo>
                  <a:pt x="102950" y="2088232"/>
                </a:lnTo>
                <a:cubicBezTo>
                  <a:pt x="46092" y="2088232"/>
                  <a:pt x="0" y="2042140"/>
                  <a:pt x="0" y="1985282"/>
                </a:cubicBezTo>
                <a:lnTo>
                  <a:pt x="0" y="102950"/>
                </a:lnTo>
                <a:cubicBezTo>
                  <a:pt x="0" y="46092"/>
                  <a:pt x="46092" y="0"/>
                  <a:pt x="102950" y="0"/>
                </a:cubicBezTo>
                <a:lnTo>
                  <a:pt x="2201306" y="0"/>
                </a:lnTo>
                <a:cubicBezTo>
                  <a:pt x="2258164" y="0"/>
                  <a:pt x="2304256" y="46092"/>
                  <a:pt x="2304256" y="102950"/>
                </a:cubicBezTo>
                <a:lnTo>
                  <a:pt x="2304256" y="1587815"/>
                </a:lnTo>
                <a:lnTo>
                  <a:pt x="2684095" y="1967654"/>
                </a:lnTo>
                <a:lnTo>
                  <a:pt x="2304256" y="1967654"/>
                </a:lnTo>
                <a:lnTo>
                  <a:pt x="2304256" y="1985282"/>
                </a:lnTo>
                <a:cubicBezTo>
                  <a:pt x="2304256" y="2042140"/>
                  <a:pt x="2258164" y="2088232"/>
                  <a:pt x="2201306" y="2088232"/>
                </a:cubicBezTo>
                <a:close/>
              </a:path>
            </a:pathLst>
          </a:custGeom>
          <a:noFill/>
          <a:ln w="508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3" name="TextBox 2">
            <a:extLst>
              <a:ext uri="{FF2B5EF4-FFF2-40B4-BE49-F238E27FC236}">
                <a16:creationId xmlns:a16="http://schemas.microsoft.com/office/drawing/2014/main" id="{DCBC8FDF-AF39-4F46-94E6-B5AB6492AB16}"/>
              </a:ext>
            </a:extLst>
          </p:cNvPr>
          <p:cNvSpPr txBox="1"/>
          <p:nvPr/>
        </p:nvSpPr>
        <p:spPr>
          <a:xfrm>
            <a:off x="5306511" y="1191634"/>
            <a:ext cx="1432423" cy="1077218"/>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اینفوگرافیک ستون ها نمونه کارها ساده طراحی شده است</a:t>
            </a:r>
            <a:endParaRPr lang="en-US" altLang="ko-KR" sz="1600" b="1" dirty="0">
              <a:solidFill>
                <a:schemeClr val="bg1"/>
              </a:solidFill>
              <a:cs typeface="B Nazanin" panose="00000700000000000000" pitchFamily="2" charset="-78"/>
            </a:endParaRPr>
          </a:p>
        </p:txBody>
      </p:sp>
      <p:sp>
        <p:nvSpPr>
          <p:cNvPr id="4" name="Text Placeholder 10">
            <a:extLst>
              <a:ext uri="{FF2B5EF4-FFF2-40B4-BE49-F238E27FC236}">
                <a16:creationId xmlns:a16="http://schemas.microsoft.com/office/drawing/2014/main" id="{4F5CFE4E-A470-4B37-8965-3CF91CD172CF}"/>
              </a:ext>
            </a:extLst>
          </p:cNvPr>
          <p:cNvSpPr txBox="1">
            <a:spLocks/>
          </p:cNvSpPr>
          <p:nvPr/>
        </p:nvSpPr>
        <p:spPr>
          <a:xfrm>
            <a:off x="466527" y="1853354"/>
            <a:ext cx="4371975" cy="180022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l" rtl="1">
              <a:lnSpc>
                <a:spcPct val="110000"/>
              </a:lnSpc>
              <a:buNone/>
            </a:pPr>
            <a:r>
              <a:rPr lang="fa-IR" altLang="ko-KR" sz="4800" b="1" dirty="0">
                <a:solidFill>
                  <a:schemeClr val="bg1"/>
                </a:solidFill>
                <a:cs typeface="B Nazanin" panose="00000700000000000000" pitchFamily="2" charset="-78"/>
              </a:rPr>
              <a:t>ستون اینفوگرافیک</a:t>
            </a:r>
            <a:endParaRPr lang="en-US" altLang="ko-KR" sz="4800" b="1" dirty="0">
              <a:solidFill>
                <a:schemeClr val="bg1"/>
              </a:solidFill>
              <a:cs typeface="B Nazanin" panose="00000700000000000000" pitchFamily="2" charset="-78"/>
            </a:endParaRPr>
          </a:p>
        </p:txBody>
      </p:sp>
      <p:grpSp>
        <p:nvGrpSpPr>
          <p:cNvPr id="5" name="그룹 2">
            <a:extLst>
              <a:ext uri="{FF2B5EF4-FFF2-40B4-BE49-F238E27FC236}">
                <a16:creationId xmlns:a16="http://schemas.microsoft.com/office/drawing/2014/main" id="{77942B42-6F02-493F-96C2-9C4F78B86AB9}"/>
              </a:ext>
            </a:extLst>
          </p:cNvPr>
          <p:cNvGrpSpPr/>
          <p:nvPr/>
        </p:nvGrpSpPr>
        <p:grpSpPr>
          <a:xfrm>
            <a:off x="7674952" y="287819"/>
            <a:ext cx="3521097" cy="6751568"/>
            <a:chOff x="2153463" y="1585528"/>
            <a:chExt cx="7911017" cy="6751568"/>
          </a:xfrm>
        </p:grpSpPr>
        <p:sp>
          <p:nvSpPr>
            <p:cNvPr id="6" name="TextBox 5">
              <a:extLst>
                <a:ext uri="{FF2B5EF4-FFF2-40B4-BE49-F238E27FC236}">
                  <a16:creationId xmlns:a16="http://schemas.microsoft.com/office/drawing/2014/main" id="{3B050732-2673-4EC8-A269-63B56D652F50}"/>
                </a:ext>
              </a:extLst>
            </p:cNvPr>
            <p:cNvSpPr txBox="1"/>
            <p:nvPr/>
          </p:nvSpPr>
          <p:spPr>
            <a:xfrm>
              <a:off x="2153463" y="1585528"/>
              <a:ext cx="7911017" cy="800219"/>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شما به سادگی می توانید مخاطبان خود را تحت تاثیر قرار دهید و یک منحصر به فرد اضافه کنید.</a:t>
              </a:r>
            </a:p>
            <a:p>
              <a:pPr algn="r" rtl="1"/>
              <a:endParaRPr lang="ko-KR" altLang="en-US" sz="14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373EC1B0-7C9F-4338-8FB3-5176592C26EE}"/>
                </a:ext>
              </a:extLst>
            </p:cNvPr>
            <p:cNvSpPr txBox="1"/>
            <p:nvPr/>
          </p:nvSpPr>
          <p:spPr>
            <a:xfrm>
              <a:off x="2153463" y="2520119"/>
              <a:ext cx="7911017" cy="581697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است.ارائه پاورپوینت مدرنی را دریافت کنید که به زیبایی طراحی شده است. آسان برای تغییر رنگ، عکس و متن.</a:t>
              </a: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گرفت</a:t>
              </a:r>
              <a:endParaRPr lang="en-US" altLang="ko-KR"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5000" b="-5000"/>
          </a:stretch>
        </a:blipFill>
        <a:effectLst/>
      </p:bgPr>
    </p:bg>
    <p:spTree>
      <p:nvGrpSpPr>
        <p:cNvPr id="1" name=""/>
        <p:cNvGrpSpPr/>
        <p:nvPr/>
      </p:nvGrpSpPr>
      <p:grpSpPr>
        <a:xfrm>
          <a:off x="0" y="0"/>
          <a:ext cx="0" cy="0"/>
          <a:chOff x="0" y="0"/>
          <a:chExt cx="0" cy="0"/>
        </a:xfrm>
      </p:grpSpPr>
      <p:grpSp>
        <p:nvGrpSpPr>
          <p:cNvPr id="2" name="그룹 3">
            <a:extLst>
              <a:ext uri="{FF2B5EF4-FFF2-40B4-BE49-F238E27FC236}">
                <a16:creationId xmlns:a16="http://schemas.microsoft.com/office/drawing/2014/main" id="{4C8DA34F-D4D5-4A59-BA47-85F8B65796F5}"/>
              </a:ext>
            </a:extLst>
          </p:cNvPr>
          <p:cNvGrpSpPr/>
          <p:nvPr/>
        </p:nvGrpSpPr>
        <p:grpSpPr>
          <a:xfrm>
            <a:off x="8190279" y="568033"/>
            <a:ext cx="3186744" cy="4496473"/>
            <a:chOff x="4871865" y="1777141"/>
            <a:chExt cx="3630109" cy="4496473"/>
          </a:xfrm>
        </p:grpSpPr>
        <p:sp>
          <p:nvSpPr>
            <p:cNvPr id="3" name="TextBox 2">
              <a:extLst>
                <a:ext uri="{FF2B5EF4-FFF2-40B4-BE49-F238E27FC236}">
                  <a16:creationId xmlns:a16="http://schemas.microsoft.com/office/drawing/2014/main" id="{FBD30C63-1AC7-41E9-9965-F58B9CCF79B4}"/>
                </a:ext>
              </a:extLst>
            </p:cNvPr>
            <p:cNvSpPr txBox="1"/>
            <p:nvPr/>
          </p:nvSpPr>
          <p:spPr>
            <a:xfrm>
              <a:off x="4871866" y="2118630"/>
              <a:ext cx="3630108" cy="4154984"/>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A080DD9F-3D30-4080-B013-7CAB9BC993FA}"/>
                </a:ext>
              </a:extLst>
            </p:cNvPr>
            <p:cNvSpPr txBox="1"/>
            <p:nvPr/>
          </p:nvSpPr>
          <p:spPr>
            <a:xfrm>
              <a:off x="4871865" y="1777141"/>
              <a:ext cx="3630108"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a:t>
              </a:r>
              <a:r>
                <a:rPr lang="en-US" altLang="ko-KR" sz="1400" b="1" dirty="0">
                  <a:solidFill>
                    <a:schemeClr val="bg1"/>
                  </a:solidFill>
                  <a:cs typeface="B Nazanin" panose="00000700000000000000" pitchFamily="2" charset="-78"/>
                </a:rPr>
                <a:t>B</a:t>
              </a:r>
              <a:endParaRPr lang="ko-KR" altLang="en-US" sz="1400" b="1" dirty="0">
                <a:solidFill>
                  <a:schemeClr val="bg1"/>
                </a:solidFill>
                <a:cs typeface="B Nazanin" panose="00000700000000000000" pitchFamily="2" charset="-78"/>
              </a:endParaRPr>
            </a:p>
          </p:txBody>
        </p:sp>
      </p:grpSp>
      <p:grpSp>
        <p:nvGrpSpPr>
          <p:cNvPr id="5" name="그룹 2">
            <a:extLst>
              <a:ext uri="{FF2B5EF4-FFF2-40B4-BE49-F238E27FC236}">
                <a16:creationId xmlns:a16="http://schemas.microsoft.com/office/drawing/2014/main" id="{E4C070CA-D346-4AAA-B098-0C7F65840624}"/>
              </a:ext>
            </a:extLst>
          </p:cNvPr>
          <p:cNvGrpSpPr/>
          <p:nvPr/>
        </p:nvGrpSpPr>
        <p:grpSpPr>
          <a:xfrm>
            <a:off x="4546981" y="573171"/>
            <a:ext cx="3186743" cy="4491335"/>
            <a:chOff x="822207" y="1777142"/>
            <a:chExt cx="3630108" cy="4491335"/>
          </a:xfrm>
        </p:grpSpPr>
        <p:sp>
          <p:nvSpPr>
            <p:cNvPr id="6" name="TextBox 5">
              <a:extLst>
                <a:ext uri="{FF2B5EF4-FFF2-40B4-BE49-F238E27FC236}">
                  <a16:creationId xmlns:a16="http://schemas.microsoft.com/office/drawing/2014/main" id="{F3D215F1-80D6-4309-91CF-8A31B5E4F4B4}"/>
                </a:ext>
              </a:extLst>
            </p:cNvPr>
            <p:cNvSpPr txBox="1"/>
            <p:nvPr/>
          </p:nvSpPr>
          <p:spPr>
            <a:xfrm>
              <a:off x="822207" y="1777142"/>
              <a:ext cx="3630108"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a:t>
              </a:r>
              <a:r>
                <a:rPr lang="en-US" altLang="ko-KR" sz="1400" b="1" dirty="0">
                  <a:solidFill>
                    <a:schemeClr val="bg1"/>
                  </a:solidFill>
                  <a:cs typeface="B Nazanin" panose="00000700000000000000" pitchFamily="2" charset="-78"/>
                </a:rPr>
                <a:t>A</a:t>
              </a:r>
              <a:endParaRPr lang="ko-KR" altLang="en-US" sz="14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F93CE320-A4A1-4E37-B148-061CF6B72B07}"/>
                </a:ext>
              </a:extLst>
            </p:cNvPr>
            <p:cNvSpPr txBox="1"/>
            <p:nvPr/>
          </p:nvSpPr>
          <p:spPr>
            <a:xfrm>
              <a:off x="822207" y="2113493"/>
              <a:ext cx="3630108" cy="4154984"/>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grpSp>
      <p:sp>
        <p:nvSpPr>
          <p:cNvPr id="8" name="Text Placeholder 10">
            <a:extLst>
              <a:ext uri="{FF2B5EF4-FFF2-40B4-BE49-F238E27FC236}">
                <a16:creationId xmlns:a16="http://schemas.microsoft.com/office/drawing/2014/main" id="{08F20C8E-C37F-4555-ADC6-39D61606A2DE}"/>
              </a:ext>
            </a:extLst>
          </p:cNvPr>
          <p:cNvSpPr txBox="1">
            <a:spLocks/>
          </p:cNvSpPr>
          <p:nvPr/>
        </p:nvSpPr>
        <p:spPr>
          <a:xfrm>
            <a:off x="-344557" y="619123"/>
            <a:ext cx="4731027" cy="180022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10000"/>
              </a:lnSpc>
              <a:buNone/>
            </a:pPr>
            <a:r>
              <a:rPr lang="fa-IR" altLang="ko-KR" sz="4800" b="1" dirty="0">
                <a:solidFill>
                  <a:schemeClr val="bg1"/>
                </a:solidFill>
                <a:cs typeface="B Nazanin" panose="00000700000000000000" pitchFamily="2" charset="-78"/>
              </a:rPr>
              <a:t>ستونها اینفوگرافیک</a:t>
            </a:r>
            <a:endParaRPr lang="en-US" altLang="ko-KR" sz="4800" b="1" dirty="0">
              <a:solidFill>
                <a:schemeClr val="bg1"/>
              </a:solidFill>
              <a:cs typeface="B Nazanin" panose="00000700000000000000" pitchFamily="2" charset="-78"/>
            </a:endParaRPr>
          </a:p>
        </p:txBody>
      </p:sp>
      <p:sp>
        <p:nvSpPr>
          <p:cNvPr id="9" name="Right Triangle 4">
            <a:extLst>
              <a:ext uri="{FF2B5EF4-FFF2-40B4-BE49-F238E27FC236}">
                <a16:creationId xmlns:a16="http://schemas.microsoft.com/office/drawing/2014/main" id="{1A65279D-62F8-4853-B24E-563149658B90}"/>
              </a:ext>
            </a:extLst>
          </p:cNvPr>
          <p:cNvSpPr/>
          <p:nvPr/>
        </p:nvSpPr>
        <p:spPr>
          <a:xfrm rot="10800000" flipV="1">
            <a:off x="2041668" y="2641595"/>
            <a:ext cx="1839766" cy="1574810"/>
          </a:xfrm>
          <a:custGeom>
            <a:avLst/>
            <a:gdLst/>
            <a:ahLst/>
            <a:cxnLst/>
            <a:rect l="l" t="t" r="r" b="b"/>
            <a:pathLst>
              <a:path w="2684095" h="2088232">
                <a:moveTo>
                  <a:pt x="2201306" y="2088232"/>
                </a:moveTo>
                <a:lnTo>
                  <a:pt x="102950" y="2088232"/>
                </a:lnTo>
                <a:cubicBezTo>
                  <a:pt x="46092" y="2088232"/>
                  <a:pt x="0" y="2042140"/>
                  <a:pt x="0" y="1985282"/>
                </a:cubicBezTo>
                <a:lnTo>
                  <a:pt x="0" y="102950"/>
                </a:lnTo>
                <a:cubicBezTo>
                  <a:pt x="0" y="46092"/>
                  <a:pt x="46092" y="0"/>
                  <a:pt x="102950" y="0"/>
                </a:cubicBezTo>
                <a:lnTo>
                  <a:pt x="2201306" y="0"/>
                </a:lnTo>
                <a:cubicBezTo>
                  <a:pt x="2258164" y="0"/>
                  <a:pt x="2304256" y="46092"/>
                  <a:pt x="2304256" y="102950"/>
                </a:cubicBezTo>
                <a:lnTo>
                  <a:pt x="2304256" y="1587815"/>
                </a:lnTo>
                <a:lnTo>
                  <a:pt x="2684095" y="1967654"/>
                </a:lnTo>
                <a:lnTo>
                  <a:pt x="2304256" y="1967654"/>
                </a:lnTo>
                <a:lnTo>
                  <a:pt x="2304256" y="1985282"/>
                </a:lnTo>
                <a:cubicBezTo>
                  <a:pt x="2304256" y="2042140"/>
                  <a:pt x="2258164" y="2088232"/>
                  <a:pt x="2201306" y="2088232"/>
                </a:cubicBezTo>
                <a:close/>
              </a:path>
            </a:pathLst>
          </a:custGeom>
          <a:noFill/>
          <a:ln w="508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480DBF5B-116E-4955-AC0E-40978E78462B}"/>
              </a:ext>
            </a:extLst>
          </p:cNvPr>
          <p:cNvSpPr txBox="1"/>
          <p:nvPr/>
        </p:nvSpPr>
        <p:spPr>
          <a:xfrm>
            <a:off x="2449011" y="2767279"/>
            <a:ext cx="1432423" cy="1077218"/>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اینفوگرافیک ستون ها نمونه کارها ساده طراحی شده است</a:t>
            </a:r>
            <a:endParaRPr lang="en-US" altLang="ko-KR" sz="16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9E2714A-BE29-4E83-A155-D5802C472B0A}"/>
              </a:ext>
            </a:extLst>
          </p:cNvPr>
          <p:cNvSpPr txBox="1"/>
          <p:nvPr/>
        </p:nvSpPr>
        <p:spPr>
          <a:xfrm>
            <a:off x="1782305" y="2098371"/>
            <a:ext cx="9030346" cy="1015663"/>
          </a:xfrm>
          <a:prstGeom prst="rect">
            <a:avLst/>
          </a:prstGeom>
          <a:noFill/>
        </p:spPr>
        <p:txBody>
          <a:bodyPr wrap="square" rtlCol="0" anchor="ctr">
            <a:spAutoFit/>
          </a:bodyPr>
          <a:lstStyle/>
          <a:p>
            <a:pPr algn="ctr"/>
            <a:r>
              <a:rPr lang="fa-IR" altLang="ko-KR" sz="6000" dirty="0">
                <a:solidFill>
                  <a:schemeClr val="bg1"/>
                </a:solidFill>
                <a:cs typeface="B Nazanin" panose="00000700000000000000" pitchFamily="2" charset="-78"/>
              </a:rPr>
              <a:t>با سپاس از شما دوستان عزیز...</a:t>
            </a:r>
            <a:endParaRPr lang="ko-KR" altLang="en-US" sz="6000" dirty="0">
              <a:solidFill>
                <a:schemeClr val="bg1"/>
              </a:solidFill>
              <a:cs typeface="B Nazanin" panose="00000700000000000000" pitchFamily="2" charset="-78"/>
            </a:endParaRPr>
          </a:p>
        </p:txBody>
      </p:sp>
      <p:sp>
        <p:nvSpPr>
          <p:cNvPr id="3" name="TextBox 2">
            <a:extLst>
              <a:ext uri="{FF2B5EF4-FFF2-40B4-BE49-F238E27FC236}">
                <a16:creationId xmlns:a16="http://schemas.microsoft.com/office/drawing/2014/main" id="{279A9243-91CB-437D-9D82-6D402B13F59A}"/>
              </a:ext>
            </a:extLst>
          </p:cNvPr>
          <p:cNvSpPr txBox="1"/>
          <p:nvPr/>
        </p:nvSpPr>
        <p:spPr>
          <a:xfrm>
            <a:off x="4401519" y="4761608"/>
            <a:ext cx="4675248" cy="379656"/>
          </a:xfrm>
          <a:prstGeom prst="rect">
            <a:avLst/>
          </a:prstGeom>
          <a:noFill/>
        </p:spPr>
        <p:txBody>
          <a:bodyPr wrap="square" rtlCol="0" anchor="ctr">
            <a:spAutoFit/>
          </a:bodyPr>
          <a:lstStyle/>
          <a:p>
            <a:pPr algn="ct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12411580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 و </a:t>
            </a:r>
            <a:r>
              <a:rPr lang="en-US" dirty="0">
                <a:cs typeface="B Nazanin" panose="00000700000000000000" pitchFamily="2" charset="-78"/>
              </a:rPr>
              <a:t>PNG</a:t>
            </a:r>
          </a:p>
        </p:txBody>
      </p:sp>
      <p:grpSp>
        <p:nvGrpSpPr>
          <p:cNvPr id="4" name="Group 3">
            <a:extLst>
              <a:ext uri="{FF2B5EF4-FFF2-40B4-BE49-F238E27FC236}">
                <a16:creationId xmlns:a16="http://schemas.microsoft.com/office/drawing/2014/main" id="{8EF89F5A-4996-4C1D-B8AC-CE31879CA761}"/>
              </a:ext>
            </a:extLst>
          </p:cNvPr>
          <p:cNvGrpSpPr/>
          <p:nvPr/>
        </p:nvGrpSpPr>
        <p:grpSpPr>
          <a:xfrm>
            <a:off x="7670619" y="1877473"/>
            <a:ext cx="2117078" cy="3721713"/>
            <a:chOff x="4871870" y="1763729"/>
            <a:chExt cx="2448272" cy="4303935"/>
          </a:xfrm>
        </p:grpSpPr>
        <p:grpSp>
          <p:nvGrpSpPr>
            <p:cNvPr id="5" name="Group 3">
              <a:extLst>
                <a:ext uri="{FF2B5EF4-FFF2-40B4-BE49-F238E27FC236}">
                  <a16:creationId xmlns:a16="http://schemas.microsoft.com/office/drawing/2014/main" id="{2624AB4C-2439-4EF2-BCC4-5DE152D79BB4}"/>
                </a:ext>
              </a:extLst>
            </p:cNvPr>
            <p:cNvGrpSpPr/>
            <p:nvPr/>
          </p:nvGrpSpPr>
          <p:grpSpPr>
            <a:xfrm>
              <a:off x="4871870" y="1763729"/>
              <a:ext cx="2448272" cy="4303935"/>
              <a:chOff x="445712" y="1449040"/>
              <a:chExt cx="2113018" cy="3924176"/>
            </a:xfrm>
          </p:grpSpPr>
          <p:sp>
            <p:nvSpPr>
              <p:cNvPr id="7" name="Rounded Rectangle 4">
                <a:extLst>
                  <a:ext uri="{FF2B5EF4-FFF2-40B4-BE49-F238E27FC236}">
                    <a16:creationId xmlns:a16="http://schemas.microsoft.com/office/drawing/2014/main" id="{AC539578-5E39-44E6-84DC-1DC9729312B2}"/>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8" name="Rectangle 5">
                <a:extLst>
                  <a:ext uri="{FF2B5EF4-FFF2-40B4-BE49-F238E27FC236}">
                    <a16:creationId xmlns:a16="http://schemas.microsoft.com/office/drawing/2014/main" id="{66C2ADD1-BD9B-4CE3-A8B1-0CDC9F4E11E0}"/>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9" name="Group 6">
                <a:extLst>
                  <a:ext uri="{FF2B5EF4-FFF2-40B4-BE49-F238E27FC236}">
                    <a16:creationId xmlns:a16="http://schemas.microsoft.com/office/drawing/2014/main" id="{DF4C7FA9-3725-4660-B734-1C4B2478605A}"/>
                  </a:ext>
                </a:extLst>
              </p:cNvPr>
              <p:cNvGrpSpPr/>
              <p:nvPr userDrawn="1"/>
            </p:nvGrpSpPr>
            <p:grpSpPr>
              <a:xfrm>
                <a:off x="1407705" y="5045834"/>
                <a:ext cx="211967" cy="211967"/>
                <a:chOff x="1549420" y="5712364"/>
                <a:chExt cx="312583" cy="312583"/>
              </a:xfrm>
            </p:grpSpPr>
            <p:sp>
              <p:nvSpPr>
                <p:cNvPr id="10" name="Oval 7">
                  <a:extLst>
                    <a:ext uri="{FF2B5EF4-FFF2-40B4-BE49-F238E27FC236}">
                      <a16:creationId xmlns:a16="http://schemas.microsoft.com/office/drawing/2014/main" id="{8356347C-2FE2-4562-828F-E9EBDC28E8EB}"/>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1" name="Rounded Rectangle 8">
                  <a:extLst>
                    <a:ext uri="{FF2B5EF4-FFF2-40B4-BE49-F238E27FC236}">
                      <a16:creationId xmlns:a16="http://schemas.microsoft.com/office/drawing/2014/main" id="{981CCC17-3FF8-4EF9-8DDA-9882A406BBA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sp>
          <p:nvSpPr>
            <p:cNvPr id="6" name="Picture Placeholder 2">
              <a:extLst>
                <a:ext uri="{FF2B5EF4-FFF2-40B4-BE49-F238E27FC236}">
                  <a16:creationId xmlns:a16="http://schemas.microsoft.com/office/drawing/2014/main" id="{7BC5A5FD-2465-434A-97B0-7307DF50746E}"/>
                </a:ext>
              </a:extLst>
            </p:cNvPr>
            <p:cNvSpPr txBox="1">
              <a:spLocks/>
            </p:cNvSpPr>
            <p:nvPr/>
          </p:nvSpPr>
          <p:spPr>
            <a:xfrm>
              <a:off x="5051890" y="2223507"/>
              <a:ext cx="2088232" cy="3384376"/>
            </a:xfrm>
            <a:prstGeom prst="rect">
              <a:avLst/>
            </a:prstGeom>
            <a:solidFill>
              <a:schemeClr val="bg1">
                <a:lumMod val="95000"/>
              </a:schemeClr>
            </a:solidFill>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1200" kern="1200">
                  <a:solidFill>
                    <a:schemeClr val="tx1">
                      <a:lumMod val="75000"/>
                      <a:lumOff val="25000"/>
                    </a:schemeClr>
                  </a:solidFill>
                  <a:latin typeface="+mn-lt"/>
                  <a:ea typeface="+mn-ea"/>
                  <a:cs typeface="Arial" pitchFamily="34" charset="0"/>
                </a:defRPr>
              </a:lvl1pPr>
              <a:lvl2pPr marL="457223" indent="0" algn="l" defTabSz="914400" rtl="0" eaLnBrk="1" latinLnBrk="0" hangingPunct="1">
                <a:lnSpc>
                  <a:spcPct val="90000"/>
                </a:lnSpc>
                <a:spcBef>
                  <a:spcPts val="500"/>
                </a:spcBef>
                <a:buFont typeface="Arial" panose="020B0604020202020204" pitchFamily="34" charset="0"/>
                <a:buNone/>
                <a:defRPr sz="2800" kern="1200">
                  <a:solidFill>
                    <a:schemeClr val="tx1"/>
                  </a:solidFill>
                  <a:latin typeface="+mn-lt"/>
                  <a:ea typeface="+mn-ea"/>
                  <a:cs typeface="+mn-cs"/>
                </a:defRPr>
              </a:lvl2pPr>
              <a:lvl3pPr marL="914446"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3pPr>
              <a:lvl4pPr marL="1371669"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91"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286114"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6pPr>
              <a:lvl7pPr marL="2743337"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7pPr>
              <a:lvl8pPr marL="320056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8pPr>
              <a:lvl9pPr marL="3657783"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9pPr>
            </a:lstStyle>
            <a:p>
              <a:r>
                <a:rPr lang="en-US" altLang="ko-KR" dirty="0">
                  <a:cs typeface="B Nazanin" panose="00000700000000000000" pitchFamily="2" charset="-78"/>
                </a:rPr>
                <a:t>Your Picture Here</a:t>
              </a:r>
              <a:endParaRPr lang="ko-KR" altLang="en-US" dirty="0">
                <a:cs typeface="B Nazanin" panose="00000700000000000000" pitchFamily="2" charset="-78"/>
              </a:endParaRPr>
            </a:p>
          </p:txBody>
        </p:sp>
      </p:grpSp>
      <p:grpSp>
        <p:nvGrpSpPr>
          <p:cNvPr id="12" name="Group 11">
            <a:extLst>
              <a:ext uri="{FF2B5EF4-FFF2-40B4-BE49-F238E27FC236}">
                <a16:creationId xmlns:a16="http://schemas.microsoft.com/office/drawing/2014/main" id="{2BA4965D-5AC1-4612-9337-1E6E1E13B395}"/>
              </a:ext>
            </a:extLst>
          </p:cNvPr>
          <p:cNvGrpSpPr/>
          <p:nvPr/>
        </p:nvGrpSpPr>
        <p:grpSpPr>
          <a:xfrm>
            <a:off x="1317070" y="2262007"/>
            <a:ext cx="5373985" cy="2952641"/>
            <a:chOff x="-548507" y="477868"/>
            <a:chExt cx="11570449" cy="6357177"/>
          </a:xfrm>
        </p:grpSpPr>
        <p:sp>
          <p:nvSpPr>
            <p:cNvPr id="13" name="Freeform: Shape 12">
              <a:extLst>
                <a:ext uri="{FF2B5EF4-FFF2-40B4-BE49-F238E27FC236}">
                  <a16:creationId xmlns:a16="http://schemas.microsoft.com/office/drawing/2014/main" id="{7A7365AE-2B04-4AEF-945B-AEE81D9A6FCF}"/>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405E9E2E-78C2-4CE4-9557-FF2BE972E927}"/>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54E908B3-A27D-4970-A263-EE1392B2C605}"/>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2354D5F3-B150-4CC8-8031-9C2022B3B072}"/>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cs typeface="B Nazanin" panose="00000700000000000000" pitchFamily="2" charset="-78"/>
              </a:endParaRPr>
            </a:p>
          </p:txBody>
        </p:sp>
        <p:sp>
          <p:nvSpPr>
            <p:cNvPr id="17" name="Freeform: Shape 16">
              <a:extLst>
                <a:ext uri="{FF2B5EF4-FFF2-40B4-BE49-F238E27FC236}">
                  <a16:creationId xmlns:a16="http://schemas.microsoft.com/office/drawing/2014/main" id="{6D24A524-E133-4889-8646-44A17BE7FF41}"/>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cs typeface="B Nazanin" panose="00000700000000000000" pitchFamily="2" charset="-78"/>
              </a:endParaRPr>
            </a:p>
          </p:txBody>
        </p:sp>
        <p:grpSp>
          <p:nvGrpSpPr>
            <p:cNvPr id="18" name="Group 17">
              <a:extLst>
                <a:ext uri="{FF2B5EF4-FFF2-40B4-BE49-F238E27FC236}">
                  <a16:creationId xmlns:a16="http://schemas.microsoft.com/office/drawing/2014/main" id="{4A03CD3F-76F7-4ACE-A0AF-6FC4178DBA96}"/>
                </a:ext>
              </a:extLst>
            </p:cNvPr>
            <p:cNvGrpSpPr/>
            <p:nvPr/>
          </p:nvGrpSpPr>
          <p:grpSpPr>
            <a:xfrm>
              <a:off x="1606" y="6382978"/>
              <a:ext cx="413937" cy="115242"/>
              <a:chOff x="5955" y="6353672"/>
              <a:chExt cx="413937" cy="115242"/>
            </a:xfrm>
          </p:grpSpPr>
          <p:sp>
            <p:nvSpPr>
              <p:cNvPr id="23" name="Rectangle: Rounded Corners 22">
                <a:extLst>
                  <a:ext uri="{FF2B5EF4-FFF2-40B4-BE49-F238E27FC236}">
                    <a16:creationId xmlns:a16="http://schemas.microsoft.com/office/drawing/2014/main" id="{231BA43F-8410-4D95-B1B2-9FFD1713F3DD}"/>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4" name="Rectangle: Rounded Corners 23">
                <a:extLst>
                  <a:ext uri="{FF2B5EF4-FFF2-40B4-BE49-F238E27FC236}">
                    <a16:creationId xmlns:a16="http://schemas.microsoft.com/office/drawing/2014/main" id="{1F928340-886F-44EF-A7ED-ECA8886E7A3F}"/>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9" name="Group 18">
              <a:extLst>
                <a:ext uri="{FF2B5EF4-FFF2-40B4-BE49-F238E27FC236}">
                  <a16:creationId xmlns:a16="http://schemas.microsoft.com/office/drawing/2014/main" id="{99E9BFAC-3015-496A-9C98-2373089D8893}"/>
                </a:ext>
              </a:extLst>
            </p:cNvPr>
            <p:cNvGrpSpPr/>
            <p:nvPr/>
          </p:nvGrpSpPr>
          <p:grpSpPr>
            <a:xfrm>
              <a:off x="9855291" y="6381600"/>
              <a:ext cx="885989" cy="115242"/>
              <a:chOff x="5955" y="6353672"/>
              <a:chExt cx="413937" cy="115242"/>
            </a:xfrm>
          </p:grpSpPr>
          <p:sp>
            <p:nvSpPr>
              <p:cNvPr id="21" name="Rectangle: Rounded Corners 20">
                <a:extLst>
                  <a:ext uri="{FF2B5EF4-FFF2-40B4-BE49-F238E27FC236}">
                    <a16:creationId xmlns:a16="http://schemas.microsoft.com/office/drawing/2014/main" id="{7ED68142-40DB-46F8-B8CC-7F8D374015F2}"/>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2" name="Rectangle: Rounded Corners 21">
                <a:extLst>
                  <a:ext uri="{FF2B5EF4-FFF2-40B4-BE49-F238E27FC236}">
                    <a16:creationId xmlns:a16="http://schemas.microsoft.com/office/drawing/2014/main" id="{EA95173A-5F6A-4A6C-A4F1-0E65097F48FC}"/>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sp>
          <p:nvSpPr>
            <p:cNvPr id="20" name="Freeform: Shape 19">
              <a:extLst>
                <a:ext uri="{FF2B5EF4-FFF2-40B4-BE49-F238E27FC236}">
                  <a16:creationId xmlns:a16="http://schemas.microsoft.com/office/drawing/2014/main" id="{848AAB36-B038-485F-B99E-8ED98DF0D2EE}"/>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Placeholder 1">
            <a:extLst>
              <a:ext uri="{FF2B5EF4-FFF2-40B4-BE49-F238E27FC236}">
                <a16:creationId xmlns:a16="http://schemas.microsoft.com/office/drawing/2014/main" id="{C2EA0A5C-A48E-7C5A-0E52-EF78C5B2CA95}"/>
              </a:ext>
            </a:extLst>
          </p:cNvPr>
          <p:cNvSpPr>
            <a:spLocks noGrp="1"/>
          </p:cNvSpPr>
          <p:nvPr>
            <p:ph type="body" sz="quarter" idx="10"/>
          </p:nvPr>
        </p:nvSpPr>
        <p:spPr>
          <a:xfrm>
            <a:off x="323529" y="123478"/>
            <a:ext cx="11573197" cy="724247"/>
          </a:xfrm>
        </p:spPr>
        <p:txBody>
          <a:bodyPr>
            <a:normAutofit fontScale="92500" lnSpcReduction="20000"/>
          </a:bodyPr>
          <a:lstStyle/>
          <a:p>
            <a:pPr rtl="1"/>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50" name="Diamond 5">
            <a:extLst>
              <a:ext uri="{FF2B5EF4-FFF2-40B4-BE49-F238E27FC236}">
                <a16:creationId xmlns:a16="http://schemas.microsoft.com/office/drawing/2014/main" id="{27D30E7D-CDFA-D3E4-004A-0A0B2C75A349}"/>
              </a:ext>
            </a:extLst>
          </p:cNvPr>
          <p:cNvSpPr/>
          <p:nvPr/>
        </p:nvSpPr>
        <p:spPr>
          <a:xfrm>
            <a:off x="4081792" y="1631636"/>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Isosceles Triangle 51">
            <a:extLst>
              <a:ext uri="{FF2B5EF4-FFF2-40B4-BE49-F238E27FC236}">
                <a16:creationId xmlns:a16="http://schemas.microsoft.com/office/drawing/2014/main" id="{04F0C11B-8D80-0327-1015-D58EE075248C}"/>
              </a:ext>
            </a:extLst>
          </p:cNvPr>
          <p:cNvSpPr/>
          <p:nvPr/>
        </p:nvSpPr>
        <p:spPr>
          <a:xfrm>
            <a:off x="3243038" y="1702170"/>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Isosceles Triangle 57">
            <a:extLst>
              <a:ext uri="{FF2B5EF4-FFF2-40B4-BE49-F238E27FC236}">
                <a16:creationId xmlns:a16="http://schemas.microsoft.com/office/drawing/2014/main" id="{38107892-847A-78E3-DE96-DA20A91062EC}"/>
              </a:ext>
            </a:extLst>
          </p:cNvPr>
          <p:cNvSpPr/>
          <p:nvPr/>
        </p:nvSpPr>
        <p:spPr>
          <a:xfrm>
            <a:off x="4083878" y="4659690"/>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53" name="Rectangle 7">
            <a:extLst>
              <a:ext uri="{FF2B5EF4-FFF2-40B4-BE49-F238E27FC236}">
                <a16:creationId xmlns:a16="http://schemas.microsoft.com/office/drawing/2014/main" id="{B4A3B063-0EFB-D630-C7EA-664F871CCF68}"/>
              </a:ext>
            </a:extLst>
          </p:cNvPr>
          <p:cNvSpPr/>
          <p:nvPr/>
        </p:nvSpPr>
        <p:spPr>
          <a:xfrm rot="18900000">
            <a:off x="7555457" y="3794042"/>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4" name="Parallelogram 15">
            <a:extLst>
              <a:ext uri="{FF2B5EF4-FFF2-40B4-BE49-F238E27FC236}">
                <a16:creationId xmlns:a16="http://schemas.microsoft.com/office/drawing/2014/main" id="{8259F521-C744-1B98-4E89-6EF718216B32}"/>
              </a:ext>
            </a:extLst>
          </p:cNvPr>
          <p:cNvSpPr/>
          <p:nvPr/>
        </p:nvSpPr>
        <p:spPr>
          <a:xfrm flipH="1">
            <a:off x="3236748" y="4781393"/>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Freeform 19">
            <a:extLst>
              <a:ext uri="{FF2B5EF4-FFF2-40B4-BE49-F238E27FC236}">
                <a16:creationId xmlns:a16="http://schemas.microsoft.com/office/drawing/2014/main" id="{98F147FD-B21F-2BCA-ABDA-1E2B9555CFBA}"/>
              </a:ext>
            </a:extLst>
          </p:cNvPr>
          <p:cNvSpPr/>
          <p:nvPr/>
        </p:nvSpPr>
        <p:spPr>
          <a:xfrm>
            <a:off x="5715132" y="3781990"/>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Rectangle 30">
            <a:extLst>
              <a:ext uri="{FF2B5EF4-FFF2-40B4-BE49-F238E27FC236}">
                <a16:creationId xmlns:a16="http://schemas.microsoft.com/office/drawing/2014/main" id="{9DA467F7-674B-E52B-321B-4879DF54DE12}"/>
              </a:ext>
            </a:extLst>
          </p:cNvPr>
          <p:cNvSpPr/>
          <p:nvPr/>
        </p:nvSpPr>
        <p:spPr>
          <a:xfrm>
            <a:off x="9033423" y="3740050"/>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Rectangle 7">
            <a:extLst>
              <a:ext uri="{FF2B5EF4-FFF2-40B4-BE49-F238E27FC236}">
                <a16:creationId xmlns:a16="http://schemas.microsoft.com/office/drawing/2014/main" id="{989503E9-053B-26BC-C223-678539D7C74E}"/>
              </a:ext>
            </a:extLst>
          </p:cNvPr>
          <p:cNvSpPr/>
          <p:nvPr/>
        </p:nvSpPr>
        <p:spPr>
          <a:xfrm>
            <a:off x="4920546" y="1658200"/>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Rectangle 15">
            <a:extLst>
              <a:ext uri="{FF2B5EF4-FFF2-40B4-BE49-F238E27FC236}">
                <a16:creationId xmlns:a16="http://schemas.microsoft.com/office/drawing/2014/main" id="{EEA94BF1-FCE6-9138-50D4-6CD2727E2182}"/>
              </a:ext>
            </a:extLst>
          </p:cNvPr>
          <p:cNvSpPr/>
          <p:nvPr/>
        </p:nvSpPr>
        <p:spPr>
          <a:xfrm rot="5400000">
            <a:off x="5707406" y="1658199"/>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Pie 24">
            <a:extLst>
              <a:ext uri="{FF2B5EF4-FFF2-40B4-BE49-F238E27FC236}">
                <a16:creationId xmlns:a16="http://schemas.microsoft.com/office/drawing/2014/main" id="{B4682EB0-520B-F13F-BF2C-938E3F399E8D}"/>
              </a:ext>
            </a:extLst>
          </p:cNvPr>
          <p:cNvSpPr/>
          <p:nvPr/>
        </p:nvSpPr>
        <p:spPr>
          <a:xfrm>
            <a:off x="4779649" y="4758468"/>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0" name="Parallelogram 30">
            <a:extLst>
              <a:ext uri="{FF2B5EF4-FFF2-40B4-BE49-F238E27FC236}">
                <a16:creationId xmlns:a16="http://schemas.microsoft.com/office/drawing/2014/main" id="{29BE897D-4108-86D4-C6C9-9559473BCDA6}"/>
              </a:ext>
            </a:extLst>
          </p:cNvPr>
          <p:cNvSpPr/>
          <p:nvPr/>
        </p:nvSpPr>
        <p:spPr>
          <a:xfrm flipH="1">
            <a:off x="9008180" y="2667250"/>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Block Arc 14">
            <a:extLst>
              <a:ext uri="{FF2B5EF4-FFF2-40B4-BE49-F238E27FC236}">
                <a16:creationId xmlns:a16="http://schemas.microsoft.com/office/drawing/2014/main" id="{8BC5F1F4-DEB5-3BCA-27D7-4E9DD4F35097}"/>
              </a:ext>
            </a:extLst>
          </p:cNvPr>
          <p:cNvSpPr/>
          <p:nvPr/>
        </p:nvSpPr>
        <p:spPr>
          <a:xfrm rot="16200000">
            <a:off x="6495080" y="1610096"/>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2" name="Block Arc 41">
            <a:extLst>
              <a:ext uri="{FF2B5EF4-FFF2-40B4-BE49-F238E27FC236}">
                <a16:creationId xmlns:a16="http://schemas.microsoft.com/office/drawing/2014/main" id="{D11D5851-F0AD-1D36-5809-02CF39A6AEE0}"/>
              </a:ext>
            </a:extLst>
          </p:cNvPr>
          <p:cNvSpPr/>
          <p:nvPr/>
        </p:nvSpPr>
        <p:spPr>
          <a:xfrm>
            <a:off x="7378273" y="1563786"/>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3" name="Right Triangle 17">
            <a:extLst>
              <a:ext uri="{FF2B5EF4-FFF2-40B4-BE49-F238E27FC236}">
                <a16:creationId xmlns:a16="http://schemas.microsoft.com/office/drawing/2014/main" id="{0277E8CE-3526-C6B7-C5A6-3B6BFACB251E}"/>
              </a:ext>
            </a:extLst>
          </p:cNvPr>
          <p:cNvSpPr/>
          <p:nvPr/>
        </p:nvSpPr>
        <p:spPr>
          <a:xfrm>
            <a:off x="5675468" y="4740443"/>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Oval 27">
            <a:extLst>
              <a:ext uri="{FF2B5EF4-FFF2-40B4-BE49-F238E27FC236}">
                <a16:creationId xmlns:a16="http://schemas.microsoft.com/office/drawing/2014/main" id="{4268C61A-0D46-176A-106E-00D4EEC1ED78}"/>
              </a:ext>
            </a:extLst>
          </p:cNvPr>
          <p:cNvSpPr/>
          <p:nvPr/>
        </p:nvSpPr>
        <p:spPr>
          <a:xfrm>
            <a:off x="2388218" y="5608668"/>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Parallelogram 15">
            <a:extLst>
              <a:ext uri="{FF2B5EF4-FFF2-40B4-BE49-F238E27FC236}">
                <a16:creationId xmlns:a16="http://schemas.microsoft.com/office/drawing/2014/main" id="{7E961E88-5069-50D3-F226-07F615107D6D}"/>
              </a:ext>
            </a:extLst>
          </p:cNvPr>
          <p:cNvSpPr/>
          <p:nvPr/>
        </p:nvSpPr>
        <p:spPr>
          <a:xfrm rot="16200000">
            <a:off x="6506585" y="3684615"/>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ound Same Side Corner Rectangle 21">
            <a:extLst>
              <a:ext uri="{FF2B5EF4-FFF2-40B4-BE49-F238E27FC236}">
                <a16:creationId xmlns:a16="http://schemas.microsoft.com/office/drawing/2014/main" id="{CA6B15F1-0C0F-14AE-5F45-FB375E96E67A}"/>
              </a:ext>
            </a:extLst>
          </p:cNvPr>
          <p:cNvSpPr/>
          <p:nvPr/>
        </p:nvSpPr>
        <p:spPr>
          <a:xfrm rot="10800000">
            <a:off x="7280785" y="2683416"/>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Oval 26">
            <a:extLst>
              <a:ext uri="{FF2B5EF4-FFF2-40B4-BE49-F238E27FC236}">
                <a16:creationId xmlns:a16="http://schemas.microsoft.com/office/drawing/2014/main" id="{AAAF17E6-C3F3-B1EF-193F-8705A9333A7D}"/>
              </a:ext>
            </a:extLst>
          </p:cNvPr>
          <p:cNvSpPr/>
          <p:nvPr/>
        </p:nvSpPr>
        <p:spPr>
          <a:xfrm>
            <a:off x="4936664" y="3726759"/>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Freeform 32">
            <a:extLst>
              <a:ext uri="{FF2B5EF4-FFF2-40B4-BE49-F238E27FC236}">
                <a16:creationId xmlns:a16="http://schemas.microsoft.com/office/drawing/2014/main" id="{A4ED1A91-43F6-DC14-FC33-103C431BCFFD}"/>
              </a:ext>
            </a:extLst>
          </p:cNvPr>
          <p:cNvSpPr/>
          <p:nvPr/>
        </p:nvSpPr>
        <p:spPr>
          <a:xfrm>
            <a:off x="2329945" y="1620344"/>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Rounded Rectangle 10">
            <a:extLst>
              <a:ext uri="{FF2B5EF4-FFF2-40B4-BE49-F238E27FC236}">
                <a16:creationId xmlns:a16="http://schemas.microsoft.com/office/drawing/2014/main" id="{C7A71C1E-F301-2534-CE16-3D8DB0989D4A}"/>
              </a:ext>
            </a:extLst>
          </p:cNvPr>
          <p:cNvSpPr/>
          <p:nvPr/>
        </p:nvSpPr>
        <p:spPr>
          <a:xfrm>
            <a:off x="6503924" y="2655471"/>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ed Rectangle 32">
            <a:extLst>
              <a:ext uri="{FF2B5EF4-FFF2-40B4-BE49-F238E27FC236}">
                <a16:creationId xmlns:a16="http://schemas.microsoft.com/office/drawing/2014/main" id="{31DD5609-3F39-6C96-09B4-4480F01A0E4D}"/>
              </a:ext>
            </a:extLst>
          </p:cNvPr>
          <p:cNvSpPr/>
          <p:nvPr/>
        </p:nvSpPr>
        <p:spPr>
          <a:xfrm>
            <a:off x="8149316" y="3762939"/>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Trapezoid 13">
            <a:extLst>
              <a:ext uri="{FF2B5EF4-FFF2-40B4-BE49-F238E27FC236}">
                <a16:creationId xmlns:a16="http://schemas.microsoft.com/office/drawing/2014/main" id="{18F43D7B-32D1-CD20-6832-4C8883E1D0BB}"/>
              </a:ext>
            </a:extLst>
          </p:cNvPr>
          <p:cNvSpPr/>
          <p:nvPr/>
        </p:nvSpPr>
        <p:spPr>
          <a:xfrm>
            <a:off x="3293938" y="2677727"/>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Rounded Rectangle 7">
            <a:extLst>
              <a:ext uri="{FF2B5EF4-FFF2-40B4-BE49-F238E27FC236}">
                <a16:creationId xmlns:a16="http://schemas.microsoft.com/office/drawing/2014/main" id="{339026CA-7B6A-919B-582B-2AC9D7BDEC73}"/>
              </a:ext>
            </a:extLst>
          </p:cNvPr>
          <p:cNvSpPr/>
          <p:nvPr/>
        </p:nvSpPr>
        <p:spPr>
          <a:xfrm>
            <a:off x="5827938" y="2666988"/>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ectangle 18">
            <a:extLst>
              <a:ext uri="{FF2B5EF4-FFF2-40B4-BE49-F238E27FC236}">
                <a16:creationId xmlns:a16="http://schemas.microsoft.com/office/drawing/2014/main" id="{9046ADCE-DDC4-505F-64BB-EE477200557E}"/>
              </a:ext>
            </a:extLst>
          </p:cNvPr>
          <p:cNvSpPr/>
          <p:nvPr/>
        </p:nvSpPr>
        <p:spPr>
          <a:xfrm>
            <a:off x="4228474" y="2706659"/>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25">
            <a:extLst>
              <a:ext uri="{FF2B5EF4-FFF2-40B4-BE49-F238E27FC236}">
                <a16:creationId xmlns:a16="http://schemas.microsoft.com/office/drawing/2014/main" id="{CA5CCB22-55B0-B445-40F7-E32BF9947051}"/>
              </a:ext>
            </a:extLst>
          </p:cNvPr>
          <p:cNvSpPr/>
          <p:nvPr/>
        </p:nvSpPr>
        <p:spPr>
          <a:xfrm>
            <a:off x="5124220" y="2691506"/>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Chord 14">
            <a:extLst>
              <a:ext uri="{FF2B5EF4-FFF2-40B4-BE49-F238E27FC236}">
                <a16:creationId xmlns:a16="http://schemas.microsoft.com/office/drawing/2014/main" id="{8433D12A-B6D5-DB11-7B62-5979E1832C7E}"/>
              </a:ext>
            </a:extLst>
          </p:cNvPr>
          <p:cNvSpPr/>
          <p:nvPr/>
        </p:nvSpPr>
        <p:spPr>
          <a:xfrm>
            <a:off x="3889667" y="5674822"/>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Rounded Rectangle 6">
            <a:extLst>
              <a:ext uri="{FF2B5EF4-FFF2-40B4-BE49-F238E27FC236}">
                <a16:creationId xmlns:a16="http://schemas.microsoft.com/office/drawing/2014/main" id="{52DC5F36-2471-ABAF-808D-40C0CEF02058}"/>
              </a:ext>
            </a:extLst>
          </p:cNvPr>
          <p:cNvSpPr/>
          <p:nvPr/>
        </p:nvSpPr>
        <p:spPr>
          <a:xfrm>
            <a:off x="2381095" y="2611120"/>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7" name="Oval 66">
            <a:extLst>
              <a:ext uri="{FF2B5EF4-FFF2-40B4-BE49-F238E27FC236}">
                <a16:creationId xmlns:a16="http://schemas.microsoft.com/office/drawing/2014/main" id="{F90AD44D-A1C5-DA0C-25E2-DB04B35C0D36}"/>
              </a:ext>
            </a:extLst>
          </p:cNvPr>
          <p:cNvSpPr/>
          <p:nvPr/>
        </p:nvSpPr>
        <p:spPr>
          <a:xfrm rot="20700000">
            <a:off x="4107258" y="3773690"/>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8" name="Isosceles Triangle 13">
            <a:extLst>
              <a:ext uri="{FF2B5EF4-FFF2-40B4-BE49-F238E27FC236}">
                <a16:creationId xmlns:a16="http://schemas.microsoft.com/office/drawing/2014/main" id="{56E86A9A-84C1-3FBF-C5A1-D86A01789EB7}"/>
              </a:ext>
            </a:extLst>
          </p:cNvPr>
          <p:cNvSpPr/>
          <p:nvPr/>
        </p:nvSpPr>
        <p:spPr>
          <a:xfrm rot="10800000">
            <a:off x="3157942" y="5625427"/>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9" name="Smiley Face 14">
            <a:extLst>
              <a:ext uri="{FF2B5EF4-FFF2-40B4-BE49-F238E27FC236}">
                <a16:creationId xmlns:a16="http://schemas.microsoft.com/office/drawing/2014/main" id="{02FF8EC2-FBA7-EA92-F5B1-F4D455A9B061}"/>
              </a:ext>
            </a:extLst>
          </p:cNvPr>
          <p:cNvSpPr/>
          <p:nvPr/>
        </p:nvSpPr>
        <p:spPr>
          <a:xfrm>
            <a:off x="5586764" y="5718310"/>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0" name="Smiley Face 12">
            <a:extLst>
              <a:ext uri="{FF2B5EF4-FFF2-40B4-BE49-F238E27FC236}">
                <a16:creationId xmlns:a16="http://schemas.microsoft.com/office/drawing/2014/main" id="{7D8FA36E-A5F7-F8DF-FEB0-F4A6E8A7A8FB}"/>
              </a:ext>
            </a:extLst>
          </p:cNvPr>
          <p:cNvSpPr/>
          <p:nvPr/>
        </p:nvSpPr>
        <p:spPr>
          <a:xfrm>
            <a:off x="8130344" y="5718310"/>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1" name="Smiley Face 15">
            <a:extLst>
              <a:ext uri="{FF2B5EF4-FFF2-40B4-BE49-F238E27FC236}">
                <a16:creationId xmlns:a16="http://schemas.microsoft.com/office/drawing/2014/main" id="{503F3A06-26F7-716B-E5BE-EC5041F35CE7}"/>
              </a:ext>
            </a:extLst>
          </p:cNvPr>
          <p:cNvSpPr/>
          <p:nvPr/>
        </p:nvSpPr>
        <p:spPr>
          <a:xfrm>
            <a:off x="6438717" y="5721381"/>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2" name="Oval 37">
            <a:extLst>
              <a:ext uri="{FF2B5EF4-FFF2-40B4-BE49-F238E27FC236}">
                <a16:creationId xmlns:a16="http://schemas.microsoft.com/office/drawing/2014/main" id="{7DAEA1C2-585F-705E-9E81-373EB4789422}"/>
              </a:ext>
            </a:extLst>
          </p:cNvPr>
          <p:cNvSpPr/>
          <p:nvPr/>
        </p:nvSpPr>
        <p:spPr>
          <a:xfrm>
            <a:off x="8982298" y="5714908"/>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Smiley Face 14">
            <a:extLst>
              <a:ext uri="{FF2B5EF4-FFF2-40B4-BE49-F238E27FC236}">
                <a16:creationId xmlns:a16="http://schemas.microsoft.com/office/drawing/2014/main" id="{2D2C91B2-F04D-299F-463C-739C6E50C443}"/>
              </a:ext>
            </a:extLst>
          </p:cNvPr>
          <p:cNvSpPr/>
          <p:nvPr/>
        </p:nvSpPr>
        <p:spPr>
          <a:xfrm>
            <a:off x="7284530" y="5721381"/>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4" name="Rectangle 16">
            <a:extLst>
              <a:ext uri="{FF2B5EF4-FFF2-40B4-BE49-F238E27FC236}">
                <a16:creationId xmlns:a16="http://schemas.microsoft.com/office/drawing/2014/main" id="{B075A8A2-F2BF-8197-B339-F424FC172B17}"/>
              </a:ext>
            </a:extLst>
          </p:cNvPr>
          <p:cNvSpPr/>
          <p:nvPr/>
        </p:nvSpPr>
        <p:spPr>
          <a:xfrm rot="2700000">
            <a:off x="3295420" y="3659634"/>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5" name="Rectangle 9">
            <a:extLst>
              <a:ext uri="{FF2B5EF4-FFF2-40B4-BE49-F238E27FC236}">
                <a16:creationId xmlns:a16="http://schemas.microsoft.com/office/drawing/2014/main" id="{E031F13F-8009-2EC0-0FCC-920D783653B9}"/>
              </a:ext>
            </a:extLst>
          </p:cNvPr>
          <p:cNvSpPr/>
          <p:nvPr/>
        </p:nvSpPr>
        <p:spPr>
          <a:xfrm>
            <a:off x="2370896" y="3684731"/>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Round Same Side Corner Rectangle 6">
            <a:extLst>
              <a:ext uri="{FF2B5EF4-FFF2-40B4-BE49-F238E27FC236}">
                <a16:creationId xmlns:a16="http://schemas.microsoft.com/office/drawing/2014/main" id="{E9A2997A-1DC0-2239-67E5-CC1C1B6967C7}"/>
              </a:ext>
            </a:extLst>
          </p:cNvPr>
          <p:cNvSpPr/>
          <p:nvPr/>
        </p:nvSpPr>
        <p:spPr>
          <a:xfrm rot="2700000">
            <a:off x="4948750" y="5615966"/>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7" name="Frame 17">
            <a:extLst>
              <a:ext uri="{FF2B5EF4-FFF2-40B4-BE49-F238E27FC236}">
                <a16:creationId xmlns:a16="http://schemas.microsoft.com/office/drawing/2014/main" id="{1D82C557-1923-5D80-8465-820DBBFA4EB3}"/>
              </a:ext>
            </a:extLst>
          </p:cNvPr>
          <p:cNvSpPr/>
          <p:nvPr/>
        </p:nvSpPr>
        <p:spPr>
          <a:xfrm>
            <a:off x="2345957" y="4752901"/>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8" name="Rounded Rectangle 5">
            <a:extLst>
              <a:ext uri="{FF2B5EF4-FFF2-40B4-BE49-F238E27FC236}">
                <a16:creationId xmlns:a16="http://schemas.microsoft.com/office/drawing/2014/main" id="{7A54B050-61C8-5069-CEB4-DB82BCFF8E50}"/>
              </a:ext>
            </a:extLst>
          </p:cNvPr>
          <p:cNvSpPr/>
          <p:nvPr/>
        </p:nvSpPr>
        <p:spPr>
          <a:xfrm flipH="1">
            <a:off x="8072142" y="2693590"/>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9" name="Teardrop 1">
            <a:extLst>
              <a:ext uri="{FF2B5EF4-FFF2-40B4-BE49-F238E27FC236}">
                <a16:creationId xmlns:a16="http://schemas.microsoft.com/office/drawing/2014/main" id="{44FAA110-4F07-A09F-9F60-9B22C19CD3F0}"/>
              </a:ext>
            </a:extLst>
          </p:cNvPr>
          <p:cNvSpPr/>
          <p:nvPr/>
        </p:nvSpPr>
        <p:spPr>
          <a:xfrm rot="18805991">
            <a:off x="8096414" y="1678832"/>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0" name="Rectangle 130">
            <a:extLst>
              <a:ext uri="{FF2B5EF4-FFF2-40B4-BE49-F238E27FC236}">
                <a16:creationId xmlns:a16="http://schemas.microsoft.com/office/drawing/2014/main" id="{4A4E5D40-3857-1FD3-97B9-F7FCE9B9A2A4}"/>
              </a:ext>
            </a:extLst>
          </p:cNvPr>
          <p:cNvSpPr/>
          <p:nvPr/>
        </p:nvSpPr>
        <p:spPr>
          <a:xfrm>
            <a:off x="8902542" y="1678898"/>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1" name="Right Triangle 17">
            <a:extLst>
              <a:ext uri="{FF2B5EF4-FFF2-40B4-BE49-F238E27FC236}">
                <a16:creationId xmlns:a16="http://schemas.microsoft.com/office/drawing/2014/main" id="{23B60DE0-8F6D-C665-B806-5DF1BB372AB2}"/>
              </a:ext>
            </a:extLst>
          </p:cNvPr>
          <p:cNvSpPr>
            <a:spLocks noChangeAspect="1"/>
          </p:cNvSpPr>
          <p:nvPr/>
        </p:nvSpPr>
        <p:spPr>
          <a:xfrm>
            <a:off x="7333195" y="4717510"/>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2" name="Right Triangle 17">
            <a:extLst>
              <a:ext uri="{FF2B5EF4-FFF2-40B4-BE49-F238E27FC236}">
                <a16:creationId xmlns:a16="http://schemas.microsoft.com/office/drawing/2014/main" id="{AD4B13CA-AE49-17F0-2DB6-AB443E10BDB0}"/>
              </a:ext>
            </a:extLst>
          </p:cNvPr>
          <p:cNvSpPr>
            <a:spLocks noChangeAspect="1"/>
          </p:cNvSpPr>
          <p:nvPr/>
        </p:nvSpPr>
        <p:spPr>
          <a:xfrm>
            <a:off x="6458153" y="4717510"/>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3" name="Right Triangle 17">
            <a:extLst>
              <a:ext uri="{FF2B5EF4-FFF2-40B4-BE49-F238E27FC236}">
                <a16:creationId xmlns:a16="http://schemas.microsoft.com/office/drawing/2014/main" id="{DA7720A4-65DC-4DD3-98F4-3832B7121FC1}"/>
              </a:ext>
            </a:extLst>
          </p:cNvPr>
          <p:cNvSpPr>
            <a:spLocks noChangeAspect="1"/>
          </p:cNvSpPr>
          <p:nvPr/>
        </p:nvSpPr>
        <p:spPr>
          <a:xfrm>
            <a:off x="8208237" y="4717510"/>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4" name="Oval 44">
            <a:extLst>
              <a:ext uri="{FF2B5EF4-FFF2-40B4-BE49-F238E27FC236}">
                <a16:creationId xmlns:a16="http://schemas.microsoft.com/office/drawing/2014/main" id="{4A2EED83-C1EC-DA1D-D63B-3F7122BEB233}"/>
              </a:ext>
            </a:extLst>
          </p:cNvPr>
          <p:cNvSpPr>
            <a:spLocks noChangeAspect="1"/>
          </p:cNvSpPr>
          <p:nvPr/>
        </p:nvSpPr>
        <p:spPr>
          <a:xfrm>
            <a:off x="9083278" y="4717510"/>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57142934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2F07A438-2A19-5D6D-51A6-ADD4EF526BDC}"/>
              </a:ext>
            </a:extLst>
          </p:cNvPr>
          <p:cNvSpPr>
            <a:spLocks noGrp="1"/>
          </p:cNvSpPr>
          <p:nvPr>
            <p:ph type="body" sz="quarter" idx="10"/>
          </p:nvPr>
        </p:nvSpPr>
        <p:spPr>
          <a:xfrm>
            <a:off x="323529" y="123478"/>
            <a:ext cx="11573197" cy="724247"/>
          </a:xfrm>
        </p:spPr>
        <p:txBody>
          <a:bodyPr>
            <a:normAutofit fontScale="92500" lnSpcReduction="20000"/>
          </a:bodyPr>
          <a:lstStyle/>
          <a:p>
            <a:pPr rtl="1"/>
            <a:r>
              <a:rPr lang="fa-IR" dirty="0">
                <a:cs typeface="B Nazanin" panose="00000700000000000000" pitchFamily="2" charset="-78"/>
              </a:rPr>
              <a:t>مجموعه آیکون های کاملاً قابل ویرایش: </a:t>
            </a:r>
            <a:r>
              <a:rPr lang="en-US" dirty="0">
                <a:cs typeface="B Nazanin" panose="00000700000000000000" pitchFamily="2" charset="-78"/>
              </a:rPr>
              <a:t>B</a:t>
            </a:r>
          </a:p>
        </p:txBody>
      </p:sp>
      <p:sp>
        <p:nvSpPr>
          <p:cNvPr id="4" name="Freeform 47">
            <a:extLst>
              <a:ext uri="{FF2B5EF4-FFF2-40B4-BE49-F238E27FC236}">
                <a16:creationId xmlns:a16="http://schemas.microsoft.com/office/drawing/2014/main" id="{DC5B3405-9093-A2F1-EAB5-797F8FC52381}"/>
              </a:ext>
            </a:extLst>
          </p:cNvPr>
          <p:cNvSpPr>
            <a:spLocks noChangeAspect="1"/>
          </p:cNvSpPr>
          <p:nvPr/>
        </p:nvSpPr>
        <p:spPr>
          <a:xfrm>
            <a:off x="2493572" y="1410562"/>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Freeform 48">
            <a:extLst>
              <a:ext uri="{FF2B5EF4-FFF2-40B4-BE49-F238E27FC236}">
                <a16:creationId xmlns:a16="http://schemas.microsoft.com/office/drawing/2014/main" id="{58E95570-D732-7C51-1635-FACFFF77757D}"/>
              </a:ext>
            </a:extLst>
          </p:cNvPr>
          <p:cNvSpPr>
            <a:spLocks noChangeAspect="1"/>
          </p:cNvSpPr>
          <p:nvPr/>
        </p:nvSpPr>
        <p:spPr>
          <a:xfrm>
            <a:off x="3340714" y="1454850"/>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Freeform 49">
            <a:extLst>
              <a:ext uri="{FF2B5EF4-FFF2-40B4-BE49-F238E27FC236}">
                <a16:creationId xmlns:a16="http://schemas.microsoft.com/office/drawing/2014/main" id="{A98C1A68-E7B4-F564-3F69-AA96CF330FA8}"/>
              </a:ext>
            </a:extLst>
          </p:cNvPr>
          <p:cNvSpPr>
            <a:spLocks noChangeAspect="1"/>
          </p:cNvSpPr>
          <p:nvPr/>
        </p:nvSpPr>
        <p:spPr>
          <a:xfrm>
            <a:off x="5058144" y="1440016"/>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 name="Freeform 50">
            <a:extLst>
              <a:ext uri="{FF2B5EF4-FFF2-40B4-BE49-F238E27FC236}">
                <a16:creationId xmlns:a16="http://schemas.microsoft.com/office/drawing/2014/main" id="{7DDB0CA1-3294-9C8B-FBF7-69712A3A61D3}"/>
              </a:ext>
            </a:extLst>
          </p:cNvPr>
          <p:cNvSpPr>
            <a:spLocks noChangeAspect="1"/>
          </p:cNvSpPr>
          <p:nvPr/>
        </p:nvSpPr>
        <p:spPr>
          <a:xfrm>
            <a:off x="4178699" y="1451770"/>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Teardrop 9">
            <a:extLst>
              <a:ext uri="{FF2B5EF4-FFF2-40B4-BE49-F238E27FC236}">
                <a16:creationId xmlns:a16="http://schemas.microsoft.com/office/drawing/2014/main" id="{EBACD28F-601F-85BB-227B-E7EFFD051322}"/>
              </a:ext>
            </a:extLst>
          </p:cNvPr>
          <p:cNvSpPr>
            <a:spLocks noChangeAspect="1"/>
          </p:cNvSpPr>
          <p:nvPr/>
        </p:nvSpPr>
        <p:spPr>
          <a:xfrm rot="18900000">
            <a:off x="5903468" y="2475143"/>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Freeform 97">
            <a:extLst>
              <a:ext uri="{FF2B5EF4-FFF2-40B4-BE49-F238E27FC236}">
                <a16:creationId xmlns:a16="http://schemas.microsoft.com/office/drawing/2014/main" id="{1C65094F-D07C-4C8F-BB33-1512E9C94DFC}"/>
              </a:ext>
            </a:extLst>
          </p:cNvPr>
          <p:cNvSpPr>
            <a:spLocks noChangeAspect="1"/>
          </p:cNvSpPr>
          <p:nvPr/>
        </p:nvSpPr>
        <p:spPr>
          <a:xfrm>
            <a:off x="6623520" y="1444151"/>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Donut 22">
            <a:extLst>
              <a:ext uri="{FF2B5EF4-FFF2-40B4-BE49-F238E27FC236}">
                <a16:creationId xmlns:a16="http://schemas.microsoft.com/office/drawing/2014/main" id="{7012B1E4-18D4-26BD-4718-000B6E2D99E6}"/>
              </a:ext>
            </a:extLst>
          </p:cNvPr>
          <p:cNvSpPr>
            <a:spLocks noChangeAspect="1"/>
          </p:cNvSpPr>
          <p:nvPr/>
        </p:nvSpPr>
        <p:spPr>
          <a:xfrm>
            <a:off x="8340141" y="1539784"/>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Freeform 99">
            <a:extLst>
              <a:ext uri="{FF2B5EF4-FFF2-40B4-BE49-F238E27FC236}">
                <a16:creationId xmlns:a16="http://schemas.microsoft.com/office/drawing/2014/main" id="{3DB954A3-9F44-EF63-E0F1-2EBA09DE11A8}"/>
              </a:ext>
            </a:extLst>
          </p:cNvPr>
          <p:cNvSpPr>
            <a:spLocks noChangeAspect="1"/>
          </p:cNvSpPr>
          <p:nvPr/>
        </p:nvSpPr>
        <p:spPr>
          <a:xfrm>
            <a:off x="5965522" y="1432248"/>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2" name="Oval 10">
            <a:extLst>
              <a:ext uri="{FF2B5EF4-FFF2-40B4-BE49-F238E27FC236}">
                <a16:creationId xmlns:a16="http://schemas.microsoft.com/office/drawing/2014/main" id="{960F1CBA-2B5C-F14B-8FDB-825BDEE0B70D}"/>
              </a:ext>
            </a:extLst>
          </p:cNvPr>
          <p:cNvSpPr/>
          <p:nvPr/>
        </p:nvSpPr>
        <p:spPr>
          <a:xfrm>
            <a:off x="7523014" y="1433265"/>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Freeform 101">
            <a:extLst>
              <a:ext uri="{FF2B5EF4-FFF2-40B4-BE49-F238E27FC236}">
                <a16:creationId xmlns:a16="http://schemas.microsoft.com/office/drawing/2014/main" id="{D7AF6ED3-722F-70BF-58D6-833994965CCD}"/>
              </a:ext>
            </a:extLst>
          </p:cNvPr>
          <p:cNvSpPr/>
          <p:nvPr/>
        </p:nvSpPr>
        <p:spPr>
          <a:xfrm>
            <a:off x="9243247" y="1485955"/>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4" name="Group 102">
            <a:extLst>
              <a:ext uri="{FF2B5EF4-FFF2-40B4-BE49-F238E27FC236}">
                <a16:creationId xmlns:a16="http://schemas.microsoft.com/office/drawing/2014/main" id="{BE4BAA95-43FC-9318-E1A5-5CDF8D0AAA7D}"/>
              </a:ext>
            </a:extLst>
          </p:cNvPr>
          <p:cNvGrpSpPr>
            <a:grpSpLocks noChangeAspect="1"/>
          </p:cNvGrpSpPr>
          <p:nvPr/>
        </p:nvGrpSpPr>
        <p:grpSpPr>
          <a:xfrm>
            <a:off x="6770206" y="2429101"/>
            <a:ext cx="325734" cy="529812"/>
            <a:chOff x="2071598" y="2060848"/>
            <a:chExt cx="1917605" cy="3137144"/>
          </a:xfrm>
          <a:solidFill>
            <a:schemeClr val="accent4"/>
          </a:solidFill>
        </p:grpSpPr>
        <p:sp>
          <p:nvSpPr>
            <p:cNvPr id="15" name="Freeform 103">
              <a:extLst>
                <a:ext uri="{FF2B5EF4-FFF2-40B4-BE49-F238E27FC236}">
                  <a16:creationId xmlns:a16="http://schemas.microsoft.com/office/drawing/2014/main" id="{46A457B4-AE27-EB00-B759-252D293A0B04}"/>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Freeform 104">
              <a:extLst>
                <a:ext uri="{FF2B5EF4-FFF2-40B4-BE49-F238E27FC236}">
                  <a16:creationId xmlns:a16="http://schemas.microsoft.com/office/drawing/2014/main" id="{A5F958B8-794B-DF44-DF79-DD41BB7D1CAC}"/>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7" name="Freeform 105">
              <a:extLst>
                <a:ext uri="{FF2B5EF4-FFF2-40B4-BE49-F238E27FC236}">
                  <a16:creationId xmlns:a16="http://schemas.microsoft.com/office/drawing/2014/main" id="{0E9524DE-44B6-F19C-2A7C-7DA7ECA6FE88}"/>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Freeform 106">
              <a:extLst>
                <a:ext uri="{FF2B5EF4-FFF2-40B4-BE49-F238E27FC236}">
                  <a16:creationId xmlns:a16="http://schemas.microsoft.com/office/drawing/2014/main" id="{5C59CF86-85C8-E3B7-F4E7-0DC01DE14240}"/>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9" name="Freeform 107">
            <a:extLst>
              <a:ext uri="{FF2B5EF4-FFF2-40B4-BE49-F238E27FC236}">
                <a16:creationId xmlns:a16="http://schemas.microsoft.com/office/drawing/2014/main" id="{25054D5C-A7E6-EA84-2D3E-86BD0413DD50}"/>
              </a:ext>
            </a:extLst>
          </p:cNvPr>
          <p:cNvSpPr>
            <a:spLocks noChangeAspect="1"/>
          </p:cNvSpPr>
          <p:nvPr/>
        </p:nvSpPr>
        <p:spPr>
          <a:xfrm>
            <a:off x="7681394" y="2429101"/>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Freeform 108">
            <a:extLst>
              <a:ext uri="{FF2B5EF4-FFF2-40B4-BE49-F238E27FC236}">
                <a16:creationId xmlns:a16="http://schemas.microsoft.com/office/drawing/2014/main" id="{9B9862F7-E1C4-3B92-AACE-329BAD28B331}"/>
              </a:ext>
            </a:extLst>
          </p:cNvPr>
          <p:cNvSpPr/>
          <p:nvPr/>
        </p:nvSpPr>
        <p:spPr>
          <a:xfrm>
            <a:off x="4192679" y="2416730"/>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Oval 8">
            <a:extLst>
              <a:ext uri="{FF2B5EF4-FFF2-40B4-BE49-F238E27FC236}">
                <a16:creationId xmlns:a16="http://schemas.microsoft.com/office/drawing/2014/main" id="{4CA508B9-A4BE-150F-DA7B-5163EFCC164D}"/>
              </a:ext>
            </a:extLst>
          </p:cNvPr>
          <p:cNvSpPr/>
          <p:nvPr/>
        </p:nvSpPr>
        <p:spPr>
          <a:xfrm>
            <a:off x="5030020" y="2429072"/>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2" name="Group 110">
            <a:extLst>
              <a:ext uri="{FF2B5EF4-FFF2-40B4-BE49-F238E27FC236}">
                <a16:creationId xmlns:a16="http://schemas.microsoft.com/office/drawing/2014/main" id="{081D5EB0-12BD-B551-C0D6-2395A2FB1793}"/>
              </a:ext>
            </a:extLst>
          </p:cNvPr>
          <p:cNvGrpSpPr/>
          <p:nvPr/>
        </p:nvGrpSpPr>
        <p:grpSpPr>
          <a:xfrm>
            <a:off x="3354693" y="2416730"/>
            <a:ext cx="501857" cy="554554"/>
            <a:chOff x="4835382" y="73243"/>
            <a:chExt cx="2920830" cy="3227535"/>
          </a:xfrm>
          <a:solidFill>
            <a:schemeClr val="accent4"/>
          </a:solidFill>
        </p:grpSpPr>
        <p:sp>
          <p:nvSpPr>
            <p:cNvPr id="23" name="Freeform 111">
              <a:extLst>
                <a:ext uri="{FF2B5EF4-FFF2-40B4-BE49-F238E27FC236}">
                  <a16:creationId xmlns:a16="http://schemas.microsoft.com/office/drawing/2014/main" id="{446E1135-4231-F101-C998-53A2831A750B}"/>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4" name="Oval 37">
              <a:extLst>
                <a:ext uri="{FF2B5EF4-FFF2-40B4-BE49-F238E27FC236}">
                  <a16:creationId xmlns:a16="http://schemas.microsoft.com/office/drawing/2014/main" id="{6B06604B-9234-59F2-B79F-7CB238636686}"/>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5" name="Rectangle 19">
            <a:extLst>
              <a:ext uri="{FF2B5EF4-FFF2-40B4-BE49-F238E27FC236}">
                <a16:creationId xmlns:a16="http://schemas.microsoft.com/office/drawing/2014/main" id="{6AE8D78E-43BC-06C4-5532-0772E741ACA2}"/>
              </a:ext>
            </a:extLst>
          </p:cNvPr>
          <p:cNvSpPr/>
          <p:nvPr/>
        </p:nvSpPr>
        <p:spPr>
          <a:xfrm>
            <a:off x="2533764" y="2446822"/>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6" name="Freeform 114">
            <a:extLst>
              <a:ext uri="{FF2B5EF4-FFF2-40B4-BE49-F238E27FC236}">
                <a16:creationId xmlns:a16="http://schemas.microsoft.com/office/drawing/2014/main" id="{B9D1EF18-B7E3-B457-3FAA-F85D3D1E9993}"/>
              </a:ext>
            </a:extLst>
          </p:cNvPr>
          <p:cNvSpPr>
            <a:spLocks noChangeAspect="1"/>
          </p:cNvSpPr>
          <p:nvPr/>
        </p:nvSpPr>
        <p:spPr>
          <a:xfrm>
            <a:off x="8330358" y="2429101"/>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Rounded Rectangle 31">
            <a:extLst>
              <a:ext uri="{FF2B5EF4-FFF2-40B4-BE49-F238E27FC236}">
                <a16:creationId xmlns:a16="http://schemas.microsoft.com/office/drawing/2014/main" id="{3132463F-E00C-AD9A-BB77-C2AEA5C69600}"/>
              </a:ext>
            </a:extLst>
          </p:cNvPr>
          <p:cNvSpPr>
            <a:spLocks noChangeAspect="1"/>
          </p:cNvSpPr>
          <p:nvPr/>
        </p:nvSpPr>
        <p:spPr>
          <a:xfrm>
            <a:off x="2572322" y="3571006"/>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Oval 47">
            <a:extLst>
              <a:ext uri="{FF2B5EF4-FFF2-40B4-BE49-F238E27FC236}">
                <a16:creationId xmlns:a16="http://schemas.microsoft.com/office/drawing/2014/main" id="{DBB8F108-BD56-1B8D-DF8F-4DC94FCE50AB}"/>
              </a:ext>
            </a:extLst>
          </p:cNvPr>
          <p:cNvSpPr>
            <a:spLocks noChangeAspect="1"/>
          </p:cNvSpPr>
          <p:nvPr/>
        </p:nvSpPr>
        <p:spPr>
          <a:xfrm>
            <a:off x="9120686" y="2429101"/>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9" name="Oval 50">
            <a:extLst>
              <a:ext uri="{FF2B5EF4-FFF2-40B4-BE49-F238E27FC236}">
                <a16:creationId xmlns:a16="http://schemas.microsoft.com/office/drawing/2014/main" id="{ED0DD718-6EA1-0C88-DC2C-C7FAF576F600}"/>
              </a:ext>
            </a:extLst>
          </p:cNvPr>
          <p:cNvSpPr>
            <a:spLocks noChangeAspect="1"/>
          </p:cNvSpPr>
          <p:nvPr/>
        </p:nvSpPr>
        <p:spPr>
          <a:xfrm>
            <a:off x="3371074" y="3571006"/>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0" name="Heart 17">
            <a:extLst>
              <a:ext uri="{FF2B5EF4-FFF2-40B4-BE49-F238E27FC236}">
                <a16:creationId xmlns:a16="http://schemas.microsoft.com/office/drawing/2014/main" id="{ABE5D631-CB61-40C4-8D99-8AA3DF85BD86}"/>
              </a:ext>
            </a:extLst>
          </p:cNvPr>
          <p:cNvSpPr/>
          <p:nvPr/>
        </p:nvSpPr>
        <p:spPr>
          <a:xfrm>
            <a:off x="5909256" y="3588496"/>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Rounded Rectangle 25">
            <a:extLst>
              <a:ext uri="{FF2B5EF4-FFF2-40B4-BE49-F238E27FC236}">
                <a16:creationId xmlns:a16="http://schemas.microsoft.com/office/drawing/2014/main" id="{14FEA3F1-84EA-883B-994E-AD8C1FF358C7}"/>
              </a:ext>
            </a:extLst>
          </p:cNvPr>
          <p:cNvSpPr/>
          <p:nvPr/>
        </p:nvSpPr>
        <p:spPr>
          <a:xfrm>
            <a:off x="5044760" y="3626197"/>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Chord 32">
            <a:extLst>
              <a:ext uri="{FF2B5EF4-FFF2-40B4-BE49-F238E27FC236}">
                <a16:creationId xmlns:a16="http://schemas.microsoft.com/office/drawing/2014/main" id="{FBAF1270-D6D4-8405-FE29-34EF20910238}"/>
              </a:ext>
            </a:extLst>
          </p:cNvPr>
          <p:cNvSpPr/>
          <p:nvPr/>
        </p:nvSpPr>
        <p:spPr>
          <a:xfrm>
            <a:off x="4194770" y="3589260"/>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3" name="Rounded Rectangle 40">
            <a:extLst>
              <a:ext uri="{FF2B5EF4-FFF2-40B4-BE49-F238E27FC236}">
                <a16:creationId xmlns:a16="http://schemas.microsoft.com/office/drawing/2014/main" id="{6A62CC99-4C5C-ADC8-CF0D-DD6EA7748346}"/>
              </a:ext>
            </a:extLst>
          </p:cNvPr>
          <p:cNvSpPr/>
          <p:nvPr/>
        </p:nvSpPr>
        <p:spPr>
          <a:xfrm rot="2942052">
            <a:off x="6701771" y="3589842"/>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4" name="Rounded Rectangle 7">
            <a:extLst>
              <a:ext uri="{FF2B5EF4-FFF2-40B4-BE49-F238E27FC236}">
                <a16:creationId xmlns:a16="http://schemas.microsoft.com/office/drawing/2014/main" id="{C143065E-CA4D-9622-2685-18EFE65C06E7}"/>
              </a:ext>
            </a:extLst>
          </p:cNvPr>
          <p:cNvSpPr>
            <a:spLocks noChangeAspect="1"/>
          </p:cNvSpPr>
          <p:nvPr/>
        </p:nvSpPr>
        <p:spPr>
          <a:xfrm rot="18924894" flipH="1">
            <a:off x="4362328" y="4621988"/>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5" name="Rounded Rectangle 17">
            <a:extLst>
              <a:ext uri="{FF2B5EF4-FFF2-40B4-BE49-F238E27FC236}">
                <a16:creationId xmlns:a16="http://schemas.microsoft.com/office/drawing/2014/main" id="{C8E58813-DB70-1065-CF48-5B4E76DEE097}"/>
              </a:ext>
            </a:extLst>
          </p:cNvPr>
          <p:cNvSpPr>
            <a:spLocks noChangeAspect="1"/>
          </p:cNvSpPr>
          <p:nvPr/>
        </p:nvSpPr>
        <p:spPr>
          <a:xfrm>
            <a:off x="9219098" y="3571006"/>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6" name="Oval 21">
            <a:extLst>
              <a:ext uri="{FF2B5EF4-FFF2-40B4-BE49-F238E27FC236}">
                <a16:creationId xmlns:a16="http://schemas.microsoft.com/office/drawing/2014/main" id="{85107D02-2962-70EE-8D11-921D2C030BBE}"/>
              </a:ext>
            </a:extLst>
          </p:cNvPr>
          <p:cNvSpPr>
            <a:spLocks noChangeAspect="1"/>
          </p:cNvSpPr>
          <p:nvPr/>
        </p:nvSpPr>
        <p:spPr>
          <a:xfrm>
            <a:off x="7501433" y="3571006"/>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7" name="Oval 25">
            <a:extLst>
              <a:ext uri="{FF2B5EF4-FFF2-40B4-BE49-F238E27FC236}">
                <a16:creationId xmlns:a16="http://schemas.microsoft.com/office/drawing/2014/main" id="{1AA7E043-DE6A-0F98-3814-4F1DE7A65212}"/>
              </a:ext>
            </a:extLst>
          </p:cNvPr>
          <p:cNvSpPr>
            <a:spLocks noChangeAspect="1"/>
          </p:cNvSpPr>
          <p:nvPr/>
        </p:nvSpPr>
        <p:spPr>
          <a:xfrm>
            <a:off x="8340502" y="3571006"/>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Block Arc 20">
            <a:extLst>
              <a:ext uri="{FF2B5EF4-FFF2-40B4-BE49-F238E27FC236}">
                <a16:creationId xmlns:a16="http://schemas.microsoft.com/office/drawing/2014/main" id="{08D7CA2F-1D44-CC5B-9840-1BC16CAEE7C1}"/>
              </a:ext>
            </a:extLst>
          </p:cNvPr>
          <p:cNvSpPr>
            <a:spLocks noChangeAspect="1"/>
          </p:cNvSpPr>
          <p:nvPr/>
        </p:nvSpPr>
        <p:spPr>
          <a:xfrm rot="10800000">
            <a:off x="3361313" y="4674968"/>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9" name="Block Arc 11">
            <a:extLst>
              <a:ext uri="{FF2B5EF4-FFF2-40B4-BE49-F238E27FC236}">
                <a16:creationId xmlns:a16="http://schemas.microsoft.com/office/drawing/2014/main" id="{9E7188AD-145E-9885-8965-A2D3B996EC73}"/>
              </a:ext>
            </a:extLst>
          </p:cNvPr>
          <p:cNvSpPr/>
          <p:nvPr/>
        </p:nvSpPr>
        <p:spPr>
          <a:xfrm rot="10800000">
            <a:off x="6773021" y="4659312"/>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0" name="Rectangle 21">
            <a:extLst>
              <a:ext uri="{FF2B5EF4-FFF2-40B4-BE49-F238E27FC236}">
                <a16:creationId xmlns:a16="http://schemas.microsoft.com/office/drawing/2014/main" id="{5C047129-2996-6A70-8104-D502BC9C4859}"/>
              </a:ext>
            </a:extLst>
          </p:cNvPr>
          <p:cNvSpPr/>
          <p:nvPr/>
        </p:nvSpPr>
        <p:spPr>
          <a:xfrm>
            <a:off x="5040648" y="4798176"/>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Round Same Side Corner Rectangle 8">
            <a:extLst>
              <a:ext uri="{FF2B5EF4-FFF2-40B4-BE49-F238E27FC236}">
                <a16:creationId xmlns:a16="http://schemas.microsoft.com/office/drawing/2014/main" id="{57A6DF05-0453-5B7D-FA2D-E77560B69854}"/>
              </a:ext>
            </a:extLst>
          </p:cNvPr>
          <p:cNvSpPr/>
          <p:nvPr/>
        </p:nvSpPr>
        <p:spPr>
          <a:xfrm>
            <a:off x="9124372" y="4700090"/>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Rounded Rectangle 51">
            <a:extLst>
              <a:ext uri="{FF2B5EF4-FFF2-40B4-BE49-F238E27FC236}">
                <a16:creationId xmlns:a16="http://schemas.microsoft.com/office/drawing/2014/main" id="{9A807F22-B187-A524-E129-5078D5DB77BB}"/>
              </a:ext>
            </a:extLst>
          </p:cNvPr>
          <p:cNvSpPr/>
          <p:nvPr/>
        </p:nvSpPr>
        <p:spPr>
          <a:xfrm rot="16200000" flipH="1">
            <a:off x="7505448" y="5628226"/>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3" name="Isosceles Triangle 5">
            <a:extLst>
              <a:ext uri="{FF2B5EF4-FFF2-40B4-BE49-F238E27FC236}">
                <a16:creationId xmlns:a16="http://schemas.microsoft.com/office/drawing/2014/main" id="{C52C66EE-8310-4D47-EBB0-AAC8C71E779C}"/>
              </a:ext>
            </a:extLst>
          </p:cNvPr>
          <p:cNvSpPr>
            <a:spLocks noChangeAspect="1"/>
          </p:cNvSpPr>
          <p:nvPr/>
        </p:nvSpPr>
        <p:spPr>
          <a:xfrm>
            <a:off x="5957795" y="4737985"/>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4" name="Trapezoid 22">
            <a:extLst>
              <a:ext uri="{FF2B5EF4-FFF2-40B4-BE49-F238E27FC236}">
                <a16:creationId xmlns:a16="http://schemas.microsoft.com/office/drawing/2014/main" id="{F3508125-FFE5-204D-100E-5143BF682A7D}"/>
              </a:ext>
            </a:extLst>
          </p:cNvPr>
          <p:cNvSpPr>
            <a:spLocks noChangeAspect="1"/>
          </p:cNvSpPr>
          <p:nvPr/>
        </p:nvSpPr>
        <p:spPr>
          <a:xfrm>
            <a:off x="7501433" y="4805113"/>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5" name="Rounded Rectangle 20">
            <a:extLst>
              <a:ext uri="{FF2B5EF4-FFF2-40B4-BE49-F238E27FC236}">
                <a16:creationId xmlns:a16="http://schemas.microsoft.com/office/drawing/2014/main" id="{5A0B9C1C-87E8-0BBE-C47F-FBBDE959C016}"/>
              </a:ext>
            </a:extLst>
          </p:cNvPr>
          <p:cNvSpPr>
            <a:spLocks noChangeAspect="1"/>
          </p:cNvSpPr>
          <p:nvPr/>
        </p:nvSpPr>
        <p:spPr>
          <a:xfrm rot="2160000">
            <a:off x="8359534" y="4674968"/>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6" name="Trapezoid 28">
            <a:extLst>
              <a:ext uri="{FF2B5EF4-FFF2-40B4-BE49-F238E27FC236}">
                <a16:creationId xmlns:a16="http://schemas.microsoft.com/office/drawing/2014/main" id="{1A42804B-41DE-4B81-F665-7F635986D701}"/>
              </a:ext>
            </a:extLst>
          </p:cNvPr>
          <p:cNvSpPr>
            <a:spLocks noChangeAspect="1"/>
          </p:cNvSpPr>
          <p:nvPr/>
        </p:nvSpPr>
        <p:spPr>
          <a:xfrm>
            <a:off x="2540052" y="4674968"/>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7" name="Rounded Rectangle 2">
            <a:extLst>
              <a:ext uri="{FF2B5EF4-FFF2-40B4-BE49-F238E27FC236}">
                <a16:creationId xmlns:a16="http://schemas.microsoft.com/office/drawing/2014/main" id="{3D13E1A4-E4B6-0AE3-F2FA-9842A0C52AC7}"/>
              </a:ext>
            </a:extLst>
          </p:cNvPr>
          <p:cNvSpPr/>
          <p:nvPr/>
        </p:nvSpPr>
        <p:spPr>
          <a:xfrm>
            <a:off x="3345988" y="5634756"/>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8" name="Rounded Rectangle 8">
            <a:extLst>
              <a:ext uri="{FF2B5EF4-FFF2-40B4-BE49-F238E27FC236}">
                <a16:creationId xmlns:a16="http://schemas.microsoft.com/office/drawing/2014/main" id="{CB6F1CC5-7D67-B10C-1279-B1272FFA3085}"/>
              </a:ext>
            </a:extLst>
          </p:cNvPr>
          <p:cNvSpPr/>
          <p:nvPr/>
        </p:nvSpPr>
        <p:spPr>
          <a:xfrm>
            <a:off x="2498979" y="5634756"/>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9" name="Rounded Rectangle 2">
            <a:extLst>
              <a:ext uri="{FF2B5EF4-FFF2-40B4-BE49-F238E27FC236}">
                <a16:creationId xmlns:a16="http://schemas.microsoft.com/office/drawing/2014/main" id="{727834FC-91D1-599C-9050-CB55BE8B9BC3}"/>
              </a:ext>
            </a:extLst>
          </p:cNvPr>
          <p:cNvSpPr/>
          <p:nvPr/>
        </p:nvSpPr>
        <p:spPr>
          <a:xfrm>
            <a:off x="5033964" y="5634756"/>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0" name="Rounded Rectangle 3">
            <a:extLst>
              <a:ext uri="{FF2B5EF4-FFF2-40B4-BE49-F238E27FC236}">
                <a16:creationId xmlns:a16="http://schemas.microsoft.com/office/drawing/2014/main" id="{F498EA55-C34F-54BA-1D12-CA2AC101EA32}"/>
              </a:ext>
            </a:extLst>
          </p:cNvPr>
          <p:cNvSpPr>
            <a:spLocks noChangeAspect="1"/>
          </p:cNvSpPr>
          <p:nvPr/>
        </p:nvSpPr>
        <p:spPr>
          <a:xfrm>
            <a:off x="4183974" y="5634756"/>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1" name="Rounded Rectangle 10">
            <a:extLst>
              <a:ext uri="{FF2B5EF4-FFF2-40B4-BE49-F238E27FC236}">
                <a16:creationId xmlns:a16="http://schemas.microsoft.com/office/drawing/2014/main" id="{117B82E5-D4F6-7E50-116A-6E9835AF5CA3}"/>
              </a:ext>
            </a:extLst>
          </p:cNvPr>
          <p:cNvSpPr>
            <a:spLocks noChangeAspect="1"/>
          </p:cNvSpPr>
          <p:nvPr/>
        </p:nvSpPr>
        <p:spPr>
          <a:xfrm>
            <a:off x="5899349" y="5624208"/>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2" name="Block Arc 6">
            <a:extLst>
              <a:ext uri="{FF2B5EF4-FFF2-40B4-BE49-F238E27FC236}">
                <a16:creationId xmlns:a16="http://schemas.microsoft.com/office/drawing/2014/main" id="{71E24B18-37B7-94B4-05D7-366EE21A9EF7}"/>
              </a:ext>
            </a:extLst>
          </p:cNvPr>
          <p:cNvSpPr/>
          <p:nvPr/>
        </p:nvSpPr>
        <p:spPr>
          <a:xfrm>
            <a:off x="6688814" y="5660698"/>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53" name="Left Arrow 1">
            <a:extLst>
              <a:ext uri="{FF2B5EF4-FFF2-40B4-BE49-F238E27FC236}">
                <a16:creationId xmlns:a16="http://schemas.microsoft.com/office/drawing/2014/main" id="{D7E997F5-E525-3EB2-6AA4-4DCBFC0C8484}"/>
              </a:ext>
            </a:extLst>
          </p:cNvPr>
          <p:cNvSpPr>
            <a:spLocks noChangeAspect="1"/>
          </p:cNvSpPr>
          <p:nvPr/>
        </p:nvSpPr>
        <p:spPr>
          <a:xfrm>
            <a:off x="9151692" y="5624208"/>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4" name="Oval 35">
            <a:extLst>
              <a:ext uri="{FF2B5EF4-FFF2-40B4-BE49-F238E27FC236}">
                <a16:creationId xmlns:a16="http://schemas.microsoft.com/office/drawing/2014/main" id="{ADB6BB2D-C040-CC23-C064-38709A1D2F29}"/>
              </a:ext>
            </a:extLst>
          </p:cNvPr>
          <p:cNvSpPr/>
          <p:nvPr/>
        </p:nvSpPr>
        <p:spPr>
          <a:xfrm>
            <a:off x="8421907" y="5625275"/>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279857557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06465234-6A26-3DED-A167-7DCFCF36D664}"/>
              </a:ext>
            </a:extLst>
          </p:cNvPr>
          <p:cNvSpPr>
            <a:spLocks noGrp="1"/>
          </p:cNvSpPr>
          <p:nvPr>
            <p:ph type="body" sz="quarter" idx="10"/>
          </p:nvPr>
        </p:nvSpPr>
        <p:spPr>
          <a:xfrm>
            <a:off x="323529" y="123478"/>
            <a:ext cx="11573197" cy="724247"/>
          </a:xfrm>
        </p:spPr>
        <p:txBody>
          <a:bodyPr>
            <a:normAutofit fontScale="92500" lnSpcReduction="20000"/>
          </a:bodyPr>
          <a:lstStyle/>
          <a:p>
            <a:pPr rtl="1"/>
            <a:r>
              <a:rPr lang="fa-IR" dirty="0">
                <a:cs typeface="B Nazanin" panose="00000700000000000000" pitchFamily="2" charset="-78"/>
              </a:rPr>
              <a:t>مجموعه آیکون های کاملاً قابل ویرایش: </a:t>
            </a:r>
            <a:r>
              <a:rPr lang="en-US" dirty="0">
                <a:cs typeface="B Nazanin" panose="00000700000000000000" pitchFamily="2" charset="-78"/>
              </a:rPr>
              <a:t>C</a:t>
            </a:r>
          </a:p>
        </p:txBody>
      </p:sp>
      <p:sp>
        <p:nvSpPr>
          <p:cNvPr id="4" name="Isosceles Triangle 68">
            <a:extLst>
              <a:ext uri="{FF2B5EF4-FFF2-40B4-BE49-F238E27FC236}">
                <a16:creationId xmlns:a16="http://schemas.microsoft.com/office/drawing/2014/main" id="{70A2FE78-7A47-7725-250F-EF3AC6B4F944}"/>
              </a:ext>
            </a:extLst>
          </p:cNvPr>
          <p:cNvSpPr/>
          <p:nvPr/>
        </p:nvSpPr>
        <p:spPr>
          <a:xfrm rot="10800000">
            <a:off x="5888152" y="4610241"/>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 name="Rectangle 9">
            <a:extLst>
              <a:ext uri="{FF2B5EF4-FFF2-40B4-BE49-F238E27FC236}">
                <a16:creationId xmlns:a16="http://schemas.microsoft.com/office/drawing/2014/main" id="{6168A6BD-0ECB-2EBB-C4D8-ECDA48D1274B}"/>
              </a:ext>
            </a:extLst>
          </p:cNvPr>
          <p:cNvSpPr/>
          <p:nvPr/>
        </p:nvSpPr>
        <p:spPr>
          <a:xfrm>
            <a:off x="6451758" y="4689595"/>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Isosceles Triangle 8">
            <a:extLst>
              <a:ext uri="{FF2B5EF4-FFF2-40B4-BE49-F238E27FC236}">
                <a16:creationId xmlns:a16="http://schemas.microsoft.com/office/drawing/2014/main" id="{5B612181-558A-3349-90BD-1D93859B7E38}"/>
              </a:ext>
            </a:extLst>
          </p:cNvPr>
          <p:cNvSpPr/>
          <p:nvPr/>
        </p:nvSpPr>
        <p:spPr>
          <a:xfrm rot="16200000">
            <a:off x="2375526" y="3634372"/>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 name="Donut 8">
            <a:extLst>
              <a:ext uri="{FF2B5EF4-FFF2-40B4-BE49-F238E27FC236}">
                <a16:creationId xmlns:a16="http://schemas.microsoft.com/office/drawing/2014/main" id="{EE6218EB-CDCA-0A08-5897-5DB7A7EC040D}"/>
              </a:ext>
            </a:extLst>
          </p:cNvPr>
          <p:cNvSpPr/>
          <p:nvPr/>
        </p:nvSpPr>
        <p:spPr>
          <a:xfrm>
            <a:off x="7491352" y="3608549"/>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8" name="Freeform 18">
            <a:extLst>
              <a:ext uri="{FF2B5EF4-FFF2-40B4-BE49-F238E27FC236}">
                <a16:creationId xmlns:a16="http://schemas.microsoft.com/office/drawing/2014/main" id="{55F9BBCD-2015-747C-B74F-5FF34C38A5DD}"/>
              </a:ext>
            </a:extLst>
          </p:cNvPr>
          <p:cNvSpPr/>
          <p:nvPr/>
        </p:nvSpPr>
        <p:spPr>
          <a:xfrm>
            <a:off x="8121158" y="4747560"/>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 name="Oval 7">
            <a:extLst>
              <a:ext uri="{FF2B5EF4-FFF2-40B4-BE49-F238E27FC236}">
                <a16:creationId xmlns:a16="http://schemas.microsoft.com/office/drawing/2014/main" id="{5811992E-2D66-4941-8787-7D3693F9DDD6}"/>
              </a:ext>
            </a:extLst>
          </p:cNvPr>
          <p:cNvSpPr/>
          <p:nvPr/>
        </p:nvSpPr>
        <p:spPr>
          <a:xfrm>
            <a:off x="8268489" y="3641890"/>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0" name="Freeform 20">
            <a:extLst>
              <a:ext uri="{FF2B5EF4-FFF2-40B4-BE49-F238E27FC236}">
                <a16:creationId xmlns:a16="http://schemas.microsoft.com/office/drawing/2014/main" id="{FF87A44F-189A-3362-56B1-15051EB0C7F1}"/>
              </a:ext>
            </a:extLst>
          </p:cNvPr>
          <p:cNvSpPr/>
          <p:nvPr/>
        </p:nvSpPr>
        <p:spPr>
          <a:xfrm>
            <a:off x="9014435" y="5652773"/>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1" name="Rounded Rectangle 25">
            <a:extLst>
              <a:ext uri="{FF2B5EF4-FFF2-40B4-BE49-F238E27FC236}">
                <a16:creationId xmlns:a16="http://schemas.microsoft.com/office/drawing/2014/main" id="{2958340C-0459-64BE-394C-D1386BBFB840}"/>
              </a:ext>
            </a:extLst>
          </p:cNvPr>
          <p:cNvSpPr/>
          <p:nvPr/>
        </p:nvSpPr>
        <p:spPr>
          <a:xfrm>
            <a:off x="8989157" y="2640820"/>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2" name="Block Arc 41">
            <a:extLst>
              <a:ext uri="{FF2B5EF4-FFF2-40B4-BE49-F238E27FC236}">
                <a16:creationId xmlns:a16="http://schemas.microsoft.com/office/drawing/2014/main" id="{F5D13EC4-D081-1495-C727-7359FEAE93BF}"/>
              </a:ext>
            </a:extLst>
          </p:cNvPr>
          <p:cNvSpPr/>
          <p:nvPr/>
        </p:nvSpPr>
        <p:spPr>
          <a:xfrm>
            <a:off x="7470303" y="5654192"/>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3" name="Round Same Side Corner Rectangle 11">
            <a:extLst>
              <a:ext uri="{FF2B5EF4-FFF2-40B4-BE49-F238E27FC236}">
                <a16:creationId xmlns:a16="http://schemas.microsoft.com/office/drawing/2014/main" id="{F98723EC-3522-4EA0-F96D-2AF21411B262}"/>
              </a:ext>
            </a:extLst>
          </p:cNvPr>
          <p:cNvSpPr/>
          <p:nvPr/>
        </p:nvSpPr>
        <p:spPr>
          <a:xfrm rot="9900000">
            <a:off x="8225128" y="1534988"/>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4" name="Donut 39">
            <a:extLst>
              <a:ext uri="{FF2B5EF4-FFF2-40B4-BE49-F238E27FC236}">
                <a16:creationId xmlns:a16="http://schemas.microsoft.com/office/drawing/2014/main" id="{13F8A084-357C-FF6F-737C-9D6BA6E0E30C}"/>
              </a:ext>
            </a:extLst>
          </p:cNvPr>
          <p:cNvSpPr/>
          <p:nvPr/>
        </p:nvSpPr>
        <p:spPr>
          <a:xfrm>
            <a:off x="2262519" y="4666129"/>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5" name="Freeform 25">
            <a:extLst>
              <a:ext uri="{FF2B5EF4-FFF2-40B4-BE49-F238E27FC236}">
                <a16:creationId xmlns:a16="http://schemas.microsoft.com/office/drawing/2014/main" id="{AB71D4DD-F208-0035-9634-30EC0CED4103}"/>
              </a:ext>
            </a:extLst>
          </p:cNvPr>
          <p:cNvSpPr/>
          <p:nvPr/>
        </p:nvSpPr>
        <p:spPr>
          <a:xfrm>
            <a:off x="6782576" y="3640607"/>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6" name="Rectangle 36">
            <a:extLst>
              <a:ext uri="{FF2B5EF4-FFF2-40B4-BE49-F238E27FC236}">
                <a16:creationId xmlns:a16="http://schemas.microsoft.com/office/drawing/2014/main" id="{3B888416-7DF8-159A-3B9A-46FFC1F7DEEC}"/>
              </a:ext>
            </a:extLst>
          </p:cNvPr>
          <p:cNvSpPr/>
          <p:nvPr/>
        </p:nvSpPr>
        <p:spPr>
          <a:xfrm>
            <a:off x="3180958" y="4708916"/>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7" name="Rounded Rectangle 27">
            <a:extLst>
              <a:ext uri="{FF2B5EF4-FFF2-40B4-BE49-F238E27FC236}">
                <a16:creationId xmlns:a16="http://schemas.microsoft.com/office/drawing/2014/main" id="{2913A098-E3E0-BDBA-DB4D-A6FCDA32C40B}"/>
              </a:ext>
            </a:extLst>
          </p:cNvPr>
          <p:cNvSpPr/>
          <p:nvPr/>
        </p:nvSpPr>
        <p:spPr>
          <a:xfrm>
            <a:off x="6332673" y="1548747"/>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8" name="Rounded Rectangle 7">
            <a:extLst>
              <a:ext uri="{FF2B5EF4-FFF2-40B4-BE49-F238E27FC236}">
                <a16:creationId xmlns:a16="http://schemas.microsoft.com/office/drawing/2014/main" id="{410A2BDC-197E-25E2-CA1B-864DCB1D5F68}"/>
              </a:ext>
            </a:extLst>
          </p:cNvPr>
          <p:cNvSpPr/>
          <p:nvPr/>
        </p:nvSpPr>
        <p:spPr>
          <a:xfrm>
            <a:off x="7273849" y="1515681"/>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9" name="Chord 15">
            <a:extLst>
              <a:ext uri="{FF2B5EF4-FFF2-40B4-BE49-F238E27FC236}">
                <a16:creationId xmlns:a16="http://schemas.microsoft.com/office/drawing/2014/main" id="{301D6BA0-5A70-1860-2935-A3D8A6F13A58}"/>
              </a:ext>
            </a:extLst>
          </p:cNvPr>
          <p:cNvSpPr/>
          <p:nvPr/>
        </p:nvSpPr>
        <p:spPr>
          <a:xfrm>
            <a:off x="9140858" y="1472089"/>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0" name="Rectangle 16">
            <a:extLst>
              <a:ext uri="{FF2B5EF4-FFF2-40B4-BE49-F238E27FC236}">
                <a16:creationId xmlns:a16="http://schemas.microsoft.com/office/drawing/2014/main" id="{156D0418-8054-859A-6FDC-53AC71BF927B}"/>
              </a:ext>
            </a:extLst>
          </p:cNvPr>
          <p:cNvSpPr/>
          <p:nvPr/>
        </p:nvSpPr>
        <p:spPr>
          <a:xfrm>
            <a:off x="4109998" y="4751667"/>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1" name="Rounded Rectangle 6">
            <a:extLst>
              <a:ext uri="{FF2B5EF4-FFF2-40B4-BE49-F238E27FC236}">
                <a16:creationId xmlns:a16="http://schemas.microsoft.com/office/drawing/2014/main" id="{45488028-6155-7FF0-7FEA-B649BA593515}"/>
              </a:ext>
            </a:extLst>
          </p:cNvPr>
          <p:cNvSpPr/>
          <p:nvPr/>
        </p:nvSpPr>
        <p:spPr>
          <a:xfrm>
            <a:off x="3153290" y="3750691"/>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2" name="Rounded Rectangle 6">
            <a:extLst>
              <a:ext uri="{FF2B5EF4-FFF2-40B4-BE49-F238E27FC236}">
                <a16:creationId xmlns:a16="http://schemas.microsoft.com/office/drawing/2014/main" id="{C7DF53A9-FC15-F39B-A569-810AF4529AF7}"/>
              </a:ext>
            </a:extLst>
          </p:cNvPr>
          <p:cNvSpPr/>
          <p:nvPr/>
        </p:nvSpPr>
        <p:spPr>
          <a:xfrm>
            <a:off x="4060612" y="3750691"/>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3" name="Rounded Rectangle 6">
            <a:extLst>
              <a:ext uri="{FF2B5EF4-FFF2-40B4-BE49-F238E27FC236}">
                <a16:creationId xmlns:a16="http://schemas.microsoft.com/office/drawing/2014/main" id="{0EC27780-DD0E-5E1E-C5D7-362DA2C1A67E}"/>
              </a:ext>
            </a:extLst>
          </p:cNvPr>
          <p:cNvSpPr/>
          <p:nvPr/>
        </p:nvSpPr>
        <p:spPr>
          <a:xfrm>
            <a:off x="4967934" y="3750691"/>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4" name="Rounded Rectangle 6">
            <a:extLst>
              <a:ext uri="{FF2B5EF4-FFF2-40B4-BE49-F238E27FC236}">
                <a16:creationId xmlns:a16="http://schemas.microsoft.com/office/drawing/2014/main" id="{14EB238A-F123-2001-1D9D-4803308F4B88}"/>
              </a:ext>
            </a:extLst>
          </p:cNvPr>
          <p:cNvSpPr/>
          <p:nvPr/>
        </p:nvSpPr>
        <p:spPr>
          <a:xfrm>
            <a:off x="5875254" y="3750691"/>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5" name="Teardrop 6">
            <a:extLst>
              <a:ext uri="{FF2B5EF4-FFF2-40B4-BE49-F238E27FC236}">
                <a16:creationId xmlns:a16="http://schemas.microsoft.com/office/drawing/2014/main" id="{0A20D27A-4B64-8A6E-5386-ACA7D6549BA8}"/>
              </a:ext>
            </a:extLst>
          </p:cNvPr>
          <p:cNvSpPr/>
          <p:nvPr/>
        </p:nvSpPr>
        <p:spPr>
          <a:xfrm rot="8100000">
            <a:off x="9073911" y="3690403"/>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6" name="Donut 24">
            <a:extLst>
              <a:ext uri="{FF2B5EF4-FFF2-40B4-BE49-F238E27FC236}">
                <a16:creationId xmlns:a16="http://schemas.microsoft.com/office/drawing/2014/main" id="{ABAB3EBD-9D12-935F-6AA1-201D6CCA9ACF}"/>
              </a:ext>
            </a:extLst>
          </p:cNvPr>
          <p:cNvSpPr/>
          <p:nvPr/>
        </p:nvSpPr>
        <p:spPr>
          <a:xfrm>
            <a:off x="3789822" y="2544636"/>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27" name="Chord 38">
            <a:extLst>
              <a:ext uri="{FF2B5EF4-FFF2-40B4-BE49-F238E27FC236}">
                <a16:creationId xmlns:a16="http://schemas.microsoft.com/office/drawing/2014/main" id="{07B9DE36-5A68-B48A-3AE1-565BC49B285D}"/>
              </a:ext>
            </a:extLst>
          </p:cNvPr>
          <p:cNvSpPr/>
          <p:nvPr/>
        </p:nvSpPr>
        <p:spPr>
          <a:xfrm>
            <a:off x="4749666" y="2544109"/>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Heart 38">
            <a:extLst>
              <a:ext uri="{FF2B5EF4-FFF2-40B4-BE49-F238E27FC236}">
                <a16:creationId xmlns:a16="http://schemas.microsoft.com/office/drawing/2014/main" id="{805890B7-E1BC-DB1A-2C71-D217EA0E7CBE}"/>
              </a:ext>
            </a:extLst>
          </p:cNvPr>
          <p:cNvSpPr/>
          <p:nvPr/>
        </p:nvSpPr>
        <p:spPr>
          <a:xfrm>
            <a:off x="5452535" y="1509093"/>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9" name="Round Same Side Corner Rectangle 19">
            <a:extLst>
              <a:ext uri="{FF2B5EF4-FFF2-40B4-BE49-F238E27FC236}">
                <a16:creationId xmlns:a16="http://schemas.microsoft.com/office/drawing/2014/main" id="{701AFF26-AA55-170E-9743-F84639D0D419}"/>
              </a:ext>
            </a:extLst>
          </p:cNvPr>
          <p:cNvSpPr/>
          <p:nvPr/>
        </p:nvSpPr>
        <p:spPr>
          <a:xfrm>
            <a:off x="8318178" y="5685085"/>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0" name="Rectangle 23">
            <a:extLst>
              <a:ext uri="{FF2B5EF4-FFF2-40B4-BE49-F238E27FC236}">
                <a16:creationId xmlns:a16="http://schemas.microsoft.com/office/drawing/2014/main" id="{20D803E3-3B43-3666-CD05-5F8C1B0C8857}"/>
              </a:ext>
            </a:extLst>
          </p:cNvPr>
          <p:cNvSpPr/>
          <p:nvPr/>
        </p:nvSpPr>
        <p:spPr>
          <a:xfrm>
            <a:off x="2258548" y="5739983"/>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Oval 31">
            <a:extLst>
              <a:ext uri="{FF2B5EF4-FFF2-40B4-BE49-F238E27FC236}">
                <a16:creationId xmlns:a16="http://schemas.microsoft.com/office/drawing/2014/main" id="{DE236341-85BF-B12A-BB43-1CF61032977F}"/>
              </a:ext>
            </a:extLst>
          </p:cNvPr>
          <p:cNvSpPr/>
          <p:nvPr/>
        </p:nvSpPr>
        <p:spPr>
          <a:xfrm>
            <a:off x="6681248" y="5684795"/>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Rectangle 23">
            <a:extLst>
              <a:ext uri="{FF2B5EF4-FFF2-40B4-BE49-F238E27FC236}">
                <a16:creationId xmlns:a16="http://schemas.microsoft.com/office/drawing/2014/main" id="{1D481E1D-4EF8-34A3-CD54-0BE46223F513}"/>
              </a:ext>
            </a:extLst>
          </p:cNvPr>
          <p:cNvSpPr/>
          <p:nvPr/>
        </p:nvSpPr>
        <p:spPr>
          <a:xfrm>
            <a:off x="3979392" y="5716475"/>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3" name="Oval 31">
            <a:extLst>
              <a:ext uri="{FF2B5EF4-FFF2-40B4-BE49-F238E27FC236}">
                <a16:creationId xmlns:a16="http://schemas.microsoft.com/office/drawing/2014/main" id="{9FD6F6B7-7574-3350-8928-AA7805345E27}"/>
              </a:ext>
            </a:extLst>
          </p:cNvPr>
          <p:cNvSpPr/>
          <p:nvPr/>
        </p:nvSpPr>
        <p:spPr>
          <a:xfrm>
            <a:off x="4955824" y="5653381"/>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4" name="Teardrop 17">
            <a:extLst>
              <a:ext uri="{FF2B5EF4-FFF2-40B4-BE49-F238E27FC236}">
                <a16:creationId xmlns:a16="http://schemas.microsoft.com/office/drawing/2014/main" id="{0CCF019E-4E31-CA43-9233-B2A6F1F5A1D6}"/>
              </a:ext>
            </a:extLst>
          </p:cNvPr>
          <p:cNvSpPr/>
          <p:nvPr/>
        </p:nvSpPr>
        <p:spPr>
          <a:xfrm rot="18900000">
            <a:off x="3221200" y="5698881"/>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5" name="Rectangle 23">
            <a:extLst>
              <a:ext uri="{FF2B5EF4-FFF2-40B4-BE49-F238E27FC236}">
                <a16:creationId xmlns:a16="http://schemas.microsoft.com/office/drawing/2014/main" id="{C254AA81-D061-1B6A-E930-C25ABAEF6EB8}"/>
              </a:ext>
            </a:extLst>
          </p:cNvPr>
          <p:cNvSpPr/>
          <p:nvPr/>
        </p:nvSpPr>
        <p:spPr>
          <a:xfrm>
            <a:off x="5820248" y="5649493"/>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6" name="Round Same Side Corner Rectangle 8">
            <a:extLst>
              <a:ext uri="{FF2B5EF4-FFF2-40B4-BE49-F238E27FC236}">
                <a16:creationId xmlns:a16="http://schemas.microsoft.com/office/drawing/2014/main" id="{69572C9A-6E74-15A5-955E-1AFA79655BA1}"/>
              </a:ext>
            </a:extLst>
          </p:cNvPr>
          <p:cNvSpPr/>
          <p:nvPr/>
        </p:nvSpPr>
        <p:spPr>
          <a:xfrm>
            <a:off x="2471948" y="1450296"/>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7" name="Round Same Side Corner Rectangle 20">
            <a:extLst>
              <a:ext uri="{FF2B5EF4-FFF2-40B4-BE49-F238E27FC236}">
                <a16:creationId xmlns:a16="http://schemas.microsoft.com/office/drawing/2014/main" id="{BFA1BAD0-408E-02E9-0B1B-0CDAAF7A6549}"/>
              </a:ext>
            </a:extLst>
          </p:cNvPr>
          <p:cNvSpPr/>
          <p:nvPr/>
        </p:nvSpPr>
        <p:spPr>
          <a:xfrm rot="10800000">
            <a:off x="3059111" y="144724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Donut 87">
            <a:extLst>
              <a:ext uri="{FF2B5EF4-FFF2-40B4-BE49-F238E27FC236}">
                <a16:creationId xmlns:a16="http://schemas.microsoft.com/office/drawing/2014/main" id="{C238B20A-3963-4CAC-E0E9-64BAB4E821B3}"/>
              </a:ext>
            </a:extLst>
          </p:cNvPr>
          <p:cNvSpPr/>
          <p:nvPr/>
        </p:nvSpPr>
        <p:spPr>
          <a:xfrm>
            <a:off x="3708111" y="1539943"/>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9" name="Donut 90">
            <a:extLst>
              <a:ext uri="{FF2B5EF4-FFF2-40B4-BE49-F238E27FC236}">
                <a16:creationId xmlns:a16="http://schemas.microsoft.com/office/drawing/2014/main" id="{D6DE8815-E272-5B04-9A1B-46F82ACC6960}"/>
              </a:ext>
            </a:extLst>
          </p:cNvPr>
          <p:cNvSpPr/>
          <p:nvPr/>
        </p:nvSpPr>
        <p:spPr>
          <a:xfrm>
            <a:off x="4584620" y="1501878"/>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0" name="Oval 6">
            <a:extLst>
              <a:ext uri="{FF2B5EF4-FFF2-40B4-BE49-F238E27FC236}">
                <a16:creationId xmlns:a16="http://schemas.microsoft.com/office/drawing/2014/main" id="{94355039-ABF1-81F4-6363-6EEF425C2E55}"/>
              </a:ext>
            </a:extLst>
          </p:cNvPr>
          <p:cNvSpPr/>
          <p:nvPr/>
        </p:nvSpPr>
        <p:spPr>
          <a:xfrm>
            <a:off x="5576928" y="2604584"/>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Block Arc 25">
            <a:extLst>
              <a:ext uri="{FF2B5EF4-FFF2-40B4-BE49-F238E27FC236}">
                <a16:creationId xmlns:a16="http://schemas.microsoft.com/office/drawing/2014/main" id="{4C78AABA-80E3-00CA-EFA3-B18AEFF5D6FC}"/>
              </a:ext>
            </a:extLst>
          </p:cNvPr>
          <p:cNvSpPr/>
          <p:nvPr/>
        </p:nvSpPr>
        <p:spPr>
          <a:xfrm>
            <a:off x="3098015" y="2603461"/>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2" name="Block Arc 31">
            <a:extLst>
              <a:ext uri="{FF2B5EF4-FFF2-40B4-BE49-F238E27FC236}">
                <a16:creationId xmlns:a16="http://schemas.microsoft.com/office/drawing/2014/main" id="{7CDECE05-7B95-6D40-5226-882B2C75A627}"/>
              </a:ext>
            </a:extLst>
          </p:cNvPr>
          <p:cNvSpPr/>
          <p:nvPr/>
        </p:nvSpPr>
        <p:spPr>
          <a:xfrm>
            <a:off x="6427223" y="2603461"/>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3" name="Freeform 53">
            <a:extLst>
              <a:ext uri="{FF2B5EF4-FFF2-40B4-BE49-F238E27FC236}">
                <a16:creationId xmlns:a16="http://schemas.microsoft.com/office/drawing/2014/main" id="{B276A127-AB90-5374-0107-06B0610B65C0}"/>
              </a:ext>
            </a:extLst>
          </p:cNvPr>
          <p:cNvSpPr/>
          <p:nvPr/>
        </p:nvSpPr>
        <p:spPr>
          <a:xfrm>
            <a:off x="8147157" y="2599749"/>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4" name="Block Arc 10">
            <a:extLst>
              <a:ext uri="{FF2B5EF4-FFF2-40B4-BE49-F238E27FC236}">
                <a16:creationId xmlns:a16="http://schemas.microsoft.com/office/drawing/2014/main" id="{D8A7F2CE-EC58-AFF6-3F2D-4BEC716BF874}"/>
              </a:ext>
            </a:extLst>
          </p:cNvPr>
          <p:cNvSpPr/>
          <p:nvPr/>
        </p:nvSpPr>
        <p:spPr>
          <a:xfrm>
            <a:off x="8975386" y="4745775"/>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5" name="Freeform 55">
            <a:extLst>
              <a:ext uri="{FF2B5EF4-FFF2-40B4-BE49-F238E27FC236}">
                <a16:creationId xmlns:a16="http://schemas.microsoft.com/office/drawing/2014/main" id="{7C1F8ED4-2C98-0BED-2ED5-1E4364C6B1D7}"/>
              </a:ext>
            </a:extLst>
          </p:cNvPr>
          <p:cNvSpPr/>
          <p:nvPr/>
        </p:nvSpPr>
        <p:spPr>
          <a:xfrm>
            <a:off x="2439518" y="2468551"/>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6" name="Round Same Side Corner Rectangle 36">
            <a:extLst>
              <a:ext uri="{FF2B5EF4-FFF2-40B4-BE49-F238E27FC236}">
                <a16:creationId xmlns:a16="http://schemas.microsoft.com/office/drawing/2014/main" id="{B69B9022-E38B-2AF3-4DBE-FC09AA108CEF}"/>
              </a:ext>
            </a:extLst>
          </p:cNvPr>
          <p:cNvSpPr/>
          <p:nvPr/>
        </p:nvSpPr>
        <p:spPr>
          <a:xfrm>
            <a:off x="7225518" y="2626899"/>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7" name="Oval 21">
            <a:extLst>
              <a:ext uri="{FF2B5EF4-FFF2-40B4-BE49-F238E27FC236}">
                <a16:creationId xmlns:a16="http://schemas.microsoft.com/office/drawing/2014/main" id="{59A7629D-4622-D55E-77A6-F69342DE619D}"/>
              </a:ext>
            </a:extLst>
          </p:cNvPr>
          <p:cNvSpPr>
            <a:spLocks noChangeAspect="1"/>
          </p:cNvSpPr>
          <p:nvPr/>
        </p:nvSpPr>
        <p:spPr>
          <a:xfrm>
            <a:off x="5068318" y="4713439"/>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8" name="Oval 32">
            <a:extLst>
              <a:ext uri="{FF2B5EF4-FFF2-40B4-BE49-F238E27FC236}">
                <a16:creationId xmlns:a16="http://schemas.microsoft.com/office/drawing/2014/main" id="{E362FF83-6D8E-732E-BF8B-840008902C35}"/>
              </a:ext>
            </a:extLst>
          </p:cNvPr>
          <p:cNvSpPr/>
          <p:nvPr/>
        </p:nvSpPr>
        <p:spPr>
          <a:xfrm>
            <a:off x="7324126" y="4680734"/>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77045916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DDB1D17-69F7-F691-C4BD-2DE5C7603A01}"/>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p:blipFill>
        <p:spPr/>
      </p:pic>
      <p:sp>
        <p:nvSpPr>
          <p:cNvPr id="2" name="Text Placeholder 1">
            <a:extLst>
              <a:ext uri="{FF2B5EF4-FFF2-40B4-BE49-F238E27FC236}">
                <a16:creationId xmlns:a16="http://schemas.microsoft.com/office/drawing/2014/main" id="{21BB3ACD-39D6-4B07-B165-F979837486AA}"/>
              </a:ext>
            </a:extLst>
          </p:cNvPr>
          <p:cNvSpPr>
            <a:spLocks noGrp="1"/>
          </p:cNvSpPr>
          <p:nvPr>
            <p:ph type="body" sz="quarter" idx="10"/>
          </p:nvPr>
        </p:nvSpPr>
        <p:spPr/>
        <p:txBody>
          <a:bodyPr/>
          <a:lstStyle/>
          <a:p>
            <a:r>
              <a:rPr lang="fa-IR" dirty="0">
                <a:cs typeface="B Nazanin" panose="00000700000000000000" pitchFamily="2" charset="-78"/>
              </a:rPr>
              <a:t>سبک تیمی ما</a:t>
            </a:r>
            <a:endParaRPr lang="en-US" dirty="0">
              <a:cs typeface="B Nazanin" panose="00000700000000000000" pitchFamily="2" charset="-78"/>
            </a:endParaRPr>
          </a:p>
        </p:txBody>
      </p:sp>
      <p:sp>
        <p:nvSpPr>
          <p:cNvPr id="6" name="직사각형 2">
            <a:extLst>
              <a:ext uri="{FF2B5EF4-FFF2-40B4-BE49-F238E27FC236}">
                <a16:creationId xmlns:a16="http://schemas.microsoft.com/office/drawing/2014/main" id="{DC358E29-0648-43F8-A770-1FD30B2525D0}"/>
              </a:ext>
            </a:extLst>
          </p:cNvPr>
          <p:cNvSpPr/>
          <p:nvPr/>
        </p:nvSpPr>
        <p:spPr>
          <a:xfrm>
            <a:off x="263771" y="2988812"/>
            <a:ext cx="6922523" cy="1200329"/>
          </a:xfrm>
          <a:prstGeom prst="rect">
            <a:avLst/>
          </a:prstGeom>
        </p:spPr>
        <p:txBody>
          <a:bodyPr wrap="square">
            <a:spAutoFit/>
          </a:bodyPr>
          <a:lstStyle/>
          <a:p>
            <a:pPr algn="r"/>
            <a:r>
              <a:rPr lang="fa-IR" altLang="ko-KR" sz="1200" dirty="0">
                <a:solidFill>
                  <a:schemeClr val="bg1"/>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r"/>
            <a:endParaRPr lang="en-US" altLang="ko-KR" sz="1200" dirty="0">
              <a:solidFill>
                <a:schemeClr val="bg1"/>
              </a:solidFill>
              <a:cs typeface="B Nazanin" panose="00000700000000000000" pitchFamily="2" charset="-78"/>
            </a:endParaRPr>
          </a:p>
          <a:p>
            <a:pPr algn="r"/>
            <a:r>
              <a:rPr lang="fa-IR" altLang="ko-KR" sz="1200" dirty="0">
                <a:solidFill>
                  <a:schemeClr val="bg1"/>
                </a:solidFill>
                <a:cs typeface="B Nazanin" panose="00000700000000000000" pitchFamily="2" charset="-78"/>
              </a:rPr>
              <a:t>متن مثال: شما به سادگی می توانید مخاطبان خود را تحت تاثیر قرار دهید و یک زیبایی منحصر به فرد و جذاب به ارائه های خود اضافه کنید. 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7" name="직사각형 3">
            <a:extLst>
              <a:ext uri="{FF2B5EF4-FFF2-40B4-BE49-F238E27FC236}">
                <a16:creationId xmlns:a16="http://schemas.microsoft.com/office/drawing/2014/main" id="{07C26A9B-331A-4D8F-BDD6-0B1492BB418E}"/>
              </a:ext>
            </a:extLst>
          </p:cNvPr>
          <p:cNvSpPr/>
          <p:nvPr/>
        </p:nvSpPr>
        <p:spPr>
          <a:xfrm>
            <a:off x="263771" y="2259075"/>
            <a:ext cx="6922523" cy="584775"/>
          </a:xfrm>
          <a:prstGeom prst="rect">
            <a:avLst/>
          </a:prstGeom>
        </p:spPr>
        <p:txBody>
          <a:bodyPr wrap="square">
            <a:spAutoFit/>
          </a:bodyPr>
          <a:lstStyle/>
          <a:p>
            <a:pPr algn="r"/>
            <a:r>
              <a:rPr lang="fa-IR" altLang="ko-KR" sz="3200" dirty="0">
                <a:solidFill>
                  <a:schemeClr val="bg1"/>
                </a:solidFill>
                <a:cs typeface="B Nazanin" panose="00000700000000000000" pitchFamily="2" charset="-78"/>
              </a:rPr>
              <a:t>جان دو</a:t>
            </a:r>
            <a:endParaRPr lang="en-US" altLang="ko-KR" sz="3200" dirty="0">
              <a:solidFill>
                <a:schemeClr val="bg1"/>
              </a:solidFill>
              <a:cs typeface="B Nazanin" panose="00000700000000000000" pitchFamily="2" charset="-78"/>
            </a:endParaRPr>
          </a:p>
        </p:txBody>
      </p:sp>
      <p:sp>
        <p:nvSpPr>
          <p:cNvPr id="8" name="직사각형 4">
            <a:extLst>
              <a:ext uri="{FF2B5EF4-FFF2-40B4-BE49-F238E27FC236}">
                <a16:creationId xmlns:a16="http://schemas.microsoft.com/office/drawing/2014/main" id="{4F238EB5-39FC-4C1E-AFDB-2ADD4C05CAFD}"/>
              </a:ext>
            </a:extLst>
          </p:cNvPr>
          <p:cNvSpPr/>
          <p:nvPr/>
        </p:nvSpPr>
        <p:spPr>
          <a:xfrm>
            <a:off x="263771" y="4334103"/>
            <a:ext cx="6922523" cy="307777"/>
          </a:xfrm>
          <a:prstGeom prst="rect">
            <a:avLst/>
          </a:prstGeom>
        </p:spPr>
        <p:txBody>
          <a:bodyPr wrap="square">
            <a:spAutoFit/>
          </a:bodyPr>
          <a:lstStyle/>
          <a:p>
            <a:pPr algn="r"/>
            <a:r>
              <a:rPr lang="fa-IR" altLang="ko-KR" sz="1400" b="1" dirty="0">
                <a:solidFill>
                  <a:schemeClr val="bg1"/>
                </a:solidFill>
                <a:cs typeface="B Nazanin" panose="00000700000000000000" pitchFamily="2" charset="-78"/>
              </a:rPr>
              <a:t>مهارت های شخصی</a:t>
            </a:r>
            <a:endParaRPr lang="ko-KR" altLang="en-US" sz="1400" b="1" dirty="0">
              <a:solidFill>
                <a:schemeClr val="bg1"/>
              </a:solidFill>
              <a:cs typeface="B Nazanin" panose="00000700000000000000" pitchFamily="2" charset="-78"/>
            </a:endParaRPr>
          </a:p>
        </p:txBody>
      </p:sp>
      <p:graphicFrame>
        <p:nvGraphicFramePr>
          <p:cNvPr id="9" name="Chart 1">
            <a:extLst>
              <a:ext uri="{FF2B5EF4-FFF2-40B4-BE49-F238E27FC236}">
                <a16:creationId xmlns:a16="http://schemas.microsoft.com/office/drawing/2014/main" id="{B2B3EE60-F5CC-4BDE-B544-86094D4BE0BD}"/>
              </a:ext>
            </a:extLst>
          </p:cNvPr>
          <p:cNvGraphicFramePr/>
          <p:nvPr>
            <p:extLst>
              <p:ext uri="{D42A27DB-BD31-4B8C-83A1-F6EECF244321}">
                <p14:modId xmlns:p14="http://schemas.microsoft.com/office/powerpoint/2010/main" val="2521689967"/>
              </p:ext>
            </p:extLst>
          </p:nvPr>
        </p:nvGraphicFramePr>
        <p:xfrm>
          <a:off x="920755" y="4597979"/>
          <a:ext cx="7308355" cy="168663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21" name="Group 20">
            <a:extLst>
              <a:ext uri="{FF2B5EF4-FFF2-40B4-BE49-F238E27FC236}">
                <a16:creationId xmlns:a16="http://schemas.microsoft.com/office/drawing/2014/main" id="{107CCC74-C909-4A66-B335-505FC9AC667A}"/>
              </a:ext>
            </a:extLst>
          </p:cNvPr>
          <p:cNvGrpSpPr/>
          <p:nvPr/>
        </p:nvGrpSpPr>
        <p:grpSpPr>
          <a:xfrm>
            <a:off x="955298" y="2278682"/>
            <a:ext cx="10376440" cy="2632730"/>
            <a:chOff x="968172" y="1851670"/>
            <a:chExt cx="7200800" cy="2161848"/>
          </a:xfrm>
        </p:grpSpPr>
        <p:sp>
          <p:nvSpPr>
            <p:cNvPr id="22" name="Rectangle 21">
              <a:extLst>
                <a:ext uri="{FF2B5EF4-FFF2-40B4-BE49-F238E27FC236}">
                  <a16:creationId xmlns:a16="http://schemas.microsoft.com/office/drawing/2014/main" id="{F2DA29D0-22FD-42E0-A897-050CE0F060BE}"/>
                </a:ext>
              </a:extLst>
            </p:cNvPr>
            <p:cNvSpPr/>
            <p:nvPr/>
          </p:nvSpPr>
          <p:spPr>
            <a:xfrm>
              <a:off x="968172" y="3581470"/>
              <a:ext cx="1440160" cy="4320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3" name="Rectangle 22">
              <a:extLst>
                <a:ext uri="{FF2B5EF4-FFF2-40B4-BE49-F238E27FC236}">
                  <a16:creationId xmlns:a16="http://schemas.microsoft.com/office/drawing/2014/main" id="{6ABE79A6-B39A-4C34-9A8E-CEDD01307875}"/>
                </a:ext>
              </a:extLst>
            </p:cNvPr>
            <p:cNvSpPr/>
            <p:nvPr/>
          </p:nvSpPr>
          <p:spPr>
            <a:xfrm>
              <a:off x="2408332" y="3149020"/>
              <a:ext cx="1440160"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4" name="Rectangle 23">
              <a:extLst>
                <a:ext uri="{FF2B5EF4-FFF2-40B4-BE49-F238E27FC236}">
                  <a16:creationId xmlns:a16="http://schemas.microsoft.com/office/drawing/2014/main" id="{4D1C0523-329A-419F-85D1-EA082A2B994F}"/>
                </a:ext>
              </a:extLst>
            </p:cNvPr>
            <p:cNvSpPr/>
            <p:nvPr/>
          </p:nvSpPr>
          <p:spPr>
            <a:xfrm>
              <a:off x="3848492" y="2716570"/>
              <a:ext cx="1440160" cy="4320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5" name="Rectangle 24">
              <a:extLst>
                <a:ext uri="{FF2B5EF4-FFF2-40B4-BE49-F238E27FC236}">
                  <a16:creationId xmlns:a16="http://schemas.microsoft.com/office/drawing/2014/main" id="{BF9D9222-12C6-4A87-9865-199D46B8186E}"/>
                </a:ext>
              </a:extLst>
            </p:cNvPr>
            <p:cNvSpPr/>
            <p:nvPr/>
          </p:nvSpPr>
          <p:spPr>
            <a:xfrm>
              <a:off x="5288652" y="2284120"/>
              <a:ext cx="1440160" cy="4320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6" name="Rectangle 25">
              <a:extLst>
                <a:ext uri="{FF2B5EF4-FFF2-40B4-BE49-F238E27FC236}">
                  <a16:creationId xmlns:a16="http://schemas.microsoft.com/office/drawing/2014/main" id="{326992F5-B77E-4083-A32C-2CDBD9EF6848}"/>
                </a:ext>
              </a:extLst>
            </p:cNvPr>
            <p:cNvSpPr/>
            <p:nvPr/>
          </p:nvSpPr>
          <p:spPr>
            <a:xfrm>
              <a:off x="6728812" y="1851670"/>
              <a:ext cx="1440160" cy="43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grpSp>
      <p:grpSp>
        <p:nvGrpSpPr>
          <p:cNvPr id="27" name="Group 26">
            <a:extLst>
              <a:ext uri="{FF2B5EF4-FFF2-40B4-BE49-F238E27FC236}">
                <a16:creationId xmlns:a16="http://schemas.microsoft.com/office/drawing/2014/main" id="{ED406120-60A8-4480-9023-A45F21F8CF3B}"/>
              </a:ext>
            </a:extLst>
          </p:cNvPr>
          <p:cNvGrpSpPr/>
          <p:nvPr/>
        </p:nvGrpSpPr>
        <p:grpSpPr>
          <a:xfrm>
            <a:off x="1042799" y="5013457"/>
            <a:ext cx="1926632" cy="1325431"/>
            <a:chOff x="910640" y="3222194"/>
            <a:chExt cx="1527408" cy="1325431"/>
          </a:xfrm>
        </p:grpSpPr>
        <p:sp>
          <p:nvSpPr>
            <p:cNvPr id="28" name="TextBox 27">
              <a:extLst>
                <a:ext uri="{FF2B5EF4-FFF2-40B4-BE49-F238E27FC236}">
                  <a16:creationId xmlns:a16="http://schemas.microsoft.com/office/drawing/2014/main" id="{09E15CB7-EEA9-4330-ACCE-2F7E68DF3003}"/>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119AC897-7369-4198-9C04-E2A58B2E637C}"/>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46FD3E32-76F2-4AAF-8444-1EB3EF78C0BA}"/>
              </a:ext>
            </a:extLst>
          </p:cNvPr>
          <p:cNvGrpSpPr/>
          <p:nvPr/>
        </p:nvGrpSpPr>
        <p:grpSpPr>
          <a:xfrm>
            <a:off x="3119532" y="4478532"/>
            <a:ext cx="1926632" cy="1325431"/>
            <a:chOff x="910640" y="3222194"/>
            <a:chExt cx="1527408" cy="1325431"/>
          </a:xfrm>
        </p:grpSpPr>
        <p:sp>
          <p:nvSpPr>
            <p:cNvPr id="31" name="TextBox 30">
              <a:extLst>
                <a:ext uri="{FF2B5EF4-FFF2-40B4-BE49-F238E27FC236}">
                  <a16:creationId xmlns:a16="http://schemas.microsoft.com/office/drawing/2014/main" id="{E422ED9B-4EDF-4FFE-8F42-FD1C97F31E47}"/>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4AEC837E-50F4-4ECF-84CF-E0DFDCB5CFDC}"/>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3" name="Group 32">
            <a:extLst>
              <a:ext uri="{FF2B5EF4-FFF2-40B4-BE49-F238E27FC236}">
                <a16:creationId xmlns:a16="http://schemas.microsoft.com/office/drawing/2014/main" id="{283CFB35-B0A8-4B1A-AE20-C82C9C085E7C}"/>
              </a:ext>
            </a:extLst>
          </p:cNvPr>
          <p:cNvGrpSpPr/>
          <p:nvPr/>
        </p:nvGrpSpPr>
        <p:grpSpPr>
          <a:xfrm>
            <a:off x="5194820" y="3950009"/>
            <a:ext cx="1898082" cy="1325431"/>
            <a:chOff x="910640" y="3222194"/>
            <a:chExt cx="1527408" cy="1325431"/>
          </a:xfrm>
        </p:grpSpPr>
        <p:sp>
          <p:nvSpPr>
            <p:cNvPr id="34" name="TextBox 33">
              <a:extLst>
                <a:ext uri="{FF2B5EF4-FFF2-40B4-BE49-F238E27FC236}">
                  <a16:creationId xmlns:a16="http://schemas.microsoft.com/office/drawing/2014/main" id="{B6B152A0-50AF-4D51-A74D-0EE26EFAA7C3}"/>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C93D9079-30B0-412B-9D67-184C68C80AEB}"/>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6" name="Group 35">
            <a:extLst>
              <a:ext uri="{FF2B5EF4-FFF2-40B4-BE49-F238E27FC236}">
                <a16:creationId xmlns:a16="http://schemas.microsoft.com/office/drawing/2014/main" id="{AF859925-C277-4905-A165-4743EE1E0E80}"/>
              </a:ext>
            </a:extLst>
          </p:cNvPr>
          <p:cNvGrpSpPr/>
          <p:nvPr/>
        </p:nvGrpSpPr>
        <p:grpSpPr>
          <a:xfrm>
            <a:off x="7270772" y="3422203"/>
            <a:ext cx="1898082" cy="1325431"/>
            <a:chOff x="910640" y="3222194"/>
            <a:chExt cx="1527408" cy="1325431"/>
          </a:xfrm>
        </p:grpSpPr>
        <p:sp>
          <p:nvSpPr>
            <p:cNvPr id="37" name="TextBox 36">
              <a:extLst>
                <a:ext uri="{FF2B5EF4-FFF2-40B4-BE49-F238E27FC236}">
                  <a16:creationId xmlns:a16="http://schemas.microsoft.com/office/drawing/2014/main" id="{34300365-BF8D-47D9-81EA-A3C2C2DF00D5}"/>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65D74998-3206-4580-BAA2-12E9CE7E37A2}"/>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9" name="Group 38">
            <a:extLst>
              <a:ext uri="{FF2B5EF4-FFF2-40B4-BE49-F238E27FC236}">
                <a16:creationId xmlns:a16="http://schemas.microsoft.com/office/drawing/2014/main" id="{A3D58E4F-FC03-4CF7-A272-0F791852CCE4}"/>
              </a:ext>
            </a:extLst>
          </p:cNvPr>
          <p:cNvGrpSpPr/>
          <p:nvPr/>
        </p:nvGrpSpPr>
        <p:grpSpPr>
          <a:xfrm>
            <a:off x="9346728" y="2884889"/>
            <a:ext cx="1898082" cy="1325431"/>
            <a:chOff x="910640" y="3222194"/>
            <a:chExt cx="1527408" cy="1325431"/>
          </a:xfrm>
        </p:grpSpPr>
        <p:sp>
          <p:nvSpPr>
            <p:cNvPr id="40" name="TextBox 39">
              <a:extLst>
                <a:ext uri="{FF2B5EF4-FFF2-40B4-BE49-F238E27FC236}">
                  <a16:creationId xmlns:a16="http://schemas.microsoft.com/office/drawing/2014/main" id="{8DADC9FF-6C19-4129-81D4-23D997267801}"/>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73CA8988-095C-4137-BBD9-488C1D2C2108}"/>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Arrow: Up 2">
            <a:extLst>
              <a:ext uri="{FF2B5EF4-FFF2-40B4-BE49-F238E27FC236}">
                <a16:creationId xmlns:a16="http://schemas.microsoft.com/office/drawing/2014/main" id="{6D7A5A1C-A9A7-4B49-8082-A5ED3DFCDA1C}"/>
              </a:ext>
            </a:extLst>
          </p:cNvPr>
          <p:cNvSpPr/>
          <p:nvPr/>
        </p:nvSpPr>
        <p:spPr>
          <a:xfrm>
            <a:off x="7457343" y="2559726"/>
            <a:ext cx="4119327" cy="4298274"/>
          </a:xfrm>
          <a:prstGeom prst="upArrow">
            <a:avLst>
              <a:gd name="adj1" fmla="val 50000"/>
              <a:gd name="adj2" fmla="val 41648"/>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84E1EB51-C6C8-4737-8FB2-F465E7ECF9F3}"/>
              </a:ext>
            </a:extLst>
          </p:cNvPr>
          <p:cNvSpPr txBox="1"/>
          <p:nvPr/>
        </p:nvSpPr>
        <p:spPr>
          <a:xfrm>
            <a:off x="8239091" y="3084890"/>
            <a:ext cx="2555831" cy="1015663"/>
          </a:xfrm>
          <a:prstGeom prst="rect">
            <a:avLst/>
          </a:prstGeom>
          <a:noFill/>
        </p:spPr>
        <p:txBody>
          <a:bodyPr wrap="square" rtlCol="0">
            <a:spAutoFit/>
          </a:bodyPr>
          <a:lstStyle/>
          <a:p>
            <a:pPr algn="ctr" rtl="1"/>
            <a:r>
              <a:rPr lang="en-US" altLang="ko-KR" sz="6000" b="1" dirty="0">
                <a:solidFill>
                  <a:schemeClr val="bg1"/>
                </a:solidFill>
                <a:cs typeface="B Nazanin" panose="00000700000000000000" pitchFamily="2" charset="-78"/>
              </a:rPr>
              <a:t>$15</a:t>
            </a:r>
            <a:endParaRPr lang="ko-KR" altLang="en-US" sz="6000" b="1"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B014FD28-BD92-47DF-A0D0-E00174DFD30E}"/>
              </a:ext>
            </a:extLst>
          </p:cNvPr>
          <p:cNvSpPr txBox="1"/>
          <p:nvPr/>
        </p:nvSpPr>
        <p:spPr>
          <a:xfrm>
            <a:off x="7848159" y="1495919"/>
            <a:ext cx="3861861" cy="1200329"/>
          </a:xfrm>
          <a:prstGeom prst="rect">
            <a:avLst/>
          </a:prstGeom>
          <a:noFill/>
        </p:spPr>
        <p:txBody>
          <a:bodyPr wrap="square" rtlCol="0">
            <a:spAutoFit/>
          </a:bodyPr>
          <a:lstStyle/>
          <a:p>
            <a:pPr algn="ctr" rtl="1"/>
            <a:r>
              <a:rPr lang="en-US" altLang="ko-KR" sz="7200" b="1" dirty="0">
                <a:solidFill>
                  <a:schemeClr val="accent1"/>
                </a:solidFill>
                <a:cs typeface="B Nazanin" panose="00000700000000000000" pitchFamily="2" charset="-78"/>
              </a:rPr>
              <a:t>32.45%</a:t>
            </a:r>
            <a:endParaRPr lang="ko-KR" altLang="en-US" sz="7200" b="1" dirty="0">
              <a:solidFill>
                <a:schemeClr val="accent1"/>
              </a:solidFill>
              <a:cs typeface="B Nazanin" panose="00000700000000000000" pitchFamily="2" charset="-78"/>
            </a:endParaRPr>
          </a:p>
        </p:txBody>
      </p:sp>
      <p:grpSp>
        <p:nvGrpSpPr>
          <p:cNvPr id="6" name="Group 5">
            <a:extLst>
              <a:ext uri="{FF2B5EF4-FFF2-40B4-BE49-F238E27FC236}">
                <a16:creationId xmlns:a16="http://schemas.microsoft.com/office/drawing/2014/main" id="{37A1EEC3-AA6B-4065-AF79-2F3D2F2DFCBB}"/>
              </a:ext>
            </a:extLst>
          </p:cNvPr>
          <p:cNvGrpSpPr/>
          <p:nvPr/>
        </p:nvGrpSpPr>
        <p:grpSpPr>
          <a:xfrm>
            <a:off x="8360784" y="4178674"/>
            <a:ext cx="2312445" cy="1270532"/>
            <a:chOff x="-548507" y="477868"/>
            <a:chExt cx="11570449" cy="6357177"/>
          </a:xfrm>
        </p:grpSpPr>
        <p:sp>
          <p:nvSpPr>
            <p:cNvPr id="7" name="Freeform: Shape 6">
              <a:extLst>
                <a:ext uri="{FF2B5EF4-FFF2-40B4-BE49-F238E27FC236}">
                  <a16:creationId xmlns:a16="http://schemas.microsoft.com/office/drawing/2014/main" id="{8CB70CC0-AF7F-48FF-9B64-3533425A5E4A}"/>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sp>
          <p:nvSpPr>
            <p:cNvPr id="8" name="Freeform: Shape 7">
              <a:extLst>
                <a:ext uri="{FF2B5EF4-FFF2-40B4-BE49-F238E27FC236}">
                  <a16:creationId xmlns:a16="http://schemas.microsoft.com/office/drawing/2014/main" id="{3B520F75-9B10-4EF5-93A3-34AA2E57AB46}"/>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sp>
          <p:nvSpPr>
            <p:cNvPr id="9" name="Freeform: Shape 8">
              <a:extLst>
                <a:ext uri="{FF2B5EF4-FFF2-40B4-BE49-F238E27FC236}">
                  <a16:creationId xmlns:a16="http://schemas.microsoft.com/office/drawing/2014/main" id="{6D33DA05-7C77-4BC5-89AC-EDD615300970}"/>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chemeClr val="accent1">
                <a:alpha val="40000"/>
              </a:schemeClr>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sp>
          <p:nvSpPr>
            <p:cNvPr id="10" name="Freeform: Shape 9">
              <a:extLst>
                <a:ext uri="{FF2B5EF4-FFF2-40B4-BE49-F238E27FC236}">
                  <a16:creationId xmlns:a16="http://schemas.microsoft.com/office/drawing/2014/main" id="{D5794BD5-C3C7-4FFF-B85A-BF8DF2A2F750}"/>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pPr algn="r" rtl="1"/>
              <a:endParaRPr lang="en-US" dirty="0">
                <a:solidFill>
                  <a:schemeClr val="tx1">
                    <a:lumMod val="75000"/>
                    <a:lumOff val="25000"/>
                  </a:schemeClr>
                </a:solidFill>
                <a:cs typeface="B Nazanin" panose="00000700000000000000" pitchFamily="2" charset="-78"/>
              </a:endParaRPr>
            </a:p>
          </p:txBody>
        </p:sp>
        <p:sp>
          <p:nvSpPr>
            <p:cNvPr id="11" name="Freeform: Shape 10">
              <a:extLst>
                <a:ext uri="{FF2B5EF4-FFF2-40B4-BE49-F238E27FC236}">
                  <a16:creationId xmlns:a16="http://schemas.microsoft.com/office/drawing/2014/main" id="{D617B434-45CD-481C-AECD-2A363C3EEFBD}"/>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grpSp>
          <p:nvGrpSpPr>
            <p:cNvPr id="12" name="Group 11">
              <a:extLst>
                <a:ext uri="{FF2B5EF4-FFF2-40B4-BE49-F238E27FC236}">
                  <a16:creationId xmlns:a16="http://schemas.microsoft.com/office/drawing/2014/main" id="{30051D81-DE1B-4904-B031-F0AAEDD41956}"/>
                </a:ext>
              </a:extLst>
            </p:cNvPr>
            <p:cNvGrpSpPr/>
            <p:nvPr/>
          </p:nvGrpSpPr>
          <p:grpSpPr>
            <a:xfrm>
              <a:off x="1606" y="6382978"/>
              <a:ext cx="413937" cy="115242"/>
              <a:chOff x="5955" y="6353672"/>
              <a:chExt cx="413937" cy="115242"/>
            </a:xfrm>
          </p:grpSpPr>
          <p:sp>
            <p:nvSpPr>
              <p:cNvPr id="17" name="Rectangle: Rounded Corners 16">
                <a:extLst>
                  <a:ext uri="{FF2B5EF4-FFF2-40B4-BE49-F238E27FC236}">
                    <a16:creationId xmlns:a16="http://schemas.microsoft.com/office/drawing/2014/main" id="{4B6FB8FB-B680-4EA0-A8B0-542B088464B8}"/>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18" name="Rectangle: Rounded Corners 17">
                <a:extLst>
                  <a:ext uri="{FF2B5EF4-FFF2-40B4-BE49-F238E27FC236}">
                    <a16:creationId xmlns:a16="http://schemas.microsoft.com/office/drawing/2014/main" id="{281B3BB2-3478-41ED-B9BB-BF5D5E9160FE}"/>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A3F454D2-17A3-43A6-8270-3E936B568D5E}"/>
                </a:ext>
              </a:extLst>
            </p:cNvPr>
            <p:cNvGrpSpPr/>
            <p:nvPr/>
          </p:nvGrpSpPr>
          <p:grpSpPr>
            <a:xfrm>
              <a:off x="9855291" y="6381600"/>
              <a:ext cx="885989" cy="115242"/>
              <a:chOff x="5955" y="6353672"/>
              <a:chExt cx="413937" cy="115242"/>
            </a:xfrm>
          </p:grpSpPr>
          <p:sp>
            <p:nvSpPr>
              <p:cNvPr id="15" name="Rectangle: Rounded Corners 14">
                <a:extLst>
                  <a:ext uri="{FF2B5EF4-FFF2-40B4-BE49-F238E27FC236}">
                    <a16:creationId xmlns:a16="http://schemas.microsoft.com/office/drawing/2014/main" id="{4108640A-422C-451D-8416-C5E002575C1C}"/>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16" name="Rectangle: Rounded Corners 15">
                <a:extLst>
                  <a:ext uri="{FF2B5EF4-FFF2-40B4-BE49-F238E27FC236}">
                    <a16:creationId xmlns:a16="http://schemas.microsoft.com/office/drawing/2014/main" id="{D957C7E7-A208-47D2-A6D1-FEC0A7943A8C}"/>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chemeClr val="tx1">
                      <a:lumMod val="75000"/>
                      <a:lumOff val="25000"/>
                    </a:schemeClr>
                  </a:solidFill>
                  <a:cs typeface="B Nazanin" panose="00000700000000000000" pitchFamily="2" charset="-78"/>
                </a:endParaRPr>
              </a:p>
            </p:txBody>
          </p:sp>
        </p:grpSp>
        <p:sp>
          <p:nvSpPr>
            <p:cNvPr id="14" name="Freeform: Shape 13">
              <a:extLst>
                <a:ext uri="{FF2B5EF4-FFF2-40B4-BE49-F238E27FC236}">
                  <a16:creationId xmlns:a16="http://schemas.microsoft.com/office/drawing/2014/main" id="{92360D32-DA73-4681-B55D-A07DF111A272}"/>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chemeClr val="accent1">
                <a:alpha val="40000"/>
              </a:schemeClr>
            </a:solidFill>
            <a:ln w="9525" cap="flat">
              <a:noFill/>
              <a:prstDash val="solid"/>
              <a:miter/>
            </a:ln>
          </p:spPr>
          <p:txBody>
            <a:bodyPr rtlCol="0" anchor="ctr"/>
            <a:lstStyle/>
            <a:p>
              <a:pPr algn="r" rtl="1"/>
              <a:endParaRPr lang="en-US"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DB5C161C-559C-43D5-9726-0BAF8FB6425B}"/>
              </a:ext>
            </a:extLst>
          </p:cNvPr>
          <p:cNvGrpSpPr/>
          <p:nvPr/>
        </p:nvGrpSpPr>
        <p:grpSpPr>
          <a:xfrm>
            <a:off x="8690569" y="5552745"/>
            <a:ext cx="1652874" cy="1050504"/>
            <a:chOff x="2079596" y="4282215"/>
            <a:chExt cx="3303213" cy="1050504"/>
          </a:xfrm>
        </p:grpSpPr>
        <p:sp>
          <p:nvSpPr>
            <p:cNvPr id="20" name="TextBox 19">
              <a:extLst>
                <a:ext uri="{FF2B5EF4-FFF2-40B4-BE49-F238E27FC236}">
                  <a16:creationId xmlns:a16="http://schemas.microsoft.com/office/drawing/2014/main" id="{3C5F9951-9D5A-4204-AA42-AACC60C62710}"/>
                </a:ext>
              </a:extLst>
            </p:cNvPr>
            <p:cNvSpPr txBox="1"/>
            <p:nvPr/>
          </p:nvSpPr>
          <p:spPr>
            <a:xfrm>
              <a:off x="2079596" y="4501722"/>
              <a:ext cx="3303211"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DFD30C11-4108-4A95-87AC-6E0E6E68958C}"/>
                </a:ext>
              </a:extLst>
            </p:cNvPr>
            <p:cNvSpPr txBox="1"/>
            <p:nvPr/>
          </p:nvSpPr>
          <p:spPr>
            <a:xfrm>
              <a:off x="2079598" y="4282215"/>
              <a:ext cx="3303211"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2" name="Rectangle 1">
            <a:extLst>
              <a:ext uri="{FF2B5EF4-FFF2-40B4-BE49-F238E27FC236}">
                <a16:creationId xmlns:a16="http://schemas.microsoft.com/office/drawing/2014/main" id="{06BA683B-C3DA-4D01-AF1A-FC97FD8E6281}"/>
              </a:ext>
            </a:extLst>
          </p:cNvPr>
          <p:cNvSpPr>
            <a:spLocks noChangeAspect="1"/>
          </p:cNvSpPr>
          <p:nvPr/>
        </p:nvSpPr>
        <p:spPr>
          <a:xfrm>
            <a:off x="9135532" y="4371348"/>
            <a:ext cx="760321" cy="757502"/>
          </a:xfrm>
          <a:custGeom>
            <a:avLst/>
            <a:gdLst/>
            <a:ahLst/>
            <a:cxnLst/>
            <a:rect l="l" t="t" r="r" b="b"/>
            <a:pathLst>
              <a:path w="3960000" h="3945309">
                <a:moveTo>
                  <a:pt x="466104" y="2636906"/>
                </a:moveTo>
                <a:lnTo>
                  <a:pt x="466104" y="2780922"/>
                </a:lnTo>
                <a:lnTo>
                  <a:pt x="2050104" y="2780922"/>
                </a:lnTo>
                <a:lnTo>
                  <a:pt x="2050104" y="2636906"/>
                </a:lnTo>
                <a:close/>
                <a:moveTo>
                  <a:pt x="466104" y="2407894"/>
                </a:moveTo>
                <a:lnTo>
                  <a:pt x="466104" y="2551910"/>
                </a:lnTo>
                <a:lnTo>
                  <a:pt x="2050104" y="2551910"/>
                </a:lnTo>
                <a:lnTo>
                  <a:pt x="2050104" y="2407894"/>
                </a:lnTo>
                <a:close/>
                <a:moveTo>
                  <a:pt x="466104" y="2178881"/>
                </a:moveTo>
                <a:lnTo>
                  <a:pt x="466104" y="2322897"/>
                </a:lnTo>
                <a:lnTo>
                  <a:pt x="2050104" y="2322897"/>
                </a:lnTo>
                <a:lnTo>
                  <a:pt x="2050104" y="2178881"/>
                </a:lnTo>
                <a:close/>
                <a:moveTo>
                  <a:pt x="3358993" y="2178880"/>
                </a:moveTo>
                <a:cubicBezTo>
                  <a:pt x="3299346" y="2178880"/>
                  <a:pt x="3250993" y="2227233"/>
                  <a:pt x="3250993" y="2286880"/>
                </a:cubicBezTo>
                <a:cubicBezTo>
                  <a:pt x="3250993" y="2346527"/>
                  <a:pt x="3299346" y="2394880"/>
                  <a:pt x="3358993" y="2394880"/>
                </a:cubicBezTo>
                <a:cubicBezTo>
                  <a:pt x="3418640" y="2394880"/>
                  <a:pt x="3466993" y="2346527"/>
                  <a:pt x="3466993" y="2286880"/>
                </a:cubicBezTo>
                <a:cubicBezTo>
                  <a:pt x="3466993" y="2227233"/>
                  <a:pt x="3418640" y="2178880"/>
                  <a:pt x="3358993" y="2178880"/>
                </a:cubicBezTo>
                <a:close/>
                <a:moveTo>
                  <a:pt x="2962949" y="2178880"/>
                </a:moveTo>
                <a:cubicBezTo>
                  <a:pt x="2903302" y="2178880"/>
                  <a:pt x="2854949" y="2227233"/>
                  <a:pt x="2854949" y="2286880"/>
                </a:cubicBezTo>
                <a:cubicBezTo>
                  <a:pt x="2854949" y="2346527"/>
                  <a:pt x="2903302" y="2394880"/>
                  <a:pt x="2962949" y="2394880"/>
                </a:cubicBezTo>
                <a:cubicBezTo>
                  <a:pt x="3022596" y="2394880"/>
                  <a:pt x="3070949" y="2346527"/>
                  <a:pt x="3070949" y="2286880"/>
                </a:cubicBezTo>
                <a:cubicBezTo>
                  <a:pt x="3070949" y="2227233"/>
                  <a:pt x="3022596" y="2178880"/>
                  <a:pt x="2962949" y="2178880"/>
                </a:cubicBezTo>
                <a:close/>
                <a:moveTo>
                  <a:pt x="2566905" y="2178880"/>
                </a:moveTo>
                <a:cubicBezTo>
                  <a:pt x="2507258" y="2178880"/>
                  <a:pt x="2458905" y="2227233"/>
                  <a:pt x="2458905" y="2286880"/>
                </a:cubicBezTo>
                <a:cubicBezTo>
                  <a:pt x="2458905" y="2346527"/>
                  <a:pt x="2507258" y="2394880"/>
                  <a:pt x="2566905" y="2394880"/>
                </a:cubicBezTo>
                <a:cubicBezTo>
                  <a:pt x="2626552" y="2394880"/>
                  <a:pt x="2674905" y="2346527"/>
                  <a:pt x="2674905" y="2286880"/>
                </a:cubicBezTo>
                <a:cubicBezTo>
                  <a:pt x="2674905" y="2227233"/>
                  <a:pt x="2626552" y="2178880"/>
                  <a:pt x="2566905" y="2178880"/>
                </a:cubicBezTo>
                <a:close/>
                <a:moveTo>
                  <a:pt x="154649" y="2155901"/>
                </a:moveTo>
                <a:lnTo>
                  <a:pt x="154649" y="2803901"/>
                </a:lnTo>
                <a:lnTo>
                  <a:pt x="298665" y="2803901"/>
                </a:lnTo>
                <a:lnTo>
                  <a:pt x="298665" y="2155901"/>
                </a:lnTo>
                <a:close/>
                <a:moveTo>
                  <a:pt x="3645310" y="2153519"/>
                </a:moveTo>
                <a:lnTo>
                  <a:pt x="3645310" y="2801519"/>
                </a:lnTo>
                <a:lnTo>
                  <a:pt x="3789326" y="2801519"/>
                </a:lnTo>
                <a:lnTo>
                  <a:pt x="3789326" y="2153519"/>
                </a:lnTo>
                <a:close/>
                <a:moveTo>
                  <a:pt x="0" y="2032992"/>
                </a:moveTo>
                <a:lnTo>
                  <a:pt x="3960000" y="2032992"/>
                </a:lnTo>
                <a:lnTo>
                  <a:pt x="3960000" y="2897088"/>
                </a:lnTo>
                <a:lnTo>
                  <a:pt x="2124016" y="2897088"/>
                </a:lnTo>
                <a:lnTo>
                  <a:pt x="2124016" y="3513261"/>
                </a:lnTo>
                <a:lnTo>
                  <a:pt x="2268032" y="3513261"/>
                </a:lnTo>
                <a:cubicBezTo>
                  <a:pt x="2331437" y="3513261"/>
                  <a:pt x="2388462" y="3540577"/>
                  <a:pt x="2426674" y="3585269"/>
                </a:cubicBezTo>
                <a:lnTo>
                  <a:pt x="3960000" y="3585269"/>
                </a:lnTo>
                <a:lnTo>
                  <a:pt x="3960000" y="3873301"/>
                </a:lnTo>
                <a:lnTo>
                  <a:pt x="2426674" y="3873301"/>
                </a:lnTo>
                <a:cubicBezTo>
                  <a:pt x="2388462" y="3917993"/>
                  <a:pt x="2331437" y="3945309"/>
                  <a:pt x="2268032" y="3945309"/>
                </a:cubicBezTo>
                <a:lnTo>
                  <a:pt x="1691968" y="3945309"/>
                </a:lnTo>
                <a:cubicBezTo>
                  <a:pt x="1628563" y="3945309"/>
                  <a:pt x="1571538" y="3917993"/>
                  <a:pt x="1533326" y="3873301"/>
                </a:cubicBezTo>
                <a:lnTo>
                  <a:pt x="0" y="3873301"/>
                </a:lnTo>
                <a:lnTo>
                  <a:pt x="0" y="3585269"/>
                </a:lnTo>
                <a:lnTo>
                  <a:pt x="1533326" y="3585269"/>
                </a:lnTo>
                <a:cubicBezTo>
                  <a:pt x="1571538" y="3540577"/>
                  <a:pt x="1628563" y="3513261"/>
                  <a:pt x="1691968" y="3513261"/>
                </a:cubicBezTo>
                <a:lnTo>
                  <a:pt x="1835984" y="3513261"/>
                </a:lnTo>
                <a:lnTo>
                  <a:pt x="1835984" y="2897088"/>
                </a:lnTo>
                <a:lnTo>
                  <a:pt x="0" y="2897088"/>
                </a:lnTo>
                <a:close/>
                <a:moveTo>
                  <a:pt x="466104" y="1620410"/>
                </a:moveTo>
                <a:lnTo>
                  <a:pt x="466104" y="1764426"/>
                </a:lnTo>
                <a:lnTo>
                  <a:pt x="2050104" y="1764426"/>
                </a:lnTo>
                <a:lnTo>
                  <a:pt x="2050104" y="1620410"/>
                </a:lnTo>
                <a:close/>
                <a:moveTo>
                  <a:pt x="466104" y="1391398"/>
                </a:moveTo>
                <a:lnTo>
                  <a:pt x="466104" y="1535414"/>
                </a:lnTo>
                <a:lnTo>
                  <a:pt x="2050104" y="1535414"/>
                </a:lnTo>
                <a:lnTo>
                  <a:pt x="2050104" y="1391398"/>
                </a:lnTo>
                <a:close/>
                <a:moveTo>
                  <a:pt x="466104" y="1162385"/>
                </a:moveTo>
                <a:lnTo>
                  <a:pt x="466104" y="1306401"/>
                </a:lnTo>
                <a:lnTo>
                  <a:pt x="2050104" y="1306401"/>
                </a:lnTo>
                <a:lnTo>
                  <a:pt x="2050104" y="1162385"/>
                </a:lnTo>
                <a:close/>
                <a:moveTo>
                  <a:pt x="3358993" y="1162384"/>
                </a:moveTo>
                <a:cubicBezTo>
                  <a:pt x="3299346" y="1162384"/>
                  <a:pt x="3250993" y="1210737"/>
                  <a:pt x="3250993" y="1270384"/>
                </a:cubicBezTo>
                <a:cubicBezTo>
                  <a:pt x="3250993" y="1330031"/>
                  <a:pt x="3299346" y="1378384"/>
                  <a:pt x="3358993" y="1378384"/>
                </a:cubicBezTo>
                <a:cubicBezTo>
                  <a:pt x="3418640" y="1378384"/>
                  <a:pt x="3466993" y="1330031"/>
                  <a:pt x="3466993" y="1270384"/>
                </a:cubicBezTo>
                <a:cubicBezTo>
                  <a:pt x="3466993" y="1210737"/>
                  <a:pt x="3418640" y="1162384"/>
                  <a:pt x="3358993" y="1162384"/>
                </a:cubicBezTo>
                <a:close/>
                <a:moveTo>
                  <a:pt x="2962949" y="1162384"/>
                </a:moveTo>
                <a:cubicBezTo>
                  <a:pt x="2903302" y="1162384"/>
                  <a:pt x="2854949" y="1210737"/>
                  <a:pt x="2854949" y="1270384"/>
                </a:cubicBezTo>
                <a:cubicBezTo>
                  <a:pt x="2854949" y="1330031"/>
                  <a:pt x="2903302" y="1378384"/>
                  <a:pt x="2962949" y="1378384"/>
                </a:cubicBezTo>
                <a:cubicBezTo>
                  <a:pt x="3022596" y="1378384"/>
                  <a:pt x="3070949" y="1330031"/>
                  <a:pt x="3070949" y="1270384"/>
                </a:cubicBezTo>
                <a:cubicBezTo>
                  <a:pt x="3070949" y="1210737"/>
                  <a:pt x="3022596" y="1162384"/>
                  <a:pt x="2962949" y="1162384"/>
                </a:cubicBezTo>
                <a:close/>
                <a:moveTo>
                  <a:pt x="2566905" y="1162384"/>
                </a:moveTo>
                <a:cubicBezTo>
                  <a:pt x="2507258" y="1162384"/>
                  <a:pt x="2458905" y="1210737"/>
                  <a:pt x="2458905" y="1270384"/>
                </a:cubicBezTo>
                <a:cubicBezTo>
                  <a:pt x="2458905" y="1330031"/>
                  <a:pt x="2507258" y="1378384"/>
                  <a:pt x="2566905" y="1378384"/>
                </a:cubicBezTo>
                <a:cubicBezTo>
                  <a:pt x="2626552" y="1378384"/>
                  <a:pt x="2674905" y="1330031"/>
                  <a:pt x="2674905" y="1270384"/>
                </a:cubicBezTo>
                <a:cubicBezTo>
                  <a:pt x="2674905" y="1210737"/>
                  <a:pt x="2626552" y="1162384"/>
                  <a:pt x="2566905" y="1162384"/>
                </a:cubicBezTo>
                <a:close/>
                <a:moveTo>
                  <a:pt x="154649" y="1139405"/>
                </a:moveTo>
                <a:lnTo>
                  <a:pt x="154649" y="1787405"/>
                </a:lnTo>
                <a:lnTo>
                  <a:pt x="298665" y="1787405"/>
                </a:lnTo>
                <a:lnTo>
                  <a:pt x="298665" y="1139405"/>
                </a:lnTo>
                <a:close/>
                <a:moveTo>
                  <a:pt x="3645310" y="1137023"/>
                </a:moveTo>
                <a:lnTo>
                  <a:pt x="3645310" y="1785023"/>
                </a:lnTo>
                <a:lnTo>
                  <a:pt x="3789326" y="1785023"/>
                </a:lnTo>
                <a:lnTo>
                  <a:pt x="3789326" y="1137023"/>
                </a:lnTo>
                <a:close/>
                <a:moveTo>
                  <a:pt x="0" y="1016496"/>
                </a:moveTo>
                <a:lnTo>
                  <a:pt x="3960000" y="1016496"/>
                </a:lnTo>
                <a:lnTo>
                  <a:pt x="3960000" y="1880592"/>
                </a:lnTo>
                <a:lnTo>
                  <a:pt x="0" y="1880592"/>
                </a:lnTo>
                <a:close/>
                <a:moveTo>
                  <a:pt x="466104" y="603914"/>
                </a:moveTo>
                <a:lnTo>
                  <a:pt x="466104" y="747930"/>
                </a:lnTo>
                <a:lnTo>
                  <a:pt x="2050104" y="747930"/>
                </a:lnTo>
                <a:lnTo>
                  <a:pt x="2050104" y="603914"/>
                </a:lnTo>
                <a:close/>
                <a:moveTo>
                  <a:pt x="466104" y="374902"/>
                </a:moveTo>
                <a:lnTo>
                  <a:pt x="466104" y="518918"/>
                </a:lnTo>
                <a:lnTo>
                  <a:pt x="2050104" y="518918"/>
                </a:lnTo>
                <a:lnTo>
                  <a:pt x="2050104" y="374902"/>
                </a:lnTo>
                <a:close/>
                <a:moveTo>
                  <a:pt x="466104" y="145889"/>
                </a:moveTo>
                <a:lnTo>
                  <a:pt x="466104" y="289905"/>
                </a:lnTo>
                <a:lnTo>
                  <a:pt x="2050104" y="289905"/>
                </a:lnTo>
                <a:lnTo>
                  <a:pt x="2050104" y="145889"/>
                </a:lnTo>
                <a:close/>
                <a:moveTo>
                  <a:pt x="3358993" y="145888"/>
                </a:moveTo>
                <a:cubicBezTo>
                  <a:pt x="3299346" y="145888"/>
                  <a:pt x="3250993" y="194241"/>
                  <a:pt x="3250993" y="253888"/>
                </a:cubicBezTo>
                <a:cubicBezTo>
                  <a:pt x="3250993" y="313535"/>
                  <a:pt x="3299346" y="361888"/>
                  <a:pt x="3358993" y="361888"/>
                </a:cubicBezTo>
                <a:cubicBezTo>
                  <a:pt x="3418640" y="361888"/>
                  <a:pt x="3466993" y="313535"/>
                  <a:pt x="3466993" y="253888"/>
                </a:cubicBezTo>
                <a:cubicBezTo>
                  <a:pt x="3466993" y="194241"/>
                  <a:pt x="3418640" y="145888"/>
                  <a:pt x="3358993" y="145888"/>
                </a:cubicBezTo>
                <a:close/>
                <a:moveTo>
                  <a:pt x="2962949" y="145888"/>
                </a:moveTo>
                <a:cubicBezTo>
                  <a:pt x="2903302" y="145888"/>
                  <a:pt x="2854949" y="194241"/>
                  <a:pt x="2854949" y="253888"/>
                </a:cubicBezTo>
                <a:cubicBezTo>
                  <a:pt x="2854949" y="313535"/>
                  <a:pt x="2903302" y="361888"/>
                  <a:pt x="2962949" y="361888"/>
                </a:cubicBezTo>
                <a:cubicBezTo>
                  <a:pt x="3022596" y="361888"/>
                  <a:pt x="3070949" y="313535"/>
                  <a:pt x="3070949" y="253888"/>
                </a:cubicBezTo>
                <a:cubicBezTo>
                  <a:pt x="3070949" y="194241"/>
                  <a:pt x="3022596" y="145888"/>
                  <a:pt x="2962949" y="145888"/>
                </a:cubicBezTo>
                <a:close/>
                <a:moveTo>
                  <a:pt x="2566905" y="145888"/>
                </a:moveTo>
                <a:cubicBezTo>
                  <a:pt x="2507258" y="145888"/>
                  <a:pt x="2458905" y="194241"/>
                  <a:pt x="2458905" y="253888"/>
                </a:cubicBezTo>
                <a:cubicBezTo>
                  <a:pt x="2458905" y="313535"/>
                  <a:pt x="2507258" y="361888"/>
                  <a:pt x="2566905" y="361888"/>
                </a:cubicBezTo>
                <a:cubicBezTo>
                  <a:pt x="2626552" y="361888"/>
                  <a:pt x="2674905" y="313535"/>
                  <a:pt x="2674905" y="253888"/>
                </a:cubicBezTo>
                <a:cubicBezTo>
                  <a:pt x="2674905" y="194241"/>
                  <a:pt x="2626552" y="145888"/>
                  <a:pt x="2566905" y="145888"/>
                </a:cubicBezTo>
                <a:close/>
                <a:moveTo>
                  <a:pt x="154649" y="122909"/>
                </a:moveTo>
                <a:lnTo>
                  <a:pt x="154649" y="770909"/>
                </a:lnTo>
                <a:lnTo>
                  <a:pt x="298665" y="770909"/>
                </a:lnTo>
                <a:lnTo>
                  <a:pt x="298665" y="122909"/>
                </a:lnTo>
                <a:close/>
                <a:moveTo>
                  <a:pt x="3645310" y="120527"/>
                </a:moveTo>
                <a:lnTo>
                  <a:pt x="3645310" y="768527"/>
                </a:lnTo>
                <a:lnTo>
                  <a:pt x="3789326" y="768527"/>
                </a:lnTo>
                <a:lnTo>
                  <a:pt x="3789326" y="120527"/>
                </a:lnTo>
                <a:close/>
                <a:moveTo>
                  <a:pt x="0" y="0"/>
                </a:moveTo>
                <a:lnTo>
                  <a:pt x="3960000" y="0"/>
                </a:lnTo>
                <a:lnTo>
                  <a:pt x="3960000" y="864096"/>
                </a:lnTo>
                <a:lnTo>
                  <a:pt x="0" y="86409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9BA64B69-A230-4B21-A351-8970B7B8F120}"/>
              </a:ext>
            </a:extLst>
          </p:cNvPr>
          <p:cNvSpPr txBox="1"/>
          <p:nvPr/>
        </p:nvSpPr>
        <p:spPr>
          <a:xfrm>
            <a:off x="3599780" y="1762354"/>
            <a:ext cx="3732743" cy="327782"/>
          </a:xfrm>
          <a:prstGeom prst="rect">
            <a:avLst/>
          </a:prstGeom>
          <a:noFill/>
        </p:spPr>
        <p:txBody>
          <a:bodyPr wrap="square" rtlCol="0">
            <a:spAutoFit/>
          </a:bodyPr>
          <a:lstStyle/>
          <a:p>
            <a:pPr algn="r" rtl="1">
              <a:lnSpc>
                <a:spcPct val="80000"/>
              </a:lnSpc>
            </a:pPr>
            <a:r>
              <a:rPr lang="fa-IR" altLang="ko-KR" dirty="0">
                <a:solidFill>
                  <a:schemeClr val="accent1"/>
                </a:solidFill>
                <a:cs typeface="B Nazanin" panose="00000700000000000000" pitchFamily="2" charset="-78"/>
              </a:rPr>
              <a:t>ارائه نمونه کارها ساده</a:t>
            </a:r>
            <a:endParaRPr lang="en-US" altLang="ko-KR" dirty="0">
              <a:solidFill>
                <a:schemeClr val="accent1"/>
              </a:solidFill>
              <a:cs typeface="B Nazanin" panose="00000700000000000000" pitchFamily="2" charset="-78"/>
            </a:endParaRPr>
          </a:p>
        </p:txBody>
      </p:sp>
      <p:sp>
        <p:nvSpPr>
          <p:cNvPr id="24" name="TextBox 23">
            <a:extLst>
              <a:ext uri="{FF2B5EF4-FFF2-40B4-BE49-F238E27FC236}">
                <a16:creationId xmlns:a16="http://schemas.microsoft.com/office/drawing/2014/main" id="{879157AD-1585-461D-94E5-4F54E5449815}"/>
              </a:ext>
            </a:extLst>
          </p:cNvPr>
          <p:cNvSpPr txBox="1"/>
          <p:nvPr/>
        </p:nvSpPr>
        <p:spPr>
          <a:xfrm>
            <a:off x="3599780" y="4174378"/>
            <a:ext cx="3732743" cy="327782"/>
          </a:xfrm>
          <a:prstGeom prst="rect">
            <a:avLst/>
          </a:prstGeom>
          <a:noFill/>
        </p:spPr>
        <p:txBody>
          <a:bodyPr wrap="square" rtlCol="0">
            <a:spAutoFit/>
          </a:bodyPr>
          <a:lstStyle/>
          <a:p>
            <a:pPr algn="r" rtl="1">
              <a:lnSpc>
                <a:spcPct val="80000"/>
              </a:lnSpc>
            </a:pPr>
            <a:r>
              <a:rPr lang="fa-IR" altLang="ko-KR" dirty="0">
                <a:solidFill>
                  <a:schemeClr val="accent3"/>
                </a:solidFill>
                <a:cs typeface="B Nazanin" panose="00000700000000000000" pitchFamily="2" charset="-78"/>
              </a:rPr>
              <a:t>ارائه نمونه کارها ساده</a:t>
            </a:r>
            <a:endParaRPr lang="en-US" altLang="ko-KR" dirty="0">
              <a:solidFill>
                <a:schemeClr val="accent3"/>
              </a:solidFill>
              <a:cs typeface="B Nazanin" panose="00000700000000000000" pitchFamily="2" charset="-78"/>
            </a:endParaRPr>
          </a:p>
        </p:txBody>
      </p:sp>
      <p:sp>
        <p:nvSpPr>
          <p:cNvPr id="25" name="TextBox 24">
            <a:extLst>
              <a:ext uri="{FF2B5EF4-FFF2-40B4-BE49-F238E27FC236}">
                <a16:creationId xmlns:a16="http://schemas.microsoft.com/office/drawing/2014/main" id="{B301CA3C-7F6D-45D1-9173-C27EFE50194C}"/>
              </a:ext>
            </a:extLst>
          </p:cNvPr>
          <p:cNvSpPr txBox="1"/>
          <p:nvPr/>
        </p:nvSpPr>
        <p:spPr>
          <a:xfrm>
            <a:off x="3599780" y="2968366"/>
            <a:ext cx="3732743" cy="327782"/>
          </a:xfrm>
          <a:prstGeom prst="rect">
            <a:avLst/>
          </a:prstGeom>
          <a:noFill/>
        </p:spPr>
        <p:txBody>
          <a:bodyPr wrap="square" rtlCol="0">
            <a:spAutoFit/>
          </a:bodyPr>
          <a:lstStyle/>
          <a:p>
            <a:pPr algn="r" rtl="1">
              <a:lnSpc>
                <a:spcPct val="80000"/>
              </a:lnSpc>
            </a:pPr>
            <a:r>
              <a:rPr lang="fa-IR" altLang="ko-KR" dirty="0">
                <a:solidFill>
                  <a:schemeClr val="accent2"/>
                </a:solidFill>
                <a:cs typeface="B Nazanin" panose="00000700000000000000" pitchFamily="2" charset="-78"/>
              </a:rPr>
              <a:t>ارائه نمونه کارها ساده</a:t>
            </a:r>
            <a:endParaRPr lang="en-US" altLang="ko-KR" dirty="0">
              <a:solidFill>
                <a:schemeClr val="accent2"/>
              </a:solidFill>
              <a:cs typeface="B Nazanin" panose="00000700000000000000" pitchFamily="2" charset="-78"/>
            </a:endParaRPr>
          </a:p>
        </p:txBody>
      </p:sp>
      <p:sp>
        <p:nvSpPr>
          <p:cNvPr id="26" name="TextBox 25">
            <a:extLst>
              <a:ext uri="{FF2B5EF4-FFF2-40B4-BE49-F238E27FC236}">
                <a16:creationId xmlns:a16="http://schemas.microsoft.com/office/drawing/2014/main" id="{FD326135-FB23-4B0B-BF21-0599AACC71D8}"/>
              </a:ext>
            </a:extLst>
          </p:cNvPr>
          <p:cNvSpPr txBox="1"/>
          <p:nvPr/>
        </p:nvSpPr>
        <p:spPr>
          <a:xfrm>
            <a:off x="4406082" y="2076286"/>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66588BDC-0AB3-4DFB-87CF-D7C99ACB7758}"/>
              </a:ext>
            </a:extLst>
          </p:cNvPr>
          <p:cNvSpPr txBox="1"/>
          <p:nvPr/>
        </p:nvSpPr>
        <p:spPr>
          <a:xfrm>
            <a:off x="4406082" y="3279403"/>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F1FFDE3C-A5BF-436B-8D6B-DC8FA90A2020}"/>
              </a:ext>
            </a:extLst>
          </p:cNvPr>
          <p:cNvSpPr txBox="1"/>
          <p:nvPr/>
        </p:nvSpPr>
        <p:spPr>
          <a:xfrm>
            <a:off x="4406082" y="4482519"/>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D64D2C89-418D-4B53-9D7A-A0FC48DF9373}"/>
              </a:ext>
            </a:extLst>
          </p:cNvPr>
          <p:cNvSpPr txBox="1"/>
          <p:nvPr/>
        </p:nvSpPr>
        <p:spPr>
          <a:xfrm>
            <a:off x="323529" y="1957737"/>
            <a:ext cx="3474961" cy="1661993"/>
          </a:xfrm>
          <a:prstGeom prst="rect">
            <a:avLst/>
          </a:prstGeom>
          <a:noFill/>
        </p:spPr>
        <p:txBody>
          <a:bodyPr wrap="square" lIns="36000" tIns="0" rIns="36000" bIns="0" rtlCol="0" anchor="ctr">
            <a:spAutoFit/>
          </a:bodyPr>
          <a:lstStyle/>
          <a:p>
            <a:pPr algn="r" rtl="1"/>
            <a:r>
              <a:rPr lang="fa-IR" altLang="ko-KR" sz="3600" dirty="0">
                <a:solidFill>
                  <a:schemeClr val="accent1"/>
                </a:solidFill>
                <a:latin typeface="+mj-lt"/>
                <a:cs typeface="B Nazanin" panose="00000700000000000000" pitchFamily="2" charset="-78"/>
              </a:rPr>
              <a:t>ارائه </a:t>
            </a:r>
            <a:r>
              <a:rPr lang="en-US" altLang="ko-KR" sz="3600" dirty="0">
                <a:solidFill>
                  <a:schemeClr val="accent1"/>
                </a:solidFill>
                <a:latin typeface="+mj-lt"/>
                <a:cs typeface="B Nazanin" panose="00000700000000000000" pitchFamily="2" charset="-78"/>
              </a:rPr>
              <a:t>PPT</a:t>
            </a:r>
            <a:endParaRPr lang="fa-IR" altLang="ko-KR" sz="3600" dirty="0">
              <a:solidFill>
                <a:schemeClr val="accent1"/>
              </a:solidFill>
              <a:latin typeface="+mj-lt"/>
              <a:cs typeface="B Nazanin" panose="00000700000000000000" pitchFamily="2" charset="-78"/>
            </a:endParaRPr>
          </a:p>
          <a:p>
            <a:pPr algn="r" rtl="1"/>
            <a:r>
              <a:rPr lang="fa-IR" altLang="ko-KR" sz="3600" dirty="0">
                <a:solidFill>
                  <a:schemeClr val="accent1"/>
                </a:solidFill>
                <a:latin typeface="+mj-lt"/>
                <a:cs typeface="B Nazanin" panose="00000700000000000000" pitchFamily="2" charset="-78"/>
              </a:rPr>
              <a:t>ما حرفه ای با کیفیت ایجاد می کنیم</a:t>
            </a:r>
            <a:endParaRPr lang="ko-KR" altLang="en-US" sz="3600" dirty="0">
              <a:solidFill>
                <a:schemeClr val="accent1"/>
              </a:solidFill>
              <a:latin typeface="+mj-lt"/>
              <a:cs typeface="B Nazanin" panose="00000700000000000000" pitchFamily="2" charset="-78"/>
            </a:endParaRPr>
          </a:p>
        </p:txBody>
      </p:sp>
      <p:sp>
        <p:nvSpPr>
          <p:cNvPr id="30" name="TextBox 29">
            <a:extLst>
              <a:ext uri="{FF2B5EF4-FFF2-40B4-BE49-F238E27FC236}">
                <a16:creationId xmlns:a16="http://schemas.microsoft.com/office/drawing/2014/main" id="{E70615C9-FE3D-40C6-8CCA-A63EF81AF0D6}"/>
              </a:ext>
            </a:extLst>
          </p:cNvPr>
          <p:cNvSpPr txBox="1"/>
          <p:nvPr/>
        </p:nvSpPr>
        <p:spPr>
          <a:xfrm>
            <a:off x="3599780" y="5373078"/>
            <a:ext cx="3732743" cy="327782"/>
          </a:xfrm>
          <a:prstGeom prst="rect">
            <a:avLst/>
          </a:prstGeom>
          <a:noFill/>
        </p:spPr>
        <p:txBody>
          <a:bodyPr wrap="square" rtlCol="0">
            <a:spAutoFit/>
          </a:bodyPr>
          <a:lstStyle/>
          <a:p>
            <a:pPr algn="r" rtl="1">
              <a:lnSpc>
                <a:spcPct val="80000"/>
              </a:lnSpc>
            </a:pPr>
            <a:r>
              <a:rPr lang="fa-IR" altLang="ko-KR" dirty="0">
                <a:solidFill>
                  <a:schemeClr val="accent4"/>
                </a:solidFill>
                <a:cs typeface="B Nazanin" panose="00000700000000000000" pitchFamily="2" charset="-78"/>
              </a:rPr>
              <a:t>ارائه نمونه کارها ساده</a:t>
            </a:r>
            <a:endParaRPr lang="en-US" altLang="ko-KR" dirty="0">
              <a:solidFill>
                <a:schemeClr val="accent4"/>
              </a:solidFill>
              <a:cs typeface="B Nazanin" panose="00000700000000000000" pitchFamily="2" charset="-78"/>
            </a:endParaRPr>
          </a:p>
        </p:txBody>
      </p:sp>
      <p:sp>
        <p:nvSpPr>
          <p:cNvPr id="31" name="TextBox 30">
            <a:extLst>
              <a:ext uri="{FF2B5EF4-FFF2-40B4-BE49-F238E27FC236}">
                <a16:creationId xmlns:a16="http://schemas.microsoft.com/office/drawing/2014/main" id="{687CA0D0-D03C-452C-9371-775DB7B05A8F}"/>
              </a:ext>
            </a:extLst>
          </p:cNvPr>
          <p:cNvSpPr txBox="1"/>
          <p:nvPr/>
        </p:nvSpPr>
        <p:spPr>
          <a:xfrm>
            <a:off x="4406082" y="5681219"/>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38E830E8-56F0-FA80-FB2D-E7A0666A220F}"/>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p:blipFill>
        <p:spPr/>
      </p:pic>
      <p:sp>
        <p:nvSpPr>
          <p:cNvPr id="7" name="Text Placeholder 2">
            <a:extLst>
              <a:ext uri="{FF2B5EF4-FFF2-40B4-BE49-F238E27FC236}">
                <a16:creationId xmlns:a16="http://schemas.microsoft.com/office/drawing/2014/main" id="{5AEF13CB-C718-4CCF-93F8-7E42708FC9DD}"/>
              </a:ext>
            </a:extLst>
          </p:cNvPr>
          <p:cNvSpPr txBox="1">
            <a:spLocks/>
          </p:cNvSpPr>
          <p:nvPr/>
        </p:nvSpPr>
        <p:spPr>
          <a:xfrm>
            <a:off x="6981598" y="1203446"/>
            <a:ext cx="3096000" cy="396000"/>
          </a:xfrm>
          <a:prstGeom prst="rect">
            <a:avLst/>
          </a:prstGeom>
        </p:spPr>
        <p:txBody>
          <a:bodyPr anchor="ctr"/>
          <a:lstStyle>
            <a:lvl1pPr marL="0" indent="0" algn="l" defTabSz="914400" rtl="0" eaLnBrk="1" latinLnBrk="1" hangingPunct="1">
              <a:spcBef>
                <a:spcPct val="20000"/>
              </a:spcBef>
              <a:buFont typeface="Arial" pitchFamily="34" charset="0"/>
              <a:buNone/>
              <a:defRPr sz="1600" b="1" kern="1200" baseline="0">
                <a:solidFill>
                  <a:schemeClr val="accent1"/>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cs typeface="B Nazanin" panose="00000700000000000000" pitchFamily="2" charset="-78"/>
              </a:rPr>
              <a:t>ارائه نمونه کارها</a:t>
            </a:r>
            <a:endParaRPr lang="en-US" altLang="ko-KR" dirty="0">
              <a:cs typeface="B Nazanin" panose="00000700000000000000" pitchFamily="2" charset="-78"/>
            </a:endParaRPr>
          </a:p>
        </p:txBody>
      </p:sp>
      <p:sp>
        <p:nvSpPr>
          <p:cNvPr id="8" name="Text Placeholder 3">
            <a:extLst>
              <a:ext uri="{FF2B5EF4-FFF2-40B4-BE49-F238E27FC236}">
                <a16:creationId xmlns:a16="http://schemas.microsoft.com/office/drawing/2014/main" id="{6D0EDC09-130D-492D-83A5-0400D37B0525}"/>
              </a:ext>
            </a:extLst>
          </p:cNvPr>
          <p:cNvSpPr txBox="1">
            <a:spLocks/>
          </p:cNvSpPr>
          <p:nvPr/>
        </p:nvSpPr>
        <p:spPr>
          <a:xfrm>
            <a:off x="6981598" y="1620434"/>
            <a:ext cx="4343400" cy="1204854"/>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lnSpc>
                <a:spcPct val="110000"/>
              </a:lnSpc>
            </a:pPr>
            <a:r>
              <a:rPr lang="fa-IR" altLang="ko-KR" sz="4000" dirty="0">
                <a:latin typeface="+mj-lt"/>
                <a:cs typeface="B Nazanin" panose="00000700000000000000" pitchFamily="2" charset="-78"/>
              </a:rPr>
              <a:t>ارائه نمونه کارها ساده</a:t>
            </a:r>
            <a:endParaRPr lang="en-US" altLang="ko-KR" sz="4000" dirty="0">
              <a:latin typeface="+mj-lt"/>
              <a:cs typeface="B Nazanin" panose="00000700000000000000" pitchFamily="2" charset="-78"/>
            </a:endParaRPr>
          </a:p>
        </p:txBody>
      </p:sp>
      <p:sp>
        <p:nvSpPr>
          <p:cNvPr id="9" name="직사각형 8">
            <a:extLst>
              <a:ext uri="{FF2B5EF4-FFF2-40B4-BE49-F238E27FC236}">
                <a16:creationId xmlns:a16="http://schemas.microsoft.com/office/drawing/2014/main" id="{A86AC2EF-C2C2-46F4-A98F-117F5D2FC5B5}"/>
              </a:ext>
            </a:extLst>
          </p:cNvPr>
          <p:cNvSpPr/>
          <p:nvPr/>
        </p:nvSpPr>
        <p:spPr>
          <a:xfrm>
            <a:off x="6981598" y="3743599"/>
            <a:ext cx="4343400" cy="1015663"/>
          </a:xfrm>
          <a:prstGeom prst="rect">
            <a:avLst/>
          </a:prstGeom>
        </p:spPr>
        <p:txBody>
          <a:bodyPr wrap="square">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a:t>
            </a:r>
            <a:endParaRPr lang="ko-KR" altLang="en-US" sz="1200" dirty="0">
              <a:cs typeface="B Nazanin" panose="00000700000000000000" pitchFamily="2" charset="-78"/>
            </a:endParaRPr>
          </a:p>
        </p:txBody>
      </p:sp>
      <p:sp>
        <p:nvSpPr>
          <p:cNvPr id="10" name="Text Placeholder 15">
            <a:extLst>
              <a:ext uri="{FF2B5EF4-FFF2-40B4-BE49-F238E27FC236}">
                <a16:creationId xmlns:a16="http://schemas.microsoft.com/office/drawing/2014/main" id="{8D4E2A0F-1442-4377-A29A-CBCBF255B038}"/>
              </a:ext>
            </a:extLst>
          </p:cNvPr>
          <p:cNvSpPr txBox="1">
            <a:spLocks/>
          </p:cNvSpPr>
          <p:nvPr/>
        </p:nvSpPr>
        <p:spPr>
          <a:xfrm>
            <a:off x="7106262" y="5337885"/>
            <a:ext cx="2086792" cy="360000"/>
          </a:xfrm>
          <a:prstGeom prst="rect">
            <a:avLst/>
          </a:prstGeom>
          <a:solidFill>
            <a:schemeClr val="accent1"/>
          </a:solidFill>
          <a:ln w="19050">
            <a:no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altLang="ko-KR" sz="1400" b="1" dirty="0">
                <a:solidFill>
                  <a:schemeClr val="bg1"/>
                </a:solidFill>
                <a:cs typeface="B Nazanin" panose="00000700000000000000" pitchFamily="2" charset="-78"/>
              </a:rPr>
              <a:t>پاورپوینت مدرن</a:t>
            </a:r>
            <a:endParaRPr lang="en-US" altLang="ko-KR" sz="1400" b="1" dirty="0">
              <a:solidFill>
                <a:schemeClr val="bg1"/>
              </a:solidFill>
              <a:cs typeface="B Nazanin" panose="00000700000000000000" pitchFamily="2" charset="-78"/>
            </a:endParaRPr>
          </a:p>
        </p:txBody>
      </p:sp>
      <p:grpSp>
        <p:nvGrpSpPr>
          <p:cNvPr id="11" name="그룹 10">
            <a:extLst>
              <a:ext uri="{FF2B5EF4-FFF2-40B4-BE49-F238E27FC236}">
                <a16:creationId xmlns:a16="http://schemas.microsoft.com/office/drawing/2014/main" id="{05921BB7-ABD3-4657-B47B-AA7FDB91CEDD}"/>
              </a:ext>
            </a:extLst>
          </p:cNvPr>
          <p:cNvGrpSpPr/>
          <p:nvPr/>
        </p:nvGrpSpPr>
        <p:grpSpPr>
          <a:xfrm rot="10800000">
            <a:off x="11040894" y="5577520"/>
            <a:ext cx="962412" cy="1067246"/>
            <a:chOff x="11108414" y="2256323"/>
            <a:chExt cx="1170672" cy="1298191"/>
          </a:xfrm>
        </p:grpSpPr>
        <p:sp>
          <p:nvSpPr>
            <p:cNvPr id="12" name="직각 삼각형 11">
              <a:extLst>
                <a:ext uri="{FF2B5EF4-FFF2-40B4-BE49-F238E27FC236}">
                  <a16:creationId xmlns:a16="http://schemas.microsoft.com/office/drawing/2014/main" id="{90B3CBE5-57FD-4792-98B3-10E95E90D011}"/>
                </a:ext>
              </a:extLst>
            </p:cNvPr>
            <p:cNvSpPr/>
            <p:nvPr userDrawn="1"/>
          </p:nvSpPr>
          <p:spPr>
            <a:xfrm rot="5400000">
              <a:off x="11004146" y="2360591"/>
              <a:ext cx="1298191" cy="1089656"/>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평행 사변형 12">
              <a:extLst>
                <a:ext uri="{FF2B5EF4-FFF2-40B4-BE49-F238E27FC236}">
                  <a16:creationId xmlns:a16="http://schemas.microsoft.com/office/drawing/2014/main" id="{33DF010E-182F-4763-8112-7BBE73431A5B}"/>
                </a:ext>
              </a:extLst>
            </p:cNvPr>
            <p:cNvSpPr/>
            <p:nvPr userDrawn="1"/>
          </p:nvSpPr>
          <p:spPr>
            <a:xfrm>
              <a:off x="11533979" y="2516940"/>
              <a:ext cx="745107" cy="687814"/>
            </a:xfrm>
            <a:prstGeom prst="parallelogram">
              <a:avLst>
                <a:gd name="adj" fmla="val 8252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14" name="그룹 13">
            <a:extLst>
              <a:ext uri="{FF2B5EF4-FFF2-40B4-BE49-F238E27FC236}">
                <a16:creationId xmlns:a16="http://schemas.microsoft.com/office/drawing/2014/main" id="{2941A378-4703-4253-AC23-21944654E71E}"/>
              </a:ext>
            </a:extLst>
          </p:cNvPr>
          <p:cNvGrpSpPr/>
          <p:nvPr/>
        </p:nvGrpSpPr>
        <p:grpSpPr>
          <a:xfrm rot="10800000">
            <a:off x="11049960" y="5638394"/>
            <a:ext cx="962412" cy="1067246"/>
            <a:chOff x="11108414" y="2256323"/>
            <a:chExt cx="1170672" cy="1298191"/>
          </a:xfrm>
        </p:grpSpPr>
        <p:sp>
          <p:nvSpPr>
            <p:cNvPr id="15" name="직각 삼각형 14">
              <a:extLst>
                <a:ext uri="{FF2B5EF4-FFF2-40B4-BE49-F238E27FC236}">
                  <a16:creationId xmlns:a16="http://schemas.microsoft.com/office/drawing/2014/main" id="{1F1D358B-5A91-4096-86B1-CDA040D9C9A7}"/>
                </a:ext>
              </a:extLst>
            </p:cNvPr>
            <p:cNvSpPr/>
            <p:nvPr userDrawn="1"/>
          </p:nvSpPr>
          <p:spPr>
            <a:xfrm rot="5400000">
              <a:off x="11004146" y="2360591"/>
              <a:ext cx="1298191" cy="1089656"/>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평행 사변형 15">
              <a:extLst>
                <a:ext uri="{FF2B5EF4-FFF2-40B4-BE49-F238E27FC236}">
                  <a16:creationId xmlns:a16="http://schemas.microsoft.com/office/drawing/2014/main" id="{B336DB16-EA4A-4960-82CB-0993147011F4}"/>
                </a:ext>
              </a:extLst>
            </p:cNvPr>
            <p:cNvSpPr/>
            <p:nvPr userDrawn="1"/>
          </p:nvSpPr>
          <p:spPr>
            <a:xfrm>
              <a:off x="11533979" y="2516940"/>
              <a:ext cx="745107" cy="687814"/>
            </a:xfrm>
            <a:prstGeom prst="parallelogram">
              <a:avLst>
                <a:gd name="adj" fmla="val 8252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sp>
        <p:nvSpPr>
          <p:cNvPr id="3" name="사각형: 둥근 위쪽 모서리 2">
            <a:extLst>
              <a:ext uri="{FF2B5EF4-FFF2-40B4-BE49-F238E27FC236}">
                <a16:creationId xmlns:a16="http://schemas.microsoft.com/office/drawing/2014/main" id="{49E7B54C-F180-4B25-BEDD-92B47B66D2F5}"/>
              </a:ext>
            </a:extLst>
          </p:cNvPr>
          <p:cNvSpPr/>
          <p:nvPr/>
        </p:nvSpPr>
        <p:spPr>
          <a:xfrm>
            <a:off x="1683699" y="1706578"/>
            <a:ext cx="684000" cy="5151422"/>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사각형: 둥근 위쪽 모서리 4">
            <a:extLst>
              <a:ext uri="{FF2B5EF4-FFF2-40B4-BE49-F238E27FC236}">
                <a16:creationId xmlns:a16="http://schemas.microsoft.com/office/drawing/2014/main" id="{C65D5FFC-2311-4D7A-A13C-E8B98224FC92}"/>
              </a:ext>
            </a:extLst>
          </p:cNvPr>
          <p:cNvSpPr/>
          <p:nvPr/>
        </p:nvSpPr>
        <p:spPr>
          <a:xfrm>
            <a:off x="4054199" y="1081889"/>
            <a:ext cx="684000" cy="5776111"/>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사각형: 둥근 위쪽 모서리 5">
            <a:extLst>
              <a:ext uri="{FF2B5EF4-FFF2-40B4-BE49-F238E27FC236}">
                <a16:creationId xmlns:a16="http://schemas.microsoft.com/office/drawing/2014/main" id="{66C4E75C-74D8-45F8-B825-674EB7064AD9}"/>
              </a:ext>
            </a:extLst>
          </p:cNvPr>
          <p:cNvSpPr/>
          <p:nvPr/>
        </p:nvSpPr>
        <p:spPr>
          <a:xfrm>
            <a:off x="5639998" y="2332777"/>
            <a:ext cx="684000" cy="4525223"/>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9405842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90284A-428C-45D3-8D20-CE00E1205944}"/>
              </a:ext>
            </a:extLst>
          </p:cNvPr>
          <p:cNvGrpSpPr/>
          <p:nvPr/>
        </p:nvGrpSpPr>
        <p:grpSpPr>
          <a:xfrm>
            <a:off x="6421075" y="2450892"/>
            <a:ext cx="5316416" cy="1736505"/>
            <a:chOff x="3581399" y="426402"/>
            <a:chExt cx="5316416" cy="1736505"/>
          </a:xfrm>
        </p:grpSpPr>
        <p:grpSp>
          <p:nvGrpSpPr>
            <p:cNvPr id="4" name="Group 3">
              <a:extLst>
                <a:ext uri="{FF2B5EF4-FFF2-40B4-BE49-F238E27FC236}">
                  <a16:creationId xmlns:a16="http://schemas.microsoft.com/office/drawing/2014/main" id="{CAA006BC-FD9C-47CD-A84A-81B0D596929E}"/>
                </a:ext>
              </a:extLst>
            </p:cNvPr>
            <p:cNvGrpSpPr/>
            <p:nvPr/>
          </p:nvGrpSpPr>
          <p:grpSpPr>
            <a:xfrm>
              <a:off x="6383214" y="426402"/>
              <a:ext cx="2514601" cy="1736505"/>
              <a:chOff x="6031523" y="778095"/>
              <a:chExt cx="2514601" cy="1736505"/>
            </a:xfrm>
          </p:grpSpPr>
          <p:sp>
            <p:nvSpPr>
              <p:cNvPr id="10" name="Rectangle 9">
                <a:extLst>
                  <a:ext uri="{FF2B5EF4-FFF2-40B4-BE49-F238E27FC236}">
                    <a16:creationId xmlns:a16="http://schemas.microsoft.com/office/drawing/2014/main" id="{1BF4D57C-A06A-4906-895C-7FDC0332CDAD}"/>
                  </a:ext>
                </a:extLst>
              </p:cNvPr>
              <p:cNvSpPr/>
              <p:nvPr/>
            </p:nvSpPr>
            <p:spPr>
              <a:xfrm>
                <a:off x="6383216" y="931985"/>
                <a:ext cx="2162908" cy="1582615"/>
              </a:xfrm>
              <a:prstGeom prst="rect">
                <a:avLst/>
              </a:prstGeom>
              <a:solidFill>
                <a:schemeClr val="accent1">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 name="Rectangle: Rounded Corners 10">
                <a:extLst>
                  <a:ext uri="{FF2B5EF4-FFF2-40B4-BE49-F238E27FC236}">
                    <a16:creationId xmlns:a16="http://schemas.microsoft.com/office/drawing/2014/main" id="{C7916B49-F648-4C2E-9DB1-2C8B39936483}"/>
                  </a:ext>
                </a:extLst>
              </p:cNvPr>
              <p:cNvSpPr/>
              <p:nvPr/>
            </p:nvSpPr>
            <p:spPr>
              <a:xfrm>
                <a:off x="6031523" y="778095"/>
                <a:ext cx="1582615" cy="391282"/>
              </a:xfrm>
              <a:prstGeom prst="roundRect">
                <a:avLst>
                  <a:gd name="adj" fmla="val 16667"/>
                </a:avLst>
              </a:prstGeom>
              <a:solidFill>
                <a:schemeClr val="accent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 name="TextBox 11">
                <a:extLst>
                  <a:ext uri="{FF2B5EF4-FFF2-40B4-BE49-F238E27FC236}">
                    <a16:creationId xmlns:a16="http://schemas.microsoft.com/office/drawing/2014/main" id="{3A00DE09-C160-4701-B238-A7BED212C53E}"/>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1DFFEBE1-9C4F-4FC1-B4F3-A407A4ADDAFF}"/>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nvGrpSpPr>
            <p:cNvPr id="5" name="Group 4">
              <a:extLst>
                <a:ext uri="{FF2B5EF4-FFF2-40B4-BE49-F238E27FC236}">
                  <a16:creationId xmlns:a16="http://schemas.microsoft.com/office/drawing/2014/main" id="{3AEE7B88-C122-4EA1-A6D8-3F1B1BA250E5}"/>
                </a:ext>
              </a:extLst>
            </p:cNvPr>
            <p:cNvGrpSpPr/>
            <p:nvPr/>
          </p:nvGrpSpPr>
          <p:grpSpPr>
            <a:xfrm>
              <a:off x="3581399" y="426402"/>
              <a:ext cx="2514601" cy="1736505"/>
              <a:chOff x="6031523" y="778095"/>
              <a:chExt cx="2514601" cy="1736505"/>
            </a:xfrm>
          </p:grpSpPr>
          <p:sp>
            <p:nvSpPr>
              <p:cNvPr id="6" name="Rectangle 5">
                <a:extLst>
                  <a:ext uri="{FF2B5EF4-FFF2-40B4-BE49-F238E27FC236}">
                    <a16:creationId xmlns:a16="http://schemas.microsoft.com/office/drawing/2014/main" id="{33FE7438-DCE6-4706-8A93-F0CA9D44EB0D}"/>
                  </a:ext>
                </a:extLst>
              </p:cNvPr>
              <p:cNvSpPr/>
              <p:nvPr/>
            </p:nvSpPr>
            <p:spPr>
              <a:xfrm>
                <a:off x="6383216" y="931985"/>
                <a:ext cx="2162908" cy="1582615"/>
              </a:xfrm>
              <a:prstGeom prst="rect">
                <a:avLst/>
              </a:prstGeom>
              <a:solidFill>
                <a:schemeClr val="accent2">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Rectangle: Rounded Corners 6">
                <a:extLst>
                  <a:ext uri="{FF2B5EF4-FFF2-40B4-BE49-F238E27FC236}">
                    <a16:creationId xmlns:a16="http://schemas.microsoft.com/office/drawing/2014/main" id="{452E651B-0826-4A1C-9BA5-47ECC2B0A2CE}"/>
                  </a:ext>
                </a:extLst>
              </p:cNvPr>
              <p:cNvSpPr/>
              <p:nvPr/>
            </p:nvSpPr>
            <p:spPr>
              <a:xfrm>
                <a:off x="6031523" y="778095"/>
                <a:ext cx="1582615" cy="391282"/>
              </a:xfrm>
              <a:prstGeom prst="roundRect">
                <a:avLst>
                  <a:gd name="adj" fmla="val 16667"/>
                </a:avLst>
              </a:prstGeom>
              <a:solidFill>
                <a:schemeClr val="accent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TextBox 7">
                <a:extLst>
                  <a:ext uri="{FF2B5EF4-FFF2-40B4-BE49-F238E27FC236}">
                    <a16:creationId xmlns:a16="http://schemas.microsoft.com/office/drawing/2014/main" id="{CCA3B900-D0BA-4DA6-A7FD-BD43B755BB66}"/>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F81DE0CE-F470-4862-A864-FAB1DED7070B}"/>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grpSp>
        <p:nvGrpSpPr>
          <p:cNvPr id="14" name="Group 13">
            <a:extLst>
              <a:ext uri="{FF2B5EF4-FFF2-40B4-BE49-F238E27FC236}">
                <a16:creationId xmlns:a16="http://schemas.microsoft.com/office/drawing/2014/main" id="{6564BDB0-4914-49C5-B0C1-9F59FCB3E4D1}"/>
              </a:ext>
            </a:extLst>
          </p:cNvPr>
          <p:cNvGrpSpPr/>
          <p:nvPr/>
        </p:nvGrpSpPr>
        <p:grpSpPr>
          <a:xfrm>
            <a:off x="4114560" y="391306"/>
            <a:ext cx="5316416" cy="1736505"/>
            <a:chOff x="6383214" y="2450892"/>
            <a:chExt cx="5316416" cy="1736505"/>
          </a:xfrm>
        </p:grpSpPr>
        <p:grpSp>
          <p:nvGrpSpPr>
            <p:cNvPr id="15" name="Group 14">
              <a:extLst>
                <a:ext uri="{FF2B5EF4-FFF2-40B4-BE49-F238E27FC236}">
                  <a16:creationId xmlns:a16="http://schemas.microsoft.com/office/drawing/2014/main" id="{E3FA136B-8282-40B8-8522-DB84C586B060}"/>
                </a:ext>
              </a:extLst>
            </p:cNvPr>
            <p:cNvGrpSpPr/>
            <p:nvPr/>
          </p:nvGrpSpPr>
          <p:grpSpPr>
            <a:xfrm>
              <a:off x="9185029" y="2450892"/>
              <a:ext cx="2514601" cy="1736505"/>
              <a:chOff x="6031523" y="778095"/>
              <a:chExt cx="2514601" cy="1736505"/>
            </a:xfrm>
          </p:grpSpPr>
          <p:sp>
            <p:nvSpPr>
              <p:cNvPr id="21" name="Rectangle 20">
                <a:extLst>
                  <a:ext uri="{FF2B5EF4-FFF2-40B4-BE49-F238E27FC236}">
                    <a16:creationId xmlns:a16="http://schemas.microsoft.com/office/drawing/2014/main" id="{1369A46F-B4E2-4058-B44B-39DFD38F0A42}"/>
                  </a:ext>
                </a:extLst>
              </p:cNvPr>
              <p:cNvSpPr/>
              <p:nvPr/>
            </p:nvSpPr>
            <p:spPr>
              <a:xfrm>
                <a:off x="6383216" y="931985"/>
                <a:ext cx="2162908" cy="1582615"/>
              </a:xfrm>
              <a:prstGeom prst="rect">
                <a:avLst/>
              </a:prstGeom>
              <a:solidFill>
                <a:schemeClr val="accent3">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2" name="Rectangle: Rounded Corners 21">
                <a:extLst>
                  <a:ext uri="{FF2B5EF4-FFF2-40B4-BE49-F238E27FC236}">
                    <a16:creationId xmlns:a16="http://schemas.microsoft.com/office/drawing/2014/main" id="{30B79454-C3D5-4E15-96D7-04C6DC1D3892}"/>
                  </a:ext>
                </a:extLst>
              </p:cNvPr>
              <p:cNvSpPr/>
              <p:nvPr/>
            </p:nvSpPr>
            <p:spPr>
              <a:xfrm>
                <a:off x="6031523" y="778095"/>
                <a:ext cx="1582615" cy="391282"/>
              </a:xfrm>
              <a:prstGeom prst="roundRect">
                <a:avLst>
                  <a:gd name="adj" fmla="val 16667"/>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3" name="TextBox 22">
                <a:extLst>
                  <a:ext uri="{FF2B5EF4-FFF2-40B4-BE49-F238E27FC236}">
                    <a16:creationId xmlns:a16="http://schemas.microsoft.com/office/drawing/2014/main" id="{14113D4B-3C83-4A69-99EE-CB3A3E5DFA13}"/>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02881F6F-E6DA-404C-9E4D-AB816B937899}"/>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nvGrpSpPr>
            <p:cNvPr id="16" name="Group 15">
              <a:extLst>
                <a:ext uri="{FF2B5EF4-FFF2-40B4-BE49-F238E27FC236}">
                  <a16:creationId xmlns:a16="http://schemas.microsoft.com/office/drawing/2014/main" id="{7236FA4A-335C-4076-B045-76E1B18EFECE}"/>
                </a:ext>
              </a:extLst>
            </p:cNvPr>
            <p:cNvGrpSpPr/>
            <p:nvPr/>
          </p:nvGrpSpPr>
          <p:grpSpPr>
            <a:xfrm>
              <a:off x="6383214" y="2450892"/>
              <a:ext cx="2514601" cy="1736505"/>
              <a:chOff x="6031523" y="778095"/>
              <a:chExt cx="2514601" cy="1736505"/>
            </a:xfrm>
          </p:grpSpPr>
          <p:sp>
            <p:nvSpPr>
              <p:cNvPr id="17" name="Rectangle 16">
                <a:extLst>
                  <a:ext uri="{FF2B5EF4-FFF2-40B4-BE49-F238E27FC236}">
                    <a16:creationId xmlns:a16="http://schemas.microsoft.com/office/drawing/2014/main" id="{BD0FDB85-5E4E-4D71-85A3-9C03735862FF}"/>
                  </a:ext>
                </a:extLst>
              </p:cNvPr>
              <p:cNvSpPr/>
              <p:nvPr/>
            </p:nvSpPr>
            <p:spPr>
              <a:xfrm>
                <a:off x="6383216" y="931985"/>
                <a:ext cx="2162908" cy="1582615"/>
              </a:xfrm>
              <a:prstGeom prst="rect">
                <a:avLst/>
              </a:prstGeom>
              <a:solidFill>
                <a:schemeClr val="accent5">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8" name="Rectangle: Rounded Corners 17">
                <a:extLst>
                  <a:ext uri="{FF2B5EF4-FFF2-40B4-BE49-F238E27FC236}">
                    <a16:creationId xmlns:a16="http://schemas.microsoft.com/office/drawing/2014/main" id="{4963678B-7B2E-4175-964B-03A2124DD95F}"/>
                  </a:ext>
                </a:extLst>
              </p:cNvPr>
              <p:cNvSpPr/>
              <p:nvPr/>
            </p:nvSpPr>
            <p:spPr>
              <a:xfrm>
                <a:off x="6031523" y="778095"/>
                <a:ext cx="1582615" cy="391282"/>
              </a:xfrm>
              <a:prstGeom prst="roundRect">
                <a:avLst>
                  <a:gd name="adj" fmla="val 16667"/>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9" name="TextBox 18">
                <a:extLst>
                  <a:ext uri="{FF2B5EF4-FFF2-40B4-BE49-F238E27FC236}">
                    <a16:creationId xmlns:a16="http://schemas.microsoft.com/office/drawing/2014/main" id="{C2EF10E8-735D-4FA8-A06E-B7CFB44BBA70}"/>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B00CD8FE-6FB1-4F2F-AB86-C1D8F2C9C384}"/>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grpSp>
        <p:nvGrpSpPr>
          <p:cNvPr id="25" name="Group 24">
            <a:extLst>
              <a:ext uri="{FF2B5EF4-FFF2-40B4-BE49-F238E27FC236}">
                <a16:creationId xmlns:a16="http://schemas.microsoft.com/office/drawing/2014/main" id="{D0E21129-D76B-4BF2-B4FE-953F957C6814}"/>
              </a:ext>
            </a:extLst>
          </p:cNvPr>
          <p:cNvGrpSpPr/>
          <p:nvPr/>
        </p:nvGrpSpPr>
        <p:grpSpPr>
          <a:xfrm>
            <a:off x="9243881" y="4475382"/>
            <a:ext cx="2514601" cy="1736505"/>
            <a:chOff x="6031523" y="778095"/>
            <a:chExt cx="2514601" cy="1736505"/>
          </a:xfrm>
        </p:grpSpPr>
        <p:sp>
          <p:nvSpPr>
            <p:cNvPr id="26" name="Rectangle 25">
              <a:extLst>
                <a:ext uri="{FF2B5EF4-FFF2-40B4-BE49-F238E27FC236}">
                  <a16:creationId xmlns:a16="http://schemas.microsoft.com/office/drawing/2014/main" id="{142CB9C6-5BFF-4C0C-97B1-FE41313073ED}"/>
                </a:ext>
              </a:extLst>
            </p:cNvPr>
            <p:cNvSpPr/>
            <p:nvPr/>
          </p:nvSpPr>
          <p:spPr>
            <a:xfrm>
              <a:off x="6383216" y="931985"/>
              <a:ext cx="2162908" cy="1582615"/>
            </a:xfrm>
            <a:prstGeom prst="rect">
              <a:avLst/>
            </a:prstGeom>
            <a:solidFill>
              <a:schemeClr val="accent5">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7" name="Rectangle: Rounded Corners 26">
              <a:extLst>
                <a:ext uri="{FF2B5EF4-FFF2-40B4-BE49-F238E27FC236}">
                  <a16:creationId xmlns:a16="http://schemas.microsoft.com/office/drawing/2014/main" id="{51D933E4-F46D-499F-B5F5-092EC4361A1A}"/>
                </a:ext>
              </a:extLst>
            </p:cNvPr>
            <p:cNvSpPr/>
            <p:nvPr/>
          </p:nvSpPr>
          <p:spPr>
            <a:xfrm>
              <a:off x="6031523" y="778095"/>
              <a:ext cx="1582615" cy="391282"/>
            </a:xfrm>
            <a:prstGeom prst="roundRect">
              <a:avLst>
                <a:gd name="adj" fmla="val 16667"/>
              </a:avLst>
            </a:prstGeom>
            <a:solidFill>
              <a:schemeClr val="accent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8" name="TextBox 27">
              <a:extLst>
                <a:ext uri="{FF2B5EF4-FFF2-40B4-BE49-F238E27FC236}">
                  <a16:creationId xmlns:a16="http://schemas.microsoft.com/office/drawing/2014/main" id="{A7B1828B-35B7-4FCE-B416-D90105F5A13F}"/>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AB069207-B28D-462D-88AA-3CE27DF9B9C7}"/>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sp>
        <p:nvSpPr>
          <p:cNvPr id="108" name="TextBox 107">
            <a:extLst>
              <a:ext uri="{FF2B5EF4-FFF2-40B4-BE49-F238E27FC236}">
                <a16:creationId xmlns:a16="http://schemas.microsoft.com/office/drawing/2014/main" id="{F10D6C7A-7531-467C-ABD2-E1FE9903B651}"/>
              </a:ext>
            </a:extLst>
          </p:cNvPr>
          <p:cNvSpPr txBox="1"/>
          <p:nvPr/>
        </p:nvSpPr>
        <p:spPr>
          <a:xfrm>
            <a:off x="4688448" y="5030195"/>
            <a:ext cx="4198426" cy="769441"/>
          </a:xfrm>
          <a:prstGeom prst="rect">
            <a:avLst/>
          </a:prstGeom>
          <a:noFill/>
        </p:spPr>
        <p:txBody>
          <a:bodyPr wrap="square" rtlCol="0" anchor="ctr">
            <a:spAutoFit/>
          </a:bodyPr>
          <a:lstStyle/>
          <a:p>
            <a:pPr algn="dist" rtl="1"/>
            <a:r>
              <a:rPr lang="fa-IR" altLang="ko-KR" sz="4400" b="1" dirty="0">
                <a:solidFill>
                  <a:schemeClr val="tx1">
                    <a:lumMod val="75000"/>
                    <a:lumOff val="25000"/>
                  </a:schemeClr>
                </a:solidFill>
                <a:latin typeface="+mj-lt"/>
                <a:cs typeface="B Nazanin" panose="00000700000000000000" pitchFamily="2" charset="-78"/>
              </a:rPr>
              <a:t>عالی</a:t>
            </a:r>
            <a:endParaRPr lang="en-US" altLang="ko-KR" sz="4400" b="1" dirty="0">
              <a:solidFill>
                <a:schemeClr val="tx1">
                  <a:lumMod val="75000"/>
                  <a:lumOff val="25000"/>
                </a:schemeClr>
              </a:solidFill>
              <a:latin typeface="+mj-lt"/>
              <a:cs typeface="B Nazanin" panose="00000700000000000000" pitchFamily="2" charset="-78"/>
            </a:endParaRPr>
          </a:p>
        </p:txBody>
      </p:sp>
      <p:sp>
        <p:nvSpPr>
          <p:cNvPr id="109" name="TextBox 108">
            <a:extLst>
              <a:ext uri="{FF2B5EF4-FFF2-40B4-BE49-F238E27FC236}">
                <a16:creationId xmlns:a16="http://schemas.microsoft.com/office/drawing/2014/main" id="{72800C2B-0F27-4D86-85BC-CB32D86B0A6C}"/>
              </a:ext>
            </a:extLst>
          </p:cNvPr>
          <p:cNvSpPr txBox="1"/>
          <p:nvPr/>
        </p:nvSpPr>
        <p:spPr>
          <a:xfrm>
            <a:off x="4688448" y="5677357"/>
            <a:ext cx="4198426" cy="584775"/>
          </a:xfrm>
          <a:prstGeom prst="rect">
            <a:avLst/>
          </a:prstGeom>
          <a:noFill/>
        </p:spPr>
        <p:txBody>
          <a:bodyPr wrap="square" rtlCol="0" anchor="ctr">
            <a:spAutoFit/>
          </a:bodyPr>
          <a:lstStyle/>
          <a:p>
            <a:pPr algn="dist" rtl="1"/>
            <a:r>
              <a:rPr lang="fa-IR" altLang="ko-KR" sz="3200" b="1" dirty="0">
                <a:solidFill>
                  <a:schemeClr val="tx1">
                    <a:lumMod val="75000"/>
                    <a:lumOff val="25000"/>
                  </a:schemeClr>
                </a:solidFill>
                <a:cs typeface="B Nazanin" panose="00000700000000000000" pitchFamily="2" charset="-78"/>
              </a:rPr>
              <a:t>ارائه</a:t>
            </a:r>
            <a:endParaRPr lang="ko-KR" altLang="en-US" sz="3200" b="1" dirty="0">
              <a:solidFill>
                <a:schemeClr val="tx1">
                  <a:lumMod val="75000"/>
                  <a:lumOff val="25000"/>
                </a:schemeClr>
              </a:solidFill>
              <a:cs typeface="B Nazanin" panose="00000700000000000000" pitchFamily="2" charset="-78"/>
            </a:endParaRPr>
          </a:p>
        </p:txBody>
      </p:sp>
      <p:pic>
        <p:nvPicPr>
          <p:cNvPr id="30" name="Picture 29">
            <a:extLst>
              <a:ext uri="{FF2B5EF4-FFF2-40B4-BE49-F238E27FC236}">
                <a16:creationId xmlns:a16="http://schemas.microsoft.com/office/drawing/2014/main" id="{C4E87617-1952-2E5A-28CC-73419DAFB0B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21495"/>
            <a:ext cx="6122898" cy="4081932"/>
          </a:xfrm>
          <a:prstGeom prst="rect">
            <a:avLst/>
          </a:prstGeom>
        </p:spPr>
      </p:pic>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SOCCER 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SOCCER 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SOCCER 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6767</Words>
  <Application>Microsoft Office PowerPoint</Application>
  <PresentationFormat>Widescreen</PresentationFormat>
  <Paragraphs>590</Paragraphs>
  <Slides>60</Slides>
  <Notes>13</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60</vt:i4>
      </vt:variant>
    </vt:vector>
  </HeadingPairs>
  <TitlesOfParts>
    <vt:vector size="70" baseType="lpstr">
      <vt:lpstr>Aldhabi</vt:lpstr>
      <vt:lpstr>Amatic SC</vt:lpstr>
      <vt:lpstr>Arial</vt:lpstr>
      <vt:lpstr>Calibri</vt:lpstr>
      <vt:lpstr>Calibri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ارائه نمونه کارها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2023-05-13T12:44:14Z</dcterms:created>
  <dcterms:modified xsi:type="dcterms:W3CDTF">2023-06-06T07:40:54Z</dcterms:modified>
</cp:coreProperties>
</file>