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00" r:id="rId1"/>
  </p:sldMasterIdLst>
  <p:notesMasterIdLst>
    <p:notesMasterId r:id="rId11"/>
  </p:notesMasterIdLst>
  <p:sldIdLst>
    <p:sldId id="256" r:id="rId2"/>
    <p:sldId id="266" r:id="rId3"/>
    <p:sldId id="270" r:id="rId4"/>
    <p:sldId id="281" r:id="rId5"/>
    <p:sldId id="286" r:id="rId6"/>
    <p:sldId id="300" r:id="rId7"/>
    <p:sldId id="302" r:id="rId8"/>
    <p:sldId id="304" r:id="rId9"/>
    <p:sldId id="31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2B8235-FB0D-4187-9438-91464706D8A9}">
  <a:tblStyle styleId="{142B8235-FB0D-4187-9438-91464706D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5016" autoAdjust="0"/>
  </p:normalViewPr>
  <p:slideViewPr>
    <p:cSldViewPr snapToGrid="0">
      <p:cViewPr varScale="1">
        <p:scale>
          <a:sx n="87" d="100"/>
          <a:sy n="87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bba5e9cf0_0_3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bba5e9cf0_0_3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5bba5e9cf0_0_3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5bba5e9cf0_0_3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bba5e9cf0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bba5e9cf0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5bba5e9cf0_0_3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5bba5e9cf0_0_3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5bba5e9cf0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5bba5e9cf0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5bba5e9cf0_0_4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5bba5e9cf0_0_4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5bba5e9cf0_0_4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5bba5e9cf0_0_4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15bba5e9cf0_0_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15bba5e9cf0_0_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15bba5e9cf0_0_4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15bba5e9cf0_0_4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01700" y="-36625"/>
            <a:ext cx="5340600" cy="520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07600" y="1295425"/>
            <a:ext cx="4528800" cy="19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Lexend Tera"/>
              <a:buNone/>
              <a:defRPr sz="5000"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600" y="3282925"/>
            <a:ext cx="45288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 rot="10800000">
            <a:off x="4572000" y="4586975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 rot="10800000">
            <a:off x="4572000" y="-4575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764200"/>
            <a:ext cx="9144000" cy="38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BODY_1_1_4_2">
    <p:bg>
      <p:bgPr>
        <a:solidFill>
          <a:schemeClr val="accent6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Tera"/>
              <a:buNone/>
              <a:defRPr sz="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ubTitle" idx="1"/>
          </p:nvPr>
        </p:nvSpPr>
        <p:spPr>
          <a:xfrm>
            <a:off x="708416" y="3373077"/>
            <a:ext cx="1669800" cy="9849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ubTitle" idx="2"/>
          </p:nvPr>
        </p:nvSpPr>
        <p:spPr>
          <a:xfrm>
            <a:off x="708416" y="2820550"/>
            <a:ext cx="1669800" cy="3705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subTitle" idx="3"/>
          </p:nvPr>
        </p:nvSpPr>
        <p:spPr>
          <a:xfrm>
            <a:off x="4746646" y="3373078"/>
            <a:ext cx="1669800" cy="9849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ubTitle" idx="4"/>
          </p:nvPr>
        </p:nvSpPr>
        <p:spPr>
          <a:xfrm>
            <a:off x="4746658" y="2820550"/>
            <a:ext cx="1669800" cy="3705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ubTitle" idx="5"/>
          </p:nvPr>
        </p:nvSpPr>
        <p:spPr>
          <a:xfrm>
            <a:off x="2727529" y="3373050"/>
            <a:ext cx="1669800" cy="9849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6"/>
          </p:nvPr>
        </p:nvSpPr>
        <p:spPr>
          <a:xfrm>
            <a:off x="2727539" y="2820525"/>
            <a:ext cx="1669800" cy="3705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7"/>
          </p:nvPr>
        </p:nvSpPr>
        <p:spPr>
          <a:xfrm>
            <a:off x="6765770" y="3373077"/>
            <a:ext cx="1669800" cy="9849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8"/>
          </p:nvPr>
        </p:nvSpPr>
        <p:spPr>
          <a:xfrm>
            <a:off x="6765770" y="2820550"/>
            <a:ext cx="1669800" cy="3705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cxnSp>
        <p:nvCxnSpPr>
          <p:cNvPr id="225" name="Google Shape;225;p30"/>
          <p:cNvCxnSpPr/>
          <p:nvPr/>
        </p:nvCxnSpPr>
        <p:spPr>
          <a:xfrm rot="10800000">
            <a:off x="8523275" y="3217575"/>
            <a:ext cx="620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 rot="10800000">
            <a:off x="-25" y="3217575"/>
            <a:ext cx="620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2">
    <p:bg>
      <p:bgPr>
        <a:solidFill>
          <a:schemeClr val="accent6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subTitle" idx="1"/>
          </p:nvPr>
        </p:nvSpPr>
        <p:spPr>
          <a:xfrm>
            <a:off x="4703175" y="1617400"/>
            <a:ext cx="3657000" cy="26607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●"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cxnSp>
        <p:nvCxnSpPr>
          <p:cNvPr id="286" name="Google Shape;286;p37"/>
          <p:cNvCxnSpPr/>
          <p:nvPr/>
        </p:nvCxnSpPr>
        <p:spPr>
          <a:xfrm rot="10800000">
            <a:off x="8523300" y="3105150"/>
            <a:ext cx="620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7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Tera"/>
              <a:buNone/>
              <a:defRPr sz="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7"/>
          <p:cNvSpPr>
            <a:spLocks noGrp="1"/>
          </p:cNvSpPr>
          <p:nvPr>
            <p:ph type="pic" idx="2"/>
          </p:nvPr>
        </p:nvSpPr>
        <p:spPr>
          <a:xfrm>
            <a:off x="881383" y="1367800"/>
            <a:ext cx="3275700" cy="3159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/>
          <p:nvPr/>
        </p:nvSpPr>
        <p:spPr>
          <a:xfrm>
            <a:off x="0" y="764200"/>
            <a:ext cx="9144000" cy="38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4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accent4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dk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Fira Sans"/>
              <a:buChar char="●"/>
              <a:def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●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●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76" r:id="rId3"/>
    <p:sldLayoutId id="2147483683" r:id="rId4"/>
    <p:sldLayoutId id="2147483690" r:id="rId5"/>
    <p:sldLayoutId id="2147483696" r:id="rId6"/>
    <p:sldLayoutId id="2147483697" r:id="rId7"/>
    <p:sldLayoutId id="214748370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SGm9y8Ka1wixxPB58feHK2rGlZRByqEwtrZcGv4KGk/co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5"/>
          <p:cNvPicPr preferRelativeResize="0"/>
          <p:nvPr/>
        </p:nvPicPr>
        <p:blipFill rotWithShape="1">
          <a:blip r:embed="rId3">
            <a:alphaModFix/>
          </a:blip>
          <a:srcRect l="22263" r="22257"/>
          <a:stretch/>
        </p:blipFill>
        <p:spPr>
          <a:xfrm>
            <a:off x="7241125" y="-4575"/>
            <a:ext cx="1902875" cy="514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5"/>
          <p:cNvPicPr preferRelativeResize="0"/>
          <p:nvPr/>
        </p:nvPicPr>
        <p:blipFill rotWithShape="1">
          <a:blip r:embed="rId4">
            <a:alphaModFix/>
          </a:blip>
          <a:srcRect r="78017"/>
          <a:stretch/>
        </p:blipFill>
        <p:spPr>
          <a:xfrm>
            <a:off x="0" y="-2275"/>
            <a:ext cx="1902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5"/>
          <p:cNvSpPr txBox="1">
            <a:spLocks noGrp="1"/>
          </p:cNvSpPr>
          <p:nvPr>
            <p:ph type="ctrTitle"/>
          </p:nvPr>
        </p:nvSpPr>
        <p:spPr>
          <a:xfrm>
            <a:off x="2307600" y="1295425"/>
            <a:ext cx="4528800" cy="19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</a:t>
            </a:r>
            <a:r>
              <a:rPr lang="fa-IR">
                <a:cs typeface="B Nazanin" panose="00000700000000000000" pitchFamily="2" charset="-78"/>
              </a:rPr>
              <a:t>: به سوی </a:t>
            </a:r>
            <a:r>
              <a:rPr lang="fa-IR" dirty="0">
                <a:cs typeface="B Nazanin" panose="00000700000000000000" pitchFamily="2" charset="-78"/>
              </a:rPr>
              <a:t>جنگل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subTitle" idx="1"/>
          </p:nvPr>
        </p:nvSpPr>
        <p:spPr>
          <a:xfrm>
            <a:off x="2307600" y="3282925"/>
            <a:ext cx="45288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456" b="20246"/>
          <a:stretch/>
        </p:blipFill>
        <p:spPr>
          <a:xfrm>
            <a:off x="881383" y="1367800"/>
            <a:ext cx="3275700" cy="3159900"/>
          </a:xfrm>
          <a:prstGeom prst="ellipse">
            <a:avLst/>
          </a:prstGeom>
        </p:spPr>
      </p:pic>
      <p:sp>
        <p:nvSpPr>
          <p:cNvPr id="480" name="Google Shape;480;p65"/>
          <p:cNvSpPr txBox="1">
            <a:spLocks noGrp="1"/>
          </p:cNvSpPr>
          <p:nvPr>
            <p:ph type="subTitle" idx="1"/>
          </p:nvPr>
        </p:nvSpPr>
        <p:spPr>
          <a:xfrm>
            <a:off x="4703175" y="1617400"/>
            <a:ext cx="3657000" cy="26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fa-IR" dirty="0">
                <a:solidFill>
                  <a:srgbClr val="191919"/>
                </a:solidFill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1" name="Google Shape;481;p65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400000000000000" pitchFamily="2" charset="-78"/>
              </a:rPr>
              <a:t>عنوان اسلاید اینجاست!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"/>
          <p:cNvSpPr txBox="1">
            <a:spLocks noGrp="1"/>
          </p:cNvSpPr>
          <p:nvPr>
            <p:ph type="subTitle" idx="5"/>
          </p:nvPr>
        </p:nvSpPr>
        <p:spPr>
          <a:xfrm>
            <a:off x="2492838" y="3373050"/>
            <a:ext cx="1904491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3" name="Google Shape;553;p69"/>
          <p:cNvSpPr txBox="1">
            <a:spLocks noGrp="1"/>
          </p:cNvSpPr>
          <p:nvPr>
            <p:ph type="title"/>
          </p:nvPr>
        </p:nvSpPr>
        <p:spPr>
          <a:xfrm>
            <a:off x="718070" y="548522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400000000000000" pitchFamily="2" charset="-78"/>
              </a:rPr>
              <a:t>شما همچنین می توانید از ستون استفاده کنید!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4" name="Google Shape;554;p69"/>
          <p:cNvSpPr txBox="1">
            <a:spLocks noGrp="1"/>
          </p:cNvSpPr>
          <p:nvPr>
            <p:ph type="subTitle" idx="1"/>
          </p:nvPr>
        </p:nvSpPr>
        <p:spPr>
          <a:xfrm>
            <a:off x="473725" y="3373077"/>
            <a:ext cx="1904491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5" name="Google Shape;555;p69"/>
          <p:cNvSpPr txBox="1">
            <a:spLocks noGrp="1"/>
          </p:cNvSpPr>
          <p:nvPr>
            <p:ph type="subTitle" idx="2"/>
          </p:nvPr>
        </p:nvSpPr>
        <p:spPr>
          <a:xfrm>
            <a:off x="708416" y="2820550"/>
            <a:ext cx="1669800" cy="3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6" name="Google Shape;556;p69"/>
          <p:cNvSpPr txBox="1">
            <a:spLocks noGrp="1"/>
          </p:cNvSpPr>
          <p:nvPr>
            <p:ph type="subTitle" idx="3"/>
          </p:nvPr>
        </p:nvSpPr>
        <p:spPr>
          <a:xfrm>
            <a:off x="4511951" y="3373078"/>
            <a:ext cx="1904495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</a:p>
        </p:txBody>
      </p:sp>
      <p:sp>
        <p:nvSpPr>
          <p:cNvPr id="557" name="Google Shape;557;p69"/>
          <p:cNvSpPr txBox="1">
            <a:spLocks noGrp="1"/>
          </p:cNvSpPr>
          <p:nvPr>
            <p:ph type="subTitle" idx="4"/>
          </p:nvPr>
        </p:nvSpPr>
        <p:spPr>
          <a:xfrm>
            <a:off x="4746658" y="2820550"/>
            <a:ext cx="1669800" cy="3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558" name="Google Shape;558;p69"/>
          <p:cNvSpPr txBox="1">
            <a:spLocks noGrp="1"/>
          </p:cNvSpPr>
          <p:nvPr>
            <p:ph type="subTitle" idx="6"/>
          </p:nvPr>
        </p:nvSpPr>
        <p:spPr>
          <a:xfrm>
            <a:off x="2727539" y="2820525"/>
            <a:ext cx="1669800" cy="3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559" name="Google Shape;559;p69"/>
          <p:cNvSpPr txBox="1">
            <a:spLocks noGrp="1"/>
          </p:cNvSpPr>
          <p:nvPr>
            <p:ph type="subTitle" idx="7"/>
          </p:nvPr>
        </p:nvSpPr>
        <p:spPr>
          <a:xfrm>
            <a:off x="6765770" y="3373077"/>
            <a:ext cx="190449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</a:p>
        </p:txBody>
      </p:sp>
      <p:sp>
        <p:nvSpPr>
          <p:cNvPr id="560" name="Google Shape;560;p69"/>
          <p:cNvSpPr txBox="1">
            <a:spLocks noGrp="1"/>
          </p:cNvSpPr>
          <p:nvPr>
            <p:ph type="subTitle" idx="8"/>
          </p:nvPr>
        </p:nvSpPr>
        <p:spPr>
          <a:xfrm>
            <a:off x="6765770" y="2820550"/>
            <a:ext cx="1669800" cy="3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561" name="Google Shape;561;p69"/>
          <p:cNvSpPr/>
          <p:nvPr/>
        </p:nvSpPr>
        <p:spPr>
          <a:xfrm>
            <a:off x="7291220" y="1760520"/>
            <a:ext cx="618900" cy="61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2" name="Google Shape;562;p69"/>
          <p:cNvGrpSpPr/>
          <p:nvPr/>
        </p:nvGrpSpPr>
        <p:grpSpPr>
          <a:xfrm>
            <a:off x="7402002" y="1879331"/>
            <a:ext cx="397309" cy="381282"/>
            <a:chOff x="6675988" y="1425925"/>
            <a:chExt cx="468525" cy="449625"/>
          </a:xfrm>
        </p:grpSpPr>
        <p:sp>
          <p:nvSpPr>
            <p:cNvPr id="563" name="Google Shape;563;p69"/>
            <p:cNvSpPr/>
            <p:nvPr/>
          </p:nvSpPr>
          <p:spPr>
            <a:xfrm>
              <a:off x="6941488" y="1708825"/>
              <a:ext cx="26225" cy="43875"/>
            </a:xfrm>
            <a:custGeom>
              <a:avLst/>
              <a:gdLst/>
              <a:ahLst/>
              <a:cxnLst/>
              <a:rect l="l" t="t" r="r" b="b"/>
              <a:pathLst>
                <a:path w="1049" h="1755" extrusionOk="0">
                  <a:moveTo>
                    <a:pt x="545" y="1"/>
                  </a:moveTo>
                  <a:cubicBezTo>
                    <a:pt x="538" y="1"/>
                    <a:pt x="531" y="1"/>
                    <a:pt x="524" y="1"/>
                  </a:cubicBezTo>
                  <a:cubicBezTo>
                    <a:pt x="239" y="1"/>
                    <a:pt x="0" y="228"/>
                    <a:pt x="0" y="525"/>
                  </a:cubicBezTo>
                  <a:lnTo>
                    <a:pt x="0" y="1228"/>
                  </a:lnTo>
                  <a:cubicBezTo>
                    <a:pt x="0" y="1579"/>
                    <a:pt x="262" y="1755"/>
                    <a:pt x="524" y="1755"/>
                  </a:cubicBezTo>
                  <a:cubicBezTo>
                    <a:pt x="786" y="1755"/>
                    <a:pt x="1048" y="1579"/>
                    <a:pt x="1048" y="1228"/>
                  </a:cubicBezTo>
                  <a:lnTo>
                    <a:pt x="1048" y="525"/>
                  </a:lnTo>
                  <a:cubicBezTo>
                    <a:pt x="1048" y="235"/>
                    <a:pt x="821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4" name="Google Shape;564;p69"/>
            <p:cNvSpPr/>
            <p:nvPr/>
          </p:nvSpPr>
          <p:spPr>
            <a:xfrm>
              <a:off x="6871238" y="1708825"/>
              <a:ext cx="26525" cy="43875"/>
            </a:xfrm>
            <a:custGeom>
              <a:avLst/>
              <a:gdLst/>
              <a:ahLst/>
              <a:cxnLst/>
              <a:rect l="l" t="t" r="r" b="b"/>
              <a:pathLst>
                <a:path w="1061" h="1755" extrusionOk="0">
                  <a:moveTo>
                    <a:pt x="546" y="1"/>
                  </a:moveTo>
                  <a:cubicBezTo>
                    <a:pt x="539" y="1"/>
                    <a:pt x="532" y="1"/>
                    <a:pt x="524" y="1"/>
                  </a:cubicBezTo>
                  <a:cubicBezTo>
                    <a:pt x="239" y="1"/>
                    <a:pt x="1" y="228"/>
                    <a:pt x="1" y="525"/>
                  </a:cubicBezTo>
                  <a:lnTo>
                    <a:pt x="1" y="1228"/>
                  </a:lnTo>
                  <a:cubicBezTo>
                    <a:pt x="1" y="1579"/>
                    <a:pt x="263" y="1755"/>
                    <a:pt x="526" y="1755"/>
                  </a:cubicBezTo>
                  <a:cubicBezTo>
                    <a:pt x="789" y="1755"/>
                    <a:pt x="1054" y="1579"/>
                    <a:pt x="1060" y="1228"/>
                  </a:cubicBezTo>
                  <a:lnTo>
                    <a:pt x="1060" y="525"/>
                  </a:lnTo>
                  <a:cubicBezTo>
                    <a:pt x="1060" y="235"/>
                    <a:pt x="833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5" name="Google Shape;565;p69"/>
            <p:cNvSpPr/>
            <p:nvPr/>
          </p:nvSpPr>
          <p:spPr>
            <a:xfrm>
              <a:off x="6675988" y="1425925"/>
              <a:ext cx="468525" cy="449625"/>
            </a:xfrm>
            <a:custGeom>
              <a:avLst/>
              <a:gdLst/>
              <a:ahLst/>
              <a:cxnLst/>
              <a:rect l="l" t="t" r="r" b="b"/>
              <a:pathLst>
                <a:path w="18741" h="17985" extrusionOk="0">
                  <a:moveTo>
                    <a:pt x="9739" y="1459"/>
                  </a:moveTo>
                  <a:lnTo>
                    <a:pt x="10906" y="3162"/>
                  </a:lnTo>
                  <a:lnTo>
                    <a:pt x="9739" y="4126"/>
                  </a:lnTo>
                  <a:lnTo>
                    <a:pt x="8585" y="3162"/>
                  </a:lnTo>
                  <a:lnTo>
                    <a:pt x="9739" y="1459"/>
                  </a:lnTo>
                  <a:close/>
                  <a:moveTo>
                    <a:pt x="3000" y="7281"/>
                  </a:moveTo>
                  <a:cubicBezTo>
                    <a:pt x="3786" y="7281"/>
                    <a:pt x="4179" y="8222"/>
                    <a:pt x="3632" y="8781"/>
                  </a:cubicBezTo>
                  <a:cubicBezTo>
                    <a:pt x="3452" y="8957"/>
                    <a:pt x="3233" y="9036"/>
                    <a:pt x="3018" y="9036"/>
                  </a:cubicBezTo>
                  <a:cubicBezTo>
                    <a:pt x="2565" y="9036"/>
                    <a:pt x="2131" y="8684"/>
                    <a:pt x="2131" y="8150"/>
                  </a:cubicBezTo>
                  <a:cubicBezTo>
                    <a:pt x="2131" y="7674"/>
                    <a:pt x="2524" y="7281"/>
                    <a:pt x="3000" y="7281"/>
                  </a:cubicBezTo>
                  <a:close/>
                  <a:moveTo>
                    <a:pt x="16478" y="7281"/>
                  </a:moveTo>
                  <a:cubicBezTo>
                    <a:pt x="17264" y="7281"/>
                    <a:pt x="17657" y="8222"/>
                    <a:pt x="17097" y="8781"/>
                  </a:cubicBezTo>
                  <a:cubicBezTo>
                    <a:pt x="16922" y="8957"/>
                    <a:pt x="16704" y="9036"/>
                    <a:pt x="16489" y="9036"/>
                  </a:cubicBezTo>
                  <a:cubicBezTo>
                    <a:pt x="16036" y="9036"/>
                    <a:pt x="15597" y="8684"/>
                    <a:pt x="15597" y="8150"/>
                  </a:cubicBezTo>
                  <a:cubicBezTo>
                    <a:pt x="15597" y="7674"/>
                    <a:pt x="15990" y="7281"/>
                    <a:pt x="16478" y="7281"/>
                  </a:cubicBezTo>
                  <a:close/>
                  <a:moveTo>
                    <a:pt x="15109" y="6793"/>
                  </a:moveTo>
                  <a:cubicBezTo>
                    <a:pt x="14430" y="7507"/>
                    <a:pt x="14395" y="8615"/>
                    <a:pt x="15026" y="9365"/>
                  </a:cubicBezTo>
                  <a:cubicBezTo>
                    <a:pt x="15407" y="9825"/>
                    <a:pt x="15957" y="10068"/>
                    <a:pt x="16514" y="10068"/>
                  </a:cubicBezTo>
                  <a:cubicBezTo>
                    <a:pt x="16879" y="10068"/>
                    <a:pt x="17248" y="9963"/>
                    <a:pt x="17574" y="9746"/>
                  </a:cubicBezTo>
                  <a:lnTo>
                    <a:pt x="17574" y="9746"/>
                  </a:lnTo>
                  <a:cubicBezTo>
                    <a:pt x="17276" y="10698"/>
                    <a:pt x="16395" y="11341"/>
                    <a:pt x="15395" y="11341"/>
                  </a:cubicBezTo>
                  <a:cubicBezTo>
                    <a:pt x="14192" y="11341"/>
                    <a:pt x="13192" y="10401"/>
                    <a:pt x="13121" y="9198"/>
                  </a:cubicBezTo>
                  <a:cubicBezTo>
                    <a:pt x="13049" y="7996"/>
                    <a:pt x="13919" y="6948"/>
                    <a:pt x="15109" y="6793"/>
                  </a:cubicBezTo>
                  <a:close/>
                  <a:moveTo>
                    <a:pt x="4370" y="6793"/>
                  </a:moveTo>
                  <a:lnTo>
                    <a:pt x="4370" y="6793"/>
                  </a:lnTo>
                  <a:cubicBezTo>
                    <a:pt x="6168" y="7019"/>
                    <a:pt x="7001" y="9127"/>
                    <a:pt x="5846" y="10520"/>
                  </a:cubicBezTo>
                  <a:cubicBezTo>
                    <a:pt x="5383" y="11080"/>
                    <a:pt x="4739" y="11342"/>
                    <a:pt x="4102" y="11342"/>
                  </a:cubicBezTo>
                  <a:cubicBezTo>
                    <a:pt x="3166" y="11342"/>
                    <a:pt x="2243" y="10777"/>
                    <a:pt x="1917" y="9758"/>
                  </a:cubicBezTo>
                  <a:lnTo>
                    <a:pt x="1917" y="9746"/>
                  </a:lnTo>
                  <a:cubicBezTo>
                    <a:pt x="2244" y="9964"/>
                    <a:pt x="2614" y="10068"/>
                    <a:pt x="2981" y="10068"/>
                  </a:cubicBezTo>
                  <a:cubicBezTo>
                    <a:pt x="3537" y="10068"/>
                    <a:pt x="4085" y="9828"/>
                    <a:pt x="4465" y="9377"/>
                  </a:cubicBezTo>
                  <a:cubicBezTo>
                    <a:pt x="5096" y="8615"/>
                    <a:pt x="5060" y="7507"/>
                    <a:pt x="4370" y="6793"/>
                  </a:cubicBezTo>
                  <a:close/>
                  <a:moveTo>
                    <a:pt x="7001" y="3578"/>
                  </a:moveTo>
                  <a:cubicBezTo>
                    <a:pt x="7299" y="3578"/>
                    <a:pt x="7572" y="3686"/>
                    <a:pt x="7799" y="3864"/>
                  </a:cubicBezTo>
                  <a:lnTo>
                    <a:pt x="9227" y="5055"/>
                  </a:lnTo>
                  <a:lnTo>
                    <a:pt x="9227" y="8674"/>
                  </a:lnTo>
                  <a:cubicBezTo>
                    <a:pt x="9221" y="9025"/>
                    <a:pt x="9483" y="9201"/>
                    <a:pt x="9747" y="9201"/>
                  </a:cubicBezTo>
                  <a:cubicBezTo>
                    <a:pt x="10010" y="9201"/>
                    <a:pt x="10275" y="9025"/>
                    <a:pt x="10275" y="8674"/>
                  </a:cubicBezTo>
                  <a:lnTo>
                    <a:pt x="10275" y="5067"/>
                  </a:lnTo>
                  <a:lnTo>
                    <a:pt x="11704" y="3876"/>
                  </a:lnTo>
                  <a:cubicBezTo>
                    <a:pt x="11930" y="3686"/>
                    <a:pt x="12204" y="3590"/>
                    <a:pt x="12490" y="3590"/>
                  </a:cubicBezTo>
                  <a:lnTo>
                    <a:pt x="12811" y="3590"/>
                  </a:lnTo>
                  <a:cubicBezTo>
                    <a:pt x="12820" y="3590"/>
                    <a:pt x="12828" y="3590"/>
                    <a:pt x="12837" y="3590"/>
                  </a:cubicBezTo>
                  <a:cubicBezTo>
                    <a:pt x="14124" y="3590"/>
                    <a:pt x="15218" y="4480"/>
                    <a:pt x="15514" y="5733"/>
                  </a:cubicBezTo>
                  <a:lnTo>
                    <a:pt x="15407" y="5733"/>
                  </a:lnTo>
                  <a:cubicBezTo>
                    <a:pt x="13561" y="5733"/>
                    <a:pt x="12073" y="7222"/>
                    <a:pt x="12073" y="9067"/>
                  </a:cubicBezTo>
                  <a:cubicBezTo>
                    <a:pt x="12073" y="10913"/>
                    <a:pt x="13561" y="12401"/>
                    <a:pt x="15407" y="12401"/>
                  </a:cubicBezTo>
                  <a:cubicBezTo>
                    <a:pt x="15562" y="12401"/>
                    <a:pt x="15728" y="12389"/>
                    <a:pt x="15883" y="12365"/>
                  </a:cubicBezTo>
                  <a:lnTo>
                    <a:pt x="16419" y="12901"/>
                  </a:lnTo>
                  <a:cubicBezTo>
                    <a:pt x="16562" y="13032"/>
                    <a:pt x="16633" y="13222"/>
                    <a:pt x="16633" y="13413"/>
                  </a:cubicBezTo>
                  <a:cubicBezTo>
                    <a:pt x="16633" y="13806"/>
                    <a:pt x="16312" y="14127"/>
                    <a:pt x="15919" y="14127"/>
                  </a:cubicBezTo>
                  <a:lnTo>
                    <a:pt x="15919" y="14115"/>
                  </a:lnTo>
                  <a:lnTo>
                    <a:pt x="3572" y="14115"/>
                  </a:lnTo>
                  <a:cubicBezTo>
                    <a:pt x="3179" y="14115"/>
                    <a:pt x="2858" y="13794"/>
                    <a:pt x="2858" y="13401"/>
                  </a:cubicBezTo>
                  <a:cubicBezTo>
                    <a:pt x="2858" y="13210"/>
                    <a:pt x="2929" y="13032"/>
                    <a:pt x="3072" y="12901"/>
                  </a:cubicBezTo>
                  <a:lnTo>
                    <a:pt x="3608" y="12353"/>
                  </a:lnTo>
                  <a:cubicBezTo>
                    <a:pt x="3762" y="12377"/>
                    <a:pt x="3929" y="12389"/>
                    <a:pt x="4084" y="12389"/>
                  </a:cubicBezTo>
                  <a:cubicBezTo>
                    <a:pt x="5929" y="12389"/>
                    <a:pt x="7418" y="10901"/>
                    <a:pt x="7418" y="9055"/>
                  </a:cubicBezTo>
                  <a:cubicBezTo>
                    <a:pt x="7418" y="7210"/>
                    <a:pt x="5929" y="5721"/>
                    <a:pt x="4084" y="5721"/>
                  </a:cubicBezTo>
                  <a:lnTo>
                    <a:pt x="3989" y="5721"/>
                  </a:lnTo>
                  <a:cubicBezTo>
                    <a:pt x="4274" y="4471"/>
                    <a:pt x="5394" y="3578"/>
                    <a:pt x="6680" y="3578"/>
                  </a:cubicBezTo>
                  <a:close/>
                  <a:moveTo>
                    <a:pt x="15228" y="15187"/>
                  </a:moveTo>
                  <a:lnTo>
                    <a:pt x="15228" y="15342"/>
                  </a:lnTo>
                  <a:cubicBezTo>
                    <a:pt x="15216" y="16223"/>
                    <a:pt x="14514" y="16925"/>
                    <a:pt x="13645" y="16925"/>
                  </a:cubicBezTo>
                  <a:lnTo>
                    <a:pt x="5846" y="16925"/>
                  </a:lnTo>
                  <a:cubicBezTo>
                    <a:pt x="4965" y="16925"/>
                    <a:pt x="4263" y="16223"/>
                    <a:pt x="4263" y="15342"/>
                  </a:cubicBezTo>
                  <a:lnTo>
                    <a:pt x="4263" y="15187"/>
                  </a:lnTo>
                  <a:close/>
                  <a:moveTo>
                    <a:pt x="9741" y="1"/>
                  </a:moveTo>
                  <a:cubicBezTo>
                    <a:pt x="9576" y="1"/>
                    <a:pt x="9412" y="78"/>
                    <a:pt x="9311" y="233"/>
                  </a:cubicBezTo>
                  <a:lnTo>
                    <a:pt x="7668" y="2638"/>
                  </a:lnTo>
                  <a:cubicBezTo>
                    <a:pt x="7453" y="2566"/>
                    <a:pt x="7227" y="2531"/>
                    <a:pt x="7001" y="2531"/>
                  </a:cubicBezTo>
                  <a:lnTo>
                    <a:pt x="6680" y="2531"/>
                  </a:lnTo>
                  <a:cubicBezTo>
                    <a:pt x="4727" y="2531"/>
                    <a:pt x="3084" y="4007"/>
                    <a:pt x="2881" y="5960"/>
                  </a:cubicBezTo>
                  <a:cubicBezTo>
                    <a:pt x="238" y="6984"/>
                    <a:pt x="0" y="10627"/>
                    <a:pt x="2489" y="11996"/>
                  </a:cubicBezTo>
                  <a:lnTo>
                    <a:pt x="2334" y="12163"/>
                  </a:lnTo>
                  <a:cubicBezTo>
                    <a:pt x="1334" y="13151"/>
                    <a:pt x="1846" y="14842"/>
                    <a:pt x="3227" y="15139"/>
                  </a:cubicBezTo>
                  <a:lnTo>
                    <a:pt x="3227" y="15354"/>
                  </a:lnTo>
                  <a:cubicBezTo>
                    <a:pt x="3227" y="16806"/>
                    <a:pt x="4405" y="17985"/>
                    <a:pt x="5858" y="17985"/>
                  </a:cubicBezTo>
                  <a:lnTo>
                    <a:pt x="13657" y="17985"/>
                  </a:lnTo>
                  <a:cubicBezTo>
                    <a:pt x="15109" y="17985"/>
                    <a:pt x="16288" y="16806"/>
                    <a:pt x="16288" y="15354"/>
                  </a:cubicBezTo>
                  <a:lnTo>
                    <a:pt x="16288" y="15139"/>
                  </a:lnTo>
                  <a:cubicBezTo>
                    <a:pt x="17657" y="14854"/>
                    <a:pt x="18169" y="13151"/>
                    <a:pt x="17181" y="12163"/>
                  </a:cubicBezTo>
                  <a:lnTo>
                    <a:pt x="17014" y="11996"/>
                  </a:lnTo>
                  <a:cubicBezTo>
                    <a:pt x="18086" y="11401"/>
                    <a:pt x="18741" y="10282"/>
                    <a:pt x="18741" y="9067"/>
                  </a:cubicBezTo>
                  <a:cubicBezTo>
                    <a:pt x="18729" y="7686"/>
                    <a:pt x="17883" y="6448"/>
                    <a:pt x="16609" y="5960"/>
                  </a:cubicBezTo>
                  <a:cubicBezTo>
                    <a:pt x="16407" y="4007"/>
                    <a:pt x="14764" y="2531"/>
                    <a:pt x="12811" y="2531"/>
                  </a:cubicBezTo>
                  <a:lnTo>
                    <a:pt x="12490" y="2531"/>
                  </a:lnTo>
                  <a:cubicBezTo>
                    <a:pt x="12252" y="2531"/>
                    <a:pt x="12025" y="2566"/>
                    <a:pt x="11811" y="2638"/>
                  </a:cubicBezTo>
                  <a:lnTo>
                    <a:pt x="10180" y="233"/>
                  </a:lnTo>
                  <a:cubicBezTo>
                    <a:pt x="10073" y="78"/>
                    <a:pt x="9906" y="1"/>
                    <a:pt x="9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66" name="Google Shape;566;p69"/>
          <p:cNvSpPr/>
          <p:nvPr/>
        </p:nvSpPr>
        <p:spPr>
          <a:xfrm>
            <a:off x="1233866" y="1760520"/>
            <a:ext cx="618900" cy="61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67" name="Google Shape;567;p69"/>
          <p:cNvGrpSpPr/>
          <p:nvPr/>
        </p:nvGrpSpPr>
        <p:grpSpPr>
          <a:xfrm>
            <a:off x="1342507" y="1879388"/>
            <a:ext cx="401613" cy="381155"/>
            <a:chOff x="6017263" y="2056225"/>
            <a:chExt cx="473600" cy="449475"/>
          </a:xfrm>
        </p:grpSpPr>
        <p:sp>
          <p:nvSpPr>
            <p:cNvPr id="568" name="Google Shape;568;p69"/>
            <p:cNvSpPr/>
            <p:nvPr/>
          </p:nvSpPr>
          <p:spPr>
            <a:xfrm>
              <a:off x="6017263" y="2056225"/>
              <a:ext cx="473600" cy="449475"/>
            </a:xfrm>
            <a:custGeom>
              <a:avLst/>
              <a:gdLst/>
              <a:ahLst/>
              <a:cxnLst/>
              <a:rect l="l" t="t" r="r" b="b"/>
              <a:pathLst>
                <a:path w="18944" h="17979" extrusionOk="0">
                  <a:moveTo>
                    <a:pt x="16405" y="1055"/>
                  </a:moveTo>
                  <a:cubicBezTo>
                    <a:pt x="16722" y="1055"/>
                    <a:pt x="16982" y="1142"/>
                    <a:pt x="17146" y="1310"/>
                  </a:cubicBezTo>
                  <a:cubicBezTo>
                    <a:pt x="17622" y="1786"/>
                    <a:pt x="17431" y="3096"/>
                    <a:pt x="16407" y="4274"/>
                  </a:cubicBezTo>
                  <a:cubicBezTo>
                    <a:pt x="16300" y="4096"/>
                    <a:pt x="16193" y="3917"/>
                    <a:pt x="16062" y="3750"/>
                  </a:cubicBezTo>
                  <a:cubicBezTo>
                    <a:pt x="15574" y="3060"/>
                    <a:pt x="14979" y="2453"/>
                    <a:pt x="14300" y="1964"/>
                  </a:cubicBezTo>
                  <a:cubicBezTo>
                    <a:pt x="15040" y="1348"/>
                    <a:pt x="15820" y="1055"/>
                    <a:pt x="16405" y="1055"/>
                  </a:cubicBezTo>
                  <a:close/>
                  <a:moveTo>
                    <a:pt x="2536" y="1055"/>
                  </a:moveTo>
                  <a:cubicBezTo>
                    <a:pt x="3124" y="1055"/>
                    <a:pt x="3904" y="1348"/>
                    <a:pt x="4644" y="1964"/>
                  </a:cubicBezTo>
                  <a:cubicBezTo>
                    <a:pt x="3965" y="2465"/>
                    <a:pt x="3370" y="3060"/>
                    <a:pt x="2882" y="3750"/>
                  </a:cubicBezTo>
                  <a:cubicBezTo>
                    <a:pt x="2763" y="3929"/>
                    <a:pt x="2644" y="4108"/>
                    <a:pt x="2537" y="4286"/>
                  </a:cubicBezTo>
                  <a:cubicBezTo>
                    <a:pt x="1513" y="3107"/>
                    <a:pt x="1298" y="1810"/>
                    <a:pt x="1798" y="1322"/>
                  </a:cubicBezTo>
                  <a:lnTo>
                    <a:pt x="1787" y="1310"/>
                  </a:lnTo>
                  <a:cubicBezTo>
                    <a:pt x="1954" y="1142"/>
                    <a:pt x="2217" y="1055"/>
                    <a:pt x="2536" y="1055"/>
                  </a:cubicBezTo>
                  <a:close/>
                  <a:moveTo>
                    <a:pt x="5716" y="5977"/>
                  </a:moveTo>
                  <a:lnTo>
                    <a:pt x="5716" y="5977"/>
                  </a:lnTo>
                  <a:cubicBezTo>
                    <a:pt x="6085" y="5989"/>
                    <a:pt x="6561" y="6060"/>
                    <a:pt x="6835" y="6334"/>
                  </a:cubicBezTo>
                  <a:cubicBezTo>
                    <a:pt x="7097" y="6608"/>
                    <a:pt x="7192" y="7084"/>
                    <a:pt x="7216" y="7465"/>
                  </a:cubicBezTo>
                  <a:cubicBezTo>
                    <a:pt x="6835" y="7441"/>
                    <a:pt x="6359" y="7358"/>
                    <a:pt x="6085" y="7084"/>
                  </a:cubicBezTo>
                  <a:cubicBezTo>
                    <a:pt x="5811" y="6810"/>
                    <a:pt x="5727" y="6334"/>
                    <a:pt x="5716" y="5977"/>
                  </a:cubicBezTo>
                  <a:close/>
                  <a:moveTo>
                    <a:pt x="13240" y="5977"/>
                  </a:moveTo>
                  <a:cubicBezTo>
                    <a:pt x="13228" y="6334"/>
                    <a:pt x="13145" y="6810"/>
                    <a:pt x="12871" y="7084"/>
                  </a:cubicBezTo>
                  <a:cubicBezTo>
                    <a:pt x="12597" y="7358"/>
                    <a:pt x="12133" y="7441"/>
                    <a:pt x="11752" y="7465"/>
                  </a:cubicBezTo>
                  <a:cubicBezTo>
                    <a:pt x="11764" y="7084"/>
                    <a:pt x="11859" y="6608"/>
                    <a:pt x="12133" y="6334"/>
                  </a:cubicBezTo>
                  <a:cubicBezTo>
                    <a:pt x="12395" y="6060"/>
                    <a:pt x="12871" y="5989"/>
                    <a:pt x="13240" y="5977"/>
                  </a:cubicBezTo>
                  <a:close/>
                  <a:moveTo>
                    <a:pt x="9472" y="12368"/>
                  </a:moveTo>
                  <a:cubicBezTo>
                    <a:pt x="9737" y="12368"/>
                    <a:pt x="10002" y="12543"/>
                    <a:pt x="10002" y="12894"/>
                  </a:cubicBezTo>
                  <a:cubicBezTo>
                    <a:pt x="10002" y="13204"/>
                    <a:pt x="9871" y="13502"/>
                    <a:pt x="9657" y="13716"/>
                  </a:cubicBezTo>
                  <a:lnTo>
                    <a:pt x="9466" y="13906"/>
                  </a:lnTo>
                  <a:lnTo>
                    <a:pt x="9287" y="13716"/>
                  </a:lnTo>
                  <a:cubicBezTo>
                    <a:pt x="9061" y="13502"/>
                    <a:pt x="8942" y="13204"/>
                    <a:pt x="8942" y="12894"/>
                  </a:cubicBezTo>
                  <a:cubicBezTo>
                    <a:pt x="8942" y="12543"/>
                    <a:pt x="9207" y="12368"/>
                    <a:pt x="9472" y="12368"/>
                  </a:cubicBezTo>
                  <a:close/>
                  <a:moveTo>
                    <a:pt x="11374" y="1858"/>
                  </a:moveTo>
                  <a:cubicBezTo>
                    <a:pt x="11687" y="1858"/>
                    <a:pt x="12002" y="1920"/>
                    <a:pt x="12300" y="2048"/>
                  </a:cubicBezTo>
                  <a:cubicBezTo>
                    <a:pt x="14752" y="3072"/>
                    <a:pt x="16324" y="5346"/>
                    <a:pt x="16324" y="7846"/>
                  </a:cubicBezTo>
                  <a:cubicBezTo>
                    <a:pt x="16324" y="9942"/>
                    <a:pt x="15229" y="11882"/>
                    <a:pt x="13419" y="13061"/>
                  </a:cubicBezTo>
                  <a:lnTo>
                    <a:pt x="13407" y="13049"/>
                  </a:lnTo>
                  <a:cubicBezTo>
                    <a:pt x="13359" y="12882"/>
                    <a:pt x="13276" y="12716"/>
                    <a:pt x="13181" y="12561"/>
                  </a:cubicBezTo>
                  <a:lnTo>
                    <a:pt x="12978" y="12240"/>
                  </a:lnTo>
                  <a:cubicBezTo>
                    <a:pt x="12276" y="11108"/>
                    <a:pt x="11859" y="9835"/>
                    <a:pt x="11776" y="8513"/>
                  </a:cubicBezTo>
                  <a:cubicBezTo>
                    <a:pt x="12312" y="8489"/>
                    <a:pt x="13086" y="8358"/>
                    <a:pt x="13609" y="7822"/>
                  </a:cubicBezTo>
                  <a:cubicBezTo>
                    <a:pt x="14455" y="6977"/>
                    <a:pt x="14276" y="5548"/>
                    <a:pt x="14252" y="5393"/>
                  </a:cubicBezTo>
                  <a:cubicBezTo>
                    <a:pt x="14229" y="5155"/>
                    <a:pt x="14038" y="4977"/>
                    <a:pt x="13812" y="4941"/>
                  </a:cubicBezTo>
                  <a:cubicBezTo>
                    <a:pt x="13762" y="4933"/>
                    <a:pt x="13577" y="4909"/>
                    <a:pt x="13321" y="4909"/>
                  </a:cubicBezTo>
                  <a:cubicBezTo>
                    <a:pt x="12789" y="4909"/>
                    <a:pt x="11950" y="5013"/>
                    <a:pt x="11371" y="5584"/>
                  </a:cubicBezTo>
                  <a:cubicBezTo>
                    <a:pt x="10573" y="6394"/>
                    <a:pt x="10669" y="7739"/>
                    <a:pt x="10704" y="8001"/>
                  </a:cubicBezTo>
                  <a:cubicBezTo>
                    <a:pt x="10704" y="9704"/>
                    <a:pt x="11181" y="11359"/>
                    <a:pt x="12085" y="12799"/>
                  </a:cubicBezTo>
                  <a:lnTo>
                    <a:pt x="12288" y="13121"/>
                  </a:lnTo>
                  <a:cubicBezTo>
                    <a:pt x="12752" y="13859"/>
                    <a:pt x="12216" y="14823"/>
                    <a:pt x="11347" y="14823"/>
                  </a:cubicBezTo>
                  <a:lnTo>
                    <a:pt x="11169" y="14823"/>
                  </a:lnTo>
                  <a:cubicBezTo>
                    <a:pt x="10859" y="14823"/>
                    <a:pt x="10550" y="14740"/>
                    <a:pt x="10276" y="14597"/>
                  </a:cubicBezTo>
                  <a:lnTo>
                    <a:pt x="10407" y="14466"/>
                  </a:lnTo>
                  <a:cubicBezTo>
                    <a:pt x="10823" y="14049"/>
                    <a:pt x="11061" y="13478"/>
                    <a:pt x="11061" y="12894"/>
                  </a:cubicBezTo>
                  <a:cubicBezTo>
                    <a:pt x="11061" y="12013"/>
                    <a:pt x="10347" y="11311"/>
                    <a:pt x="9478" y="11311"/>
                  </a:cubicBezTo>
                  <a:cubicBezTo>
                    <a:pt x="8609" y="11311"/>
                    <a:pt x="7894" y="12013"/>
                    <a:pt x="7894" y="12894"/>
                  </a:cubicBezTo>
                  <a:cubicBezTo>
                    <a:pt x="7894" y="13478"/>
                    <a:pt x="8133" y="14049"/>
                    <a:pt x="8549" y="14466"/>
                  </a:cubicBezTo>
                  <a:lnTo>
                    <a:pt x="8680" y="14597"/>
                  </a:lnTo>
                  <a:cubicBezTo>
                    <a:pt x="8406" y="14740"/>
                    <a:pt x="8097" y="14823"/>
                    <a:pt x="7787" y="14823"/>
                  </a:cubicBezTo>
                  <a:lnTo>
                    <a:pt x="7609" y="14823"/>
                  </a:lnTo>
                  <a:cubicBezTo>
                    <a:pt x="6740" y="14823"/>
                    <a:pt x="6204" y="13859"/>
                    <a:pt x="6668" y="13121"/>
                  </a:cubicBezTo>
                  <a:lnTo>
                    <a:pt x="6870" y="12799"/>
                  </a:lnTo>
                  <a:cubicBezTo>
                    <a:pt x="7763" y="11359"/>
                    <a:pt x="8252" y="9704"/>
                    <a:pt x="8252" y="8001"/>
                  </a:cubicBezTo>
                  <a:cubicBezTo>
                    <a:pt x="8275" y="7739"/>
                    <a:pt x="8383" y="6394"/>
                    <a:pt x="7573" y="5584"/>
                  </a:cubicBezTo>
                  <a:cubicBezTo>
                    <a:pt x="7002" y="5013"/>
                    <a:pt x="6165" y="4909"/>
                    <a:pt x="5634" y="4909"/>
                  </a:cubicBezTo>
                  <a:cubicBezTo>
                    <a:pt x="5379" y="4909"/>
                    <a:pt x="5194" y="4933"/>
                    <a:pt x="5144" y="4941"/>
                  </a:cubicBezTo>
                  <a:cubicBezTo>
                    <a:pt x="4906" y="4977"/>
                    <a:pt x="4727" y="5155"/>
                    <a:pt x="4692" y="5393"/>
                  </a:cubicBezTo>
                  <a:cubicBezTo>
                    <a:pt x="4668" y="5548"/>
                    <a:pt x="4489" y="6977"/>
                    <a:pt x="5346" y="7822"/>
                  </a:cubicBezTo>
                  <a:cubicBezTo>
                    <a:pt x="5870" y="8358"/>
                    <a:pt x="6644" y="8489"/>
                    <a:pt x="7180" y="8513"/>
                  </a:cubicBezTo>
                  <a:cubicBezTo>
                    <a:pt x="7085" y="9835"/>
                    <a:pt x="6680" y="11108"/>
                    <a:pt x="5978" y="12240"/>
                  </a:cubicBezTo>
                  <a:lnTo>
                    <a:pt x="5775" y="12561"/>
                  </a:lnTo>
                  <a:cubicBezTo>
                    <a:pt x="5668" y="12716"/>
                    <a:pt x="5597" y="12882"/>
                    <a:pt x="5549" y="13049"/>
                  </a:cubicBezTo>
                  <a:cubicBezTo>
                    <a:pt x="3727" y="11859"/>
                    <a:pt x="2632" y="9930"/>
                    <a:pt x="2632" y="7846"/>
                  </a:cubicBezTo>
                  <a:cubicBezTo>
                    <a:pt x="2632" y="5346"/>
                    <a:pt x="4215" y="3084"/>
                    <a:pt x="6656" y="2048"/>
                  </a:cubicBezTo>
                  <a:cubicBezTo>
                    <a:pt x="6954" y="1920"/>
                    <a:pt x="7269" y="1858"/>
                    <a:pt x="7582" y="1858"/>
                  </a:cubicBezTo>
                  <a:cubicBezTo>
                    <a:pt x="8143" y="1858"/>
                    <a:pt x="8697" y="2058"/>
                    <a:pt x="9133" y="2441"/>
                  </a:cubicBezTo>
                  <a:cubicBezTo>
                    <a:pt x="9234" y="2524"/>
                    <a:pt x="9356" y="2566"/>
                    <a:pt x="9478" y="2566"/>
                  </a:cubicBezTo>
                  <a:cubicBezTo>
                    <a:pt x="9600" y="2566"/>
                    <a:pt x="9722" y="2524"/>
                    <a:pt x="9823" y="2441"/>
                  </a:cubicBezTo>
                  <a:cubicBezTo>
                    <a:pt x="10259" y="2058"/>
                    <a:pt x="10813" y="1858"/>
                    <a:pt x="11374" y="1858"/>
                  </a:cubicBezTo>
                  <a:close/>
                  <a:moveTo>
                    <a:pt x="9466" y="15335"/>
                  </a:moveTo>
                  <a:cubicBezTo>
                    <a:pt x="9966" y="15680"/>
                    <a:pt x="10561" y="15871"/>
                    <a:pt x="11169" y="15871"/>
                  </a:cubicBezTo>
                  <a:lnTo>
                    <a:pt x="11407" y="15871"/>
                  </a:lnTo>
                  <a:lnTo>
                    <a:pt x="11407" y="16050"/>
                  </a:lnTo>
                  <a:cubicBezTo>
                    <a:pt x="11407" y="16526"/>
                    <a:pt x="11014" y="16931"/>
                    <a:pt x="10526" y="16931"/>
                  </a:cubicBezTo>
                  <a:lnTo>
                    <a:pt x="8418" y="16931"/>
                  </a:lnTo>
                  <a:cubicBezTo>
                    <a:pt x="7930" y="16931"/>
                    <a:pt x="7537" y="16526"/>
                    <a:pt x="7537" y="16050"/>
                  </a:cubicBezTo>
                  <a:lnTo>
                    <a:pt x="7537" y="15871"/>
                  </a:lnTo>
                  <a:lnTo>
                    <a:pt x="7775" y="15871"/>
                  </a:lnTo>
                  <a:cubicBezTo>
                    <a:pt x="8383" y="15871"/>
                    <a:pt x="8978" y="15680"/>
                    <a:pt x="9466" y="15335"/>
                  </a:cubicBezTo>
                  <a:close/>
                  <a:moveTo>
                    <a:pt x="2538" y="0"/>
                  </a:moveTo>
                  <a:cubicBezTo>
                    <a:pt x="1952" y="0"/>
                    <a:pt x="1430" y="185"/>
                    <a:pt x="1048" y="571"/>
                  </a:cubicBezTo>
                  <a:cubicBezTo>
                    <a:pt x="1" y="1607"/>
                    <a:pt x="441" y="3691"/>
                    <a:pt x="2037" y="5286"/>
                  </a:cubicBezTo>
                  <a:cubicBezTo>
                    <a:pt x="1727" y="6096"/>
                    <a:pt x="1560" y="6965"/>
                    <a:pt x="1560" y="7834"/>
                  </a:cubicBezTo>
                  <a:cubicBezTo>
                    <a:pt x="1560" y="10489"/>
                    <a:pt x="3060" y="12930"/>
                    <a:pt x="5501" y="14252"/>
                  </a:cubicBezTo>
                  <a:cubicBezTo>
                    <a:pt x="5644" y="14799"/>
                    <a:pt x="5989" y="15276"/>
                    <a:pt x="6478" y="15561"/>
                  </a:cubicBezTo>
                  <a:lnTo>
                    <a:pt x="6478" y="16050"/>
                  </a:lnTo>
                  <a:cubicBezTo>
                    <a:pt x="6478" y="17109"/>
                    <a:pt x="7347" y="17978"/>
                    <a:pt x="8418" y="17978"/>
                  </a:cubicBezTo>
                  <a:lnTo>
                    <a:pt x="10526" y="17978"/>
                  </a:lnTo>
                  <a:cubicBezTo>
                    <a:pt x="11585" y="17978"/>
                    <a:pt x="12455" y="17109"/>
                    <a:pt x="12455" y="16050"/>
                  </a:cubicBezTo>
                  <a:lnTo>
                    <a:pt x="12455" y="15573"/>
                  </a:lnTo>
                  <a:cubicBezTo>
                    <a:pt x="12943" y="15276"/>
                    <a:pt x="13288" y="14811"/>
                    <a:pt x="13443" y="14264"/>
                  </a:cubicBezTo>
                  <a:cubicBezTo>
                    <a:pt x="15872" y="12930"/>
                    <a:pt x="17372" y="10489"/>
                    <a:pt x="17372" y="7834"/>
                  </a:cubicBezTo>
                  <a:cubicBezTo>
                    <a:pt x="17372" y="6965"/>
                    <a:pt x="17205" y="6108"/>
                    <a:pt x="16896" y="5298"/>
                  </a:cubicBezTo>
                  <a:lnTo>
                    <a:pt x="16907" y="5286"/>
                  </a:lnTo>
                  <a:cubicBezTo>
                    <a:pt x="18503" y="3691"/>
                    <a:pt x="18943" y="1619"/>
                    <a:pt x="17896" y="571"/>
                  </a:cubicBezTo>
                  <a:cubicBezTo>
                    <a:pt x="17514" y="185"/>
                    <a:pt x="16992" y="0"/>
                    <a:pt x="16406" y="0"/>
                  </a:cubicBezTo>
                  <a:cubicBezTo>
                    <a:pt x="15454" y="0"/>
                    <a:pt x="14332" y="487"/>
                    <a:pt x="13359" y="1393"/>
                  </a:cubicBezTo>
                  <a:cubicBezTo>
                    <a:pt x="13145" y="1274"/>
                    <a:pt x="12919" y="1167"/>
                    <a:pt x="12693" y="1072"/>
                  </a:cubicBezTo>
                  <a:cubicBezTo>
                    <a:pt x="12268" y="893"/>
                    <a:pt x="11815" y="804"/>
                    <a:pt x="11363" y="804"/>
                  </a:cubicBezTo>
                  <a:cubicBezTo>
                    <a:pt x="10701" y="804"/>
                    <a:pt x="10039" y="994"/>
                    <a:pt x="9466" y="1369"/>
                  </a:cubicBezTo>
                  <a:cubicBezTo>
                    <a:pt x="8900" y="994"/>
                    <a:pt x="8242" y="804"/>
                    <a:pt x="7578" y="804"/>
                  </a:cubicBezTo>
                  <a:cubicBezTo>
                    <a:pt x="7125" y="804"/>
                    <a:pt x="6669" y="893"/>
                    <a:pt x="6239" y="1072"/>
                  </a:cubicBezTo>
                  <a:cubicBezTo>
                    <a:pt x="6013" y="1167"/>
                    <a:pt x="5799" y="1274"/>
                    <a:pt x="5585" y="1393"/>
                  </a:cubicBezTo>
                  <a:cubicBezTo>
                    <a:pt x="4612" y="487"/>
                    <a:pt x="3490" y="0"/>
                    <a:pt x="2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9" name="Google Shape;569;p69"/>
            <p:cNvSpPr/>
            <p:nvPr/>
          </p:nvSpPr>
          <p:spPr>
            <a:xfrm>
              <a:off x="6341713" y="230415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23" y="0"/>
                  </a:moveTo>
                  <a:cubicBezTo>
                    <a:pt x="717" y="0"/>
                    <a:pt x="710" y="1"/>
                    <a:pt x="703" y="1"/>
                  </a:cubicBezTo>
                  <a:cubicBezTo>
                    <a:pt x="239" y="1"/>
                    <a:pt x="0" y="572"/>
                    <a:pt x="334" y="894"/>
                  </a:cubicBezTo>
                  <a:cubicBezTo>
                    <a:pt x="445" y="1001"/>
                    <a:pt x="578" y="1049"/>
                    <a:pt x="708" y="1049"/>
                  </a:cubicBezTo>
                  <a:cubicBezTo>
                    <a:pt x="981" y="1049"/>
                    <a:pt x="1239" y="836"/>
                    <a:pt x="1239" y="513"/>
                  </a:cubicBezTo>
                  <a:lnTo>
                    <a:pt x="1239" y="513"/>
                  </a:lnTo>
                  <a:lnTo>
                    <a:pt x="1227" y="525"/>
                  </a:lnTo>
                  <a:cubicBezTo>
                    <a:pt x="1227" y="234"/>
                    <a:pt x="1000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0" name="Google Shape;570;p69"/>
            <p:cNvSpPr/>
            <p:nvPr/>
          </p:nvSpPr>
          <p:spPr>
            <a:xfrm>
              <a:off x="6372363" y="2246700"/>
              <a:ext cx="30975" cy="26550"/>
            </a:xfrm>
            <a:custGeom>
              <a:avLst/>
              <a:gdLst/>
              <a:ahLst/>
              <a:cxnLst/>
              <a:rect l="l" t="t" r="r" b="b"/>
              <a:pathLst>
                <a:path w="1239" h="1062" extrusionOk="0">
                  <a:moveTo>
                    <a:pt x="715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4"/>
                    <a:pt x="574" y="1062"/>
                    <a:pt x="705" y="1062"/>
                  </a:cubicBezTo>
                  <a:cubicBezTo>
                    <a:pt x="977" y="1062"/>
                    <a:pt x="1239" y="851"/>
                    <a:pt x="1239" y="537"/>
                  </a:cubicBezTo>
                  <a:cubicBezTo>
                    <a:pt x="1239" y="239"/>
                    <a:pt x="1001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1" name="Google Shape;571;p69"/>
            <p:cNvSpPr/>
            <p:nvPr/>
          </p:nvSpPr>
          <p:spPr>
            <a:xfrm>
              <a:off x="6236338" y="2163375"/>
              <a:ext cx="30975" cy="26400"/>
            </a:xfrm>
            <a:custGeom>
              <a:avLst/>
              <a:gdLst/>
              <a:ahLst/>
              <a:cxnLst/>
              <a:rect l="l" t="t" r="r" b="b"/>
              <a:pathLst>
                <a:path w="1239" h="1056" extrusionOk="0">
                  <a:moveTo>
                    <a:pt x="703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1" y="1008"/>
                    <a:pt x="573" y="1055"/>
                    <a:pt x="703" y="1055"/>
                  </a:cubicBezTo>
                  <a:cubicBezTo>
                    <a:pt x="976" y="1055"/>
                    <a:pt x="1239" y="847"/>
                    <a:pt x="1239" y="524"/>
                  </a:cubicBezTo>
                  <a:cubicBezTo>
                    <a:pt x="1239" y="238"/>
                    <a:pt x="1001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2" name="Google Shape;572;p69"/>
            <p:cNvSpPr/>
            <p:nvPr/>
          </p:nvSpPr>
          <p:spPr>
            <a:xfrm>
              <a:off x="6289113" y="2137175"/>
              <a:ext cx="30900" cy="26250"/>
            </a:xfrm>
            <a:custGeom>
              <a:avLst/>
              <a:gdLst/>
              <a:ahLst/>
              <a:cxnLst/>
              <a:rect l="l" t="t" r="r" b="b"/>
              <a:pathLst>
                <a:path w="1236" h="1050" extrusionOk="0">
                  <a:moveTo>
                    <a:pt x="685" y="0"/>
                  </a:moveTo>
                  <a:cubicBezTo>
                    <a:pt x="230" y="0"/>
                    <a:pt x="0" y="563"/>
                    <a:pt x="330" y="893"/>
                  </a:cubicBezTo>
                  <a:cubicBezTo>
                    <a:pt x="438" y="1001"/>
                    <a:pt x="571" y="1049"/>
                    <a:pt x="701" y="1049"/>
                  </a:cubicBezTo>
                  <a:cubicBezTo>
                    <a:pt x="973" y="1049"/>
                    <a:pt x="1235" y="839"/>
                    <a:pt x="1235" y="524"/>
                  </a:cubicBezTo>
                  <a:cubicBezTo>
                    <a:pt x="1235" y="227"/>
                    <a:pt x="997" y="0"/>
                    <a:pt x="699" y="0"/>
                  </a:cubicBezTo>
                  <a:cubicBezTo>
                    <a:pt x="695" y="0"/>
                    <a:pt x="690" y="0"/>
                    <a:pt x="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3" name="Google Shape;573;p69"/>
            <p:cNvSpPr/>
            <p:nvPr/>
          </p:nvSpPr>
          <p:spPr>
            <a:xfrm>
              <a:off x="6130963" y="2303850"/>
              <a:ext cx="30975" cy="26400"/>
            </a:xfrm>
            <a:custGeom>
              <a:avLst/>
              <a:gdLst/>
              <a:ahLst/>
              <a:cxnLst/>
              <a:rect l="l" t="t" r="r" b="b"/>
              <a:pathLst>
                <a:path w="1239" h="1056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1" y="1009"/>
                    <a:pt x="573" y="1056"/>
                    <a:pt x="703" y="1056"/>
                  </a:cubicBezTo>
                  <a:cubicBezTo>
                    <a:pt x="976" y="1056"/>
                    <a:pt x="1239" y="848"/>
                    <a:pt x="1239" y="525"/>
                  </a:cubicBezTo>
                  <a:cubicBezTo>
                    <a:pt x="1239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4" name="Google Shape;574;p69"/>
            <p:cNvSpPr/>
            <p:nvPr/>
          </p:nvSpPr>
          <p:spPr>
            <a:xfrm>
              <a:off x="6100313" y="2246700"/>
              <a:ext cx="30675" cy="26550"/>
            </a:xfrm>
            <a:custGeom>
              <a:avLst/>
              <a:gdLst/>
              <a:ahLst/>
              <a:cxnLst/>
              <a:rect l="l" t="t" r="r" b="b"/>
              <a:pathLst>
                <a:path w="1227" h="1062" extrusionOk="0">
                  <a:moveTo>
                    <a:pt x="703" y="1"/>
                  </a:moveTo>
                  <a:cubicBezTo>
                    <a:pt x="239" y="1"/>
                    <a:pt x="0" y="572"/>
                    <a:pt x="334" y="906"/>
                  </a:cubicBezTo>
                  <a:cubicBezTo>
                    <a:pt x="442" y="1014"/>
                    <a:pt x="573" y="1062"/>
                    <a:pt x="701" y="1062"/>
                  </a:cubicBezTo>
                  <a:cubicBezTo>
                    <a:pt x="970" y="1062"/>
                    <a:pt x="1227" y="851"/>
                    <a:pt x="1227" y="537"/>
                  </a:cubicBezTo>
                  <a:cubicBezTo>
                    <a:pt x="1227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5" name="Google Shape;575;p69"/>
            <p:cNvSpPr/>
            <p:nvPr/>
          </p:nvSpPr>
          <p:spPr>
            <a:xfrm>
              <a:off x="6183738" y="2137175"/>
              <a:ext cx="30900" cy="26250"/>
            </a:xfrm>
            <a:custGeom>
              <a:avLst/>
              <a:gdLst/>
              <a:ahLst/>
              <a:cxnLst/>
              <a:rect l="l" t="t" r="r" b="b"/>
              <a:pathLst>
                <a:path w="1236" h="1050" extrusionOk="0">
                  <a:moveTo>
                    <a:pt x="685" y="0"/>
                  </a:moveTo>
                  <a:cubicBezTo>
                    <a:pt x="230" y="0"/>
                    <a:pt x="1" y="563"/>
                    <a:pt x="331" y="893"/>
                  </a:cubicBezTo>
                  <a:cubicBezTo>
                    <a:pt x="438" y="1001"/>
                    <a:pt x="571" y="1049"/>
                    <a:pt x="701" y="1049"/>
                  </a:cubicBezTo>
                  <a:cubicBezTo>
                    <a:pt x="974" y="1049"/>
                    <a:pt x="1235" y="839"/>
                    <a:pt x="1235" y="524"/>
                  </a:cubicBezTo>
                  <a:cubicBezTo>
                    <a:pt x="1235" y="227"/>
                    <a:pt x="997" y="0"/>
                    <a:pt x="700" y="0"/>
                  </a:cubicBezTo>
                  <a:cubicBezTo>
                    <a:pt x="695" y="0"/>
                    <a:pt x="690" y="0"/>
                    <a:pt x="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76" name="Google Shape;576;p69"/>
          <p:cNvSpPr/>
          <p:nvPr/>
        </p:nvSpPr>
        <p:spPr>
          <a:xfrm>
            <a:off x="5272102" y="1774575"/>
            <a:ext cx="618900" cy="61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77" name="Google Shape;577;p69"/>
          <p:cNvGrpSpPr/>
          <p:nvPr/>
        </p:nvGrpSpPr>
        <p:grpSpPr>
          <a:xfrm>
            <a:off x="5374602" y="1879395"/>
            <a:ext cx="402864" cy="381155"/>
            <a:chOff x="5343963" y="1426075"/>
            <a:chExt cx="475075" cy="449475"/>
          </a:xfrm>
        </p:grpSpPr>
        <p:sp>
          <p:nvSpPr>
            <p:cNvPr id="578" name="Google Shape;578;p69"/>
            <p:cNvSpPr/>
            <p:nvPr/>
          </p:nvSpPr>
          <p:spPr>
            <a:xfrm>
              <a:off x="5343963" y="1426075"/>
              <a:ext cx="475075" cy="449475"/>
            </a:xfrm>
            <a:custGeom>
              <a:avLst/>
              <a:gdLst/>
              <a:ahLst/>
              <a:cxnLst/>
              <a:rect l="l" t="t" r="r" b="b"/>
              <a:pathLst>
                <a:path w="19003" h="17979" extrusionOk="0">
                  <a:moveTo>
                    <a:pt x="11627" y="6039"/>
                  </a:moveTo>
                  <a:cubicBezTo>
                    <a:pt x="11752" y="6039"/>
                    <a:pt x="11878" y="6054"/>
                    <a:pt x="12002" y="6085"/>
                  </a:cubicBezTo>
                  <a:cubicBezTo>
                    <a:pt x="13383" y="6394"/>
                    <a:pt x="13633" y="8251"/>
                    <a:pt x="12395" y="8930"/>
                  </a:cubicBezTo>
                  <a:lnTo>
                    <a:pt x="11526" y="9454"/>
                  </a:lnTo>
                  <a:cubicBezTo>
                    <a:pt x="11230" y="9287"/>
                    <a:pt x="10900" y="9203"/>
                    <a:pt x="10572" y="9203"/>
                  </a:cubicBezTo>
                  <a:cubicBezTo>
                    <a:pt x="10200" y="9203"/>
                    <a:pt x="9830" y="9310"/>
                    <a:pt x="9514" y="9525"/>
                  </a:cubicBezTo>
                  <a:cubicBezTo>
                    <a:pt x="9191" y="9310"/>
                    <a:pt x="8822" y="9203"/>
                    <a:pt x="8451" y="9203"/>
                  </a:cubicBezTo>
                  <a:cubicBezTo>
                    <a:pt x="8125" y="9203"/>
                    <a:pt x="7797" y="9287"/>
                    <a:pt x="7502" y="9454"/>
                  </a:cubicBezTo>
                  <a:lnTo>
                    <a:pt x="6621" y="8930"/>
                  </a:lnTo>
                  <a:cubicBezTo>
                    <a:pt x="6085" y="8621"/>
                    <a:pt x="5775" y="8025"/>
                    <a:pt x="5823" y="7418"/>
                  </a:cubicBezTo>
                  <a:cubicBezTo>
                    <a:pt x="5823" y="7359"/>
                    <a:pt x="5847" y="7311"/>
                    <a:pt x="5859" y="7251"/>
                  </a:cubicBezTo>
                  <a:cubicBezTo>
                    <a:pt x="5989" y="6680"/>
                    <a:pt x="6430" y="6227"/>
                    <a:pt x="7013" y="6085"/>
                  </a:cubicBezTo>
                  <a:cubicBezTo>
                    <a:pt x="7137" y="6054"/>
                    <a:pt x="7263" y="6039"/>
                    <a:pt x="7389" y="6039"/>
                  </a:cubicBezTo>
                  <a:cubicBezTo>
                    <a:pt x="7697" y="6039"/>
                    <a:pt x="8001" y="6130"/>
                    <a:pt x="8264" y="6299"/>
                  </a:cubicBezTo>
                  <a:cubicBezTo>
                    <a:pt x="8359" y="6358"/>
                    <a:pt x="8454" y="6394"/>
                    <a:pt x="8561" y="6394"/>
                  </a:cubicBezTo>
                  <a:lnTo>
                    <a:pt x="10454" y="6394"/>
                  </a:lnTo>
                  <a:cubicBezTo>
                    <a:pt x="10561" y="6394"/>
                    <a:pt x="10657" y="6358"/>
                    <a:pt x="10752" y="6299"/>
                  </a:cubicBezTo>
                  <a:cubicBezTo>
                    <a:pt x="11014" y="6130"/>
                    <a:pt x="11319" y="6039"/>
                    <a:pt x="11627" y="6039"/>
                  </a:cubicBezTo>
                  <a:close/>
                  <a:moveTo>
                    <a:pt x="10539" y="10253"/>
                  </a:moveTo>
                  <a:cubicBezTo>
                    <a:pt x="10582" y="10253"/>
                    <a:pt x="10625" y="10257"/>
                    <a:pt x="10669" y="10264"/>
                  </a:cubicBezTo>
                  <a:cubicBezTo>
                    <a:pt x="11062" y="10311"/>
                    <a:pt x="11371" y="10621"/>
                    <a:pt x="11419" y="11014"/>
                  </a:cubicBezTo>
                  <a:cubicBezTo>
                    <a:pt x="11466" y="11311"/>
                    <a:pt x="11347" y="11597"/>
                    <a:pt x="11121" y="11788"/>
                  </a:cubicBezTo>
                  <a:cubicBezTo>
                    <a:pt x="10717" y="12154"/>
                    <a:pt x="11055" y="12721"/>
                    <a:pt x="11478" y="12721"/>
                  </a:cubicBezTo>
                  <a:cubicBezTo>
                    <a:pt x="11591" y="12721"/>
                    <a:pt x="11711" y="12681"/>
                    <a:pt x="11824" y="12585"/>
                  </a:cubicBezTo>
                  <a:cubicBezTo>
                    <a:pt x="11955" y="12454"/>
                    <a:pt x="12085" y="12323"/>
                    <a:pt x="12181" y="12169"/>
                  </a:cubicBezTo>
                  <a:cubicBezTo>
                    <a:pt x="12419" y="12657"/>
                    <a:pt x="12609" y="13169"/>
                    <a:pt x="12728" y="13705"/>
                  </a:cubicBezTo>
                  <a:lnTo>
                    <a:pt x="12538" y="13836"/>
                  </a:lnTo>
                  <a:cubicBezTo>
                    <a:pt x="12288" y="14014"/>
                    <a:pt x="11978" y="14121"/>
                    <a:pt x="11657" y="14121"/>
                  </a:cubicBezTo>
                  <a:cubicBezTo>
                    <a:pt x="11347" y="14121"/>
                    <a:pt x="11050" y="14014"/>
                    <a:pt x="10800" y="13836"/>
                  </a:cubicBezTo>
                  <a:cubicBezTo>
                    <a:pt x="10413" y="13556"/>
                    <a:pt x="9957" y="13416"/>
                    <a:pt x="9502" y="13416"/>
                  </a:cubicBezTo>
                  <a:cubicBezTo>
                    <a:pt x="9046" y="13416"/>
                    <a:pt x="8591" y="13556"/>
                    <a:pt x="8204" y="13836"/>
                  </a:cubicBezTo>
                  <a:cubicBezTo>
                    <a:pt x="7954" y="14014"/>
                    <a:pt x="7656" y="14121"/>
                    <a:pt x="7347" y="14121"/>
                  </a:cubicBezTo>
                  <a:cubicBezTo>
                    <a:pt x="7025" y="14121"/>
                    <a:pt x="6716" y="14014"/>
                    <a:pt x="6466" y="13836"/>
                  </a:cubicBezTo>
                  <a:lnTo>
                    <a:pt x="6263" y="13705"/>
                  </a:lnTo>
                  <a:cubicBezTo>
                    <a:pt x="6394" y="13169"/>
                    <a:pt x="6573" y="12657"/>
                    <a:pt x="6823" y="12169"/>
                  </a:cubicBezTo>
                  <a:cubicBezTo>
                    <a:pt x="6918" y="12323"/>
                    <a:pt x="7037" y="12454"/>
                    <a:pt x="7180" y="12585"/>
                  </a:cubicBezTo>
                  <a:cubicBezTo>
                    <a:pt x="7291" y="12684"/>
                    <a:pt x="7411" y="12726"/>
                    <a:pt x="7525" y="12726"/>
                  </a:cubicBezTo>
                  <a:cubicBezTo>
                    <a:pt x="7947" y="12726"/>
                    <a:pt x="8293" y="12153"/>
                    <a:pt x="7871" y="11788"/>
                  </a:cubicBezTo>
                  <a:cubicBezTo>
                    <a:pt x="7644" y="11597"/>
                    <a:pt x="7537" y="11311"/>
                    <a:pt x="7573" y="11014"/>
                  </a:cubicBezTo>
                  <a:cubicBezTo>
                    <a:pt x="7621" y="10621"/>
                    <a:pt x="7942" y="10311"/>
                    <a:pt x="8335" y="10264"/>
                  </a:cubicBezTo>
                  <a:cubicBezTo>
                    <a:pt x="8377" y="10257"/>
                    <a:pt x="8419" y="10253"/>
                    <a:pt x="8461" y="10253"/>
                  </a:cubicBezTo>
                  <a:cubicBezTo>
                    <a:pt x="8706" y="10253"/>
                    <a:pt x="8946" y="10368"/>
                    <a:pt x="9109" y="10561"/>
                  </a:cubicBezTo>
                  <a:cubicBezTo>
                    <a:pt x="9210" y="10680"/>
                    <a:pt x="9353" y="10740"/>
                    <a:pt x="9497" y="10740"/>
                  </a:cubicBezTo>
                  <a:cubicBezTo>
                    <a:pt x="9642" y="10740"/>
                    <a:pt x="9788" y="10680"/>
                    <a:pt x="9895" y="10561"/>
                  </a:cubicBezTo>
                  <a:cubicBezTo>
                    <a:pt x="10057" y="10368"/>
                    <a:pt x="10289" y="10253"/>
                    <a:pt x="10539" y="10253"/>
                  </a:cubicBezTo>
                  <a:close/>
                  <a:moveTo>
                    <a:pt x="12121" y="1048"/>
                  </a:moveTo>
                  <a:cubicBezTo>
                    <a:pt x="12788" y="1048"/>
                    <a:pt x="13348" y="1524"/>
                    <a:pt x="13455" y="2191"/>
                  </a:cubicBezTo>
                  <a:cubicBezTo>
                    <a:pt x="13764" y="4001"/>
                    <a:pt x="14526" y="5715"/>
                    <a:pt x="15681" y="7156"/>
                  </a:cubicBezTo>
                  <a:cubicBezTo>
                    <a:pt x="17598" y="9561"/>
                    <a:pt x="16717" y="13133"/>
                    <a:pt x="13895" y="14359"/>
                  </a:cubicBezTo>
                  <a:lnTo>
                    <a:pt x="13883" y="14359"/>
                  </a:lnTo>
                  <a:cubicBezTo>
                    <a:pt x="13895" y="14359"/>
                    <a:pt x="13895" y="14347"/>
                    <a:pt x="13883" y="14347"/>
                  </a:cubicBezTo>
                  <a:cubicBezTo>
                    <a:pt x="13824" y="13109"/>
                    <a:pt x="13169" y="11466"/>
                    <a:pt x="12407" y="10597"/>
                  </a:cubicBezTo>
                  <a:cubicBezTo>
                    <a:pt x="12371" y="10466"/>
                    <a:pt x="12324" y="10347"/>
                    <a:pt x="12264" y="10228"/>
                  </a:cubicBezTo>
                  <a:lnTo>
                    <a:pt x="12931" y="9823"/>
                  </a:lnTo>
                  <a:cubicBezTo>
                    <a:pt x="13824" y="9311"/>
                    <a:pt x="14336" y="8311"/>
                    <a:pt x="14217" y="7287"/>
                  </a:cubicBezTo>
                  <a:cubicBezTo>
                    <a:pt x="14217" y="7192"/>
                    <a:pt x="14193" y="7109"/>
                    <a:pt x="14181" y="7025"/>
                  </a:cubicBezTo>
                  <a:cubicBezTo>
                    <a:pt x="13967" y="6049"/>
                    <a:pt x="13205" y="5287"/>
                    <a:pt x="12228" y="5061"/>
                  </a:cubicBezTo>
                  <a:cubicBezTo>
                    <a:pt x="12023" y="5008"/>
                    <a:pt x="11815" y="4983"/>
                    <a:pt x="11608" y="4983"/>
                  </a:cubicBezTo>
                  <a:cubicBezTo>
                    <a:pt x="11152" y="4983"/>
                    <a:pt x="10700" y="5105"/>
                    <a:pt x="10300" y="5334"/>
                  </a:cubicBezTo>
                  <a:lnTo>
                    <a:pt x="8704" y="5334"/>
                  </a:lnTo>
                  <a:cubicBezTo>
                    <a:pt x="8303" y="5105"/>
                    <a:pt x="7852" y="4983"/>
                    <a:pt x="7396" y="4983"/>
                  </a:cubicBezTo>
                  <a:cubicBezTo>
                    <a:pt x="7189" y="4983"/>
                    <a:pt x="6980" y="5008"/>
                    <a:pt x="6775" y="5061"/>
                  </a:cubicBezTo>
                  <a:cubicBezTo>
                    <a:pt x="5799" y="5287"/>
                    <a:pt x="5049" y="6049"/>
                    <a:pt x="4835" y="7025"/>
                  </a:cubicBezTo>
                  <a:cubicBezTo>
                    <a:pt x="4811" y="7109"/>
                    <a:pt x="4799" y="7192"/>
                    <a:pt x="4787" y="7287"/>
                  </a:cubicBezTo>
                  <a:cubicBezTo>
                    <a:pt x="4680" y="8311"/>
                    <a:pt x="5180" y="9311"/>
                    <a:pt x="6085" y="9823"/>
                  </a:cubicBezTo>
                  <a:lnTo>
                    <a:pt x="6740" y="10228"/>
                  </a:lnTo>
                  <a:cubicBezTo>
                    <a:pt x="6680" y="10347"/>
                    <a:pt x="6632" y="10466"/>
                    <a:pt x="6597" y="10585"/>
                  </a:cubicBezTo>
                  <a:cubicBezTo>
                    <a:pt x="5835" y="11466"/>
                    <a:pt x="5180" y="13109"/>
                    <a:pt x="5120" y="14347"/>
                  </a:cubicBezTo>
                  <a:lnTo>
                    <a:pt x="5120" y="14359"/>
                  </a:lnTo>
                  <a:cubicBezTo>
                    <a:pt x="2287" y="13133"/>
                    <a:pt x="1406" y="9561"/>
                    <a:pt x="3334" y="7156"/>
                  </a:cubicBezTo>
                  <a:cubicBezTo>
                    <a:pt x="4477" y="5715"/>
                    <a:pt x="5239" y="4001"/>
                    <a:pt x="5549" y="2191"/>
                  </a:cubicBezTo>
                  <a:cubicBezTo>
                    <a:pt x="5656" y="1524"/>
                    <a:pt x="6228" y="1048"/>
                    <a:pt x="6882" y="1048"/>
                  </a:cubicBezTo>
                  <a:close/>
                  <a:moveTo>
                    <a:pt x="9520" y="14467"/>
                  </a:moveTo>
                  <a:cubicBezTo>
                    <a:pt x="9755" y="14467"/>
                    <a:pt x="9990" y="14538"/>
                    <a:pt x="10192" y="14681"/>
                  </a:cubicBezTo>
                  <a:cubicBezTo>
                    <a:pt x="10633" y="15002"/>
                    <a:pt x="11145" y="15169"/>
                    <a:pt x="11681" y="15169"/>
                  </a:cubicBezTo>
                  <a:cubicBezTo>
                    <a:pt x="12085" y="15169"/>
                    <a:pt x="12490" y="15074"/>
                    <a:pt x="12847" y="14895"/>
                  </a:cubicBezTo>
                  <a:lnTo>
                    <a:pt x="12847" y="14895"/>
                  </a:lnTo>
                  <a:cubicBezTo>
                    <a:pt x="12836" y="15348"/>
                    <a:pt x="12657" y="15776"/>
                    <a:pt x="12359" y="16110"/>
                  </a:cubicBezTo>
                  <a:lnTo>
                    <a:pt x="12336" y="16110"/>
                  </a:lnTo>
                  <a:cubicBezTo>
                    <a:pt x="11824" y="16657"/>
                    <a:pt x="10871" y="16931"/>
                    <a:pt x="9514" y="16931"/>
                  </a:cubicBezTo>
                  <a:cubicBezTo>
                    <a:pt x="8145" y="16931"/>
                    <a:pt x="7192" y="16657"/>
                    <a:pt x="6680" y="16110"/>
                  </a:cubicBezTo>
                  <a:cubicBezTo>
                    <a:pt x="6382" y="15776"/>
                    <a:pt x="6204" y="15348"/>
                    <a:pt x="6192" y="14895"/>
                  </a:cubicBezTo>
                  <a:lnTo>
                    <a:pt x="6192" y="14895"/>
                  </a:lnTo>
                  <a:cubicBezTo>
                    <a:pt x="6549" y="15074"/>
                    <a:pt x="6954" y="15169"/>
                    <a:pt x="7359" y="15169"/>
                  </a:cubicBezTo>
                  <a:cubicBezTo>
                    <a:pt x="7894" y="15169"/>
                    <a:pt x="8406" y="15002"/>
                    <a:pt x="8847" y="14681"/>
                  </a:cubicBezTo>
                  <a:cubicBezTo>
                    <a:pt x="9049" y="14538"/>
                    <a:pt x="9285" y="14467"/>
                    <a:pt x="9520" y="14467"/>
                  </a:cubicBezTo>
                  <a:close/>
                  <a:moveTo>
                    <a:pt x="6858" y="0"/>
                  </a:moveTo>
                  <a:cubicBezTo>
                    <a:pt x="5690" y="0"/>
                    <a:pt x="4690" y="854"/>
                    <a:pt x="4501" y="2013"/>
                  </a:cubicBezTo>
                  <a:cubicBezTo>
                    <a:pt x="4227" y="3656"/>
                    <a:pt x="3537" y="5192"/>
                    <a:pt x="2501" y="6501"/>
                  </a:cubicBezTo>
                  <a:cubicBezTo>
                    <a:pt x="1" y="9621"/>
                    <a:pt x="1406" y="14288"/>
                    <a:pt x="5204" y="15526"/>
                  </a:cubicBezTo>
                  <a:cubicBezTo>
                    <a:pt x="5323" y="16014"/>
                    <a:pt x="5561" y="16467"/>
                    <a:pt x="5906" y="16836"/>
                  </a:cubicBezTo>
                  <a:cubicBezTo>
                    <a:pt x="6632" y="17610"/>
                    <a:pt x="7811" y="17979"/>
                    <a:pt x="9502" y="17979"/>
                  </a:cubicBezTo>
                  <a:cubicBezTo>
                    <a:pt x="11193" y="17979"/>
                    <a:pt x="12371" y="17610"/>
                    <a:pt x="13098" y="16836"/>
                  </a:cubicBezTo>
                  <a:cubicBezTo>
                    <a:pt x="13443" y="16467"/>
                    <a:pt x="13681" y="16014"/>
                    <a:pt x="13788" y="15526"/>
                  </a:cubicBezTo>
                  <a:cubicBezTo>
                    <a:pt x="17598" y="14288"/>
                    <a:pt x="19003" y="9621"/>
                    <a:pt x="16503" y="6501"/>
                  </a:cubicBezTo>
                  <a:cubicBezTo>
                    <a:pt x="15467" y="5192"/>
                    <a:pt x="14776" y="3656"/>
                    <a:pt x="14502" y="2013"/>
                  </a:cubicBezTo>
                  <a:cubicBezTo>
                    <a:pt x="14313" y="854"/>
                    <a:pt x="13314" y="0"/>
                    <a:pt x="12145" y="0"/>
                  </a:cubicBezTo>
                  <a:cubicBezTo>
                    <a:pt x="12137" y="0"/>
                    <a:pt x="12129" y="0"/>
                    <a:pt x="12121" y="0"/>
                  </a:cubicBezTo>
                  <a:lnTo>
                    <a:pt x="6882" y="0"/>
                  </a:lnTo>
                  <a:cubicBezTo>
                    <a:pt x="6874" y="0"/>
                    <a:pt x="6866" y="0"/>
                    <a:pt x="6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9" name="Google Shape;579;p69"/>
            <p:cNvSpPr/>
            <p:nvPr/>
          </p:nvSpPr>
          <p:spPr>
            <a:xfrm>
              <a:off x="5616613" y="1603175"/>
              <a:ext cx="30700" cy="26550"/>
            </a:xfrm>
            <a:custGeom>
              <a:avLst/>
              <a:gdLst/>
              <a:ahLst/>
              <a:cxnLst/>
              <a:rect l="l" t="t" r="r" b="b"/>
              <a:pathLst>
                <a:path w="1228" h="1062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3"/>
                    <a:pt x="573" y="1061"/>
                    <a:pt x="702" y="1061"/>
                  </a:cubicBezTo>
                  <a:cubicBezTo>
                    <a:pt x="971" y="1061"/>
                    <a:pt x="1227" y="851"/>
                    <a:pt x="1227" y="536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0" name="Google Shape;580;p69"/>
            <p:cNvSpPr/>
            <p:nvPr/>
          </p:nvSpPr>
          <p:spPr>
            <a:xfrm>
              <a:off x="5511238" y="1603175"/>
              <a:ext cx="30700" cy="26550"/>
            </a:xfrm>
            <a:custGeom>
              <a:avLst/>
              <a:gdLst/>
              <a:ahLst/>
              <a:cxnLst/>
              <a:rect l="l" t="t" r="r" b="b"/>
              <a:pathLst>
                <a:path w="1228" h="1062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3"/>
                    <a:pt x="573" y="1061"/>
                    <a:pt x="702" y="1061"/>
                  </a:cubicBezTo>
                  <a:cubicBezTo>
                    <a:pt x="971" y="1061"/>
                    <a:pt x="1227" y="851"/>
                    <a:pt x="1227" y="536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581" name="Google Shape;581;p69"/>
          <p:cNvSpPr/>
          <p:nvPr/>
        </p:nvSpPr>
        <p:spPr>
          <a:xfrm>
            <a:off x="3252984" y="1760525"/>
            <a:ext cx="618900" cy="61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82" name="Google Shape;582;p69"/>
          <p:cNvGrpSpPr/>
          <p:nvPr/>
        </p:nvGrpSpPr>
        <p:grpSpPr>
          <a:xfrm>
            <a:off x="3368656" y="1878853"/>
            <a:ext cx="381409" cy="382236"/>
            <a:chOff x="4684063" y="1424875"/>
            <a:chExt cx="449775" cy="450750"/>
          </a:xfrm>
        </p:grpSpPr>
        <p:sp>
          <p:nvSpPr>
            <p:cNvPr id="583" name="Google Shape;583;p69"/>
            <p:cNvSpPr/>
            <p:nvPr/>
          </p:nvSpPr>
          <p:spPr>
            <a:xfrm>
              <a:off x="4983513" y="1478750"/>
              <a:ext cx="26500" cy="51825"/>
            </a:xfrm>
            <a:custGeom>
              <a:avLst/>
              <a:gdLst/>
              <a:ahLst/>
              <a:cxnLst/>
              <a:rect l="l" t="t" r="r" b="b"/>
              <a:pathLst>
                <a:path w="1060" h="2073" extrusionOk="0">
                  <a:moveTo>
                    <a:pt x="504" y="0"/>
                  </a:moveTo>
                  <a:cubicBezTo>
                    <a:pt x="227" y="0"/>
                    <a:pt x="0" y="234"/>
                    <a:pt x="0" y="525"/>
                  </a:cubicBezTo>
                  <a:lnTo>
                    <a:pt x="0" y="1573"/>
                  </a:lnTo>
                  <a:cubicBezTo>
                    <a:pt x="18" y="1906"/>
                    <a:pt x="274" y="2073"/>
                    <a:pt x="530" y="2073"/>
                  </a:cubicBezTo>
                  <a:cubicBezTo>
                    <a:pt x="786" y="2073"/>
                    <a:pt x="1042" y="1906"/>
                    <a:pt x="1060" y="1573"/>
                  </a:cubicBezTo>
                  <a:lnTo>
                    <a:pt x="1060" y="525"/>
                  </a:lnTo>
                  <a:cubicBezTo>
                    <a:pt x="1060" y="227"/>
                    <a:pt x="822" y="1"/>
                    <a:pt x="524" y="1"/>
                  </a:cubicBezTo>
                  <a:cubicBezTo>
                    <a:pt x="517" y="1"/>
                    <a:pt x="510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4" name="Google Shape;584;p69"/>
            <p:cNvSpPr/>
            <p:nvPr/>
          </p:nvSpPr>
          <p:spPr>
            <a:xfrm>
              <a:off x="4807888" y="1478750"/>
              <a:ext cx="26225" cy="52500"/>
            </a:xfrm>
            <a:custGeom>
              <a:avLst/>
              <a:gdLst/>
              <a:ahLst/>
              <a:cxnLst/>
              <a:rect l="l" t="t" r="r" b="b"/>
              <a:pathLst>
                <a:path w="1049" h="2100" extrusionOk="0">
                  <a:moveTo>
                    <a:pt x="504" y="0"/>
                  </a:moveTo>
                  <a:cubicBezTo>
                    <a:pt x="227" y="0"/>
                    <a:pt x="0" y="234"/>
                    <a:pt x="0" y="525"/>
                  </a:cubicBezTo>
                  <a:lnTo>
                    <a:pt x="0" y="1573"/>
                  </a:lnTo>
                  <a:cubicBezTo>
                    <a:pt x="0" y="1924"/>
                    <a:pt x="262" y="2099"/>
                    <a:pt x="524" y="2099"/>
                  </a:cubicBezTo>
                  <a:cubicBezTo>
                    <a:pt x="786" y="2099"/>
                    <a:pt x="1048" y="1924"/>
                    <a:pt x="1048" y="1573"/>
                  </a:cubicBezTo>
                  <a:lnTo>
                    <a:pt x="1048" y="525"/>
                  </a:lnTo>
                  <a:cubicBezTo>
                    <a:pt x="1048" y="227"/>
                    <a:pt x="810" y="1"/>
                    <a:pt x="524" y="1"/>
                  </a:cubicBezTo>
                  <a:cubicBezTo>
                    <a:pt x="517" y="1"/>
                    <a:pt x="511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5" name="Google Shape;585;p69"/>
            <p:cNvSpPr/>
            <p:nvPr/>
          </p:nvSpPr>
          <p:spPr>
            <a:xfrm>
              <a:off x="4838238" y="1550650"/>
              <a:ext cx="141175" cy="43100"/>
            </a:xfrm>
            <a:custGeom>
              <a:avLst/>
              <a:gdLst/>
              <a:ahLst/>
              <a:cxnLst/>
              <a:rect l="l" t="t" r="r" b="b"/>
              <a:pathLst>
                <a:path w="5647" h="1724" extrusionOk="0">
                  <a:moveTo>
                    <a:pt x="2824" y="0"/>
                  </a:moveTo>
                  <a:cubicBezTo>
                    <a:pt x="2013" y="0"/>
                    <a:pt x="1203" y="244"/>
                    <a:pt x="513" y="732"/>
                  </a:cubicBezTo>
                  <a:cubicBezTo>
                    <a:pt x="1" y="1051"/>
                    <a:pt x="328" y="1723"/>
                    <a:pt x="781" y="1723"/>
                  </a:cubicBezTo>
                  <a:cubicBezTo>
                    <a:pt x="886" y="1723"/>
                    <a:pt x="998" y="1687"/>
                    <a:pt x="1108" y="1602"/>
                  </a:cubicBezTo>
                  <a:cubicBezTo>
                    <a:pt x="1626" y="1238"/>
                    <a:pt x="2227" y="1057"/>
                    <a:pt x="2827" y="1057"/>
                  </a:cubicBezTo>
                  <a:cubicBezTo>
                    <a:pt x="3427" y="1057"/>
                    <a:pt x="4025" y="1238"/>
                    <a:pt x="4537" y="1602"/>
                  </a:cubicBezTo>
                  <a:cubicBezTo>
                    <a:pt x="4647" y="1687"/>
                    <a:pt x="4759" y="1723"/>
                    <a:pt x="4864" y="1723"/>
                  </a:cubicBezTo>
                  <a:cubicBezTo>
                    <a:pt x="5318" y="1723"/>
                    <a:pt x="5647" y="1051"/>
                    <a:pt x="5144" y="732"/>
                  </a:cubicBezTo>
                  <a:cubicBezTo>
                    <a:pt x="4448" y="244"/>
                    <a:pt x="3635" y="0"/>
                    <a:pt x="2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6" name="Google Shape;586;p69"/>
            <p:cNvSpPr/>
            <p:nvPr/>
          </p:nvSpPr>
          <p:spPr>
            <a:xfrm>
              <a:off x="4850463" y="1603175"/>
              <a:ext cx="121450" cy="38250"/>
            </a:xfrm>
            <a:custGeom>
              <a:avLst/>
              <a:gdLst/>
              <a:ahLst/>
              <a:cxnLst/>
              <a:rect l="l" t="t" r="r" b="b"/>
              <a:pathLst>
                <a:path w="4858" h="1530" extrusionOk="0">
                  <a:moveTo>
                    <a:pt x="2334" y="1"/>
                  </a:moveTo>
                  <a:cubicBezTo>
                    <a:pt x="1643" y="1"/>
                    <a:pt x="953" y="179"/>
                    <a:pt x="333" y="536"/>
                  </a:cubicBezTo>
                  <a:cubicBezTo>
                    <a:pt x="83" y="679"/>
                    <a:pt x="0" y="1001"/>
                    <a:pt x="143" y="1263"/>
                  </a:cubicBezTo>
                  <a:cubicBezTo>
                    <a:pt x="239" y="1430"/>
                    <a:pt x="415" y="1523"/>
                    <a:pt x="595" y="1523"/>
                  </a:cubicBezTo>
                  <a:cubicBezTo>
                    <a:pt x="684" y="1523"/>
                    <a:pt x="775" y="1500"/>
                    <a:pt x="857" y="1453"/>
                  </a:cubicBezTo>
                  <a:cubicBezTo>
                    <a:pt x="1316" y="1191"/>
                    <a:pt x="1828" y="1060"/>
                    <a:pt x="2340" y="1060"/>
                  </a:cubicBezTo>
                  <a:cubicBezTo>
                    <a:pt x="2852" y="1060"/>
                    <a:pt x="3364" y="1191"/>
                    <a:pt x="3822" y="1453"/>
                  </a:cubicBezTo>
                  <a:cubicBezTo>
                    <a:pt x="3916" y="1506"/>
                    <a:pt x="4007" y="1530"/>
                    <a:pt x="4093" y="1530"/>
                  </a:cubicBezTo>
                  <a:cubicBezTo>
                    <a:pt x="4563" y="1530"/>
                    <a:pt x="4858" y="829"/>
                    <a:pt x="4334" y="536"/>
                  </a:cubicBezTo>
                  <a:cubicBezTo>
                    <a:pt x="3715" y="179"/>
                    <a:pt x="3024" y="1"/>
                    <a:pt x="2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7" name="Google Shape;587;p69"/>
            <p:cNvSpPr/>
            <p:nvPr/>
          </p:nvSpPr>
          <p:spPr>
            <a:xfrm>
              <a:off x="4852413" y="1655950"/>
              <a:ext cx="111750" cy="34850"/>
            </a:xfrm>
            <a:custGeom>
              <a:avLst/>
              <a:gdLst/>
              <a:ahLst/>
              <a:cxnLst/>
              <a:rect l="l" t="t" r="r" b="b"/>
              <a:pathLst>
                <a:path w="4470" h="1394" extrusionOk="0">
                  <a:moveTo>
                    <a:pt x="2260" y="0"/>
                  </a:moveTo>
                  <a:cubicBezTo>
                    <a:pt x="1687" y="0"/>
                    <a:pt x="1113" y="122"/>
                    <a:pt x="577" y="366"/>
                  </a:cubicBezTo>
                  <a:cubicBezTo>
                    <a:pt x="1" y="613"/>
                    <a:pt x="260" y="1394"/>
                    <a:pt x="764" y="1394"/>
                  </a:cubicBezTo>
                  <a:cubicBezTo>
                    <a:pt x="843" y="1394"/>
                    <a:pt x="928" y="1374"/>
                    <a:pt x="1017" y="1331"/>
                  </a:cubicBezTo>
                  <a:cubicBezTo>
                    <a:pt x="1410" y="1146"/>
                    <a:pt x="1833" y="1054"/>
                    <a:pt x="2257" y="1054"/>
                  </a:cubicBezTo>
                  <a:cubicBezTo>
                    <a:pt x="2681" y="1054"/>
                    <a:pt x="3107" y="1146"/>
                    <a:pt x="3506" y="1331"/>
                  </a:cubicBezTo>
                  <a:cubicBezTo>
                    <a:pt x="3580" y="1360"/>
                    <a:pt x="3650" y="1374"/>
                    <a:pt x="3717" y="1374"/>
                  </a:cubicBezTo>
                  <a:cubicBezTo>
                    <a:pt x="4210" y="1374"/>
                    <a:pt x="4469" y="639"/>
                    <a:pt x="3934" y="366"/>
                  </a:cubicBezTo>
                  <a:cubicBezTo>
                    <a:pt x="3405" y="122"/>
                    <a:pt x="2833" y="0"/>
                    <a:pt x="2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8" name="Google Shape;588;p69"/>
            <p:cNvSpPr/>
            <p:nvPr/>
          </p:nvSpPr>
          <p:spPr>
            <a:xfrm>
              <a:off x="4684063" y="1424875"/>
              <a:ext cx="449775" cy="450750"/>
            </a:xfrm>
            <a:custGeom>
              <a:avLst/>
              <a:gdLst/>
              <a:ahLst/>
              <a:cxnLst/>
              <a:rect l="l" t="t" r="r" b="b"/>
              <a:pathLst>
                <a:path w="17991" h="18030" extrusionOk="0">
                  <a:moveTo>
                    <a:pt x="12506" y="1085"/>
                  </a:moveTo>
                  <a:cubicBezTo>
                    <a:pt x="12595" y="1085"/>
                    <a:pt x="12685" y="1093"/>
                    <a:pt x="12776" y="1108"/>
                  </a:cubicBezTo>
                  <a:cubicBezTo>
                    <a:pt x="13740" y="1275"/>
                    <a:pt x="14324" y="2287"/>
                    <a:pt x="13990" y="3216"/>
                  </a:cubicBezTo>
                  <a:cubicBezTo>
                    <a:pt x="13871" y="3549"/>
                    <a:pt x="14121" y="3906"/>
                    <a:pt x="14490" y="3918"/>
                  </a:cubicBezTo>
                  <a:lnTo>
                    <a:pt x="14645" y="3918"/>
                  </a:lnTo>
                  <a:cubicBezTo>
                    <a:pt x="14653" y="3918"/>
                    <a:pt x="14660" y="3918"/>
                    <a:pt x="14667" y="3918"/>
                  </a:cubicBezTo>
                  <a:cubicBezTo>
                    <a:pt x="15907" y="3918"/>
                    <a:pt x="16907" y="4914"/>
                    <a:pt x="16931" y="6144"/>
                  </a:cubicBezTo>
                  <a:cubicBezTo>
                    <a:pt x="16955" y="8038"/>
                    <a:pt x="15562" y="9645"/>
                    <a:pt x="13693" y="9919"/>
                  </a:cubicBezTo>
                  <a:lnTo>
                    <a:pt x="13693" y="9907"/>
                  </a:lnTo>
                  <a:lnTo>
                    <a:pt x="13800" y="9216"/>
                  </a:lnTo>
                  <a:cubicBezTo>
                    <a:pt x="13907" y="8430"/>
                    <a:pt x="14574" y="7847"/>
                    <a:pt x="15360" y="7835"/>
                  </a:cubicBezTo>
                  <a:cubicBezTo>
                    <a:pt x="15366" y="7835"/>
                    <a:pt x="15373" y="7836"/>
                    <a:pt x="15380" y="7836"/>
                  </a:cubicBezTo>
                  <a:cubicBezTo>
                    <a:pt x="15668" y="7836"/>
                    <a:pt x="15895" y="7590"/>
                    <a:pt x="15895" y="7311"/>
                  </a:cubicBezTo>
                  <a:cubicBezTo>
                    <a:pt x="15883" y="7014"/>
                    <a:pt x="15645" y="6787"/>
                    <a:pt x="15348" y="6787"/>
                  </a:cubicBezTo>
                  <a:cubicBezTo>
                    <a:pt x="14062" y="6799"/>
                    <a:pt x="12966" y="7740"/>
                    <a:pt x="12764" y="9014"/>
                  </a:cubicBezTo>
                  <a:lnTo>
                    <a:pt x="11811" y="15169"/>
                  </a:lnTo>
                  <a:cubicBezTo>
                    <a:pt x="11752" y="15598"/>
                    <a:pt x="11383" y="15919"/>
                    <a:pt x="10954" y="15919"/>
                  </a:cubicBezTo>
                  <a:lnTo>
                    <a:pt x="7037" y="15919"/>
                  </a:lnTo>
                  <a:cubicBezTo>
                    <a:pt x="6597" y="15919"/>
                    <a:pt x="6227" y="15598"/>
                    <a:pt x="6168" y="15169"/>
                  </a:cubicBezTo>
                  <a:lnTo>
                    <a:pt x="5215" y="9014"/>
                  </a:lnTo>
                  <a:cubicBezTo>
                    <a:pt x="5013" y="7740"/>
                    <a:pt x="3918" y="6787"/>
                    <a:pt x="2632" y="6787"/>
                  </a:cubicBezTo>
                  <a:cubicBezTo>
                    <a:pt x="2334" y="6787"/>
                    <a:pt x="2096" y="7014"/>
                    <a:pt x="2084" y="7311"/>
                  </a:cubicBezTo>
                  <a:cubicBezTo>
                    <a:pt x="2084" y="7590"/>
                    <a:pt x="2311" y="7836"/>
                    <a:pt x="2599" y="7836"/>
                  </a:cubicBezTo>
                  <a:cubicBezTo>
                    <a:pt x="2606" y="7836"/>
                    <a:pt x="2613" y="7835"/>
                    <a:pt x="2620" y="7835"/>
                  </a:cubicBezTo>
                  <a:cubicBezTo>
                    <a:pt x="3406" y="7847"/>
                    <a:pt x="4072" y="8430"/>
                    <a:pt x="4180" y="9216"/>
                  </a:cubicBezTo>
                  <a:lnTo>
                    <a:pt x="4287" y="9907"/>
                  </a:lnTo>
                  <a:cubicBezTo>
                    <a:pt x="2417" y="9645"/>
                    <a:pt x="1036" y="8038"/>
                    <a:pt x="1060" y="6144"/>
                  </a:cubicBezTo>
                  <a:cubicBezTo>
                    <a:pt x="1084" y="4914"/>
                    <a:pt x="2084" y="3918"/>
                    <a:pt x="3312" y="3918"/>
                  </a:cubicBezTo>
                  <a:cubicBezTo>
                    <a:pt x="3320" y="3918"/>
                    <a:pt x="3327" y="3918"/>
                    <a:pt x="3334" y="3918"/>
                  </a:cubicBezTo>
                  <a:lnTo>
                    <a:pt x="3501" y="3918"/>
                  </a:lnTo>
                  <a:cubicBezTo>
                    <a:pt x="3858" y="3906"/>
                    <a:pt x="4108" y="3549"/>
                    <a:pt x="3989" y="3216"/>
                  </a:cubicBezTo>
                  <a:cubicBezTo>
                    <a:pt x="3620" y="2180"/>
                    <a:pt x="4382" y="1096"/>
                    <a:pt x="5477" y="1096"/>
                  </a:cubicBezTo>
                  <a:cubicBezTo>
                    <a:pt x="6573" y="1096"/>
                    <a:pt x="7335" y="2180"/>
                    <a:pt x="6966" y="3216"/>
                  </a:cubicBezTo>
                  <a:cubicBezTo>
                    <a:pt x="6839" y="3576"/>
                    <a:pt x="7126" y="3912"/>
                    <a:pt x="7463" y="3912"/>
                  </a:cubicBezTo>
                  <a:cubicBezTo>
                    <a:pt x="7538" y="3912"/>
                    <a:pt x="7616" y="3895"/>
                    <a:pt x="7692" y="3858"/>
                  </a:cubicBezTo>
                  <a:cubicBezTo>
                    <a:pt x="8103" y="3662"/>
                    <a:pt x="8546" y="3564"/>
                    <a:pt x="8990" y="3564"/>
                  </a:cubicBezTo>
                  <a:cubicBezTo>
                    <a:pt x="9433" y="3564"/>
                    <a:pt x="9877" y="3662"/>
                    <a:pt x="10287" y="3858"/>
                  </a:cubicBezTo>
                  <a:cubicBezTo>
                    <a:pt x="10366" y="3895"/>
                    <a:pt x="10445" y="3912"/>
                    <a:pt x="10520" y="3912"/>
                  </a:cubicBezTo>
                  <a:cubicBezTo>
                    <a:pt x="10861" y="3912"/>
                    <a:pt x="11140" y="3576"/>
                    <a:pt x="11014" y="3216"/>
                  </a:cubicBezTo>
                  <a:cubicBezTo>
                    <a:pt x="10954" y="3037"/>
                    <a:pt x="10930" y="2858"/>
                    <a:pt x="10930" y="2680"/>
                  </a:cubicBezTo>
                  <a:cubicBezTo>
                    <a:pt x="10920" y="1794"/>
                    <a:pt x="11643" y="1085"/>
                    <a:pt x="12506" y="1085"/>
                  </a:cubicBezTo>
                  <a:close/>
                  <a:moveTo>
                    <a:pt x="5485" y="1"/>
                  </a:moveTo>
                  <a:cubicBezTo>
                    <a:pt x="5471" y="1"/>
                    <a:pt x="5456" y="1"/>
                    <a:pt x="5442" y="1"/>
                  </a:cubicBezTo>
                  <a:cubicBezTo>
                    <a:pt x="3989" y="25"/>
                    <a:pt x="2822" y="1227"/>
                    <a:pt x="2846" y="2680"/>
                  </a:cubicBezTo>
                  <a:cubicBezTo>
                    <a:pt x="2846" y="2751"/>
                    <a:pt x="2846" y="2823"/>
                    <a:pt x="2858" y="2894"/>
                  </a:cubicBezTo>
                  <a:cubicBezTo>
                    <a:pt x="1215" y="3132"/>
                    <a:pt x="0" y="4537"/>
                    <a:pt x="0" y="6192"/>
                  </a:cubicBezTo>
                  <a:cubicBezTo>
                    <a:pt x="0" y="8716"/>
                    <a:pt x="1953" y="10800"/>
                    <a:pt x="4465" y="10990"/>
                  </a:cubicBezTo>
                  <a:lnTo>
                    <a:pt x="5132" y="15336"/>
                  </a:lnTo>
                  <a:cubicBezTo>
                    <a:pt x="5239" y="16027"/>
                    <a:pt x="5704" y="16610"/>
                    <a:pt x="6370" y="16848"/>
                  </a:cubicBezTo>
                  <a:lnTo>
                    <a:pt x="6370" y="17503"/>
                  </a:lnTo>
                  <a:cubicBezTo>
                    <a:pt x="6370" y="17854"/>
                    <a:pt x="6632" y="18030"/>
                    <a:pt x="6894" y="18030"/>
                  </a:cubicBezTo>
                  <a:cubicBezTo>
                    <a:pt x="7156" y="18030"/>
                    <a:pt x="7418" y="17854"/>
                    <a:pt x="7418" y="17503"/>
                  </a:cubicBezTo>
                  <a:lnTo>
                    <a:pt x="7418" y="16979"/>
                  </a:lnTo>
                  <a:lnTo>
                    <a:pt x="8466" y="16979"/>
                  </a:lnTo>
                  <a:lnTo>
                    <a:pt x="8466" y="17503"/>
                  </a:lnTo>
                  <a:cubicBezTo>
                    <a:pt x="8472" y="17854"/>
                    <a:pt x="8737" y="18030"/>
                    <a:pt x="9000" y="18030"/>
                  </a:cubicBezTo>
                  <a:cubicBezTo>
                    <a:pt x="9264" y="18030"/>
                    <a:pt x="9525" y="17854"/>
                    <a:pt x="9525" y="17503"/>
                  </a:cubicBezTo>
                  <a:lnTo>
                    <a:pt x="9525" y="16979"/>
                  </a:lnTo>
                  <a:lnTo>
                    <a:pt x="10573" y="16979"/>
                  </a:lnTo>
                  <a:lnTo>
                    <a:pt x="10573" y="17503"/>
                  </a:lnTo>
                  <a:cubicBezTo>
                    <a:pt x="10579" y="17854"/>
                    <a:pt x="10844" y="18030"/>
                    <a:pt x="11108" y="18030"/>
                  </a:cubicBezTo>
                  <a:cubicBezTo>
                    <a:pt x="11371" y="18030"/>
                    <a:pt x="11633" y="17854"/>
                    <a:pt x="11633" y="17503"/>
                  </a:cubicBezTo>
                  <a:lnTo>
                    <a:pt x="11633" y="16860"/>
                  </a:lnTo>
                  <a:cubicBezTo>
                    <a:pt x="12288" y="16622"/>
                    <a:pt x="12764" y="16039"/>
                    <a:pt x="12859" y="15348"/>
                  </a:cubicBezTo>
                  <a:lnTo>
                    <a:pt x="13538" y="11002"/>
                  </a:lnTo>
                  <a:cubicBezTo>
                    <a:pt x="16050" y="10800"/>
                    <a:pt x="17991" y="8704"/>
                    <a:pt x="17979" y="6192"/>
                  </a:cubicBezTo>
                  <a:cubicBezTo>
                    <a:pt x="17979" y="4537"/>
                    <a:pt x="16764" y="3132"/>
                    <a:pt x="15133" y="2894"/>
                  </a:cubicBezTo>
                  <a:cubicBezTo>
                    <a:pt x="15133" y="2823"/>
                    <a:pt x="15145" y="2739"/>
                    <a:pt x="15145" y="2680"/>
                  </a:cubicBezTo>
                  <a:cubicBezTo>
                    <a:pt x="15157" y="1227"/>
                    <a:pt x="14002" y="25"/>
                    <a:pt x="12550" y="1"/>
                  </a:cubicBezTo>
                  <a:cubicBezTo>
                    <a:pt x="12535" y="1"/>
                    <a:pt x="12520" y="1"/>
                    <a:pt x="12506" y="1"/>
                  </a:cubicBezTo>
                  <a:cubicBezTo>
                    <a:pt x="11061" y="1"/>
                    <a:pt x="9894" y="1158"/>
                    <a:pt x="9871" y="2596"/>
                  </a:cubicBezTo>
                  <a:cubicBezTo>
                    <a:pt x="9585" y="2531"/>
                    <a:pt x="9290" y="2498"/>
                    <a:pt x="8996" y="2498"/>
                  </a:cubicBezTo>
                  <a:cubicBezTo>
                    <a:pt x="8701" y="2498"/>
                    <a:pt x="8406" y="2531"/>
                    <a:pt x="8121" y="2596"/>
                  </a:cubicBezTo>
                  <a:cubicBezTo>
                    <a:pt x="8097" y="1158"/>
                    <a:pt x="6918" y="1"/>
                    <a:pt x="5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9" name="Google Shape;589;p69"/>
            <p:cNvSpPr/>
            <p:nvPr/>
          </p:nvSpPr>
          <p:spPr>
            <a:xfrm>
              <a:off x="4922188" y="1743075"/>
              <a:ext cx="30675" cy="26250"/>
            </a:xfrm>
            <a:custGeom>
              <a:avLst/>
              <a:gdLst/>
              <a:ahLst/>
              <a:cxnLst/>
              <a:rect l="l" t="t" r="r" b="b"/>
              <a:pathLst>
                <a:path w="1227" h="1050" extrusionOk="0">
                  <a:moveTo>
                    <a:pt x="723" y="0"/>
                  </a:moveTo>
                  <a:cubicBezTo>
                    <a:pt x="717" y="0"/>
                    <a:pt x="710" y="0"/>
                    <a:pt x="703" y="1"/>
                  </a:cubicBezTo>
                  <a:cubicBezTo>
                    <a:pt x="227" y="1"/>
                    <a:pt x="0" y="560"/>
                    <a:pt x="322" y="894"/>
                  </a:cubicBezTo>
                  <a:cubicBezTo>
                    <a:pt x="430" y="1001"/>
                    <a:pt x="562" y="1049"/>
                    <a:pt x="693" y="1049"/>
                  </a:cubicBezTo>
                  <a:cubicBezTo>
                    <a:pt x="965" y="1049"/>
                    <a:pt x="1227" y="839"/>
                    <a:pt x="1227" y="524"/>
                  </a:cubicBezTo>
                  <a:cubicBezTo>
                    <a:pt x="1227" y="234"/>
                    <a:pt x="1000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90" name="Google Shape;590;p69"/>
            <p:cNvSpPr/>
            <p:nvPr/>
          </p:nvSpPr>
          <p:spPr>
            <a:xfrm>
              <a:off x="4860563" y="1743075"/>
              <a:ext cx="30700" cy="26250"/>
            </a:xfrm>
            <a:custGeom>
              <a:avLst/>
              <a:gdLst/>
              <a:ahLst/>
              <a:cxnLst/>
              <a:rect l="l" t="t" r="r" b="b"/>
              <a:pathLst>
                <a:path w="1228" h="1050" extrusionOk="0">
                  <a:moveTo>
                    <a:pt x="724" y="0"/>
                  </a:moveTo>
                  <a:cubicBezTo>
                    <a:pt x="717" y="0"/>
                    <a:pt x="710" y="0"/>
                    <a:pt x="703" y="1"/>
                  </a:cubicBezTo>
                  <a:cubicBezTo>
                    <a:pt x="239" y="1"/>
                    <a:pt x="1" y="560"/>
                    <a:pt x="334" y="894"/>
                  </a:cubicBezTo>
                  <a:cubicBezTo>
                    <a:pt x="442" y="1001"/>
                    <a:pt x="573" y="1049"/>
                    <a:pt x="702" y="1049"/>
                  </a:cubicBezTo>
                  <a:cubicBezTo>
                    <a:pt x="971" y="1049"/>
                    <a:pt x="1227" y="839"/>
                    <a:pt x="1227" y="524"/>
                  </a:cubicBezTo>
                  <a:cubicBezTo>
                    <a:pt x="1227" y="234"/>
                    <a:pt x="1000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0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400000000000000" pitchFamily="2" charset="-78"/>
              </a:rPr>
              <a:t>انواع حیوانات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776" name="Google Shape;776;p80"/>
          <p:cNvCxnSpPr>
            <a:stCxn id="777" idx="6"/>
            <a:endCxn id="778" idx="2"/>
          </p:cNvCxnSpPr>
          <p:nvPr/>
        </p:nvCxnSpPr>
        <p:spPr>
          <a:xfrm>
            <a:off x="1966646" y="2299925"/>
            <a:ext cx="681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80"/>
          <p:cNvCxnSpPr>
            <a:stCxn id="777" idx="4"/>
            <a:endCxn id="780" idx="0"/>
          </p:cNvCxnSpPr>
          <p:nvPr/>
        </p:nvCxnSpPr>
        <p:spPr>
          <a:xfrm>
            <a:off x="1550696" y="2697725"/>
            <a:ext cx="0" cy="361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80"/>
          <p:cNvCxnSpPr>
            <a:stCxn id="778" idx="4"/>
            <a:endCxn id="782" idx="0"/>
          </p:cNvCxnSpPr>
          <p:nvPr/>
        </p:nvCxnSpPr>
        <p:spPr>
          <a:xfrm flipH="1">
            <a:off x="3062097" y="2702969"/>
            <a:ext cx="1800" cy="3567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80"/>
          <p:cNvCxnSpPr>
            <a:stCxn id="784" idx="4"/>
            <a:endCxn id="785" idx="0"/>
          </p:cNvCxnSpPr>
          <p:nvPr/>
        </p:nvCxnSpPr>
        <p:spPr>
          <a:xfrm flipH="1">
            <a:off x="4573475" y="2697728"/>
            <a:ext cx="3600" cy="361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6" name="Google Shape;786;p80"/>
          <p:cNvCxnSpPr>
            <a:stCxn id="787" idx="4"/>
            <a:endCxn id="788" idx="0"/>
          </p:cNvCxnSpPr>
          <p:nvPr/>
        </p:nvCxnSpPr>
        <p:spPr>
          <a:xfrm flipH="1">
            <a:off x="6084850" y="2697728"/>
            <a:ext cx="5400" cy="361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9" name="Google Shape;789;p80"/>
          <p:cNvSpPr txBox="1"/>
          <p:nvPr/>
        </p:nvSpPr>
        <p:spPr>
          <a:xfrm>
            <a:off x="716388" y="3418550"/>
            <a:ext cx="1668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90" name="Google Shape;790;p80"/>
          <p:cNvSpPr txBox="1"/>
          <p:nvPr/>
        </p:nvSpPr>
        <p:spPr>
          <a:xfrm>
            <a:off x="2228084" y="3418550"/>
            <a:ext cx="16677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91" name="Google Shape;791;p80"/>
          <p:cNvSpPr txBox="1"/>
          <p:nvPr/>
        </p:nvSpPr>
        <p:spPr>
          <a:xfrm>
            <a:off x="3739481" y="3418550"/>
            <a:ext cx="16677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80" name="Google Shape;780;p80"/>
          <p:cNvSpPr txBox="1"/>
          <p:nvPr/>
        </p:nvSpPr>
        <p:spPr>
          <a:xfrm flipH="1">
            <a:off x="716700" y="3059525"/>
            <a:ext cx="1668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خزندگان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82" name="Google Shape;782;p80"/>
          <p:cNvSpPr txBox="1"/>
          <p:nvPr/>
        </p:nvSpPr>
        <p:spPr>
          <a:xfrm flipH="1">
            <a:off x="2228311" y="3059525"/>
            <a:ext cx="1667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پستانداران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85" name="Google Shape;785;p80"/>
          <p:cNvSpPr txBox="1"/>
          <p:nvPr/>
        </p:nvSpPr>
        <p:spPr>
          <a:xfrm flipH="1">
            <a:off x="3739623" y="3059525"/>
            <a:ext cx="1667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پرنده ها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92" name="Google Shape;792;p80"/>
          <p:cNvSpPr txBox="1"/>
          <p:nvPr/>
        </p:nvSpPr>
        <p:spPr>
          <a:xfrm>
            <a:off x="5250878" y="3418550"/>
            <a:ext cx="16677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88" name="Google Shape;788;p80"/>
          <p:cNvSpPr txBox="1"/>
          <p:nvPr/>
        </p:nvSpPr>
        <p:spPr>
          <a:xfrm flipH="1">
            <a:off x="5250934" y="3059525"/>
            <a:ext cx="1667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ماهی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cxnSp>
        <p:nvCxnSpPr>
          <p:cNvPr id="793" name="Google Shape;793;p80"/>
          <p:cNvCxnSpPr>
            <a:stCxn id="794" idx="4"/>
            <a:endCxn id="795" idx="0"/>
          </p:cNvCxnSpPr>
          <p:nvPr/>
        </p:nvCxnSpPr>
        <p:spPr>
          <a:xfrm>
            <a:off x="7596412" y="2697728"/>
            <a:ext cx="0" cy="361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80"/>
          <p:cNvSpPr txBox="1"/>
          <p:nvPr/>
        </p:nvSpPr>
        <p:spPr>
          <a:xfrm>
            <a:off x="6762275" y="3418550"/>
            <a:ext cx="16683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795" name="Google Shape;795;p80"/>
          <p:cNvSpPr txBox="1"/>
          <p:nvPr/>
        </p:nvSpPr>
        <p:spPr>
          <a:xfrm flipH="1">
            <a:off x="6762262" y="3059525"/>
            <a:ext cx="1668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دوزیستان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pic>
        <p:nvPicPr>
          <p:cNvPr id="777" name="Google Shape;777;p80"/>
          <p:cNvPicPr preferRelativeResize="0"/>
          <p:nvPr/>
        </p:nvPicPr>
        <p:blipFill rotWithShape="1">
          <a:blip r:embed="rId3">
            <a:alphaModFix/>
          </a:blip>
          <a:srcRect l="8374" t="13880" r="8382" b="33057"/>
          <a:stretch/>
        </p:blipFill>
        <p:spPr>
          <a:xfrm>
            <a:off x="1134746" y="1902125"/>
            <a:ext cx="831900" cy="79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84" name="Google Shape;784;p80"/>
          <p:cNvPicPr preferRelativeResize="0"/>
          <p:nvPr/>
        </p:nvPicPr>
        <p:blipFill rotWithShape="1">
          <a:blip r:embed="rId4">
            <a:alphaModFix/>
          </a:blip>
          <a:srcRect l="4432" r="25876"/>
          <a:stretch/>
        </p:blipFill>
        <p:spPr>
          <a:xfrm>
            <a:off x="4161125" y="1902128"/>
            <a:ext cx="831900" cy="79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87" name="Google Shape;787;p80"/>
          <p:cNvPicPr preferRelativeResize="0"/>
          <p:nvPr/>
        </p:nvPicPr>
        <p:blipFill rotWithShape="1">
          <a:blip r:embed="rId5">
            <a:alphaModFix/>
          </a:blip>
          <a:srcRect l="14143" t="8124" r="27482" b="8116"/>
          <a:stretch/>
        </p:blipFill>
        <p:spPr>
          <a:xfrm>
            <a:off x="5674300" y="1902128"/>
            <a:ext cx="831900" cy="79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94" name="Google Shape;794;p80"/>
          <p:cNvPicPr preferRelativeResize="0"/>
          <p:nvPr/>
        </p:nvPicPr>
        <p:blipFill rotWithShape="1">
          <a:blip r:embed="rId6">
            <a:alphaModFix/>
          </a:blip>
          <a:srcRect l="13625" t="20068" r="37644" b="10006"/>
          <a:stretch/>
        </p:blipFill>
        <p:spPr>
          <a:xfrm>
            <a:off x="7180462" y="1902128"/>
            <a:ext cx="831900" cy="7956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797" name="Google Shape;797;p80"/>
          <p:cNvCxnSpPr>
            <a:stCxn id="778" idx="6"/>
            <a:endCxn id="784" idx="2"/>
          </p:cNvCxnSpPr>
          <p:nvPr/>
        </p:nvCxnSpPr>
        <p:spPr>
          <a:xfrm>
            <a:off x="3479847" y="2299919"/>
            <a:ext cx="681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Google Shape;798;p80"/>
          <p:cNvCxnSpPr>
            <a:stCxn id="784" idx="6"/>
            <a:endCxn id="787" idx="2"/>
          </p:cNvCxnSpPr>
          <p:nvPr/>
        </p:nvCxnSpPr>
        <p:spPr>
          <a:xfrm>
            <a:off x="4993025" y="2299928"/>
            <a:ext cx="681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80"/>
          <p:cNvCxnSpPr>
            <a:stCxn id="787" idx="6"/>
            <a:endCxn id="794" idx="2"/>
          </p:cNvCxnSpPr>
          <p:nvPr/>
        </p:nvCxnSpPr>
        <p:spPr>
          <a:xfrm>
            <a:off x="6506200" y="2299928"/>
            <a:ext cx="674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8" name="Google Shape;778;p80"/>
          <p:cNvPicPr preferRelativeResize="0"/>
          <p:nvPr/>
        </p:nvPicPr>
        <p:blipFill rotWithShape="1">
          <a:blip r:embed="rId7">
            <a:alphaModFix/>
          </a:blip>
          <a:srcRect t="9852" b="25581"/>
          <a:stretch/>
        </p:blipFill>
        <p:spPr>
          <a:xfrm>
            <a:off x="2647947" y="1896869"/>
            <a:ext cx="831900" cy="806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5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آیا این را می دانستید؟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894" name="Google Shape;894;p85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6716" b="8858"/>
          <a:stretch/>
        </p:blipFill>
        <p:spPr>
          <a:xfrm>
            <a:off x="1391275" y="1441725"/>
            <a:ext cx="4411074" cy="26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85"/>
          <p:cNvSpPr txBox="1"/>
          <p:nvPr/>
        </p:nvSpPr>
        <p:spPr>
          <a:xfrm>
            <a:off x="713225" y="1516000"/>
            <a:ext cx="4794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100</a:t>
            </a:r>
            <a:endParaRPr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896" name="Google Shape;896;p85"/>
          <p:cNvSpPr txBox="1"/>
          <p:nvPr/>
        </p:nvSpPr>
        <p:spPr>
          <a:xfrm>
            <a:off x="713225" y="2114150"/>
            <a:ext cx="4794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75</a:t>
            </a:r>
            <a:endParaRPr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897" name="Google Shape;897;p85"/>
          <p:cNvSpPr txBox="1"/>
          <p:nvPr/>
        </p:nvSpPr>
        <p:spPr>
          <a:xfrm>
            <a:off x="713225" y="2712300"/>
            <a:ext cx="4794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50</a:t>
            </a:r>
            <a:endParaRPr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898" name="Google Shape;898;p85"/>
          <p:cNvSpPr txBox="1"/>
          <p:nvPr/>
        </p:nvSpPr>
        <p:spPr>
          <a:xfrm>
            <a:off x="713225" y="3310450"/>
            <a:ext cx="4794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25</a:t>
            </a:r>
            <a:endParaRPr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899" name="Google Shape;899;p85"/>
          <p:cNvSpPr txBox="1"/>
          <p:nvPr/>
        </p:nvSpPr>
        <p:spPr>
          <a:xfrm>
            <a:off x="713225" y="3908600"/>
            <a:ext cx="4794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0</a:t>
            </a:r>
            <a:endParaRPr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0" name="Google Shape;900;p85"/>
          <p:cNvSpPr txBox="1"/>
          <p:nvPr/>
        </p:nvSpPr>
        <p:spPr>
          <a:xfrm>
            <a:off x="2606583" y="4269725"/>
            <a:ext cx="9180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مارها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1" name="Google Shape;901;p85"/>
          <p:cNvSpPr txBox="1"/>
          <p:nvPr/>
        </p:nvSpPr>
        <p:spPr>
          <a:xfrm>
            <a:off x="3601317" y="4269725"/>
            <a:ext cx="9180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کاوشگر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2" name="Google Shape;902;p85"/>
          <p:cNvSpPr txBox="1"/>
          <p:nvPr/>
        </p:nvSpPr>
        <p:spPr>
          <a:xfrm>
            <a:off x="1480900" y="4269725"/>
            <a:ext cx="11721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محقق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3" name="Google Shape;903;p85"/>
          <p:cNvSpPr txBox="1"/>
          <p:nvPr/>
        </p:nvSpPr>
        <p:spPr>
          <a:xfrm>
            <a:off x="4436075" y="4269725"/>
            <a:ext cx="11721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حیات وحش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4" name="Google Shape;904;p85"/>
          <p:cNvSpPr txBox="1"/>
          <p:nvPr/>
        </p:nvSpPr>
        <p:spPr>
          <a:xfrm>
            <a:off x="6001000" y="3747725"/>
            <a:ext cx="2430000" cy="10110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برای اصلاح این نمودار، روی آن کلیک کنید، پیوند را دنبال کنید، داده ها را تغییر دهید و نمودار جدید را در اینجا قرار دهید</a:t>
            </a:r>
            <a:endParaRPr sz="1200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5" name="Google Shape;905;p85"/>
          <p:cNvSpPr txBox="1"/>
          <p:nvPr/>
        </p:nvSpPr>
        <p:spPr>
          <a:xfrm>
            <a:off x="7416900" y="1569575"/>
            <a:ext cx="10143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906" name="Google Shape;906;p85"/>
          <p:cNvSpPr txBox="1"/>
          <p:nvPr/>
        </p:nvSpPr>
        <p:spPr>
          <a:xfrm>
            <a:off x="7416900" y="2295625"/>
            <a:ext cx="10143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907" name="Google Shape;907;p85"/>
          <p:cNvSpPr txBox="1"/>
          <p:nvPr/>
        </p:nvSpPr>
        <p:spPr>
          <a:xfrm>
            <a:off x="7416900" y="3021675"/>
            <a:ext cx="1014300" cy="3297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908" name="Google Shape;908;p85"/>
          <p:cNvSpPr/>
          <p:nvPr/>
        </p:nvSpPr>
        <p:spPr>
          <a:xfrm>
            <a:off x="6853950" y="1631975"/>
            <a:ext cx="204900" cy="204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09" name="Google Shape;909;p85"/>
          <p:cNvSpPr/>
          <p:nvPr/>
        </p:nvSpPr>
        <p:spPr>
          <a:xfrm>
            <a:off x="6853950" y="2356225"/>
            <a:ext cx="204900" cy="20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0" name="Google Shape;910;p85"/>
          <p:cNvSpPr/>
          <p:nvPr/>
        </p:nvSpPr>
        <p:spPr>
          <a:xfrm>
            <a:off x="6853950" y="3080475"/>
            <a:ext cx="204900" cy="20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911" name="Google Shape;911;p85"/>
          <p:cNvCxnSpPr>
            <a:stCxn id="908" idx="6"/>
          </p:cNvCxnSpPr>
          <p:nvPr/>
        </p:nvCxnSpPr>
        <p:spPr>
          <a:xfrm>
            <a:off x="7058850" y="1734425"/>
            <a:ext cx="2076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85"/>
          <p:cNvCxnSpPr>
            <a:stCxn id="909" idx="6"/>
          </p:cNvCxnSpPr>
          <p:nvPr/>
        </p:nvCxnSpPr>
        <p:spPr>
          <a:xfrm>
            <a:off x="7058850" y="2458675"/>
            <a:ext cx="207600" cy="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85"/>
          <p:cNvCxnSpPr>
            <a:stCxn id="910" idx="6"/>
          </p:cNvCxnSpPr>
          <p:nvPr/>
        </p:nvCxnSpPr>
        <p:spPr>
          <a:xfrm>
            <a:off x="7058850" y="3182925"/>
            <a:ext cx="207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" name="Google Shape;1403;p99"/>
          <p:cNvPicPr preferRelativeResize="0"/>
          <p:nvPr/>
        </p:nvPicPr>
        <p:blipFill rotWithShape="1">
          <a:blip r:embed="rId3">
            <a:alphaModFix/>
          </a:blip>
          <a:srcRect t="18128" b="18128"/>
          <a:stretch/>
        </p:blipFill>
        <p:spPr>
          <a:xfrm>
            <a:off x="1259275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4" name="Google Shape;1404;p99"/>
          <p:cNvPicPr preferRelativeResize="0"/>
          <p:nvPr/>
        </p:nvPicPr>
        <p:blipFill rotWithShape="1">
          <a:blip r:embed="rId4">
            <a:alphaModFix/>
          </a:blip>
          <a:srcRect l="14980" t="29189" r="14987" b="3831"/>
          <a:stretch/>
        </p:blipFill>
        <p:spPr>
          <a:xfrm>
            <a:off x="2405070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5" name="Google Shape;1405;p99"/>
          <p:cNvPicPr preferRelativeResize="0"/>
          <p:nvPr/>
        </p:nvPicPr>
        <p:blipFill rotWithShape="1">
          <a:blip r:embed="rId5">
            <a:alphaModFix/>
          </a:blip>
          <a:srcRect l="15156" r="15156"/>
          <a:stretch/>
        </p:blipFill>
        <p:spPr>
          <a:xfrm>
            <a:off x="5842455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6" name="Google Shape;1406;p99"/>
          <p:cNvPicPr preferRelativeResize="0"/>
          <p:nvPr/>
        </p:nvPicPr>
        <p:blipFill rotWithShape="1">
          <a:blip r:embed="rId6">
            <a:alphaModFix/>
          </a:blip>
          <a:srcRect l="49207" t="49796" b="17824"/>
          <a:stretch/>
        </p:blipFill>
        <p:spPr>
          <a:xfrm>
            <a:off x="3550865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7" name="Google Shape;1407;p99"/>
          <p:cNvPicPr preferRelativeResize="0"/>
          <p:nvPr/>
        </p:nvPicPr>
        <p:blipFill rotWithShape="1">
          <a:blip r:embed="rId7">
            <a:alphaModFix/>
          </a:blip>
          <a:srcRect l="15156" r="15156"/>
          <a:stretch/>
        </p:blipFill>
        <p:spPr>
          <a:xfrm>
            <a:off x="4696660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8" name="Google Shape;1408;p99"/>
          <p:cNvPicPr preferRelativeResize="0"/>
          <p:nvPr/>
        </p:nvPicPr>
        <p:blipFill rotWithShape="1">
          <a:blip r:embed="rId8">
            <a:alphaModFix/>
          </a:blip>
          <a:srcRect l="49831" r="14267" b="48480"/>
          <a:stretch/>
        </p:blipFill>
        <p:spPr>
          <a:xfrm>
            <a:off x="6988250" y="2515281"/>
            <a:ext cx="922200" cy="88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9" name="Google Shape;1409;p99"/>
          <p:cNvSpPr txBox="1"/>
          <p:nvPr/>
        </p:nvSpPr>
        <p:spPr>
          <a:xfrm>
            <a:off x="689900" y="3626375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410" name="Google Shape;1410;p99"/>
          <p:cNvSpPr txBox="1"/>
          <p:nvPr/>
        </p:nvSpPr>
        <p:spPr>
          <a:xfrm>
            <a:off x="689875" y="3987909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11" name="Google Shape;1411;p99"/>
          <p:cNvSpPr txBox="1"/>
          <p:nvPr/>
        </p:nvSpPr>
        <p:spPr>
          <a:xfrm>
            <a:off x="1836700" y="1382750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412" name="Google Shape;1412;p99"/>
          <p:cNvSpPr txBox="1"/>
          <p:nvPr/>
        </p:nvSpPr>
        <p:spPr>
          <a:xfrm>
            <a:off x="1836690" y="1742849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13" name="Google Shape;1413;p99"/>
          <p:cNvSpPr txBox="1"/>
          <p:nvPr/>
        </p:nvSpPr>
        <p:spPr>
          <a:xfrm>
            <a:off x="2983500" y="3626375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414" name="Google Shape;1414;p99"/>
          <p:cNvSpPr txBox="1"/>
          <p:nvPr/>
        </p:nvSpPr>
        <p:spPr>
          <a:xfrm>
            <a:off x="2983505" y="3987834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15" name="Google Shape;1415;p99"/>
          <p:cNvSpPr txBox="1"/>
          <p:nvPr/>
        </p:nvSpPr>
        <p:spPr>
          <a:xfrm>
            <a:off x="4130325" y="1382750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416" name="Google Shape;1416;p99"/>
          <p:cNvSpPr txBox="1"/>
          <p:nvPr/>
        </p:nvSpPr>
        <p:spPr>
          <a:xfrm>
            <a:off x="4130319" y="1742849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cxnSp>
        <p:nvCxnSpPr>
          <p:cNvPr id="1417" name="Google Shape;1417;p99"/>
          <p:cNvCxnSpPr>
            <a:stCxn id="1403" idx="4"/>
            <a:endCxn id="1409" idx="0"/>
          </p:cNvCxnSpPr>
          <p:nvPr/>
        </p:nvCxnSpPr>
        <p:spPr>
          <a:xfrm flipH="1">
            <a:off x="1715275" y="3397281"/>
            <a:ext cx="5100" cy="229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p99"/>
          <p:cNvCxnSpPr>
            <a:stCxn id="1412" idx="2"/>
            <a:endCxn id="1404" idx="0"/>
          </p:cNvCxnSpPr>
          <p:nvPr/>
        </p:nvCxnSpPr>
        <p:spPr>
          <a:xfrm>
            <a:off x="2862090" y="2278349"/>
            <a:ext cx="4200" cy="237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9" name="Google Shape;1419;p99"/>
          <p:cNvCxnSpPr>
            <a:stCxn id="1406" idx="4"/>
            <a:endCxn id="1413" idx="0"/>
          </p:cNvCxnSpPr>
          <p:nvPr/>
        </p:nvCxnSpPr>
        <p:spPr>
          <a:xfrm flipH="1">
            <a:off x="4008965" y="3397281"/>
            <a:ext cx="3000" cy="229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0" name="Google Shape;1420;p99"/>
          <p:cNvCxnSpPr>
            <a:stCxn id="1416" idx="2"/>
            <a:endCxn id="1407" idx="0"/>
          </p:cNvCxnSpPr>
          <p:nvPr/>
        </p:nvCxnSpPr>
        <p:spPr>
          <a:xfrm>
            <a:off x="5155719" y="2278349"/>
            <a:ext cx="2100" cy="237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1" name="Google Shape;1421;p99"/>
          <p:cNvCxnSpPr/>
          <p:nvPr/>
        </p:nvCxnSpPr>
        <p:spPr>
          <a:xfrm>
            <a:off x="2161387" y="2956281"/>
            <a:ext cx="263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2" name="Google Shape;1422;p99"/>
          <p:cNvCxnSpPr/>
          <p:nvPr/>
        </p:nvCxnSpPr>
        <p:spPr>
          <a:xfrm>
            <a:off x="3307163" y="2956281"/>
            <a:ext cx="263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3" name="Google Shape;1423;p99"/>
          <p:cNvCxnSpPr/>
          <p:nvPr/>
        </p:nvCxnSpPr>
        <p:spPr>
          <a:xfrm>
            <a:off x="4452959" y="2956281"/>
            <a:ext cx="263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4" name="Google Shape;1424;p99"/>
          <p:cNvSpPr txBox="1"/>
          <p:nvPr/>
        </p:nvSpPr>
        <p:spPr>
          <a:xfrm>
            <a:off x="1279275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01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25" name="Google Shape;1425;p99"/>
          <p:cNvSpPr txBox="1"/>
          <p:nvPr/>
        </p:nvSpPr>
        <p:spPr>
          <a:xfrm>
            <a:off x="2425090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02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26" name="Google Shape;1426;p99"/>
          <p:cNvSpPr txBox="1"/>
          <p:nvPr/>
        </p:nvSpPr>
        <p:spPr>
          <a:xfrm>
            <a:off x="3570905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03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27" name="Google Shape;1427;p99"/>
          <p:cNvSpPr txBox="1"/>
          <p:nvPr/>
        </p:nvSpPr>
        <p:spPr>
          <a:xfrm>
            <a:off x="4716720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04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28" name="Google Shape;1428;p99"/>
          <p:cNvSpPr txBox="1"/>
          <p:nvPr/>
        </p:nvSpPr>
        <p:spPr>
          <a:xfrm>
            <a:off x="5277125" y="3626375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429" name="Google Shape;1429;p99"/>
          <p:cNvSpPr txBox="1"/>
          <p:nvPr/>
        </p:nvSpPr>
        <p:spPr>
          <a:xfrm>
            <a:off x="5277134" y="3987909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cxnSp>
        <p:nvCxnSpPr>
          <p:cNvPr id="1430" name="Google Shape;1430;p99"/>
          <p:cNvCxnSpPr>
            <a:stCxn id="1405" idx="4"/>
            <a:endCxn id="1428" idx="0"/>
          </p:cNvCxnSpPr>
          <p:nvPr/>
        </p:nvCxnSpPr>
        <p:spPr>
          <a:xfrm flipH="1">
            <a:off x="6302655" y="3397281"/>
            <a:ext cx="900" cy="229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1" name="Google Shape;1431;p99"/>
          <p:cNvSpPr txBox="1"/>
          <p:nvPr/>
        </p:nvSpPr>
        <p:spPr>
          <a:xfrm>
            <a:off x="5862535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05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32" name="Google Shape;1432;p99"/>
          <p:cNvSpPr txBox="1"/>
          <p:nvPr/>
        </p:nvSpPr>
        <p:spPr>
          <a:xfrm>
            <a:off x="6423950" y="1382750"/>
            <a:ext cx="2050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33" name="Google Shape;1433;p99"/>
          <p:cNvSpPr txBox="1"/>
          <p:nvPr/>
        </p:nvSpPr>
        <p:spPr>
          <a:xfrm>
            <a:off x="6423949" y="1742849"/>
            <a:ext cx="2050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cxnSp>
        <p:nvCxnSpPr>
          <p:cNvPr id="1434" name="Google Shape;1434;p99"/>
          <p:cNvCxnSpPr>
            <a:stCxn id="1433" idx="2"/>
            <a:endCxn id="1408" idx="0"/>
          </p:cNvCxnSpPr>
          <p:nvPr/>
        </p:nvCxnSpPr>
        <p:spPr>
          <a:xfrm>
            <a:off x="7449349" y="2278349"/>
            <a:ext cx="0" cy="237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5" name="Google Shape;1435;p99"/>
          <p:cNvSpPr txBox="1"/>
          <p:nvPr/>
        </p:nvSpPr>
        <p:spPr>
          <a:xfrm>
            <a:off x="7008350" y="2728731"/>
            <a:ext cx="882000" cy="45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06</a:t>
            </a:r>
            <a:endParaRPr sz="3100">
              <a:solidFill>
                <a:schemeClr val="lt1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cxnSp>
        <p:nvCxnSpPr>
          <p:cNvPr id="1436" name="Google Shape;1436;p99"/>
          <p:cNvCxnSpPr>
            <a:stCxn id="1427" idx="3"/>
            <a:endCxn id="1431" idx="1"/>
          </p:cNvCxnSpPr>
          <p:nvPr/>
        </p:nvCxnSpPr>
        <p:spPr>
          <a:xfrm>
            <a:off x="5598720" y="2956281"/>
            <a:ext cx="263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99"/>
          <p:cNvCxnSpPr>
            <a:stCxn id="1431" idx="3"/>
            <a:endCxn id="1435" idx="1"/>
          </p:cNvCxnSpPr>
          <p:nvPr/>
        </p:nvCxnSpPr>
        <p:spPr>
          <a:xfrm>
            <a:off x="6744535" y="2956281"/>
            <a:ext cx="263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8" name="Google Shape;1438;p99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یک جدول زمانی همیشه خوب کار می کند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01"/>
          <p:cNvSpPr/>
          <p:nvPr/>
        </p:nvSpPr>
        <p:spPr>
          <a:xfrm>
            <a:off x="4865844" y="4025196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70" name="Google Shape;1470;p101"/>
          <p:cNvSpPr txBox="1"/>
          <p:nvPr/>
        </p:nvSpPr>
        <p:spPr>
          <a:xfrm>
            <a:off x="703974" y="1257000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1" algn="r" rtl="1">
              <a:buClr>
                <a:schemeClr val="dk1"/>
              </a:buClr>
              <a:buSzPts val="1100"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</a:t>
            </a:r>
            <a:r>
              <a:rPr lang="en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 1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1" name="Google Shape;1471;p101"/>
          <p:cNvSpPr txBox="1"/>
          <p:nvPr/>
        </p:nvSpPr>
        <p:spPr>
          <a:xfrm>
            <a:off x="703987" y="1583100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2" name="Google Shape;1472;p101"/>
          <p:cNvSpPr txBox="1"/>
          <p:nvPr/>
        </p:nvSpPr>
        <p:spPr>
          <a:xfrm>
            <a:off x="703999" y="2477000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</a:t>
            </a:r>
            <a:r>
              <a:rPr lang="en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 2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3" name="Google Shape;1473;p101"/>
          <p:cNvSpPr txBox="1"/>
          <p:nvPr/>
        </p:nvSpPr>
        <p:spPr>
          <a:xfrm>
            <a:off x="703987" y="2806538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4" name="Google Shape;1474;p101"/>
          <p:cNvSpPr txBox="1"/>
          <p:nvPr/>
        </p:nvSpPr>
        <p:spPr>
          <a:xfrm>
            <a:off x="703999" y="3674299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</a:t>
            </a:r>
            <a:r>
              <a:rPr lang="en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 3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5" name="Google Shape;1475;p101"/>
          <p:cNvSpPr txBox="1"/>
          <p:nvPr/>
        </p:nvSpPr>
        <p:spPr>
          <a:xfrm>
            <a:off x="704012" y="4001157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6" name="Google Shape;1476;p101"/>
          <p:cNvSpPr txBox="1"/>
          <p:nvPr/>
        </p:nvSpPr>
        <p:spPr>
          <a:xfrm flipH="1">
            <a:off x="6456581" y="1257000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روز4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7" name="Google Shape;1477;p101"/>
          <p:cNvSpPr txBox="1"/>
          <p:nvPr/>
        </p:nvSpPr>
        <p:spPr>
          <a:xfrm flipH="1">
            <a:off x="6456663" y="1583100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8" name="Google Shape;1478;p101"/>
          <p:cNvSpPr txBox="1"/>
          <p:nvPr/>
        </p:nvSpPr>
        <p:spPr>
          <a:xfrm flipH="1">
            <a:off x="6456606" y="2476998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</a:t>
            </a:r>
            <a:r>
              <a:rPr lang="en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 5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79" name="Google Shape;1479;p101"/>
          <p:cNvSpPr txBox="1"/>
          <p:nvPr/>
        </p:nvSpPr>
        <p:spPr>
          <a:xfrm flipH="1">
            <a:off x="6456663" y="2806538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80" name="Google Shape;1480;p101"/>
          <p:cNvSpPr txBox="1"/>
          <p:nvPr/>
        </p:nvSpPr>
        <p:spPr>
          <a:xfrm flipH="1">
            <a:off x="6456606" y="3674296"/>
            <a:ext cx="1983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روز</a:t>
            </a:r>
            <a:r>
              <a:rPr lang="en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 6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81" name="Google Shape;1481;p101"/>
          <p:cNvSpPr txBox="1"/>
          <p:nvPr/>
        </p:nvSpPr>
        <p:spPr>
          <a:xfrm flipH="1">
            <a:off x="6456688" y="4001157"/>
            <a:ext cx="1983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482" name="Google Shape;1482;p101"/>
          <p:cNvSpPr/>
          <p:nvPr/>
        </p:nvSpPr>
        <p:spPr>
          <a:xfrm>
            <a:off x="2917394" y="1624550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3" name="Google Shape;1483;p101"/>
          <p:cNvSpPr/>
          <p:nvPr/>
        </p:nvSpPr>
        <p:spPr>
          <a:xfrm>
            <a:off x="4865844" y="1624550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4" name="Google Shape;1484;p101"/>
          <p:cNvSpPr/>
          <p:nvPr/>
        </p:nvSpPr>
        <p:spPr>
          <a:xfrm>
            <a:off x="2917394" y="2818419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5" name="Google Shape;1485;p101"/>
          <p:cNvSpPr/>
          <p:nvPr/>
        </p:nvSpPr>
        <p:spPr>
          <a:xfrm>
            <a:off x="4865844" y="2818419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6" name="Google Shape;1486;p101"/>
          <p:cNvSpPr/>
          <p:nvPr/>
        </p:nvSpPr>
        <p:spPr>
          <a:xfrm>
            <a:off x="2917394" y="4025196"/>
            <a:ext cx="1394700" cy="424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7" name="Google Shape;1487;p101"/>
          <p:cNvSpPr/>
          <p:nvPr/>
        </p:nvSpPr>
        <p:spPr>
          <a:xfrm>
            <a:off x="5323600" y="4025196"/>
            <a:ext cx="945600" cy="424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1488" name="Google Shape;1488;p101"/>
          <p:cNvSpPr/>
          <p:nvPr/>
        </p:nvSpPr>
        <p:spPr>
          <a:xfrm>
            <a:off x="2918016" y="1624550"/>
            <a:ext cx="359100" cy="424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89" name="Google Shape;1489;p101"/>
          <p:cNvSpPr/>
          <p:nvPr/>
        </p:nvSpPr>
        <p:spPr>
          <a:xfrm>
            <a:off x="5620068" y="1624550"/>
            <a:ext cx="641100" cy="424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90" name="Google Shape;1490;p101"/>
          <p:cNvSpPr/>
          <p:nvPr/>
        </p:nvSpPr>
        <p:spPr>
          <a:xfrm>
            <a:off x="2908913" y="2818419"/>
            <a:ext cx="422400" cy="424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91" name="Google Shape;1491;p101"/>
          <p:cNvSpPr/>
          <p:nvPr/>
        </p:nvSpPr>
        <p:spPr>
          <a:xfrm>
            <a:off x="5486588" y="2818419"/>
            <a:ext cx="765600" cy="424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92" name="Google Shape;1492;p101"/>
          <p:cNvSpPr/>
          <p:nvPr/>
        </p:nvSpPr>
        <p:spPr>
          <a:xfrm>
            <a:off x="2925875" y="4025196"/>
            <a:ext cx="568500" cy="42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93" name="Google Shape;1493;p101"/>
          <p:cNvSpPr txBox="1"/>
          <p:nvPr/>
        </p:nvSpPr>
        <p:spPr>
          <a:xfrm>
            <a:off x="3143744" y="1234500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10%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4" name="Google Shape;1494;p101"/>
          <p:cNvSpPr txBox="1"/>
          <p:nvPr/>
        </p:nvSpPr>
        <p:spPr>
          <a:xfrm>
            <a:off x="3143744" y="2428370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20%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5" name="Google Shape;1495;p101"/>
          <p:cNvSpPr txBox="1"/>
          <p:nvPr/>
        </p:nvSpPr>
        <p:spPr>
          <a:xfrm>
            <a:off x="3143744" y="3629706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30%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6" name="Google Shape;1496;p101"/>
          <p:cNvSpPr txBox="1"/>
          <p:nvPr/>
        </p:nvSpPr>
        <p:spPr>
          <a:xfrm flipH="1">
            <a:off x="5092194" y="1234500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40%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7" name="Google Shape;1497;p101"/>
          <p:cNvSpPr txBox="1"/>
          <p:nvPr/>
        </p:nvSpPr>
        <p:spPr>
          <a:xfrm flipH="1">
            <a:off x="5092194" y="2428370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50%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8" name="Google Shape;1498;p101"/>
          <p:cNvSpPr txBox="1"/>
          <p:nvPr/>
        </p:nvSpPr>
        <p:spPr>
          <a:xfrm flipH="1">
            <a:off x="5092194" y="3629706"/>
            <a:ext cx="942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exend Tera"/>
                <a:ea typeface="Lexend Tera"/>
                <a:cs typeface="B Nazanin" panose="00000400000000000000" pitchFamily="2" charset="-78"/>
                <a:sym typeface="Lexend Tera"/>
              </a:rPr>
              <a:t>60%</a:t>
            </a:r>
            <a:endParaRPr sz="1800" b="1">
              <a:solidFill>
                <a:schemeClr val="accent4"/>
              </a:solidFill>
              <a:latin typeface="Lexend Tera"/>
              <a:ea typeface="Lexend Tera"/>
              <a:cs typeface="B Nazanin" panose="00000400000000000000" pitchFamily="2" charset="-78"/>
              <a:sym typeface="Lexend Tera"/>
            </a:endParaRPr>
          </a:p>
        </p:txBody>
      </p:sp>
      <p:sp>
        <p:nvSpPr>
          <p:cNvPr id="1499" name="Google Shape;1499;p101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اینها درصدها هستند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03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400000000000000" pitchFamily="2" charset="-78"/>
              </a:rPr>
              <a:t>نحوه جمع آوری آب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1572" name="Google Shape;1572;p103"/>
          <p:cNvCxnSpPr>
            <a:stCxn id="1573" idx="6"/>
            <a:endCxn id="1574" idx="2"/>
          </p:cNvCxnSpPr>
          <p:nvPr/>
        </p:nvCxnSpPr>
        <p:spPr>
          <a:xfrm>
            <a:off x="2244688" y="2528654"/>
            <a:ext cx="2025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5" name="Google Shape;1575;p103"/>
          <p:cNvCxnSpPr>
            <a:stCxn id="1576" idx="4"/>
            <a:endCxn id="1577" idx="0"/>
          </p:cNvCxnSpPr>
          <p:nvPr/>
        </p:nvCxnSpPr>
        <p:spPr>
          <a:xfrm rot="5400000">
            <a:off x="4497488" y="275954"/>
            <a:ext cx="149100" cy="52584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8" name="Google Shape;1578;p103"/>
          <p:cNvCxnSpPr>
            <a:stCxn id="1577" idx="6"/>
            <a:endCxn id="1579" idx="2"/>
          </p:cNvCxnSpPr>
          <p:nvPr/>
        </p:nvCxnSpPr>
        <p:spPr>
          <a:xfrm>
            <a:off x="2244688" y="3281635"/>
            <a:ext cx="2025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0" name="Google Shape;1580;p103"/>
          <p:cNvCxnSpPr>
            <a:stCxn id="1579" idx="6"/>
            <a:endCxn id="1581" idx="2"/>
          </p:cNvCxnSpPr>
          <p:nvPr/>
        </p:nvCxnSpPr>
        <p:spPr>
          <a:xfrm>
            <a:off x="4873950" y="3281635"/>
            <a:ext cx="2025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2" name="Google Shape;1582;p103"/>
          <p:cNvSpPr txBox="1"/>
          <p:nvPr/>
        </p:nvSpPr>
        <p:spPr>
          <a:xfrm>
            <a:off x="940500" y="3934475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83" name="Google Shape;1583;p103"/>
          <p:cNvSpPr txBox="1"/>
          <p:nvPr/>
        </p:nvSpPr>
        <p:spPr>
          <a:xfrm>
            <a:off x="3569755" y="3934475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84" name="Google Shape;1584;p103"/>
          <p:cNvSpPr txBox="1"/>
          <p:nvPr/>
        </p:nvSpPr>
        <p:spPr>
          <a:xfrm>
            <a:off x="940425" y="1335806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85" name="Google Shape;1585;p103"/>
          <p:cNvSpPr txBox="1"/>
          <p:nvPr/>
        </p:nvSpPr>
        <p:spPr>
          <a:xfrm>
            <a:off x="6199001" y="3934475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86" name="Google Shape;1586;p103"/>
          <p:cNvSpPr txBox="1"/>
          <p:nvPr/>
        </p:nvSpPr>
        <p:spPr>
          <a:xfrm>
            <a:off x="6198913" y="1335817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87" name="Google Shape;1587;p103"/>
          <p:cNvSpPr txBox="1"/>
          <p:nvPr/>
        </p:nvSpPr>
        <p:spPr>
          <a:xfrm>
            <a:off x="3569700" y="1335817"/>
            <a:ext cx="20046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قالب پاورپوینت جنگل قابل ویرایش می باشد</a:t>
            </a:r>
            <a:endParaRPr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cxnSp>
        <p:nvCxnSpPr>
          <p:cNvPr id="1588" name="Google Shape;1588;p103"/>
          <p:cNvCxnSpPr>
            <a:stCxn id="1574" idx="6"/>
            <a:endCxn id="1576" idx="2"/>
          </p:cNvCxnSpPr>
          <p:nvPr/>
        </p:nvCxnSpPr>
        <p:spPr>
          <a:xfrm>
            <a:off x="4873950" y="2528641"/>
            <a:ext cx="20253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9" name="Google Shape;1589;p103"/>
          <p:cNvSpPr txBox="1"/>
          <p:nvPr/>
        </p:nvSpPr>
        <p:spPr>
          <a:xfrm>
            <a:off x="940450" y="1810425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590" name="Google Shape;1590;p103"/>
          <p:cNvSpPr txBox="1"/>
          <p:nvPr/>
        </p:nvSpPr>
        <p:spPr>
          <a:xfrm>
            <a:off x="3569731" y="1810425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591" name="Google Shape;1591;p103"/>
          <p:cNvSpPr txBox="1"/>
          <p:nvPr/>
        </p:nvSpPr>
        <p:spPr>
          <a:xfrm>
            <a:off x="6198995" y="1810425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  <a:endParaRPr sz="1800" b="1" dirty="0">
              <a:solidFill>
                <a:schemeClr val="accent4"/>
              </a:solidFill>
              <a:latin typeface="Fira Sans"/>
              <a:ea typeface="Fira Sans"/>
              <a:cs typeface="B Nazanin" panose="00000400000000000000" pitchFamily="2" charset="-78"/>
              <a:sym typeface="Fira Sans"/>
            </a:endParaRPr>
          </a:p>
        </p:txBody>
      </p:sp>
      <p:sp>
        <p:nvSpPr>
          <p:cNvPr id="1592" name="Google Shape;1592;p103"/>
          <p:cNvSpPr txBox="1"/>
          <p:nvPr/>
        </p:nvSpPr>
        <p:spPr>
          <a:xfrm>
            <a:off x="940450" y="3583550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593" name="Google Shape;1593;p103"/>
          <p:cNvSpPr txBox="1"/>
          <p:nvPr/>
        </p:nvSpPr>
        <p:spPr>
          <a:xfrm>
            <a:off x="3569700" y="3583550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594" name="Google Shape;1594;p103"/>
          <p:cNvSpPr txBox="1"/>
          <p:nvPr/>
        </p:nvSpPr>
        <p:spPr>
          <a:xfrm>
            <a:off x="6198950" y="3583550"/>
            <a:ext cx="20046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4"/>
                </a:solidFill>
                <a:latin typeface="Fira Sans"/>
                <a:ea typeface="Fira Sans"/>
                <a:cs typeface="B Nazanin" panose="00000400000000000000" pitchFamily="2" charset="-78"/>
                <a:sym typeface="Fira Sans"/>
              </a:rPr>
              <a:t>عنوان</a:t>
            </a:r>
          </a:p>
        </p:txBody>
      </p:sp>
      <p:sp>
        <p:nvSpPr>
          <p:cNvPr id="1573" name="Google Shape;1573;p103"/>
          <p:cNvSpPr/>
          <p:nvPr/>
        </p:nvSpPr>
        <p:spPr>
          <a:xfrm>
            <a:off x="1640788" y="2226704"/>
            <a:ext cx="603900" cy="60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77" name="Google Shape;1577;p103"/>
          <p:cNvSpPr/>
          <p:nvPr/>
        </p:nvSpPr>
        <p:spPr>
          <a:xfrm>
            <a:off x="1640788" y="2979685"/>
            <a:ext cx="603900" cy="603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79" name="Google Shape;1579;p103"/>
          <p:cNvSpPr/>
          <p:nvPr/>
        </p:nvSpPr>
        <p:spPr>
          <a:xfrm>
            <a:off x="4270050" y="2979685"/>
            <a:ext cx="603900" cy="60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81" name="Google Shape;1581;p103"/>
          <p:cNvSpPr/>
          <p:nvPr/>
        </p:nvSpPr>
        <p:spPr>
          <a:xfrm>
            <a:off x="6899288" y="2979685"/>
            <a:ext cx="603900" cy="60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74" name="Google Shape;1574;p103"/>
          <p:cNvSpPr/>
          <p:nvPr/>
        </p:nvSpPr>
        <p:spPr>
          <a:xfrm>
            <a:off x="4270050" y="2226691"/>
            <a:ext cx="603900" cy="60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76" name="Google Shape;1576;p103"/>
          <p:cNvSpPr/>
          <p:nvPr/>
        </p:nvSpPr>
        <p:spPr>
          <a:xfrm>
            <a:off x="6899288" y="2226704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95" name="Google Shape;1595;p103"/>
          <p:cNvSpPr/>
          <p:nvPr/>
        </p:nvSpPr>
        <p:spPr>
          <a:xfrm>
            <a:off x="1769902" y="2336063"/>
            <a:ext cx="345624" cy="347110"/>
          </a:xfrm>
          <a:custGeom>
            <a:avLst/>
            <a:gdLst/>
            <a:ahLst/>
            <a:cxnLst/>
            <a:rect l="l" t="t" r="r" b="b"/>
            <a:pathLst>
              <a:path w="17908" h="17985" extrusionOk="0">
                <a:moveTo>
                  <a:pt x="15967" y="2459"/>
                </a:moveTo>
                <a:cubicBezTo>
                  <a:pt x="15969" y="2459"/>
                  <a:pt x="15971" y="2459"/>
                  <a:pt x="15973" y="2459"/>
                </a:cubicBezTo>
                <a:lnTo>
                  <a:pt x="15973" y="2459"/>
                </a:lnTo>
                <a:cubicBezTo>
                  <a:pt x="15975" y="2459"/>
                  <a:pt x="15977" y="2459"/>
                  <a:pt x="15979" y="2459"/>
                </a:cubicBezTo>
                <a:close/>
                <a:moveTo>
                  <a:pt x="5442" y="1051"/>
                </a:moveTo>
                <a:cubicBezTo>
                  <a:pt x="5850" y="1051"/>
                  <a:pt x="6258" y="1310"/>
                  <a:pt x="6311" y="1828"/>
                </a:cubicBezTo>
                <a:cubicBezTo>
                  <a:pt x="6338" y="2119"/>
                  <a:pt x="6579" y="2305"/>
                  <a:pt x="6838" y="2305"/>
                </a:cubicBezTo>
                <a:cubicBezTo>
                  <a:pt x="6929" y="2305"/>
                  <a:pt x="7022" y="2282"/>
                  <a:pt x="7109" y="2233"/>
                </a:cubicBezTo>
                <a:cubicBezTo>
                  <a:pt x="7240" y="2149"/>
                  <a:pt x="7395" y="2102"/>
                  <a:pt x="7549" y="2102"/>
                </a:cubicBezTo>
                <a:cubicBezTo>
                  <a:pt x="8038" y="2102"/>
                  <a:pt x="8430" y="2495"/>
                  <a:pt x="8430" y="2983"/>
                </a:cubicBezTo>
                <a:cubicBezTo>
                  <a:pt x="8430" y="3054"/>
                  <a:pt x="8419" y="3126"/>
                  <a:pt x="8395" y="3197"/>
                </a:cubicBezTo>
                <a:cubicBezTo>
                  <a:pt x="8301" y="3536"/>
                  <a:pt x="8564" y="3864"/>
                  <a:pt x="8901" y="3864"/>
                </a:cubicBezTo>
                <a:cubicBezTo>
                  <a:pt x="8907" y="3864"/>
                  <a:pt x="8913" y="3864"/>
                  <a:pt x="8919" y="3864"/>
                </a:cubicBezTo>
                <a:lnTo>
                  <a:pt x="8978" y="3864"/>
                </a:lnTo>
                <a:cubicBezTo>
                  <a:pt x="9454" y="3876"/>
                  <a:pt x="9835" y="4269"/>
                  <a:pt x="9835" y="4745"/>
                </a:cubicBezTo>
                <a:lnTo>
                  <a:pt x="9835" y="4912"/>
                </a:lnTo>
                <a:lnTo>
                  <a:pt x="1049" y="4912"/>
                </a:lnTo>
                <a:lnTo>
                  <a:pt x="1049" y="4745"/>
                </a:lnTo>
                <a:cubicBezTo>
                  <a:pt x="1049" y="4269"/>
                  <a:pt x="1430" y="3876"/>
                  <a:pt x="1906" y="3864"/>
                </a:cubicBezTo>
                <a:lnTo>
                  <a:pt x="1965" y="3864"/>
                </a:lnTo>
                <a:cubicBezTo>
                  <a:pt x="1971" y="3864"/>
                  <a:pt x="1977" y="3864"/>
                  <a:pt x="1983" y="3864"/>
                </a:cubicBezTo>
                <a:cubicBezTo>
                  <a:pt x="2320" y="3864"/>
                  <a:pt x="2583" y="3536"/>
                  <a:pt x="2489" y="3197"/>
                </a:cubicBezTo>
                <a:cubicBezTo>
                  <a:pt x="2465" y="3126"/>
                  <a:pt x="2453" y="3054"/>
                  <a:pt x="2453" y="2983"/>
                </a:cubicBezTo>
                <a:cubicBezTo>
                  <a:pt x="2453" y="2495"/>
                  <a:pt x="2846" y="2102"/>
                  <a:pt x="3335" y="2102"/>
                </a:cubicBezTo>
                <a:cubicBezTo>
                  <a:pt x="3489" y="2102"/>
                  <a:pt x="3644" y="2149"/>
                  <a:pt x="3787" y="2233"/>
                </a:cubicBezTo>
                <a:cubicBezTo>
                  <a:pt x="3870" y="2282"/>
                  <a:pt x="3961" y="2305"/>
                  <a:pt x="4050" y="2305"/>
                </a:cubicBezTo>
                <a:cubicBezTo>
                  <a:pt x="4305" y="2305"/>
                  <a:pt x="4546" y="2119"/>
                  <a:pt x="4573" y="1828"/>
                </a:cubicBezTo>
                <a:cubicBezTo>
                  <a:pt x="4626" y="1310"/>
                  <a:pt x="5034" y="1051"/>
                  <a:pt x="5442" y="1051"/>
                </a:cubicBezTo>
                <a:close/>
                <a:moveTo>
                  <a:pt x="13866" y="2459"/>
                </a:moveTo>
                <a:cubicBezTo>
                  <a:pt x="14270" y="2459"/>
                  <a:pt x="14675" y="2721"/>
                  <a:pt x="14729" y="3245"/>
                </a:cubicBezTo>
                <a:cubicBezTo>
                  <a:pt x="14764" y="3525"/>
                  <a:pt x="14999" y="3716"/>
                  <a:pt x="15254" y="3716"/>
                </a:cubicBezTo>
                <a:cubicBezTo>
                  <a:pt x="15345" y="3716"/>
                  <a:pt x="15439" y="3691"/>
                  <a:pt x="15527" y="3638"/>
                </a:cubicBezTo>
                <a:cubicBezTo>
                  <a:pt x="15666" y="3554"/>
                  <a:pt x="15826" y="3507"/>
                  <a:pt x="15986" y="3507"/>
                </a:cubicBezTo>
                <a:cubicBezTo>
                  <a:pt x="16032" y="3507"/>
                  <a:pt x="16077" y="3511"/>
                  <a:pt x="16122" y="3519"/>
                </a:cubicBezTo>
                <a:cubicBezTo>
                  <a:pt x="16550" y="3602"/>
                  <a:pt x="16848" y="3983"/>
                  <a:pt x="16836" y="4412"/>
                </a:cubicBezTo>
                <a:lnTo>
                  <a:pt x="16860" y="4912"/>
                </a:lnTo>
                <a:lnTo>
                  <a:pt x="10883" y="4912"/>
                </a:lnTo>
                <a:lnTo>
                  <a:pt x="10883" y="4412"/>
                </a:lnTo>
                <a:cubicBezTo>
                  <a:pt x="10883" y="3983"/>
                  <a:pt x="11181" y="3602"/>
                  <a:pt x="11609" y="3519"/>
                </a:cubicBezTo>
                <a:cubicBezTo>
                  <a:pt x="11654" y="3511"/>
                  <a:pt x="11700" y="3507"/>
                  <a:pt x="11745" y="3507"/>
                </a:cubicBezTo>
                <a:cubicBezTo>
                  <a:pt x="11905" y="3507"/>
                  <a:pt x="12066" y="3554"/>
                  <a:pt x="12205" y="3638"/>
                </a:cubicBezTo>
                <a:cubicBezTo>
                  <a:pt x="12293" y="3691"/>
                  <a:pt x="12386" y="3716"/>
                  <a:pt x="12478" y="3716"/>
                </a:cubicBezTo>
                <a:cubicBezTo>
                  <a:pt x="12732" y="3716"/>
                  <a:pt x="12967" y="3525"/>
                  <a:pt x="13002" y="3245"/>
                </a:cubicBezTo>
                <a:cubicBezTo>
                  <a:pt x="13056" y="2721"/>
                  <a:pt x="13461" y="2459"/>
                  <a:pt x="13866" y="2459"/>
                </a:cubicBezTo>
                <a:close/>
                <a:moveTo>
                  <a:pt x="4132" y="5971"/>
                </a:moveTo>
                <a:cubicBezTo>
                  <a:pt x="3287" y="6733"/>
                  <a:pt x="2811" y="7817"/>
                  <a:pt x="2811" y="8960"/>
                </a:cubicBezTo>
                <a:lnTo>
                  <a:pt x="2811" y="11770"/>
                </a:lnTo>
                <a:cubicBezTo>
                  <a:pt x="2811" y="13603"/>
                  <a:pt x="4299" y="15103"/>
                  <a:pt x="6144" y="15103"/>
                </a:cubicBezTo>
                <a:cubicBezTo>
                  <a:pt x="6430" y="15103"/>
                  <a:pt x="6668" y="15342"/>
                  <a:pt x="6668" y="15627"/>
                </a:cubicBezTo>
                <a:lnTo>
                  <a:pt x="6668" y="16925"/>
                </a:lnTo>
                <a:lnTo>
                  <a:pt x="1049" y="16925"/>
                </a:lnTo>
                <a:lnTo>
                  <a:pt x="1049" y="5971"/>
                </a:lnTo>
                <a:close/>
                <a:moveTo>
                  <a:pt x="16860" y="5971"/>
                </a:moveTo>
                <a:lnTo>
                  <a:pt x="16860" y="8424"/>
                </a:lnTo>
                <a:lnTo>
                  <a:pt x="7895" y="8424"/>
                </a:lnTo>
                <a:cubicBezTo>
                  <a:pt x="7025" y="8424"/>
                  <a:pt x="6323" y="9138"/>
                  <a:pt x="6323" y="10008"/>
                </a:cubicBezTo>
                <a:cubicBezTo>
                  <a:pt x="6323" y="10889"/>
                  <a:pt x="7025" y="11591"/>
                  <a:pt x="7895" y="11591"/>
                </a:cubicBezTo>
                <a:cubicBezTo>
                  <a:pt x="9157" y="11591"/>
                  <a:pt x="10181" y="12615"/>
                  <a:pt x="10181" y="13877"/>
                </a:cubicBezTo>
                <a:lnTo>
                  <a:pt x="10181" y="16925"/>
                </a:lnTo>
                <a:lnTo>
                  <a:pt x="7728" y="16925"/>
                </a:lnTo>
                <a:lnTo>
                  <a:pt x="7728" y="15627"/>
                </a:lnTo>
                <a:cubicBezTo>
                  <a:pt x="7728" y="14758"/>
                  <a:pt x="7014" y="14044"/>
                  <a:pt x="6144" y="14044"/>
                </a:cubicBezTo>
                <a:cubicBezTo>
                  <a:pt x="4882" y="14044"/>
                  <a:pt x="3858" y="13020"/>
                  <a:pt x="3858" y="11770"/>
                </a:cubicBezTo>
                <a:lnTo>
                  <a:pt x="3858" y="8960"/>
                </a:lnTo>
                <a:cubicBezTo>
                  <a:pt x="3858" y="7305"/>
                  <a:pt x="5204" y="5971"/>
                  <a:pt x="6847" y="5971"/>
                </a:cubicBezTo>
                <a:close/>
                <a:moveTo>
                  <a:pt x="16860" y="9484"/>
                </a:moveTo>
                <a:lnTo>
                  <a:pt x="16860" y="13484"/>
                </a:lnTo>
                <a:cubicBezTo>
                  <a:pt x="16681" y="13437"/>
                  <a:pt x="16503" y="13413"/>
                  <a:pt x="16336" y="13413"/>
                </a:cubicBezTo>
                <a:cubicBezTo>
                  <a:pt x="15586" y="13413"/>
                  <a:pt x="14919" y="13841"/>
                  <a:pt x="14598" y="14508"/>
                </a:cubicBezTo>
                <a:cubicBezTo>
                  <a:pt x="14479" y="14484"/>
                  <a:pt x="14348" y="14472"/>
                  <a:pt x="14229" y="14472"/>
                </a:cubicBezTo>
                <a:cubicBezTo>
                  <a:pt x="13157" y="14472"/>
                  <a:pt x="12288" y="15342"/>
                  <a:pt x="12288" y="16401"/>
                </a:cubicBezTo>
                <a:lnTo>
                  <a:pt x="12288" y="16925"/>
                </a:lnTo>
                <a:lnTo>
                  <a:pt x="11240" y="16925"/>
                </a:lnTo>
                <a:lnTo>
                  <a:pt x="11240" y="13877"/>
                </a:lnTo>
                <a:cubicBezTo>
                  <a:pt x="11228" y="12032"/>
                  <a:pt x="9740" y="10531"/>
                  <a:pt x="7895" y="10531"/>
                </a:cubicBezTo>
                <a:cubicBezTo>
                  <a:pt x="7192" y="10531"/>
                  <a:pt x="7192" y="9484"/>
                  <a:pt x="7895" y="9484"/>
                </a:cubicBezTo>
                <a:close/>
                <a:moveTo>
                  <a:pt x="16324" y="14460"/>
                </a:moveTo>
                <a:cubicBezTo>
                  <a:pt x="16515" y="14460"/>
                  <a:pt x="16705" y="14532"/>
                  <a:pt x="16848" y="14651"/>
                </a:cubicBezTo>
                <a:lnTo>
                  <a:pt x="16860" y="16925"/>
                </a:lnTo>
                <a:lnTo>
                  <a:pt x="13348" y="16925"/>
                </a:lnTo>
                <a:lnTo>
                  <a:pt x="13348" y="16425"/>
                </a:lnTo>
                <a:cubicBezTo>
                  <a:pt x="13336" y="15996"/>
                  <a:pt x="13645" y="15615"/>
                  <a:pt x="14062" y="15532"/>
                </a:cubicBezTo>
                <a:cubicBezTo>
                  <a:pt x="14115" y="15523"/>
                  <a:pt x="14166" y="15519"/>
                  <a:pt x="14217" y="15519"/>
                </a:cubicBezTo>
                <a:cubicBezTo>
                  <a:pt x="14374" y="15519"/>
                  <a:pt x="14523" y="15561"/>
                  <a:pt x="14657" y="15651"/>
                </a:cubicBezTo>
                <a:cubicBezTo>
                  <a:pt x="14744" y="15701"/>
                  <a:pt x="14837" y="15724"/>
                  <a:pt x="14928" y="15724"/>
                </a:cubicBezTo>
                <a:cubicBezTo>
                  <a:pt x="15187" y="15724"/>
                  <a:pt x="15429" y="15537"/>
                  <a:pt x="15455" y="15246"/>
                </a:cubicBezTo>
                <a:cubicBezTo>
                  <a:pt x="15503" y="14806"/>
                  <a:pt x="15872" y="14472"/>
                  <a:pt x="16324" y="14460"/>
                </a:cubicBezTo>
                <a:close/>
                <a:moveTo>
                  <a:pt x="5436" y="0"/>
                </a:moveTo>
                <a:cubicBezTo>
                  <a:pt x="4742" y="0"/>
                  <a:pt x="4049" y="364"/>
                  <a:pt x="3704" y="1090"/>
                </a:cubicBezTo>
                <a:cubicBezTo>
                  <a:pt x="3585" y="1066"/>
                  <a:pt x="3454" y="1054"/>
                  <a:pt x="3335" y="1054"/>
                </a:cubicBezTo>
                <a:cubicBezTo>
                  <a:pt x="2299" y="1054"/>
                  <a:pt x="1453" y="1852"/>
                  <a:pt x="1394" y="2876"/>
                </a:cubicBezTo>
                <a:cubicBezTo>
                  <a:pt x="572" y="3126"/>
                  <a:pt x="1" y="3876"/>
                  <a:pt x="1" y="4745"/>
                </a:cubicBezTo>
                <a:lnTo>
                  <a:pt x="1" y="17461"/>
                </a:lnTo>
                <a:cubicBezTo>
                  <a:pt x="1" y="17747"/>
                  <a:pt x="227" y="17985"/>
                  <a:pt x="525" y="17985"/>
                </a:cubicBezTo>
                <a:lnTo>
                  <a:pt x="17384" y="17985"/>
                </a:lnTo>
                <a:cubicBezTo>
                  <a:pt x="17670" y="17985"/>
                  <a:pt x="17908" y="17747"/>
                  <a:pt x="17908" y="17461"/>
                </a:cubicBezTo>
                <a:lnTo>
                  <a:pt x="17908" y="4388"/>
                </a:lnTo>
                <a:cubicBezTo>
                  <a:pt x="17908" y="3330"/>
                  <a:pt x="17042" y="2462"/>
                  <a:pt x="15973" y="2459"/>
                </a:cubicBezTo>
                <a:lnTo>
                  <a:pt x="15973" y="2459"/>
                </a:lnTo>
                <a:cubicBezTo>
                  <a:pt x="15844" y="2459"/>
                  <a:pt x="15727" y="2471"/>
                  <a:pt x="15610" y="2495"/>
                </a:cubicBezTo>
                <a:cubicBezTo>
                  <a:pt x="15259" y="1768"/>
                  <a:pt x="14565" y="1405"/>
                  <a:pt x="13872" y="1405"/>
                </a:cubicBezTo>
                <a:cubicBezTo>
                  <a:pt x="13178" y="1405"/>
                  <a:pt x="12484" y="1768"/>
                  <a:pt x="12133" y="2495"/>
                </a:cubicBezTo>
                <a:cubicBezTo>
                  <a:pt x="12014" y="2471"/>
                  <a:pt x="11895" y="2459"/>
                  <a:pt x="11764" y="2459"/>
                </a:cubicBezTo>
                <a:cubicBezTo>
                  <a:pt x="11145" y="2459"/>
                  <a:pt x="10562" y="2757"/>
                  <a:pt x="10193" y="3257"/>
                </a:cubicBezTo>
                <a:cubicBezTo>
                  <a:pt x="9990" y="3090"/>
                  <a:pt x="9740" y="2959"/>
                  <a:pt x="9478" y="2876"/>
                </a:cubicBezTo>
                <a:cubicBezTo>
                  <a:pt x="9419" y="1852"/>
                  <a:pt x="8573" y="1054"/>
                  <a:pt x="7549" y="1054"/>
                </a:cubicBezTo>
                <a:cubicBezTo>
                  <a:pt x="7418" y="1054"/>
                  <a:pt x="7287" y="1066"/>
                  <a:pt x="7168" y="1090"/>
                </a:cubicBezTo>
                <a:cubicBezTo>
                  <a:pt x="6823" y="364"/>
                  <a:pt x="6130" y="0"/>
                  <a:pt x="5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96" name="Google Shape;1596;p103"/>
          <p:cNvSpPr/>
          <p:nvPr/>
        </p:nvSpPr>
        <p:spPr>
          <a:xfrm>
            <a:off x="4396775" y="2335938"/>
            <a:ext cx="350449" cy="347361"/>
          </a:xfrm>
          <a:custGeom>
            <a:avLst/>
            <a:gdLst/>
            <a:ahLst/>
            <a:cxnLst/>
            <a:rect l="l" t="t" r="r" b="b"/>
            <a:pathLst>
              <a:path w="18158" h="17998" extrusionOk="0">
                <a:moveTo>
                  <a:pt x="6271" y="1071"/>
                </a:moveTo>
                <a:cubicBezTo>
                  <a:pt x="7450" y="1071"/>
                  <a:pt x="8555" y="1866"/>
                  <a:pt x="8847" y="3115"/>
                </a:cubicBezTo>
                <a:cubicBezTo>
                  <a:pt x="8912" y="3399"/>
                  <a:pt x="9128" y="3524"/>
                  <a:pt x="9346" y="3524"/>
                </a:cubicBezTo>
                <a:cubicBezTo>
                  <a:pt x="9651" y="3524"/>
                  <a:pt x="9961" y="3280"/>
                  <a:pt x="9871" y="2877"/>
                </a:cubicBezTo>
                <a:cubicBezTo>
                  <a:pt x="9788" y="2532"/>
                  <a:pt x="9669" y="2211"/>
                  <a:pt x="9490" y="1901"/>
                </a:cubicBezTo>
                <a:cubicBezTo>
                  <a:pt x="9698" y="1810"/>
                  <a:pt x="9917" y="1767"/>
                  <a:pt x="10132" y="1767"/>
                </a:cubicBezTo>
                <a:cubicBezTo>
                  <a:pt x="10681" y="1767"/>
                  <a:pt x="11212" y="2048"/>
                  <a:pt x="11502" y="2544"/>
                </a:cubicBezTo>
                <a:cubicBezTo>
                  <a:pt x="11205" y="2746"/>
                  <a:pt x="10955" y="2996"/>
                  <a:pt x="10752" y="3294"/>
                </a:cubicBezTo>
                <a:cubicBezTo>
                  <a:pt x="10483" y="3707"/>
                  <a:pt x="10838" y="4119"/>
                  <a:pt x="11209" y="4119"/>
                </a:cubicBezTo>
                <a:cubicBezTo>
                  <a:pt x="11362" y="4119"/>
                  <a:pt x="11518" y="4048"/>
                  <a:pt x="11633" y="3877"/>
                </a:cubicBezTo>
                <a:cubicBezTo>
                  <a:pt x="11944" y="3440"/>
                  <a:pt x="12431" y="3207"/>
                  <a:pt x="12924" y="3207"/>
                </a:cubicBezTo>
                <a:cubicBezTo>
                  <a:pt x="13263" y="3207"/>
                  <a:pt x="13605" y="3316"/>
                  <a:pt x="13895" y="3544"/>
                </a:cubicBezTo>
                <a:cubicBezTo>
                  <a:pt x="14610" y="4092"/>
                  <a:pt x="14717" y="5128"/>
                  <a:pt x="14134" y="5806"/>
                </a:cubicBezTo>
                <a:cubicBezTo>
                  <a:pt x="13776" y="6200"/>
                  <a:pt x="14130" y="6694"/>
                  <a:pt x="14530" y="6694"/>
                </a:cubicBezTo>
                <a:cubicBezTo>
                  <a:pt x="14663" y="6694"/>
                  <a:pt x="14801" y="6639"/>
                  <a:pt x="14919" y="6509"/>
                </a:cubicBezTo>
                <a:cubicBezTo>
                  <a:pt x="15217" y="6175"/>
                  <a:pt x="15419" y="5782"/>
                  <a:pt x="15515" y="5342"/>
                </a:cubicBezTo>
                <a:cubicBezTo>
                  <a:pt x="16455" y="5580"/>
                  <a:pt x="17074" y="6485"/>
                  <a:pt x="16955" y="7449"/>
                </a:cubicBezTo>
                <a:cubicBezTo>
                  <a:pt x="16836" y="8402"/>
                  <a:pt x="16027" y="9140"/>
                  <a:pt x="15062" y="9152"/>
                </a:cubicBezTo>
                <a:lnTo>
                  <a:pt x="3108" y="9140"/>
                </a:lnTo>
                <a:cubicBezTo>
                  <a:pt x="2096" y="9116"/>
                  <a:pt x="1275" y="8307"/>
                  <a:pt x="1227" y="7295"/>
                </a:cubicBezTo>
                <a:cubicBezTo>
                  <a:pt x="1180" y="6283"/>
                  <a:pt x="1930" y="5401"/>
                  <a:pt x="2942" y="5282"/>
                </a:cubicBezTo>
                <a:cubicBezTo>
                  <a:pt x="3085" y="5604"/>
                  <a:pt x="3287" y="5890"/>
                  <a:pt x="3513" y="6152"/>
                </a:cubicBezTo>
                <a:cubicBezTo>
                  <a:pt x="3632" y="6282"/>
                  <a:pt x="3770" y="6336"/>
                  <a:pt x="3903" y="6336"/>
                </a:cubicBezTo>
                <a:cubicBezTo>
                  <a:pt x="4303" y="6336"/>
                  <a:pt x="4657" y="5842"/>
                  <a:pt x="4299" y="5449"/>
                </a:cubicBezTo>
                <a:cubicBezTo>
                  <a:pt x="3168" y="4163"/>
                  <a:pt x="3537" y="2151"/>
                  <a:pt x="5061" y="1365"/>
                </a:cubicBezTo>
                <a:cubicBezTo>
                  <a:pt x="5453" y="1165"/>
                  <a:pt x="5867" y="1071"/>
                  <a:pt x="6271" y="1071"/>
                </a:cubicBezTo>
                <a:close/>
                <a:moveTo>
                  <a:pt x="6279" y="0"/>
                </a:moveTo>
                <a:cubicBezTo>
                  <a:pt x="4372" y="0"/>
                  <a:pt x="2576" y="1501"/>
                  <a:pt x="2585" y="3699"/>
                </a:cubicBezTo>
                <a:cubicBezTo>
                  <a:pt x="2573" y="3889"/>
                  <a:pt x="2596" y="4080"/>
                  <a:pt x="2620" y="4258"/>
                </a:cubicBezTo>
                <a:cubicBezTo>
                  <a:pt x="1084" y="4509"/>
                  <a:pt x="1" y="5902"/>
                  <a:pt x="132" y="7449"/>
                </a:cubicBezTo>
                <a:cubicBezTo>
                  <a:pt x="251" y="8997"/>
                  <a:pt x="1549" y="10200"/>
                  <a:pt x="3108" y="10200"/>
                </a:cubicBezTo>
                <a:lnTo>
                  <a:pt x="6442" y="10200"/>
                </a:lnTo>
                <a:lnTo>
                  <a:pt x="6442" y="12426"/>
                </a:lnTo>
                <a:lnTo>
                  <a:pt x="4359" y="13021"/>
                </a:lnTo>
                <a:cubicBezTo>
                  <a:pt x="4311" y="13033"/>
                  <a:pt x="4275" y="13057"/>
                  <a:pt x="4228" y="13081"/>
                </a:cubicBezTo>
                <a:lnTo>
                  <a:pt x="2882" y="13891"/>
                </a:lnTo>
                <a:lnTo>
                  <a:pt x="2120" y="12879"/>
                </a:lnTo>
                <a:cubicBezTo>
                  <a:pt x="2016" y="12738"/>
                  <a:pt x="1852" y="12661"/>
                  <a:pt x="1689" y="12661"/>
                </a:cubicBezTo>
                <a:cubicBezTo>
                  <a:pt x="1590" y="12661"/>
                  <a:pt x="1491" y="12689"/>
                  <a:pt x="1406" y="12748"/>
                </a:cubicBezTo>
                <a:cubicBezTo>
                  <a:pt x="1156" y="12914"/>
                  <a:pt x="1096" y="13248"/>
                  <a:pt x="1275" y="13498"/>
                </a:cubicBezTo>
                <a:lnTo>
                  <a:pt x="2334" y="14903"/>
                </a:lnTo>
                <a:cubicBezTo>
                  <a:pt x="2432" y="15038"/>
                  <a:pt x="2587" y="15111"/>
                  <a:pt x="2747" y="15111"/>
                </a:cubicBezTo>
                <a:cubicBezTo>
                  <a:pt x="2841" y="15111"/>
                  <a:pt x="2937" y="15086"/>
                  <a:pt x="3025" y="15034"/>
                </a:cubicBezTo>
                <a:lnTo>
                  <a:pt x="3978" y="14462"/>
                </a:lnTo>
                <a:lnTo>
                  <a:pt x="3978" y="14938"/>
                </a:lnTo>
                <a:cubicBezTo>
                  <a:pt x="3978" y="15093"/>
                  <a:pt x="4061" y="15260"/>
                  <a:pt x="4192" y="15355"/>
                </a:cubicBezTo>
                <a:lnTo>
                  <a:pt x="5442" y="16296"/>
                </a:lnTo>
                <a:lnTo>
                  <a:pt x="5752" y="17582"/>
                </a:lnTo>
                <a:cubicBezTo>
                  <a:pt x="5821" y="17867"/>
                  <a:pt x="6036" y="17992"/>
                  <a:pt x="6254" y="17992"/>
                </a:cubicBezTo>
                <a:cubicBezTo>
                  <a:pt x="6562" y="17992"/>
                  <a:pt x="6873" y="17741"/>
                  <a:pt x="6776" y="17343"/>
                </a:cubicBezTo>
                <a:lnTo>
                  <a:pt x="6430" y="15867"/>
                </a:lnTo>
                <a:cubicBezTo>
                  <a:pt x="6395" y="15748"/>
                  <a:pt x="6323" y="15641"/>
                  <a:pt x="6228" y="15569"/>
                </a:cubicBezTo>
                <a:lnTo>
                  <a:pt x="5037" y="14676"/>
                </a:lnTo>
                <a:lnTo>
                  <a:pt x="5037" y="13926"/>
                </a:lnTo>
                <a:lnTo>
                  <a:pt x="6859" y="13414"/>
                </a:lnTo>
                <a:lnTo>
                  <a:pt x="7847" y="14153"/>
                </a:lnTo>
                <a:lnTo>
                  <a:pt x="7847" y="15641"/>
                </a:lnTo>
                <a:cubicBezTo>
                  <a:pt x="7847" y="15855"/>
                  <a:pt x="7978" y="16046"/>
                  <a:pt x="8180" y="16129"/>
                </a:cubicBezTo>
                <a:lnTo>
                  <a:pt x="9609" y="16700"/>
                </a:lnTo>
                <a:lnTo>
                  <a:pt x="9609" y="17462"/>
                </a:lnTo>
                <a:cubicBezTo>
                  <a:pt x="9603" y="17814"/>
                  <a:pt x="9865" y="17989"/>
                  <a:pt x="10129" y="17989"/>
                </a:cubicBezTo>
                <a:cubicBezTo>
                  <a:pt x="10392" y="17989"/>
                  <a:pt x="10657" y="17814"/>
                  <a:pt x="10657" y="17462"/>
                </a:cubicBezTo>
                <a:lnTo>
                  <a:pt x="10657" y="16343"/>
                </a:lnTo>
                <a:cubicBezTo>
                  <a:pt x="10657" y="16129"/>
                  <a:pt x="10526" y="15938"/>
                  <a:pt x="10324" y="15855"/>
                </a:cubicBezTo>
                <a:lnTo>
                  <a:pt x="8907" y="15284"/>
                </a:lnTo>
                <a:lnTo>
                  <a:pt x="8907" y="13879"/>
                </a:lnTo>
                <a:cubicBezTo>
                  <a:pt x="8907" y="13712"/>
                  <a:pt x="8823" y="13557"/>
                  <a:pt x="8692" y="13462"/>
                </a:cubicBezTo>
                <a:lnTo>
                  <a:pt x="7502" y="12569"/>
                </a:lnTo>
                <a:lnTo>
                  <a:pt x="7502" y="10200"/>
                </a:lnTo>
                <a:lnTo>
                  <a:pt x="8550" y="10200"/>
                </a:lnTo>
                <a:lnTo>
                  <a:pt x="8550" y="11771"/>
                </a:lnTo>
                <a:cubicBezTo>
                  <a:pt x="8550" y="11938"/>
                  <a:pt x="8621" y="12093"/>
                  <a:pt x="8752" y="12200"/>
                </a:cubicBezTo>
                <a:lnTo>
                  <a:pt x="9943" y="13093"/>
                </a:lnTo>
                <a:lnTo>
                  <a:pt x="9943" y="14581"/>
                </a:lnTo>
                <a:cubicBezTo>
                  <a:pt x="9943" y="14819"/>
                  <a:pt x="10121" y="15034"/>
                  <a:pt x="10359" y="15093"/>
                </a:cubicBezTo>
                <a:lnTo>
                  <a:pt x="13110" y="15700"/>
                </a:lnTo>
                <a:lnTo>
                  <a:pt x="13110" y="16379"/>
                </a:lnTo>
                <a:lnTo>
                  <a:pt x="11979" y="16998"/>
                </a:lnTo>
                <a:cubicBezTo>
                  <a:pt x="11451" y="17282"/>
                  <a:pt x="11744" y="17998"/>
                  <a:pt x="12218" y="17998"/>
                </a:cubicBezTo>
                <a:cubicBezTo>
                  <a:pt x="12301" y="17998"/>
                  <a:pt x="12389" y="17976"/>
                  <a:pt x="12479" y="17927"/>
                </a:cubicBezTo>
                <a:lnTo>
                  <a:pt x="13884" y="17153"/>
                </a:lnTo>
                <a:cubicBezTo>
                  <a:pt x="14062" y="17058"/>
                  <a:pt x="14157" y="16879"/>
                  <a:pt x="14157" y="16689"/>
                </a:cubicBezTo>
                <a:lnTo>
                  <a:pt x="14157" y="15498"/>
                </a:lnTo>
                <a:lnTo>
                  <a:pt x="15146" y="14510"/>
                </a:lnTo>
                <a:lnTo>
                  <a:pt x="16205" y="15046"/>
                </a:lnTo>
                <a:cubicBezTo>
                  <a:pt x="16291" y="15086"/>
                  <a:pt x="16374" y="15104"/>
                  <a:pt x="16452" y="15104"/>
                </a:cubicBezTo>
                <a:cubicBezTo>
                  <a:pt x="16943" y="15104"/>
                  <a:pt x="17216" y="14383"/>
                  <a:pt x="16682" y="14105"/>
                </a:cubicBezTo>
                <a:lnTo>
                  <a:pt x="15277" y="13402"/>
                </a:lnTo>
                <a:cubicBezTo>
                  <a:pt x="15202" y="13363"/>
                  <a:pt x="15122" y="13345"/>
                  <a:pt x="15042" y="13345"/>
                </a:cubicBezTo>
                <a:cubicBezTo>
                  <a:pt x="14904" y="13345"/>
                  <a:pt x="14767" y="13400"/>
                  <a:pt x="14669" y="13498"/>
                </a:cubicBezTo>
                <a:lnTo>
                  <a:pt x="13467" y="14700"/>
                </a:lnTo>
                <a:lnTo>
                  <a:pt x="11002" y="14153"/>
                </a:lnTo>
                <a:lnTo>
                  <a:pt x="11002" y="13200"/>
                </a:lnTo>
                <a:lnTo>
                  <a:pt x="12431" y="12629"/>
                </a:lnTo>
                <a:cubicBezTo>
                  <a:pt x="13000" y="12397"/>
                  <a:pt x="12758" y="11597"/>
                  <a:pt x="12249" y="11597"/>
                </a:cubicBezTo>
                <a:cubicBezTo>
                  <a:pt x="12183" y="11597"/>
                  <a:pt x="12112" y="11610"/>
                  <a:pt x="12038" y="11640"/>
                </a:cubicBezTo>
                <a:lnTo>
                  <a:pt x="10550" y="12236"/>
                </a:lnTo>
                <a:lnTo>
                  <a:pt x="9585" y="11521"/>
                </a:lnTo>
                <a:lnTo>
                  <a:pt x="9585" y="10212"/>
                </a:lnTo>
                <a:lnTo>
                  <a:pt x="15050" y="10200"/>
                </a:lnTo>
                <a:cubicBezTo>
                  <a:pt x="16598" y="10200"/>
                  <a:pt x="17896" y="8997"/>
                  <a:pt x="18027" y="7449"/>
                </a:cubicBezTo>
                <a:cubicBezTo>
                  <a:pt x="18158" y="5902"/>
                  <a:pt x="17063" y="4509"/>
                  <a:pt x="15527" y="4258"/>
                </a:cubicBezTo>
                <a:cubicBezTo>
                  <a:pt x="15294" y="3001"/>
                  <a:pt x="14190" y="2119"/>
                  <a:pt x="12955" y="2119"/>
                </a:cubicBezTo>
                <a:cubicBezTo>
                  <a:pt x="12797" y="2119"/>
                  <a:pt x="12638" y="2133"/>
                  <a:pt x="12479" y="2163"/>
                </a:cubicBezTo>
                <a:cubicBezTo>
                  <a:pt x="12013" y="1240"/>
                  <a:pt x="11087" y="714"/>
                  <a:pt x="10129" y="714"/>
                </a:cubicBezTo>
                <a:cubicBezTo>
                  <a:pt x="9691" y="714"/>
                  <a:pt x="9246" y="824"/>
                  <a:pt x="8835" y="1056"/>
                </a:cubicBezTo>
                <a:cubicBezTo>
                  <a:pt x="8752" y="972"/>
                  <a:pt x="8669" y="901"/>
                  <a:pt x="8585" y="829"/>
                </a:cubicBezTo>
                <a:cubicBezTo>
                  <a:pt x="7878" y="258"/>
                  <a:pt x="7069" y="0"/>
                  <a:pt x="62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597" name="Google Shape;1597;p103"/>
          <p:cNvGrpSpPr/>
          <p:nvPr/>
        </p:nvGrpSpPr>
        <p:grpSpPr>
          <a:xfrm>
            <a:off x="4395048" y="3104914"/>
            <a:ext cx="353904" cy="347053"/>
            <a:chOff x="4679588" y="3477750"/>
            <a:chExt cx="458425" cy="449550"/>
          </a:xfrm>
        </p:grpSpPr>
        <p:sp>
          <p:nvSpPr>
            <p:cNvPr id="1598" name="Google Shape;1598;p103"/>
            <p:cNvSpPr/>
            <p:nvPr/>
          </p:nvSpPr>
          <p:spPr>
            <a:xfrm>
              <a:off x="4679588" y="3477750"/>
              <a:ext cx="458425" cy="344175"/>
            </a:xfrm>
            <a:custGeom>
              <a:avLst/>
              <a:gdLst/>
              <a:ahLst/>
              <a:cxnLst/>
              <a:rect l="l" t="t" r="r" b="b"/>
              <a:pathLst>
                <a:path w="18337" h="13767" extrusionOk="0">
                  <a:moveTo>
                    <a:pt x="9175" y="2453"/>
                  </a:moveTo>
                  <a:cubicBezTo>
                    <a:pt x="9440" y="2453"/>
                    <a:pt x="9704" y="2628"/>
                    <a:pt x="9704" y="2980"/>
                  </a:cubicBezTo>
                  <a:lnTo>
                    <a:pt x="9704" y="6492"/>
                  </a:lnTo>
                  <a:cubicBezTo>
                    <a:pt x="9704" y="6843"/>
                    <a:pt x="9440" y="7019"/>
                    <a:pt x="9175" y="7019"/>
                  </a:cubicBezTo>
                  <a:cubicBezTo>
                    <a:pt x="8910" y="7019"/>
                    <a:pt x="8645" y="6843"/>
                    <a:pt x="8645" y="6492"/>
                  </a:cubicBezTo>
                  <a:lnTo>
                    <a:pt x="8645" y="2980"/>
                  </a:lnTo>
                  <a:cubicBezTo>
                    <a:pt x="8645" y="2628"/>
                    <a:pt x="8910" y="2453"/>
                    <a:pt x="9175" y="2453"/>
                  </a:cubicBezTo>
                  <a:close/>
                  <a:moveTo>
                    <a:pt x="3906" y="4274"/>
                  </a:moveTo>
                  <a:cubicBezTo>
                    <a:pt x="4168" y="4274"/>
                    <a:pt x="4430" y="4450"/>
                    <a:pt x="4430" y="4801"/>
                  </a:cubicBezTo>
                  <a:lnTo>
                    <a:pt x="4430" y="8314"/>
                  </a:lnTo>
                  <a:cubicBezTo>
                    <a:pt x="4430" y="8665"/>
                    <a:pt x="4168" y="8840"/>
                    <a:pt x="3906" y="8840"/>
                  </a:cubicBezTo>
                  <a:cubicBezTo>
                    <a:pt x="3644" y="8840"/>
                    <a:pt x="3382" y="8665"/>
                    <a:pt x="3382" y="8314"/>
                  </a:cubicBezTo>
                  <a:lnTo>
                    <a:pt x="3382" y="4801"/>
                  </a:lnTo>
                  <a:cubicBezTo>
                    <a:pt x="3382" y="4450"/>
                    <a:pt x="3644" y="4274"/>
                    <a:pt x="3906" y="4274"/>
                  </a:cubicBezTo>
                  <a:close/>
                  <a:moveTo>
                    <a:pt x="14443" y="4274"/>
                  </a:moveTo>
                  <a:cubicBezTo>
                    <a:pt x="14705" y="4274"/>
                    <a:pt x="14967" y="4450"/>
                    <a:pt x="14967" y="4801"/>
                  </a:cubicBezTo>
                  <a:lnTo>
                    <a:pt x="14967" y="8314"/>
                  </a:lnTo>
                  <a:cubicBezTo>
                    <a:pt x="14967" y="8665"/>
                    <a:pt x="14705" y="8840"/>
                    <a:pt x="14443" y="8840"/>
                  </a:cubicBezTo>
                  <a:cubicBezTo>
                    <a:pt x="14181" y="8840"/>
                    <a:pt x="13919" y="8665"/>
                    <a:pt x="13919" y="8314"/>
                  </a:cubicBezTo>
                  <a:lnTo>
                    <a:pt x="13919" y="4801"/>
                  </a:lnTo>
                  <a:cubicBezTo>
                    <a:pt x="13919" y="4450"/>
                    <a:pt x="14181" y="4274"/>
                    <a:pt x="14443" y="4274"/>
                  </a:cubicBezTo>
                  <a:close/>
                  <a:moveTo>
                    <a:pt x="9181" y="0"/>
                  </a:moveTo>
                  <a:cubicBezTo>
                    <a:pt x="8919" y="0"/>
                    <a:pt x="8657" y="176"/>
                    <a:pt x="8657" y="527"/>
                  </a:cubicBezTo>
                  <a:lnTo>
                    <a:pt x="8657" y="1491"/>
                  </a:lnTo>
                  <a:cubicBezTo>
                    <a:pt x="8026" y="1718"/>
                    <a:pt x="7597" y="2313"/>
                    <a:pt x="7597" y="2980"/>
                  </a:cubicBezTo>
                  <a:lnTo>
                    <a:pt x="7597" y="6492"/>
                  </a:lnTo>
                  <a:cubicBezTo>
                    <a:pt x="7597" y="7159"/>
                    <a:pt x="8026" y="7754"/>
                    <a:pt x="8657" y="7980"/>
                  </a:cubicBezTo>
                  <a:lnTo>
                    <a:pt x="8657" y="9326"/>
                  </a:lnTo>
                  <a:lnTo>
                    <a:pt x="7752" y="8599"/>
                  </a:lnTo>
                  <a:cubicBezTo>
                    <a:pt x="7643" y="8514"/>
                    <a:pt x="7530" y="8478"/>
                    <a:pt x="7424" y="8478"/>
                  </a:cubicBezTo>
                  <a:cubicBezTo>
                    <a:pt x="6995" y="8478"/>
                    <a:pt x="6668" y="9068"/>
                    <a:pt x="7097" y="9421"/>
                  </a:cubicBezTo>
                  <a:lnTo>
                    <a:pt x="8657" y="10671"/>
                  </a:lnTo>
                  <a:lnTo>
                    <a:pt x="8657" y="12695"/>
                  </a:lnTo>
                  <a:lnTo>
                    <a:pt x="4442" y="12695"/>
                  </a:lnTo>
                  <a:lnTo>
                    <a:pt x="4442" y="11826"/>
                  </a:lnTo>
                  <a:lnTo>
                    <a:pt x="5859" y="11254"/>
                  </a:lnTo>
                  <a:cubicBezTo>
                    <a:pt x="6437" y="11023"/>
                    <a:pt x="6198" y="10234"/>
                    <a:pt x="5683" y="10234"/>
                  </a:cubicBezTo>
                  <a:cubicBezTo>
                    <a:pt x="5615" y="10234"/>
                    <a:pt x="5542" y="10248"/>
                    <a:pt x="5466" y="10278"/>
                  </a:cubicBezTo>
                  <a:lnTo>
                    <a:pt x="4442" y="10695"/>
                  </a:lnTo>
                  <a:lnTo>
                    <a:pt x="4442" y="9802"/>
                  </a:lnTo>
                  <a:cubicBezTo>
                    <a:pt x="5073" y="9576"/>
                    <a:pt x="5490" y="8980"/>
                    <a:pt x="5490" y="8314"/>
                  </a:cubicBezTo>
                  <a:lnTo>
                    <a:pt x="5490" y="4801"/>
                  </a:lnTo>
                  <a:cubicBezTo>
                    <a:pt x="5490" y="4135"/>
                    <a:pt x="5073" y="3539"/>
                    <a:pt x="4442" y="3313"/>
                  </a:cubicBezTo>
                  <a:lnTo>
                    <a:pt x="4442" y="2337"/>
                  </a:lnTo>
                  <a:cubicBezTo>
                    <a:pt x="4442" y="1985"/>
                    <a:pt x="4177" y="1810"/>
                    <a:pt x="3912" y="1810"/>
                  </a:cubicBezTo>
                  <a:cubicBezTo>
                    <a:pt x="3647" y="1810"/>
                    <a:pt x="3382" y="1985"/>
                    <a:pt x="3382" y="2337"/>
                  </a:cubicBezTo>
                  <a:lnTo>
                    <a:pt x="3382" y="3313"/>
                  </a:lnTo>
                  <a:cubicBezTo>
                    <a:pt x="2751" y="3539"/>
                    <a:pt x="2335" y="4135"/>
                    <a:pt x="2335" y="4801"/>
                  </a:cubicBezTo>
                  <a:lnTo>
                    <a:pt x="2335" y="8314"/>
                  </a:lnTo>
                  <a:cubicBezTo>
                    <a:pt x="2335" y="8980"/>
                    <a:pt x="2751" y="9576"/>
                    <a:pt x="3382" y="9802"/>
                  </a:cubicBezTo>
                  <a:lnTo>
                    <a:pt x="3382" y="12695"/>
                  </a:lnTo>
                  <a:lnTo>
                    <a:pt x="703" y="12695"/>
                  </a:lnTo>
                  <a:cubicBezTo>
                    <a:pt x="1" y="12695"/>
                    <a:pt x="1" y="13755"/>
                    <a:pt x="703" y="13755"/>
                  </a:cubicBezTo>
                  <a:lnTo>
                    <a:pt x="703" y="13767"/>
                  </a:lnTo>
                  <a:lnTo>
                    <a:pt x="17634" y="13767"/>
                  </a:lnTo>
                  <a:cubicBezTo>
                    <a:pt x="18337" y="13767"/>
                    <a:pt x="18337" y="12707"/>
                    <a:pt x="17634" y="12707"/>
                  </a:cubicBezTo>
                  <a:lnTo>
                    <a:pt x="14967" y="12707"/>
                  </a:lnTo>
                  <a:lnTo>
                    <a:pt x="14967" y="11838"/>
                  </a:lnTo>
                  <a:lnTo>
                    <a:pt x="16396" y="11266"/>
                  </a:lnTo>
                  <a:cubicBezTo>
                    <a:pt x="16974" y="11035"/>
                    <a:pt x="16735" y="10246"/>
                    <a:pt x="16220" y="10246"/>
                  </a:cubicBezTo>
                  <a:cubicBezTo>
                    <a:pt x="16152" y="10246"/>
                    <a:pt x="16079" y="10260"/>
                    <a:pt x="16003" y="10290"/>
                  </a:cubicBezTo>
                  <a:lnTo>
                    <a:pt x="14967" y="10695"/>
                  </a:lnTo>
                  <a:lnTo>
                    <a:pt x="14967" y="9802"/>
                  </a:lnTo>
                  <a:cubicBezTo>
                    <a:pt x="15598" y="9588"/>
                    <a:pt x="16015" y="8992"/>
                    <a:pt x="16027" y="8314"/>
                  </a:cubicBezTo>
                  <a:lnTo>
                    <a:pt x="16027" y="4801"/>
                  </a:lnTo>
                  <a:cubicBezTo>
                    <a:pt x="16027" y="4135"/>
                    <a:pt x="15598" y="3539"/>
                    <a:pt x="14967" y="3313"/>
                  </a:cubicBezTo>
                  <a:lnTo>
                    <a:pt x="14967" y="2349"/>
                  </a:lnTo>
                  <a:cubicBezTo>
                    <a:pt x="14967" y="1997"/>
                    <a:pt x="14705" y="1822"/>
                    <a:pt x="14443" y="1822"/>
                  </a:cubicBezTo>
                  <a:cubicBezTo>
                    <a:pt x="14181" y="1822"/>
                    <a:pt x="13919" y="1997"/>
                    <a:pt x="13919" y="2349"/>
                  </a:cubicBezTo>
                  <a:lnTo>
                    <a:pt x="13919" y="3313"/>
                  </a:lnTo>
                  <a:cubicBezTo>
                    <a:pt x="13288" y="3539"/>
                    <a:pt x="12860" y="4135"/>
                    <a:pt x="12860" y="4801"/>
                  </a:cubicBezTo>
                  <a:lnTo>
                    <a:pt x="12860" y="8314"/>
                  </a:lnTo>
                  <a:cubicBezTo>
                    <a:pt x="12860" y="8992"/>
                    <a:pt x="13288" y="9588"/>
                    <a:pt x="13919" y="9802"/>
                  </a:cubicBezTo>
                  <a:lnTo>
                    <a:pt x="13919" y="12707"/>
                  </a:lnTo>
                  <a:lnTo>
                    <a:pt x="9693" y="12707"/>
                  </a:lnTo>
                  <a:lnTo>
                    <a:pt x="9693" y="11731"/>
                  </a:lnTo>
                  <a:lnTo>
                    <a:pt x="11252" y="10481"/>
                  </a:lnTo>
                  <a:cubicBezTo>
                    <a:pt x="11717" y="10139"/>
                    <a:pt x="11373" y="9525"/>
                    <a:pt x="10937" y="9525"/>
                  </a:cubicBezTo>
                  <a:cubicBezTo>
                    <a:pt x="10826" y="9525"/>
                    <a:pt x="10709" y="9565"/>
                    <a:pt x="10597" y="9659"/>
                  </a:cubicBezTo>
                  <a:lnTo>
                    <a:pt x="9704" y="10385"/>
                  </a:lnTo>
                  <a:lnTo>
                    <a:pt x="9704" y="7980"/>
                  </a:lnTo>
                  <a:cubicBezTo>
                    <a:pt x="10336" y="7754"/>
                    <a:pt x="10752" y="7159"/>
                    <a:pt x="10764" y="6492"/>
                  </a:cubicBezTo>
                  <a:lnTo>
                    <a:pt x="10764" y="2980"/>
                  </a:lnTo>
                  <a:cubicBezTo>
                    <a:pt x="10752" y="2313"/>
                    <a:pt x="10336" y="1718"/>
                    <a:pt x="9704" y="1491"/>
                  </a:cubicBezTo>
                  <a:lnTo>
                    <a:pt x="9704" y="527"/>
                  </a:lnTo>
                  <a:cubicBezTo>
                    <a:pt x="9704" y="176"/>
                    <a:pt x="9443" y="0"/>
                    <a:pt x="9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99" name="Google Shape;1599;p103"/>
            <p:cNvSpPr/>
            <p:nvPr/>
          </p:nvSpPr>
          <p:spPr>
            <a:xfrm>
              <a:off x="5049288" y="3848100"/>
              <a:ext cx="88725" cy="26525"/>
            </a:xfrm>
            <a:custGeom>
              <a:avLst/>
              <a:gdLst/>
              <a:ahLst/>
              <a:cxnLst/>
              <a:rect l="l" t="t" r="r" b="b"/>
              <a:pathLst>
                <a:path w="3549" h="1061" extrusionOk="0">
                  <a:moveTo>
                    <a:pt x="703" y="0"/>
                  </a:moveTo>
                  <a:cubicBezTo>
                    <a:pt x="0" y="0"/>
                    <a:pt x="0" y="1060"/>
                    <a:pt x="703" y="1060"/>
                  </a:cubicBezTo>
                  <a:lnTo>
                    <a:pt x="2846" y="1060"/>
                  </a:lnTo>
                  <a:cubicBezTo>
                    <a:pt x="3549" y="1060"/>
                    <a:pt x="3549" y="0"/>
                    <a:pt x="2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0" name="Google Shape;1600;p103"/>
            <p:cNvSpPr/>
            <p:nvPr/>
          </p:nvSpPr>
          <p:spPr>
            <a:xfrm>
              <a:off x="4812363" y="3848100"/>
              <a:ext cx="65800" cy="26525"/>
            </a:xfrm>
            <a:custGeom>
              <a:avLst/>
              <a:gdLst/>
              <a:ahLst/>
              <a:cxnLst/>
              <a:rect l="l" t="t" r="r" b="b"/>
              <a:pathLst>
                <a:path w="2632" h="1061" extrusionOk="0">
                  <a:moveTo>
                    <a:pt x="703" y="0"/>
                  </a:moveTo>
                  <a:cubicBezTo>
                    <a:pt x="0" y="0"/>
                    <a:pt x="0" y="1060"/>
                    <a:pt x="703" y="1060"/>
                  </a:cubicBezTo>
                  <a:lnTo>
                    <a:pt x="2107" y="1060"/>
                  </a:lnTo>
                  <a:cubicBezTo>
                    <a:pt x="2393" y="1060"/>
                    <a:pt x="2631" y="822"/>
                    <a:pt x="2631" y="524"/>
                  </a:cubicBezTo>
                  <a:cubicBezTo>
                    <a:pt x="2631" y="239"/>
                    <a:pt x="2393" y="0"/>
                    <a:pt x="2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1" name="Google Shape;1601;p103"/>
            <p:cNvSpPr/>
            <p:nvPr/>
          </p:nvSpPr>
          <p:spPr>
            <a:xfrm>
              <a:off x="4917713" y="3848100"/>
              <a:ext cx="114025" cy="26525"/>
            </a:xfrm>
            <a:custGeom>
              <a:avLst/>
              <a:gdLst/>
              <a:ahLst/>
              <a:cxnLst/>
              <a:rect l="l" t="t" r="r" b="b"/>
              <a:pathLst>
                <a:path w="4561" h="1061" extrusionOk="0">
                  <a:moveTo>
                    <a:pt x="703" y="0"/>
                  </a:moveTo>
                  <a:cubicBezTo>
                    <a:pt x="1" y="0"/>
                    <a:pt x="1" y="1060"/>
                    <a:pt x="703" y="1060"/>
                  </a:cubicBezTo>
                  <a:lnTo>
                    <a:pt x="3859" y="1060"/>
                  </a:lnTo>
                  <a:cubicBezTo>
                    <a:pt x="4561" y="1060"/>
                    <a:pt x="4561" y="0"/>
                    <a:pt x="3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2" name="Google Shape;1602;p103"/>
            <p:cNvSpPr/>
            <p:nvPr/>
          </p:nvSpPr>
          <p:spPr>
            <a:xfrm>
              <a:off x="4679588" y="3848100"/>
              <a:ext cx="102125" cy="26525"/>
            </a:xfrm>
            <a:custGeom>
              <a:avLst/>
              <a:gdLst/>
              <a:ahLst/>
              <a:cxnLst/>
              <a:rect l="l" t="t" r="r" b="b"/>
              <a:pathLst>
                <a:path w="4085" h="1061" extrusionOk="0">
                  <a:moveTo>
                    <a:pt x="703" y="0"/>
                  </a:moveTo>
                  <a:cubicBezTo>
                    <a:pt x="1" y="0"/>
                    <a:pt x="1" y="1060"/>
                    <a:pt x="703" y="1060"/>
                  </a:cubicBezTo>
                  <a:lnTo>
                    <a:pt x="3549" y="1060"/>
                  </a:lnTo>
                  <a:cubicBezTo>
                    <a:pt x="3847" y="1060"/>
                    <a:pt x="4085" y="822"/>
                    <a:pt x="4073" y="524"/>
                  </a:cubicBezTo>
                  <a:lnTo>
                    <a:pt x="4085" y="524"/>
                  </a:lnTo>
                  <a:cubicBezTo>
                    <a:pt x="4085" y="239"/>
                    <a:pt x="3847" y="0"/>
                    <a:pt x="3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3" name="Google Shape;1603;p103"/>
            <p:cNvSpPr/>
            <p:nvPr/>
          </p:nvSpPr>
          <p:spPr>
            <a:xfrm>
              <a:off x="4856113" y="3900775"/>
              <a:ext cx="105400" cy="26525"/>
            </a:xfrm>
            <a:custGeom>
              <a:avLst/>
              <a:gdLst/>
              <a:ahLst/>
              <a:cxnLst/>
              <a:rect l="l" t="t" r="r" b="b"/>
              <a:pathLst>
                <a:path w="4216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3" y="1061"/>
                  </a:lnTo>
                  <a:cubicBezTo>
                    <a:pt x="4215" y="1061"/>
                    <a:pt x="4215" y="1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4" name="Google Shape;1604;p103"/>
            <p:cNvSpPr/>
            <p:nvPr/>
          </p:nvSpPr>
          <p:spPr>
            <a:xfrm>
              <a:off x="4996613" y="3900775"/>
              <a:ext cx="105375" cy="26525"/>
            </a:xfrm>
            <a:custGeom>
              <a:avLst/>
              <a:gdLst/>
              <a:ahLst/>
              <a:cxnLst/>
              <a:rect l="l" t="t" r="r" b="b"/>
              <a:pathLst>
                <a:path w="4215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2" y="1061"/>
                  </a:lnTo>
                  <a:cubicBezTo>
                    <a:pt x="4215" y="1061"/>
                    <a:pt x="4215" y="1"/>
                    <a:pt x="3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5" name="Google Shape;1605;p103"/>
            <p:cNvSpPr/>
            <p:nvPr/>
          </p:nvSpPr>
          <p:spPr>
            <a:xfrm>
              <a:off x="4715913" y="3900775"/>
              <a:ext cx="105100" cy="26525"/>
            </a:xfrm>
            <a:custGeom>
              <a:avLst/>
              <a:gdLst/>
              <a:ahLst/>
              <a:cxnLst/>
              <a:rect l="l" t="t" r="r" b="b"/>
              <a:pathLst>
                <a:path w="4204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3" y="1061"/>
                  </a:lnTo>
                  <a:cubicBezTo>
                    <a:pt x="4203" y="1061"/>
                    <a:pt x="4203" y="1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606" name="Google Shape;1606;p103"/>
          <p:cNvGrpSpPr/>
          <p:nvPr/>
        </p:nvGrpSpPr>
        <p:grpSpPr>
          <a:xfrm>
            <a:off x="1769255" y="3104825"/>
            <a:ext cx="346995" cy="347226"/>
            <a:chOff x="3303838" y="2149975"/>
            <a:chExt cx="449475" cy="449775"/>
          </a:xfrm>
        </p:grpSpPr>
        <p:sp>
          <p:nvSpPr>
            <p:cNvPr id="1607" name="Google Shape;1607;p103"/>
            <p:cNvSpPr/>
            <p:nvPr/>
          </p:nvSpPr>
          <p:spPr>
            <a:xfrm>
              <a:off x="3674413" y="2432675"/>
              <a:ext cx="26225" cy="61550"/>
            </a:xfrm>
            <a:custGeom>
              <a:avLst/>
              <a:gdLst/>
              <a:ahLst/>
              <a:cxnLst/>
              <a:rect l="l" t="t" r="r" b="b"/>
              <a:pathLst>
                <a:path w="1049" h="2462" extrusionOk="0">
                  <a:moveTo>
                    <a:pt x="524" y="0"/>
                  </a:moveTo>
                  <a:cubicBezTo>
                    <a:pt x="262" y="0"/>
                    <a:pt x="0" y="176"/>
                    <a:pt x="0" y="527"/>
                  </a:cubicBezTo>
                  <a:lnTo>
                    <a:pt x="0" y="1944"/>
                  </a:lnTo>
                  <a:cubicBezTo>
                    <a:pt x="0" y="2289"/>
                    <a:pt x="262" y="2462"/>
                    <a:pt x="524" y="2462"/>
                  </a:cubicBezTo>
                  <a:cubicBezTo>
                    <a:pt x="786" y="2462"/>
                    <a:pt x="1048" y="2289"/>
                    <a:pt x="1048" y="1944"/>
                  </a:cubicBezTo>
                  <a:lnTo>
                    <a:pt x="1048" y="527"/>
                  </a:lnTo>
                  <a:cubicBezTo>
                    <a:pt x="1048" y="176"/>
                    <a:pt x="786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8" name="Google Shape;1608;p103"/>
            <p:cNvSpPr/>
            <p:nvPr/>
          </p:nvSpPr>
          <p:spPr>
            <a:xfrm>
              <a:off x="3621738" y="2406250"/>
              <a:ext cx="26200" cy="61500"/>
            </a:xfrm>
            <a:custGeom>
              <a:avLst/>
              <a:gdLst/>
              <a:ahLst/>
              <a:cxnLst/>
              <a:rect l="l" t="t" r="r" b="b"/>
              <a:pathLst>
                <a:path w="1048" h="2460" extrusionOk="0">
                  <a:moveTo>
                    <a:pt x="524" y="1"/>
                  </a:moveTo>
                  <a:lnTo>
                    <a:pt x="524" y="13"/>
                  </a:lnTo>
                  <a:cubicBezTo>
                    <a:pt x="226" y="13"/>
                    <a:pt x="0" y="239"/>
                    <a:pt x="0" y="536"/>
                  </a:cubicBezTo>
                  <a:lnTo>
                    <a:pt x="0" y="1941"/>
                  </a:lnTo>
                  <a:cubicBezTo>
                    <a:pt x="0" y="2287"/>
                    <a:pt x="262" y="2459"/>
                    <a:pt x="524" y="2459"/>
                  </a:cubicBezTo>
                  <a:cubicBezTo>
                    <a:pt x="786" y="2459"/>
                    <a:pt x="1048" y="2287"/>
                    <a:pt x="1048" y="1941"/>
                  </a:cubicBezTo>
                  <a:lnTo>
                    <a:pt x="1048" y="536"/>
                  </a:ln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9" name="Google Shape;1609;p103"/>
            <p:cNvSpPr/>
            <p:nvPr/>
          </p:nvSpPr>
          <p:spPr>
            <a:xfrm>
              <a:off x="3489863" y="2274625"/>
              <a:ext cx="26525" cy="44150"/>
            </a:xfrm>
            <a:custGeom>
              <a:avLst/>
              <a:gdLst/>
              <a:ahLst/>
              <a:cxnLst/>
              <a:rect l="l" t="t" r="r" b="b"/>
              <a:pathLst>
                <a:path w="1061" h="1766" extrusionOk="0">
                  <a:moveTo>
                    <a:pt x="530" y="0"/>
                  </a:moveTo>
                  <a:cubicBezTo>
                    <a:pt x="266" y="0"/>
                    <a:pt x="1" y="176"/>
                    <a:pt x="1" y="527"/>
                  </a:cubicBezTo>
                  <a:lnTo>
                    <a:pt x="1" y="1229"/>
                  </a:lnTo>
                  <a:cubicBezTo>
                    <a:pt x="1" y="1527"/>
                    <a:pt x="239" y="1765"/>
                    <a:pt x="524" y="1765"/>
                  </a:cubicBezTo>
                  <a:cubicBezTo>
                    <a:pt x="822" y="1765"/>
                    <a:pt x="1060" y="1527"/>
                    <a:pt x="1060" y="1229"/>
                  </a:cubicBezTo>
                  <a:lnTo>
                    <a:pt x="1060" y="527"/>
                  </a:lnTo>
                  <a:cubicBezTo>
                    <a:pt x="1060" y="176"/>
                    <a:pt x="795" y="0"/>
                    <a:pt x="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0" name="Google Shape;1610;p103"/>
            <p:cNvSpPr/>
            <p:nvPr/>
          </p:nvSpPr>
          <p:spPr>
            <a:xfrm>
              <a:off x="3516363" y="2204375"/>
              <a:ext cx="26500" cy="44150"/>
            </a:xfrm>
            <a:custGeom>
              <a:avLst/>
              <a:gdLst/>
              <a:ahLst/>
              <a:cxnLst/>
              <a:rect l="l" t="t" r="r" b="b"/>
              <a:pathLst>
                <a:path w="1060" h="1766" extrusionOk="0">
                  <a:moveTo>
                    <a:pt x="526" y="0"/>
                  </a:moveTo>
                  <a:cubicBezTo>
                    <a:pt x="262" y="0"/>
                    <a:pt x="0" y="176"/>
                    <a:pt x="0" y="527"/>
                  </a:cubicBezTo>
                  <a:lnTo>
                    <a:pt x="0" y="1230"/>
                  </a:lnTo>
                  <a:cubicBezTo>
                    <a:pt x="0" y="1515"/>
                    <a:pt x="238" y="1753"/>
                    <a:pt x="524" y="1753"/>
                  </a:cubicBezTo>
                  <a:lnTo>
                    <a:pt x="524" y="1765"/>
                  </a:lnTo>
                  <a:cubicBezTo>
                    <a:pt x="822" y="1765"/>
                    <a:pt x="1060" y="1527"/>
                    <a:pt x="1060" y="1230"/>
                  </a:cubicBezTo>
                  <a:lnTo>
                    <a:pt x="1060" y="527"/>
                  </a:lnTo>
                  <a:cubicBezTo>
                    <a:pt x="1054" y="176"/>
                    <a:pt x="789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1" name="Google Shape;1611;p103"/>
            <p:cNvSpPr/>
            <p:nvPr/>
          </p:nvSpPr>
          <p:spPr>
            <a:xfrm>
              <a:off x="3560113" y="2450300"/>
              <a:ext cx="26525" cy="43925"/>
            </a:xfrm>
            <a:custGeom>
              <a:avLst/>
              <a:gdLst/>
              <a:ahLst/>
              <a:cxnLst/>
              <a:rect l="l" t="t" r="r" b="b"/>
              <a:pathLst>
                <a:path w="1061" h="1757" extrusionOk="0">
                  <a:moveTo>
                    <a:pt x="524" y="1"/>
                  </a:moveTo>
                  <a:cubicBezTo>
                    <a:pt x="239" y="1"/>
                    <a:pt x="0" y="239"/>
                    <a:pt x="0" y="537"/>
                  </a:cubicBezTo>
                  <a:lnTo>
                    <a:pt x="0" y="1239"/>
                  </a:lnTo>
                  <a:cubicBezTo>
                    <a:pt x="0" y="1584"/>
                    <a:pt x="265" y="1757"/>
                    <a:pt x="530" y="1757"/>
                  </a:cubicBezTo>
                  <a:cubicBezTo>
                    <a:pt x="795" y="1757"/>
                    <a:pt x="1060" y="1584"/>
                    <a:pt x="1060" y="1239"/>
                  </a:cubicBezTo>
                  <a:lnTo>
                    <a:pt x="1060" y="525"/>
                  </a:lnTo>
                  <a:cubicBezTo>
                    <a:pt x="1060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2" name="Google Shape;1612;p103"/>
            <p:cNvSpPr/>
            <p:nvPr/>
          </p:nvSpPr>
          <p:spPr>
            <a:xfrm>
              <a:off x="3555638" y="2397625"/>
              <a:ext cx="31000" cy="26525"/>
            </a:xfrm>
            <a:custGeom>
              <a:avLst/>
              <a:gdLst/>
              <a:ahLst/>
              <a:cxnLst/>
              <a:rect l="l" t="t" r="r" b="b"/>
              <a:pathLst>
                <a:path w="1240" h="1061" extrusionOk="0">
                  <a:moveTo>
                    <a:pt x="703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2" y="1013"/>
                    <a:pt x="574" y="1061"/>
                    <a:pt x="703" y="1061"/>
                  </a:cubicBezTo>
                  <a:cubicBezTo>
                    <a:pt x="976" y="1061"/>
                    <a:pt x="1239" y="847"/>
                    <a:pt x="1239" y="524"/>
                  </a:cubicBezTo>
                  <a:cubicBezTo>
                    <a:pt x="1239" y="239"/>
                    <a:pt x="1001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3" name="Google Shape;1613;p103"/>
            <p:cNvSpPr/>
            <p:nvPr/>
          </p:nvSpPr>
          <p:spPr>
            <a:xfrm>
              <a:off x="3437188" y="2204375"/>
              <a:ext cx="26500" cy="61700"/>
            </a:xfrm>
            <a:custGeom>
              <a:avLst/>
              <a:gdLst/>
              <a:ahLst/>
              <a:cxnLst/>
              <a:rect l="l" t="t" r="r" b="b"/>
              <a:pathLst>
                <a:path w="1060" h="2468" extrusionOk="0">
                  <a:moveTo>
                    <a:pt x="530" y="0"/>
                  </a:moveTo>
                  <a:cubicBezTo>
                    <a:pt x="265" y="0"/>
                    <a:pt x="0" y="176"/>
                    <a:pt x="0" y="527"/>
                  </a:cubicBezTo>
                  <a:lnTo>
                    <a:pt x="0" y="1932"/>
                  </a:lnTo>
                  <a:cubicBezTo>
                    <a:pt x="0" y="2230"/>
                    <a:pt x="238" y="2468"/>
                    <a:pt x="524" y="2468"/>
                  </a:cubicBezTo>
                  <a:cubicBezTo>
                    <a:pt x="822" y="2468"/>
                    <a:pt x="1060" y="2230"/>
                    <a:pt x="1060" y="1932"/>
                  </a:cubicBezTo>
                  <a:lnTo>
                    <a:pt x="1060" y="527"/>
                  </a:lnTo>
                  <a:cubicBezTo>
                    <a:pt x="1060" y="176"/>
                    <a:pt x="795" y="0"/>
                    <a:pt x="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4" name="Google Shape;1614;p103"/>
            <p:cNvSpPr/>
            <p:nvPr/>
          </p:nvSpPr>
          <p:spPr>
            <a:xfrm>
              <a:off x="3432713" y="2292250"/>
              <a:ext cx="30975" cy="26525"/>
            </a:xfrm>
            <a:custGeom>
              <a:avLst/>
              <a:gdLst/>
              <a:ahLst/>
              <a:cxnLst/>
              <a:rect l="l" t="t" r="r" b="b"/>
              <a:pathLst>
                <a:path w="1239" h="1061" extrusionOk="0">
                  <a:moveTo>
                    <a:pt x="703" y="1"/>
                  </a:moveTo>
                  <a:cubicBezTo>
                    <a:pt x="239" y="1"/>
                    <a:pt x="1" y="572"/>
                    <a:pt x="334" y="905"/>
                  </a:cubicBezTo>
                  <a:cubicBezTo>
                    <a:pt x="441" y="1013"/>
                    <a:pt x="573" y="1061"/>
                    <a:pt x="703" y="1061"/>
                  </a:cubicBezTo>
                  <a:cubicBezTo>
                    <a:pt x="976" y="1061"/>
                    <a:pt x="1239" y="847"/>
                    <a:pt x="1239" y="524"/>
                  </a:cubicBezTo>
                  <a:cubicBezTo>
                    <a:pt x="1239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5" name="Google Shape;1615;p103"/>
            <p:cNvSpPr/>
            <p:nvPr/>
          </p:nvSpPr>
          <p:spPr>
            <a:xfrm>
              <a:off x="3303838" y="2149975"/>
              <a:ext cx="449475" cy="449775"/>
            </a:xfrm>
            <a:custGeom>
              <a:avLst/>
              <a:gdLst/>
              <a:ahLst/>
              <a:cxnLst/>
              <a:rect l="l" t="t" r="r" b="b"/>
              <a:pathLst>
                <a:path w="17979" h="17991" extrusionOk="0">
                  <a:moveTo>
                    <a:pt x="9728" y="1060"/>
                  </a:moveTo>
                  <a:cubicBezTo>
                    <a:pt x="10204" y="1060"/>
                    <a:pt x="10597" y="1453"/>
                    <a:pt x="10609" y="1941"/>
                  </a:cubicBezTo>
                  <a:lnTo>
                    <a:pt x="10609" y="6918"/>
                  </a:lnTo>
                  <a:cubicBezTo>
                    <a:pt x="10609" y="7228"/>
                    <a:pt x="10680" y="7525"/>
                    <a:pt x="10811" y="7799"/>
                  </a:cubicBezTo>
                  <a:lnTo>
                    <a:pt x="5156" y="7799"/>
                  </a:lnTo>
                  <a:cubicBezTo>
                    <a:pt x="4679" y="7799"/>
                    <a:pt x="4286" y="7406"/>
                    <a:pt x="4286" y="6918"/>
                  </a:cubicBezTo>
                  <a:lnTo>
                    <a:pt x="4286" y="1941"/>
                  </a:lnTo>
                  <a:cubicBezTo>
                    <a:pt x="4286" y="1632"/>
                    <a:pt x="4203" y="1334"/>
                    <a:pt x="4072" y="1060"/>
                  </a:cubicBezTo>
                  <a:close/>
                  <a:moveTo>
                    <a:pt x="12883" y="1060"/>
                  </a:moveTo>
                  <a:cubicBezTo>
                    <a:pt x="13371" y="1060"/>
                    <a:pt x="13764" y="1453"/>
                    <a:pt x="13764" y="1941"/>
                  </a:cubicBezTo>
                  <a:lnTo>
                    <a:pt x="13764" y="6918"/>
                  </a:lnTo>
                  <a:cubicBezTo>
                    <a:pt x="13764" y="7228"/>
                    <a:pt x="13835" y="7525"/>
                    <a:pt x="13978" y="7799"/>
                  </a:cubicBezTo>
                  <a:lnTo>
                    <a:pt x="12537" y="7799"/>
                  </a:lnTo>
                  <a:cubicBezTo>
                    <a:pt x="12049" y="7799"/>
                    <a:pt x="11656" y="7406"/>
                    <a:pt x="11656" y="6918"/>
                  </a:cubicBezTo>
                  <a:lnTo>
                    <a:pt x="11656" y="1941"/>
                  </a:lnTo>
                  <a:cubicBezTo>
                    <a:pt x="11656" y="1632"/>
                    <a:pt x="11585" y="1334"/>
                    <a:pt x="11442" y="1060"/>
                  </a:cubicBezTo>
                  <a:close/>
                  <a:moveTo>
                    <a:pt x="2346" y="1060"/>
                  </a:moveTo>
                  <a:cubicBezTo>
                    <a:pt x="2834" y="1060"/>
                    <a:pt x="3227" y="1453"/>
                    <a:pt x="3227" y="1929"/>
                  </a:cubicBezTo>
                  <a:lnTo>
                    <a:pt x="3227" y="6918"/>
                  </a:lnTo>
                  <a:cubicBezTo>
                    <a:pt x="3227" y="7990"/>
                    <a:pt x="4096" y="8859"/>
                    <a:pt x="5168" y="8859"/>
                  </a:cubicBezTo>
                  <a:lnTo>
                    <a:pt x="6918" y="8859"/>
                  </a:lnTo>
                  <a:cubicBezTo>
                    <a:pt x="7406" y="8859"/>
                    <a:pt x="7799" y="9252"/>
                    <a:pt x="7799" y="9740"/>
                  </a:cubicBezTo>
                  <a:lnTo>
                    <a:pt x="7799" y="14824"/>
                  </a:lnTo>
                  <a:lnTo>
                    <a:pt x="5501" y="14824"/>
                  </a:lnTo>
                  <a:cubicBezTo>
                    <a:pt x="5168" y="14597"/>
                    <a:pt x="4787" y="14478"/>
                    <a:pt x="4382" y="14478"/>
                  </a:cubicBezTo>
                  <a:cubicBezTo>
                    <a:pt x="4215" y="14478"/>
                    <a:pt x="4048" y="14502"/>
                    <a:pt x="3882" y="14538"/>
                  </a:cubicBezTo>
                  <a:cubicBezTo>
                    <a:pt x="3489" y="13871"/>
                    <a:pt x="2786" y="13454"/>
                    <a:pt x="2012" y="13431"/>
                  </a:cubicBezTo>
                  <a:cubicBezTo>
                    <a:pt x="1762" y="13121"/>
                    <a:pt x="1429" y="12907"/>
                    <a:pt x="1048" y="12800"/>
                  </a:cubicBezTo>
                  <a:lnTo>
                    <a:pt x="1048" y="1060"/>
                  </a:lnTo>
                  <a:close/>
                  <a:moveTo>
                    <a:pt x="16050" y="8859"/>
                  </a:moveTo>
                  <a:cubicBezTo>
                    <a:pt x="16538" y="8859"/>
                    <a:pt x="16931" y="9252"/>
                    <a:pt x="16931" y="9728"/>
                  </a:cubicBezTo>
                  <a:lnTo>
                    <a:pt x="16931" y="14824"/>
                  </a:lnTo>
                  <a:lnTo>
                    <a:pt x="8847" y="14824"/>
                  </a:lnTo>
                  <a:lnTo>
                    <a:pt x="8847" y="9728"/>
                  </a:lnTo>
                  <a:cubicBezTo>
                    <a:pt x="8847" y="9430"/>
                    <a:pt x="8775" y="9121"/>
                    <a:pt x="8632" y="8859"/>
                  </a:cubicBezTo>
                  <a:close/>
                  <a:moveTo>
                    <a:pt x="1048" y="13955"/>
                  </a:moveTo>
                  <a:cubicBezTo>
                    <a:pt x="1143" y="14026"/>
                    <a:pt x="1227" y="14121"/>
                    <a:pt x="1286" y="14228"/>
                  </a:cubicBezTo>
                  <a:cubicBezTo>
                    <a:pt x="1383" y="14390"/>
                    <a:pt x="1559" y="14494"/>
                    <a:pt x="1742" y="14494"/>
                  </a:cubicBezTo>
                  <a:cubicBezTo>
                    <a:pt x="1760" y="14494"/>
                    <a:pt x="1779" y="14493"/>
                    <a:pt x="1798" y="14490"/>
                  </a:cubicBezTo>
                  <a:lnTo>
                    <a:pt x="1869" y="14478"/>
                  </a:lnTo>
                  <a:lnTo>
                    <a:pt x="1929" y="14478"/>
                  </a:lnTo>
                  <a:cubicBezTo>
                    <a:pt x="2477" y="14478"/>
                    <a:pt x="2953" y="14847"/>
                    <a:pt x="3108" y="15383"/>
                  </a:cubicBezTo>
                  <a:cubicBezTo>
                    <a:pt x="3174" y="15624"/>
                    <a:pt x="3390" y="15766"/>
                    <a:pt x="3616" y="15766"/>
                  </a:cubicBezTo>
                  <a:cubicBezTo>
                    <a:pt x="3715" y="15766"/>
                    <a:pt x="3815" y="15739"/>
                    <a:pt x="3905" y="15681"/>
                  </a:cubicBezTo>
                  <a:cubicBezTo>
                    <a:pt x="4058" y="15581"/>
                    <a:pt x="4223" y="15536"/>
                    <a:pt x="4384" y="15536"/>
                  </a:cubicBezTo>
                  <a:cubicBezTo>
                    <a:pt x="4840" y="15536"/>
                    <a:pt x="5263" y="15897"/>
                    <a:pt x="5263" y="16407"/>
                  </a:cubicBezTo>
                  <a:cubicBezTo>
                    <a:pt x="5263" y="16598"/>
                    <a:pt x="5203" y="16788"/>
                    <a:pt x="5096" y="16931"/>
                  </a:cubicBezTo>
                  <a:lnTo>
                    <a:pt x="1048" y="16931"/>
                  </a:lnTo>
                  <a:lnTo>
                    <a:pt x="1048" y="13955"/>
                  </a:lnTo>
                  <a:close/>
                  <a:moveTo>
                    <a:pt x="16919" y="15871"/>
                  </a:moveTo>
                  <a:lnTo>
                    <a:pt x="16919" y="16931"/>
                  </a:lnTo>
                  <a:lnTo>
                    <a:pt x="6239" y="16931"/>
                  </a:lnTo>
                  <a:cubicBezTo>
                    <a:pt x="6346" y="16586"/>
                    <a:pt x="6346" y="16217"/>
                    <a:pt x="6239" y="15871"/>
                  </a:cubicBezTo>
                  <a:close/>
                  <a:moveTo>
                    <a:pt x="524" y="0"/>
                  </a:moveTo>
                  <a:cubicBezTo>
                    <a:pt x="226" y="0"/>
                    <a:pt x="0" y="239"/>
                    <a:pt x="0" y="524"/>
                  </a:cubicBezTo>
                  <a:lnTo>
                    <a:pt x="0" y="17467"/>
                  </a:lnTo>
                  <a:cubicBezTo>
                    <a:pt x="0" y="17753"/>
                    <a:pt x="226" y="17991"/>
                    <a:pt x="524" y="17991"/>
                  </a:cubicBezTo>
                  <a:lnTo>
                    <a:pt x="17455" y="17991"/>
                  </a:lnTo>
                  <a:cubicBezTo>
                    <a:pt x="17741" y="17991"/>
                    <a:pt x="17979" y="17753"/>
                    <a:pt x="17979" y="17467"/>
                  </a:cubicBezTo>
                  <a:lnTo>
                    <a:pt x="17979" y="9728"/>
                  </a:lnTo>
                  <a:cubicBezTo>
                    <a:pt x="17979" y="8668"/>
                    <a:pt x="17109" y="7799"/>
                    <a:pt x="16050" y="7799"/>
                  </a:cubicBezTo>
                  <a:lnTo>
                    <a:pt x="15693" y="7799"/>
                  </a:lnTo>
                  <a:cubicBezTo>
                    <a:pt x="15216" y="7799"/>
                    <a:pt x="14823" y="7406"/>
                    <a:pt x="14823" y="6918"/>
                  </a:cubicBezTo>
                  <a:lnTo>
                    <a:pt x="14823" y="1941"/>
                  </a:lnTo>
                  <a:cubicBezTo>
                    <a:pt x="14823" y="870"/>
                    <a:pt x="13954" y="0"/>
                    <a:pt x="12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616" name="Google Shape;1616;p103"/>
          <p:cNvSpPr/>
          <p:nvPr/>
        </p:nvSpPr>
        <p:spPr>
          <a:xfrm>
            <a:off x="7020832" y="3104895"/>
            <a:ext cx="349291" cy="347111"/>
          </a:xfrm>
          <a:custGeom>
            <a:avLst/>
            <a:gdLst/>
            <a:ahLst/>
            <a:cxnLst/>
            <a:rect l="l" t="t" r="r" b="b"/>
            <a:pathLst>
              <a:path w="18098" h="17985" extrusionOk="0">
                <a:moveTo>
                  <a:pt x="5108" y="2566"/>
                </a:moveTo>
                <a:cubicBezTo>
                  <a:pt x="5846" y="3150"/>
                  <a:pt x="6501" y="3840"/>
                  <a:pt x="7061" y="4614"/>
                </a:cubicBezTo>
                <a:cubicBezTo>
                  <a:pt x="7001" y="5019"/>
                  <a:pt x="6978" y="5424"/>
                  <a:pt x="6978" y="5829"/>
                </a:cubicBezTo>
                <a:cubicBezTo>
                  <a:pt x="6989" y="6972"/>
                  <a:pt x="7192" y="8115"/>
                  <a:pt x="7585" y="9186"/>
                </a:cubicBezTo>
                <a:cubicBezTo>
                  <a:pt x="6906" y="8496"/>
                  <a:pt x="6335" y="7686"/>
                  <a:pt x="5918" y="6805"/>
                </a:cubicBezTo>
                <a:cubicBezTo>
                  <a:pt x="5168" y="5233"/>
                  <a:pt x="5073" y="3555"/>
                  <a:pt x="5096" y="2566"/>
                </a:cubicBezTo>
                <a:close/>
                <a:moveTo>
                  <a:pt x="13097" y="2566"/>
                </a:moveTo>
                <a:lnTo>
                  <a:pt x="13097" y="2566"/>
                </a:lnTo>
                <a:cubicBezTo>
                  <a:pt x="13121" y="3566"/>
                  <a:pt x="13014" y="5233"/>
                  <a:pt x="12276" y="6805"/>
                </a:cubicBezTo>
                <a:cubicBezTo>
                  <a:pt x="11859" y="7686"/>
                  <a:pt x="11288" y="8496"/>
                  <a:pt x="10609" y="9186"/>
                </a:cubicBezTo>
                <a:cubicBezTo>
                  <a:pt x="11002" y="8115"/>
                  <a:pt x="11204" y="6972"/>
                  <a:pt x="11216" y="5829"/>
                </a:cubicBezTo>
                <a:lnTo>
                  <a:pt x="11216" y="5829"/>
                </a:lnTo>
                <a:cubicBezTo>
                  <a:pt x="11216" y="5833"/>
                  <a:pt x="11216" y="5837"/>
                  <a:pt x="11216" y="5841"/>
                </a:cubicBezTo>
                <a:lnTo>
                  <a:pt x="11216" y="5829"/>
                </a:lnTo>
                <a:cubicBezTo>
                  <a:pt x="11216" y="5829"/>
                  <a:pt x="11216" y="5829"/>
                  <a:pt x="11216" y="5829"/>
                </a:cubicBezTo>
                <a:lnTo>
                  <a:pt x="11216" y="5829"/>
                </a:lnTo>
                <a:cubicBezTo>
                  <a:pt x="11216" y="5416"/>
                  <a:pt x="11192" y="5015"/>
                  <a:pt x="11133" y="4626"/>
                </a:cubicBezTo>
                <a:cubicBezTo>
                  <a:pt x="11692" y="3852"/>
                  <a:pt x="12347" y="3162"/>
                  <a:pt x="13097" y="2566"/>
                </a:cubicBezTo>
                <a:close/>
                <a:moveTo>
                  <a:pt x="1858" y="5067"/>
                </a:moveTo>
                <a:cubicBezTo>
                  <a:pt x="2787" y="5281"/>
                  <a:pt x="3679" y="5638"/>
                  <a:pt x="4513" y="6102"/>
                </a:cubicBezTo>
                <a:cubicBezTo>
                  <a:pt x="4644" y="6495"/>
                  <a:pt x="4787" y="6876"/>
                  <a:pt x="4965" y="7257"/>
                </a:cubicBezTo>
                <a:cubicBezTo>
                  <a:pt x="5454" y="8281"/>
                  <a:pt x="6108" y="9210"/>
                  <a:pt x="6918" y="10020"/>
                </a:cubicBezTo>
                <a:cubicBezTo>
                  <a:pt x="5989" y="9674"/>
                  <a:pt x="5144" y="9174"/>
                  <a:pt x="4382" y="8555"/>
                </a:cubicBezTo>
                <a:cubicBezTo>
                  <a:pt x="3048" y="7448"/>
                  <a:pt x="2251" y="5960"/>
                  <a:pt x="1858" y="5067"/>
                </a:cubicBezTo>
                <a:close/>
                <a:moveTo>
                  <a:pt x="16348" y="5067"/>
                </a:moveTo>
                <a:lnTo>
                  <a:pt x="16348" y="5067"/>
                </a:lnTo>
                <a:cubicBezTo>
                  <a:pt x="15943" y="5972"/>
                  <a:pt x="15157" y="7448"/>
                  <a:pt x="13812" y="8555"/>
                </a:cubicBezTo>
                <a:cubicBezTo>
                  <a:pt x="13050" y="9186"/>
                  <a:pt x="12204" y="9674"/>
                  <a:pt x="11288" y="10020"/>
                </a:cubicBezTo>
                <a:cubicBezTo>
                  <a:pt x="12085" y="9210"/>
                  <a:pt x="12740" y="8281"/>
                  <a:pt x="13228" y="7257"/>
                </a:cubicBezTo>
                <a:cubicBezTo>
                  <a:pt x="13407" y="6876"/>
                  <a:pt x="13562" y="6495"/>
                  <a:pt x="13681" y="6102"/>
                </a:cubicBezTo>
                <a:cubicBezTo>
                  <a:pt x="14514" y="5638"/>
                  <a:pt x="15407" y="5281"/>
                  <a:pt x="16348" y="5067"/>
                </a:cubicBezTo>
                <a:close/>
                <a:moveTo>
                  <a:pt x="9097" y="1614"/>
                </a:moveTo>
                <a:cubicBezTo>
                  <a:pt x="9549" y="2507"/>
                  <a:pt x="10168" y="4067"/>
                  <a:pt x="10168" y="5829"/>
                </a:cubicBezTo>
                <a:cubicBezTo>
                  <a:pt x="10168" y="7591"/>
                  <a:pt x="9537" y="9162"/>
                  <a:pt x="9097" y="10055"/>
                </a:cubicBezTo>
                <a:cubicBezTo>
                  <a:pt x="8656" y="9162"/>
                  <a:pt x="8037" y="7591"/>
                  <a:pt x="8037" y="5829"/>
                </a:cubicBezTo>
                <a:cubicBezTo>
                  <a:pt x="8037" y="4067"/>
                  <a:pt x="8656" y="2507"/>
                  <a:pt x="9097" y="1614"/>
                </a:cubicBezTo>
                <a:close/>
                <a:moveTo>
                  <a:pt x="16860" y="10615"/>
                </a:moveTo>
                <a:cubicBezTo>
                  <a:pt x="16300" y="12484"/>
                  <a:pt x="14598" y="13758"/>
                  <a:pt x="12645" y="13770"/>
                </a:cubicBezTo>
                <a:lnTo>
                  <a:pt x="6358" y="13770"/>
                </a:lnTo>
                <a:cubicBezTo>
                  <a:pt x="6347" y="13770"/>
                  <a:pt x="6335" y="13770"/>
                  <a:pt x="6323" y="13770"/>
                </a:cubicBezTo>
                <a:cubicBezTo>
                  <a:pt x="5217" y="13770"/>
                  <a:pt x="4185" y="14328"/>
                  <a:pt x="3572" y="15258"/>
                </a:cubicBezTo>
                <a:lnTo>
                  <a:pt x="2465" y="16925"/>
                </a:lnTo>
                <a:lnTo>
                  <a:pt x="1441" y="16925"/>
                </a:lnTo>
                <a:lnTo>
                  <a:pt x="2727" y="14056"/>
                </a:lnTo>
                <a:cubicBezTo>
                  <a:pt x="3370" y="12603"/>
                  <a:pt x="4811" y="11663"/>
                  <a:pt x="6418" y="11663"/>
                </a:cubicBezTo>
                <a:lnTo>
                  <a:pt x="13324" y="11663"/>
                </a:lnTo>
                <a:cubicBezTo>
                  <a:pt x="14574" y="11663"/>
                  <a:pt x="15800" y="11294"/>
                  <a:pt x="16860" y="10615"/>
                </a:cubicBezTo>
                <a:close/>
                <a:moveTo>
                  <a:pt x="9109" y="1"/>
                </a:moveTo>
                <a:cubicBezTo>
                  <a:pt x="8942" y="1"/>
                  <a:pt x="8775" y="78"/>
                  <a:pt x="8668" y="233"/>
                </a:cubicBezTo>
                <a:cubicBezTo>
                  <a:pt x="8085" y="1173"/>
                  <a:pt x="7644" y="2197"/>
                  <a:pt x="7347" y="3257"/>
                </a:cubicBezTo>
                <a:cubicBezTo>
                  <a:pt x="6656" y="2435"/>
                  <a:pt x="5835" y="1721"/>
                  <a:pt x="4930" y="1138"/>
                </a:cubicBezTo>
                <a:cubicBezTo>
                  <a:pt x="4842" y="1083"/>
                  <a:pt x="4748" y="1057"/>
                  <a:pt x="4656" y="1057"/>
                </a:cubicBezTo>
                <a:cubicBezTo>
                  <a:pt x="4408" y="1057"/>
                  <a:pt x="4175" y="1238"/>
                  <a:pt x="4132" y="1507"/>
                </a:cubicBezTo>
                <a:cubicBezTo>
                  <a:pt x="4001" y="2590"/>
                  <a:pt x="4025" y="3674"/>
                  <a:pt x="4215" y="4757"/>
                </a:cubicBezTo>
                <a:cubicBezTo>
                  <a:pt x="3227" y="4293"/>
                  <a:pt x="2167" y="3995"/>
                  <a:pt x="1084" y="3840"/>
                </a:cubicBezTo>
                <a:cubicBezTo>
                  <a:pt x="1062" y="3837"/>
                  <a:pt x="1039" y="3836"/>
                  <a:pt x="1018" y="3836"/>
                </a:cubicBezTo>
                <a:cubicBezTo>
                  <a:pt x="680" y="3836"/>
                  <a:pt x="424" y="4172"/>
                  <a:pt x="524" y="4507"/>
                </a:cubicBezTo>
                <a:cubicBezTo>
                  <a:pt x="560" y="4626"/>
                  <a:pt x="1393" y="7412"/>
                  <a:pt x="3715" y="9365"/>
                </a:cubicBezTo>
                <a:cubicBezTo>
                  <a:pt x="4334" y="9877"/>
                  <a:pt x="5013" y="10305"/>
                  <a:pt x="5739" y="10651"/>
                </a:cubicBezTo>
                <a:cubicBezTo>
                  <a:pt x="3989" y="10889"/>
                  <a:pt x="2477" y="12020"/>
                  <a:pt x="1763" y="13627"/>
                </a:cubicBezTo>
                <a:lnTo>
                  <a:pt x="155" y="17247"/>
                </a:lnTo>
                <a:cubicBezTo>
                  <a:pt x="0" y="17592"/>
                  <a:pt x="250" y="17985"/>
                  <a:pt x="643" y="17985"/>
                </a:cubicBezTo>
                <a:lnTo>
                  <a:pt x="2751" y="17985"/>
                </a:lnTo>
                <a:cubicBezTo>
                  <a:pt x="2917" y="17985"/>
                  <a:pt x="3084" y="17902"/>
                  <a:pt x="3179" y="17747"/>
                </a:cubicBezTo>
                <a:lnTo>
                  <a:pt x="4453" y="15842"/>
                </a:lnTo>
                <a:cubicBezTo>
                  <a:pt x="4882" y="15211"/>
                  <a:pt x="5596" y="14830"/>
                  <a:pt x="6358" y="14830"/>
                </a:cubicBezTo>
                <a:lnTo>
                  <a:pt x="12645" y="14830"/>
                </a:lnTo>
                <a:cubicBezTo>
                  <a:pt x="15657" y="14818"/>
                  <a:pt x="18098" y="12389"/>
                  <a:pt x="18098" y="9377"/>
                </a:cubicBezTo>
                <a:cubicBezTo>
                  <a:pt x="18090" y="9062"/>
                  <a:pt x="17831" y="8857"/>
                  <a:pt x="17564" y="8857"/>
                </a:cubicBezTo>
                <a:cubicBezTo>
                  <a:pt x="17437" y="8857"/>
                  <a:pt x="17309" y="8904"/>
                  <a:pt x="17205" y="9008"/>
                </a:cubicBezTo>
                <a:lnTo>
                  <a:pt x="17193" y="9008"/>
                </a:lnTo>
                <a:cubicBezTo>
                  <a:pt x="16169" y="10032"/>
                  <a:pt x="14776" y="10615"/>
                  <a:pt x="13324" y="10615"/>
                </a:cubicBezTo>
                <a:lnTo>
                  <a:pt x="12573" y="10615"/>
                </a:lnTo>
                <a:cubicBezTo>
                  <a:pt x="13264" y="10270"/>
                  <a:pt x="13907" y="9853"/>
                  <a:pt x="14502" y="9365"/>
                </a:cubicBezTo>
                <a:cubicBezTo>
                  <a:pt x="16824" y="7412"/>
                  <a:pt x="17657" y="4626"/>
                  <a:pt x="17693" y="4507"/>
                </a:cubicBezTo>
                <a:cubicBezTo>
                  <a:pt x="17783" y="4172"/>
                  <a:pt x="17536" y="3836"/>
                  <a:pt x="17190" y="3836"/>
                </a:cubicBezTo>
                <a:cubicBezTo>
                  <a:pt x="17168" y="3836"/>
                  <a:pt x="17145" y="3837"/>
                  <a:pt x="17122" y="3840"/>
                </a:cubicBezTo>
                <a:cubicBezTo>
                  <a:pt x="16050" y="3995"/>
                  <a:pt x="15002" y="4293"/>
                  <a:pt x="14014" y="4757"/>
                </a:cubicBezTo>
                <a:cubicBezTo>
                  <a:pt x="14193" y="3674"/>
                  <a:pt x="14217" y="2590"/>
                  <a:pt x="14086" y="1507"/>
                </a:cubicBezTo>
                <a:cubicBezTo>
                  <a:pt x="14042" y="1238"/>
                  <a:pt x="13809" y="1057"/>
                  <a:pt x="13562" y="1057"/>
                </a:cubicBezTo>
                <a:cubicBezTo>
                  <a:pt x="13470" y="1057"/>
                  <a:pt x="13375" y="1083"/>
                  <a:pt x="13288" y="1138"/>
                </a:cubicBezTo>
                <a:cubicBezTo>
                  <a:pt x="12383" y="1721"/>
                  <a:pt x="11573" y="2435"/>
                  <a:pt x="10871" y="3257"/>
                </a:cubicBezTo>
                <a:cubicBezTo>
                  <a:pt x="10585" y="2197"/>
                  <a:pt x="10133" y="1173"/>
                  <a:pt x="9549" y="233"/>
                </a:cubicBezTo>
                <a:cubicBezTo>
                  <a:pt x="9442" y="78"/>
                  <a:pt x="9275" y="1"/>
                  <a:pt x="91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617" name="Google Shape;1617;p103"/>
          <p:cNvGrpSpPr/>
          <p:nvPr/>
        </p:nvGrpSpPr>
        <p:grpSpPr>
          <a:xfrm>
            <a:off x="7026068" y="2335573"/>
            <a:ext cx="350449" cy="348095"/>
            <a:chOff x="1921213" y="2132275"/>
            <a:chExt cx="453950" cy="450900"/>
          </a:xfrm>
        </p:grpSpPr>
        <p:sp>
          <p:nvSpPr>
            <p:cNvPr id="1618" name="Google Shape;1618;p103"/>
            <p:cNvSpPr/>
            <p:nvPr/>
          </p:nvSpPr>
          <p:spPr>
            <a:xfrm>
              <a:off x="2125963" y="2416075"/>
              <a:ext cx="33100" cy="69375"/>
            </a:xfrm>
            <a:custGeom>
              <a:avLst/>
              <a:gdLst/>
              <a:ahLst/>
              <a:cxnLst/>
              <a:rect l="l" t="t" r="r" b="b"/>
              <a:pathLst>
                <a:path w="1324" h="2775" extrusionOk="0">
                  <a:moveTo>
                    <a:pt x="553" y="0"/>
                  </a:moveTo>
                  <a:cubicBezTo>
                    <a:pt x="278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73" y="2574"/>
                    <a:pt x="499" y="2767"/>
                    <a:pt x="758" y="2767"/>
                  </a:cubicBezTo>
                  <a:cubicBezTo>
                    <a:pt x="780" y="2767"/>
                    <a:pt x="802" y="2766"/>
                    <a:pt x="824" y="2763"/>
                  </a:cubicBezTo>
                  <a:lnTo>
                    <a:pt x="824" y="2775"/>
                  </a:lnTo>
                  <a:cubicBezTo>
                    <a:pt x="1109" y="2739"/>
                    <a:pt x="1324" y="2465"/>
                    <a:pt x="1276" y="2179"/>
                  </a:cubicBezTo>
                  <a:lnTo>
                    <a:pt x="1062" y="417"/>
                  </a:lnTo>
                  <a:cubicBezTo>
                    <a:pt x="1003" y="132"/>
                    <a:pt x="779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9" name="Google Shape;1619;p103"/>
            <p:cNvSpPr/>
            <p:nvPr/>
          </p:nvSpPr>
          <p:spPr>
            <a:xfrm>
              <a:off x="2138188" y="2512825"/>
              <a:ext cx="33375" cy="70350"/>
            </a:xfrm>
            <a:custGeom>
              <a:avLst/>
              <a:gdLst/>
              <a:ahLst/>
              <a:cxnLst/>
              <a:rect l="l" t="t" r="r" b="b"/>
              <a:pathLst>
                <a:path w="1335" h="2814" extrusionOk="0">
                  <a:moveTo>
                    <a:pt x="547" y="0"/>
                  </a:moveTo>
                  <a:cubicBezTo>
                    <a:pt x="274" y="0"/>
                    <a:pt x="0" y="195"/>
                    <a:pt x="13" y="548"/>
                  </a:cubicBezTo>
                  <a:lnTo>
                    <a:pt x="239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1" y="2814"/>
                    <a:pt x="802" y="2812"/>
                    <a:pt x="823" y="2810"/>
                  </a:cubicBezTo>
                  <a:cubicBezTo>
                    <a:pt x="1132" y="2774"/>
                    <a:pt x="1335" y="2477"/>
                    <a:pt x="1275" y="2179"/>
                  </a:cubicBezTo>
                  <a:lnTo>
                    <a:pt x="1061" y="417"/>
                  </a:lnTo>
                  <a:cubicBezTo>
                    <a:pt x="996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0" name="Google Shape;1620;p103"/>
            <p:cNvSpPr/>
            <p:nvPr/>
          </p:nvSpPr>
          <p:spPr>
            <a:xfrm>
              <a:off x="2199638" y="2512825"/>
              <a:ext cx="33550" cy="70350"/>
            </a:xfrm>
            <a:custGeom>
              <a:avLst/>
              <a:gdLst/>
              <a:ahLst/>
              <a:cxnLst/>
              <a:rect l="l" t="t" r="r" b="b"/>
              <a:pathLst>
                <a:path w="1342" h="2814" extrusionOk="0">
                  <a:moveTo>
                    <a:pt x="548" y="0"/>
                  </a:moveTo>
                  <a:cubicBezTo>
                    <a:pt x="275" y="0"/>
                    <a:pt x="0" y="195"/>
                    <a:pt x="20" y="548"/>
                  </a:cubicBezTo>
                  <a:lnTo>
                    <a:pt x="234" y="2310"/>
                  </a:lnTo>
                  <a:cubicBezTo>
                    <a:pt x="245" y="2598"/>
                    <a:pt x="483" y="2814"/>
                    <a:pt x="765" y="2814"/>
                  </a:cubicBezTo>
                  <a:cubicBezTo>
                    <a:pt x="786" y="2814"/>
                    <a:pt x="808" y="2812"/>
                    <a:pt x="829" y="2810"/>
                  </a:cubicBezTo>
                  <a:cubicBezTo>
                    <a:pt x="1127" y="2774"/>
                    <a:pt x="1341" y="2477"/>
                    <a:pt x="1282" y="2179"/>
                  </a:cubicBezTo>
                  <a:lnTo>
                    <a:pt x="1056" y="417"/>
                  </a:lnTo>
                  <a:cubicBezTo>
                    <a:pt x="997" y="132"/>
                    <a:pt x="77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1" name="Google Shape;1621;p103"/>
            <p:cNvSpPr/>
            <p:nvPr/>
          </p:nvSpPr>
          <p:spPr>
            <a:xfrm>
              <a:off x="2187588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6" y="0"/>
                  </a:moveTo>
                  <a:cubicBezTo>
                    <a:pt x="274" y="0"/>
                    <a:pt x="1" y="196"/>
                    <a:pt x="14" y="548"/>
                  </a:cubicBezTo>
                  <a:lnTo>
                    <a:pt x="228" y="2310"/>
                  </a:lnTo>
                  <a:cubicBezTo>
                    <a:pt x="261" y="2574"/>
                    <a:pt x="497" y="2767"/>
                    <a:pt x="758" y="2767"/>
                  </a:cubicBezTo>
                  <a:cubicBezTo>
                    <a:pt x="779" y="2767"/>
                    <a:pt x="801" y="2766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9" y="2739"/>
                    <a:pt x="1311" y="2465"/>
                    <a:pt x="1276" y="2179"/>
                  </a:cubicBezTo>
                  <a:lnTo>
                    <a:pt x="1050" y="417"/>
                  </a:lnTo>
                  <a:cubicBezTo>
                    <a:pt x="990" y="132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2" name="Google Shape;1622;p103"/>
            <p:cNvSpPr/>
            <p:nvPr/>
          </p:nvSpPr>
          <p:spPr>
            <a:xfrm>
              <a:off x="2261113" y="2512825"/>
              <a:ext cx="33400" cy="70350"/>
            </a:xfrm>
            <a:custGeom>
              <a:avLst/>
              <a:gdLst/>
              <a:ahLst/>
              <a:cxnLst/>
              <a:rect l="l" t="t" r="r" b="b"/>
              <a:pathLst>
                <a:path w="1336" h="2814" extrusionOk="0">
                  <a:moveTo>
                    <a:pt x="547" y="0"/>
                  </a:moveTo>
                  <a:cubicBezTo>
                    <a:pt x="274" y="0"/>
                    <a:pt x="0" y="195"/>
                    <a:pt x="14" y="548"/>
                  </a:cubicBezTo>
                  <a:lnTo>
                    <a:pt x="240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2" y="2814"/>
                    <a:pt x="802" y="2812"/>
                    <a:pt x="823" y="2810"/>
                  </a:cubicBezTo>
                  <a:cubicBezTo>
                    <a:pt x="1133" y="2774"/>
                    <a:pt x="1335" y="2477"/>
                    <a:pt x="1276" y="2179"/>
                  </a:cubicBezTo>
                  <a:lnTo>
                    <a:pt x="1061" y="417"/>
                  </a:lnTo>
                  <a:cubicBezTo>
                    <a:pt x="997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3" name="Google Shape;1623;p103"/>
            <p:cNvSpPr/>
            <p:nvPr/>
          </p:nvSpPr>
          <p:spPr>
            <a:xfrm>
              <a:off x="2249038" y="2416075"/>
              <a:ext cx="32975" cy="69375"/>
            </a:xfrm>
            <a:custGeom>
              <a:avLst/>
              <a:gdLst/>
              <a:ahLst/>
              <a:cxnLst/>
              <a:rect l="l" t="t" r="r" b="b"/>
              <a:pathLst>
                <a:path w="1319" h="2775" extrusionOk="0">
                  <a:moveTo>
                    <a:pt x="548" y="0"/>
                  </a:moveTo>
                  <a:cubicBezTo>
                    <a:pt x="275" y="0"/>
                    <a:pt x="1" y="196"/>
                    <a:pt x="20" y="548"/>
                  </a:cubicBezTo>
                  <a:lnTo>
                    <a:pt x="235" y="2310"/>
                  </a:lnTo>
                  <a:cubicBezTo>
                    <a:pt x="268" y="2574"/>
                    <a:pt x="493" y="2767"/>
                    <a:pt x="762" y="2767"/>
                  </a:cubicBezTo>
                  <a:cubicBezTo>
                    <a:pt x="784" y="2767"/>
                    <a:pt x="807" y="2766"/>
                    <a:pt x="830" y="2763"/>
                  </a:cubicBezTo>
                  <a:lnTo>
                    <a:pt x="830" y="2763"/>
                  </a:lnTo>
                  <a:lnTo>
                    <a:pt x="818" y="2775"/>
                  </a:lnTo>
                  <a:cubicBezTo>
                    <a:pt x="1104" y="2739"/>
                    <a:pt x="1318" y="2465"/>
                    <a:pt x="1270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4" name="Google Shape;1624;p103"/>
            <p:cNvSpPr/>
            <p:nvPr/>
          </p:nvSpPr>
          <p:spPr>
            <a:xfrm>
              <a:off x="2322563" y="2512825"/>
              <a:ext cx="33550" cy="70350"/>
            </a:xfrm>
            <a:custGeom>
              <a:avLst/>
              <a:gdLst/>
              <a:ahLst/>
              <a:cxnLst/>
              <a:rect l="l" t="t" r="r" b="b"/>
              <a:pathLst>
                <a:path w="1342" h="2814" extrusionOk="0">
                  <a:moveTo>
                    <a:pt x="548" y="0"/>
                  </a:moveTo>
                  <a:cubicBezTo>
                    <a:pt x="275" y="0"/>
                    <a:pt x="0" y="195"/>
                    <a:pt x="20" y="548"/>
                  </a:cubicBezTo>
                  <a:lnTo>
                    <a:pt x="234" y="2310"/>
                  </a:lnTo>
                  <a:cubicBezTo>
                    <a:pt x="245" y="2598"/>
                    <a:pt x="483" y="2814"/>
                    <a:pt x="765" y="2814"/>
                  </a:cubicBezTo>
                  <a:cubicBezTo>
                    <a:pt x="787" y="2814"/>
                    <a:pt x="808" y="2812"/>
                    <a:pt x="830" y="2810"/>
                  </a:cubicBezTo>
                  <a:cubicBezTo>
                    <a:pt x="1127" y="2774"/>
                    <a:pt x="1342" y="2477"/>
                    <a:pt x="1270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5" name="Google Shape;1625;p103"/>
            <p:cNvSpPr/>
            <p:nvPr/>
          </p:nvSpPr>
          <p:spPr>
            <a:xfrm>
              <a:off x="2310513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6" y="0"/>
                  </a:moveTo>
                  <a:cubicBezTo>
                    <a:pt x="275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62" y="2574"/>
                    <a:pt x="497" y="2767"/>
                    <a:pt x="758" y="2767"/>
                  </a:cubicBezTo>
                  <a:cubicBezTo>
                    <a:pt x="780" y="2767"/>
                    <a:pt x="802" y="2766"/>
                    <a:pt x="824" y="2763"/>
                  </a:cubicBezTo>
                  <a:lnTo>
                    <a:pt x="824" y="2775"/>
                  </a:lnTo>
                  <a:cubicBezTo>
                    <a:pt x="1109" y="2739"/>
                    <a:pt x="1312" y="2465"/>
                    <a:pt x="1276" y="2179"/>
                  </a:cubicBezTo>
                  <a:lnTo>
                    <a:pt x="1050" y="417"/>
                  </a:lnTo>
                  <a:cubicBezTo>
                    <a:pt x="991" y="132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6" name="Google Shape;1626;p103"/>
            <p:cNvSpPr/>
            <p:nvPr/>
          </p:nvSpPr>
          <p:spPr>
            <a:xfrm>
              <a:off x="1941738" y="2416075"/>
              <a:ext cx="32775" cy="69375"/>
            </a:xfrm>
            <a:custGeom>
              <a:avLst/>
              <a:gdLst/>
              <a:ahLst/>
              <a:cxnLst/>
              <a:rect l="l" t="t" r="r" b="b"/>
              <a:pathLst>
                <a:path w="1311" h="2775" extrusionOk="0">
                  <a:moveTo>
                    <a:pt x="545" y="0"/>
                  </a:moveTo>
                  <a:cubicBezTo>
                    <a:pt x="274" y="0"/>
                    <a:pt x="0" y="196"/>
                    <a:pt x="13" y="548"/>
                  </a:cubicBezTo>
                  <a:lnTo>
                    <a:pt x="227" y="2310"/>
                  </a:lnTo>
                  <a:cubicBezTo>
                    <a:pt x="260" y="2574"/>
                    <a:pt x="486" y="2767"/>
                    <a:pt x="755" y="2767"/>
                  </a:cubicBezTo>
                  <a:cubicBezTo>
                    <a:pt x="777" y="2767"/>
                    <a:pt x="800" y="2766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8" y="2739"/>
                    <a:pt x="1311" y="2465"/>
                    <a:pt x="1275" y="2179"/>
                  </a:cubicBezTo>
                  <a:lnTo>
                    <a:pt x="1049" y="417"/>
                  </a:lnTo>
                  <a:cubicBezTo>
                    <a:pt x="990" y="132"/>
                    <a:pt x="76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7" name="Google Shape;1627;p103"/>
            <p:cNvSpPr/>
            <p:nvPr/>
          </p:nvSpPr>
          <p:spPr>
            <a:xfrm>
              <a:off x="1953638" y="2512825"/>
              <a:ext cx="33375" cy="70350"/>
            </a:xfrm>
            <a:custGeom>
              <a:avLst/>
              <a:gdLst/>
              <a:ahLst/>
              <a:cxnLst/>
              <a:rect l="l" t="t" r="r" b="b"/>
              <a:pathLst>
                <a:path w="1335" h="2814" extrusionOk="0">
                  <a:moveTo>
                    <a:pt x="547" y="0"/>
                  </a:moveTo>
                  <a:cubicBezTo>
                    <a:pt x="274" y="0"/>
                    <a:pt x="0" y="195"/>
                    <a:pt x="13" y="548"/>
                  </a:cubicBezTo>
                  <a:lnTo>
                    <a:pt x="240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2" y="2814"/>
                    <a:pt x="802" y="2812"/>
                    <a:pt x="823" y="2810"/>
                  </a:cubicBezTo>
                  <a:cubicBezTo>
                    <a:pt x="1133" y="2774"/>
                    <a:pt x="1335" y="2477"/>
                    <a:pt x="1275" y="2179"/>
                  </a:cubicBezTo>
                  <a:lnTo>
                    <a:pt x="1061" y="417"/>
                  </a:lnTo>
                  <a:cubicBezTo>
                    <a:pt x="997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8" name="Google Shape;1628;p103"/>
            <p:cNvSpPr/>
            <p:nvPr/>
          </p:nvSpPr>
          <p:spPr>
            <a:xfrm>
              <a:off x="2015238" y="2512825"/>
              <a:ext cx="33400" cy="70350"/>
            </a:xfrm>
            <a:custGeom>
              <a:avLst/>
              <a:gdLst/>
              <a:ahLst/>
              <a:cxnLst/>
              <a:rect l="l" t="t" r="r" b="b"/>
              <a:pathLst>
                <a:path w="1336" h="2814" extrusionOk="0">
                  <a:moveTo>
                    <a:pt x="548" y="0"/>
                  </a:moveTo>
                  <a:cubicBezTo>
                    <a:pt x="275" y="0"/>
                    <a:pt x="1" y="195"/>
                    <a:pt x="14" y="548"/>
                  </a:cubicBezTo>
                  <a:lnTo>
                    <a:pt x="240" y="2310"/>
                  </a:lnTo>
                  <a:cubicBezTo>
                    <a:pt x="251" y="2598"/>
                    <a:pt x="489" y="2814"/>
                    <a:pt x="762" y="2814"/>
                  </a:cubicBezTo>
                  <a:cubicBezTo>
                    <a:pt x="782" y="2814"/>
                    <a:pt x="803" y="2812"/>
                    <a:pt x="824" y="2810"/>
                  </a:cubicBezTo>
                  <a:cubicBezTo>
                    <a:pt x="1133" y="2774"/>
                    <a:pt x="1336" y="2477"/>
                    <a:pt x="1276" y="2179"/>
                  </a:cubicBezTo>
                  <a:lnTo>
                    <a:pt x="1062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29" name="Google Shape;1629;p103"/>
            <p:cNvSpPr/>
            <p:nvPr/>
          </p:nvSpPr>
          <p:spPr>
            <a:xfrm>
              <a:off x="2003038" y="2416075"/>
              <a:ext cx="33100" cy="69375"/>
            </a:xfrm>
            <a:custGeom>
              <a:avLst/>
              <a:gdLst/>
              <a:ahLst/>
              <a:cxnLst/>
              <a:rect l="l" t="t" r="r" b="b"/>
              <a:pathLst>
                <a:path w="1324" h="2775" extrusionOk="0">
                  <a:moveTo>
                    <a:pt x="553" y="0"/>
                  </a:moveTo>
                  <a:cubicBezTo>
                    <a:pt x="278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73" y="2574"/>
                    <a:pt x="499" y="2767"/>
                    <a:pt x="758" y="2767"/>
                  </a:cubicBezTo>
                  <a:cubicBezTo>
                    <a:pt x="780" y="2767"/>
                    <a:pt x="801" y="2766"/>
                    <a:pt x="823" y="2763"/>
                  </a:cubicBezTo>
                  <a:lnTo>
                    <a:pt x="823" y="2775"/>
                  </a:lnTo>
                  <a:cubicBezTo>
                    <a:pt x="1109" y="2739"/>
                    <a:pt x="1323" y="2465"/>
                    <a:pt x="1276" y="2179"/>
                  </a:cubicBezTo>
                  <a:lnTo>
                    <a:pt x="1062" y="417"/>
                  </a:lnTo>
                  <a:cubicBezTo>
                    <a:pt x="1002" y="132"/>
                    <a:pt x="778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30" name="Google Shape;1630;p103"/>
            <p:cNvSpPr/>
            <p:nvPr/>
          </p:nvSpPr>
          <p:spPr>
            <a:xfrm>
              <a:off x="2076688" y="2512825"/>
              <a:ext cx="33575" cy="70350"/>
            </a:xfrm>
            <a:custGeom>
              <a:avLst/>
              <a:gdLst/>
              <a:ahLst/>
              <a:cxnLst/>
              <a:rect l="l" t="t" r="r" b="b"/>
              <a:pathLst>
                <a:path w="1343" h="2814" extrusionOk="0">
                  <a:moveTo>
                    <a:pt x="548" y="0"/>
                  </a:moveTo>
                  <a:cubicBezTo>
                    <a:pt x="275" y="0"/>
                    <a:pt x="1" y="195"/>
                    <a:pt x="21" y="548"/>
                  </a:cubicBezTo>
                  <a:lnTo>
                    <a:pt x="235" y="2310"/>
                  </a:lnTo>
                  <a:cubicBezTo>
                    <a:pt x="246" y="2598"/>
                    <a:pt x="484" y="2814"/>
                    <a:pt x="766" y="2814"/>
                  </a:cubicBezTo>
                  <a:cubicBezTo>
                    <a:pt x="787" y="2814"/>
                    <a:pt x="809" y="2812"/>
                    <a:pt x="830" y="2810"/>
                  </a:cubicBezTo>
                  <a:cubicBezTo>
                    <a:pt x="1128" y="2774"/>
                    <a:pt x="1342" y="2477"/>
                    <a:pt x="1283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31" name="Google Shape;1631;p103"/>
            <p:cNvSpPr/>
            <p:nvPr/>
          </p:nvSpPr>
          <p:spPr>
            <a:xfrm>
              <a:off x="2064663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5" y="0"/>
                  </a:moveTo>
                  <a:cubicBezTo>
                    <a:pt x="274" y="0"/>
                    <a:pt x="0" y="196"/>
                    <a:pt x="13" y="548"/>
                  </a:cubicBezTo>
                  <a:lnTo>
                    <a:pt x="228" y="2310"/>
                  </a:lnTo>
                  <a:cubicBezTo>
                    <a:pt x="260" y="2569"/>
                    <a:pt x="488" y="2769"/>
                    <a:pt x="743" y="2769"/>
                  </a:cubicBezTo>
                  <a:cubicBezTo>
                    <a:pt x="769" y="2769"/>
                    <a:pt x="796" y="2767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9" y="2739"/>
                    <a:pt x="1311" y="2465"/>
                    <a:pt x="1275" y="2179"/>
                  </a:cubicBezTo>
                  <a:lnTo>
                    <a:pt x="1049" y="417"/>
                  </a:lnTo>
                  <a:cubicBezTo>
                    <a:pt x="990" y="132"/>
                    <a:pt x="76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32" name="Google Shape;1632;p103"/>
            <p:cNvSpPr/>
            <p:nvPr/>
          </p:nvSpPr>
          <p:spPr>
            <a:xfrm>
              <a:off x="1921213" y="2132275"/>
              <a:ext cx="453950" cy="254950"/>
            </a:xfrm>
            <a:custGeom>
              <a:avLst/>
              <a:gdLst/>
              <a:ahLst/>
              <a:cxnLst/>
              <a:rect l="l" t="t" r="r" b="b"/>
              <a:pathLst>
                <a:path w="18158" h="10198" extrusionOk="0">
                  <a:moveTo>
                    <a:pt x="6265" y="1059"/>
                  </a:moveTo>
                  <a:cubicBezTo>
                    <a:pt x="7450" y="1059"/>
                    <a:pt x="8563" y="1861"/>
                    <a:pt x="8847" y="3113"/>
                  </a:cubicBezTo>
                  <a:cubicBezTo>
                    <a:pt x="8912" y="3397"/>
                    <a:pt x="9128" y="3522"/>
                    <a:pt x="9346" y="3522"/>
                  </a:cubicBezTo>
                  <a:cubicBezTo>
                    <a:pt x="9651" y="3522"/>
                    <a:pt x="9961" y="3278"/>
                    <a:pt x="9871" y="2875"/>
                  </a:cubicBezTo>
                  <a:cubicBezTo>
                    <a:pt x="9800" y="2530"/>
                    <a:pt x="9669" y="2209"/>
                    <a:pt x="9502" y="1899"/>
                  </a:cubicBezTo>
                  <a:cubicBezTo>
                    <a:pt x="9707" y="1808"/>
                    <a:pt x="9923" y="1765"/>
                    <a:pt x="10137" y="1765"/>
                  </a:cubicBezTo>
                  <a:cubicBezTo>
                    <a:pt x="10681" y="1765"/>
                    <a:pt x="11211" y="2046"/>
                    <a:pt x="11502" y="2542"/>
                  </a:cubicBezTo>
                  <a:cubicBezTo>
                    <a:pt x="11204" y="2744"/>
                    <a:pt x="10954" y="2994"/>
                    <a:pt x="10764" y="3292"/>
                  </a:cubicBezTo>
                  <a:cubicBezTo>
                    <a:pt x="10486" y="3705"/>
                    <a:pt x="10845" y="4117"/>
                    <a:pt x="11214" y="4117"/>
                  </a:cubicBezTo>
                  <a:cubicBezTo>
                    <a:pt x="11367" y="4117"/>
                    <a:pt x="11521" y="4046"/>
                    <a:pt x="11633" y="3875"/>
                  </a:cubicBezTo>
                  <a:cubicBezTo>
                    <a:pt x="11944" y="3438"/>
                    <a:pt x="12430" y="3205"/>
                    <a:pt x="12924" y="3205"/>
                  </a:cubicBezTo>
                  <a:cubicBezTo>
                    <a:pt x="13263" y="3205"/>
                    <a:pt x="13605" y="3314"/>
                    <a:pt x="13895" y="3542"/>
                  </a:cubicBezTo>
                  <a:cubicBezTo>
                    <a:pt x="14610" y="4090"/>
                    <a:pt x="14717" y="5126"/>
                    <a:pt x="14133" y="5804"/>
                  </a:cubicBezTo>
                  <a:cubicBezTo>
                    <a:pt x="13751" y="6195"/>
                    <a:pt x="14118" y="6712"/>
                    <a:pt x="14522" y="6712"/>
                  </a:cubicBezTo>
                  <a:cubicBezTo>
                    <a:pt x="14659" y="6712"/>
                    <a:pt x="14801" y="6652"/>
                    <a:pt x="14919" y="6507"/>
                  </a:cubicBezTo>
                  <a:cubicBezTo>
                    <a:pt x="15217" y="6173"/>
                    <a:pt x="15419" y="5780"/>
                    <a:pt x="15526" y="5340"/>
                  </a:cubicBezTo>
                  <a:cubicBezTo>
                    <a:pt x="16455" y="5578"/>
                    <a:pt x="17074" y="6483"/>
                    <a:pt x="16955" y="7447"/>
                  </a:cubicBezTo>
                  <a:cubicBezTo>
                    <a:pt x="16836" y="8400"/>
                    <a:pt x="16026" y="9138"/>
                    <a:pt x="15062" y="9150"/>
                  </a:cubicBezTo>
                  <a:lnTo>
                    <a:pt x="15050" y="9138"/>
                  </a:lnTo>
                  <a:lnTo>
                    <a:pt x="3108" y="9138"/>
                  </a:lnTo>
                  <a:cubicBezTo>
                    <a:pt x="2084" y="9114"/>
                    <a:pt x="1263" y="8305"/>
                    <a:pt x="1227" y="7293"/>
                  </a:cubicBezTo>
                  <a:cubicBezTo>
                    <a:pt x="1179" y="6269"/>
                    <a:pt x="1929" y="5388"/>
                    <a:pt x="2953" y="5280"/>
                  </a:cubicBezTo>
                  <a:cubicBezTo>
                    <a:pt x="3096" y="5602"/>
                    <a:pt x="3299" y="5888"/>
                    <a:pt x="3525" y="6150"/>
                  </a:cubicBezTo>
                  <a:cubicBezTo>
                    <a:pt x="3641" y="6280"/>
                    <a:pt x="3776" y="6334"/>
                    <a:pt x="3908" y="6334"/>
                  </a:cubicBezTo>
                  <a:cubicBezTo>
                    <a:pt x="4303" y="6334"/>
                    <a:pt x="4659" y="5840"/>
                    <a:pt x="4311" y="5447"/>
                  </a:cubicBezTo>
                  <a:cubicBezTo>
                    <a:pt x="3168" y="4173"/>
                    <a:pt x="3537" y="2149"/>
                    <a:pt x="5061" y="1351"/>
                  </a:cubicBezTo>
                  <a:cubicBezTo>
                    <a:pt x="5451" y="1152"/>
                    <a:pt x="5862" y="1059"/>
                    <a:pt x="6265" y="1059"/>
                  </a:cubicBezTo>
                  <a:close/>
                  <a:moveTo>
                    <a:pt x="6291" y="1"/>
                  </a:moveTo>
                  <a:cubicBezTo>
                    <a:pt x="4386" y="1"/>
                    <a:pt x="2584" y="1506"/>
                    <a:pt x="2584" y="3697"/>
                  </a:cubicBezTo>
                  <a:cubicBezTo>
                    <a:pt x="2584" y="3887"/>
                    <a:pt x="2596" y="4078"/>
                    <a:pt x="2632" y="4268"/>
                  </a:cubicBezTo>
                  <a:cubicBezTo>
                    <a:pt x="1084" y="4507"/>
                    <a:pt x="1" y="5900"/>
                    <a:pt x="132" y="7447"/>
                  </a:cubicBezTo>
                  <a:cubicBezTo>
                    <a:pt x="251" y="9007"/>
                    <a:pt x="1548" y="10198"/>
                    <a:pt x="3108" y="10198"/>
                  </a:cubicBezTo>
                  <a:lnTo>
                    <a:pt x="15050" y="10198"/>
                  </a:lnTo>
                  <a:cubicBezTo>
                    <a:pt x="16610" y="10198"/>
                    <a:pt x="17908" y="9007"/>
                    <a:pt x="18027" y="7447"/>
                  </a:cubicBezTo>
                  <a:cubicBezTo>
                    <a:pt x="18158" y="5900"/>
                    <a:pt x="17062" y="4507"/>
                    <a:pt x="15526" y="4268"/>
                  </a:cubicBezTo>
                  <a:cubicBezTo>
                    <a:pt x="15293" y="2996"/>
                    <a:pt x="14191" y="2120"/>
                    <a:pt x="12944" y="2120"/>
                  </a:cubicBezTo>
                  <a:cubicBezTo>
                    <a:pt x="12790" y="2120"/>
                    <a:pt x="12635" y="2134"/>
                    <a:pt x="12478" y="2161"/>
                  </a:cubicBezTo>
                  <a:cubicBezTo>
                    <a:pt x="12013" y="1238"/>
                    <a:pt x="11087" y="712"/>
                    <a:pt x="10129" y="712"/>
                  </a:cubicBezTo>
                  <a:cubicBezTo>
                    <a:pt x="9691" y="712"/>
                    <a:pt x="9246" y="822"/>
                    <a:pt x="8835" y="1054"/>
                  </a:cubicBezTo>
                  <a:cubicBezTo>
                    <a:pt x="8764" y="970"/>
                    <a:pt x="8680" y="899"/>
                    <a:pt x="8585" y="827"/>
                  </a:cubicBezTo>
                  <a:cubicBezTo>
                    <a:pt x="7882" y="257"/>
                    <a:pt x="7078" y="1"/>
                    <a:pt x="6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116"/>
          <p:cNvSpPr txBox="1">
            <a:spLocks noGrp="1"/>
          </p:cNvSpPr>
          <p:nvPr>
            <p:ph type="title"/>
          </p:nvPr>
        </p:nvSpPr>
        <p:spPr>
          <a:xfrm>
            <a:off x="713250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بسته آیکون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94" name="Google Shape;1794;p116"/>
          <p:cNvSpPr/>
          <p:nvPr/>
        </p:nvSpPr>
        <p:spPr>
          <a:xfrm>
            <a:off x="1322663" y="1503075"/>
            <a:ext cx="442575" cy="450325"/>
          </a:xfrm>
          <a:custGeom>
            <a:avLst/>
            <a:gdLst/>
            <a:ahLst/>
            <a:cxnLst/>
            <a:rect l="l" t="t" r="r" b="b"/>
            <a:pathLst>
              <a:path w="17703" h="18013" extrusionOk="0">
                <a:moveTo>
                  <a:pt x="8857" y="2993"/>
                </a:moveTo>
                <a:cubicBezTo>
                  <a:pt x="9227" y="3278"/>
                  <a:pt x="9727" y="3778"/>
                  <a:pt x="9727" y="4338"/>
                </a:cubicBezTo>
                <a:cubicBezTo>
                  <a:pt x="9727" y="4695"/>
                  <a:pt x="9334" y="4993"/>
                  <a:pt x="8857" y="4993"/>
                </a:cubicBezTo>
                <a:cubicBezTo>
                  <a:pt x="8381" y="4993"/>
                  <a:pt x="7976" y="4695"/>
                  <a:pt x="7976" y="4338"/>
                </a:cubicBezTo>
                <a:cubicBezTo>
                  <a:pt x="7976" y="3778"/>
                  <a:pt x="8476" y="3267"/>
                  <a:pt x="8857" y="2993"/>
                </a:cubicBezTo>
                <a:close/>
                <a:moveTo>
                  <a:pt x="14715" y="5076"/>
                </a:moveTo>
                <a:lnTo>
                  <a:pt x="14370" y="7100"/>
                </a:lnTo>
                <a:lnTo>
                  <a:pt x="12858" y="7100"/>
                </a:lnTo>
                <a:lnTo>
                  <a:pt x="14715" y="5076"/>
                </a:lnTo>
                <a:close/>
                <a:moveTo>
                  <a:pt x="2988" y="5088"/>
                </a:moveTo>
                <a:lnTo>
                  <a:pt x="4845" y="7112"/>
                </a:lnTo>
                <a:lnTo>
                  <a:pt x="3333" y="7112"/>
                </a:lnTo>
                <a:lnTo>
                  <a:pt x="2988" y="5088"/>
                </a:lnTo>
                <a:close/>
                <a:moveTo>
                  <a:pt x="8857" y="6053"/>
                </a:moveTo>
                <a:cubicBezTo>
                  <a:pt x="9334" y="6053"/>
                  <a:pt x="9727" y="6445"/>
                  <a:pt x="9727" y="6934"/>
                </a:cubicBezTo>
                <a:lnTo>
                  <a:pt x="9727" y="8684"/>
                </a:lnTo>
                <a:cubicBezTo>
                  <a:pt x="9727" y="9172"/>
                  <a:pt x="9334" y="9565"/>
                  <a:pt x="8857" y="9565"/>
                </a:cubicBezTo>
                <a:cubicBezTo>
                  <a:pt x="8369" y="9565"/>
                  <a:pt x="7976" y="9172"/>
                  <a:pt x="7976" y="8684"/>
                </a:cubicBezTo>
                <a:lnTo>
                  <a:pt x="7976" y="6934"/>
                </a:lnTo>
                <a:cubicBezTo>
                  <a:pt x="7976" y="6445"/>
                  <a:pt x="8369" y="6053"/>
                  <a:pt x="8857" y="6053"/>
                </a:cubicBezTo>
                <a:close/>
                <a:moveTo>
                  <a:pt x="8851" y="10625"/>
                </a:moveTo>
                <a:cubicBezTo>
                  <a:pt x="9158" y="10625"/>
                  <a:pt x="9465" y="10815"/>
                  <a:pt x="9524" y="11196"/>
                </a:cubicBezTo>
                <a:lnTo>
                  <a:pt x="9893" y="14054"/>
                </a:lnTo>
                <a:cubicBezTo>
                  <a:pt x="9989" y="14780"/>
                  <a:pt x="9774" y="15518"/>
                  <a:pt x="9298" y="16090"/>
                </a:cubicBezTo>
                <a:lnTo>
                  <a:pt x="9310" y="16090"/>
                </a:lnTo>
                <a:lnTo>
                  <a:pt x="8846" y="16637"/>
                </a:lnTo>
                <a:lnTo>
                  <a:pt x="8381" y="16090"/>
                </a:lnTo>
                <a:cubicBezTo>
                  <a:pt x="7917" y="15518"/>
                  <a:pt x="7703" y="14780"/>
                  <a:pt x="7798" y="14054"/>
                </a:cubicBezTo>
                <a:lnTo>
                  <a:pt x="8179" y="11196"/>
                </a:lnTo>
                <a:cubicBezTo>
                  <a:pt x="8238" y="10815"/>
                  <a:pt x="8545" y="10625"/>
                  <a:pt x="8851" y="10625"/>
                </a:cubicBezTo>
                <a:close/>
                <a:moveTo>
                  <a:pt x="6734" y="1"/>
                </a:moveTo>
                <a:cubicBezTo>
                  <a:pt x="6280" y="1"/>
                  <a:pt x="5960" y="655"/>
                  <a:pt x="6440" y="969"/>
                </a:cubicBezTo>
                <a:cubicBezTo>
                  <a:pt x="6952" y="1314"/>
                  <a:pt x="7262" y="1885"/>
                  <a:pt x="7262" y="2505"/>
                </a:cubicBezTo>
                <a:lnTo>
                  <a:pt x="7262" y="3171"/>
                </a:lnTo>
                <a:cubicBezTo>
                  <a:pt x="7036" y="3517"/>
                  <a:pt x="6917" y="3921"/>
                  <a:pt x="6917" y="4338"/>
                </a:cubicBezTo>
                <a:cubicBezTo>
                  <a:pt x="6917" y="4802"/>
                  <a:pt x="7131" y="5255"/>
                  <a:pt x="7488" y="5553"/>
                </a:cubicBezTo>
                <a:cubicBezTo>
                  <a:pt x="7202" y="5838"/>
                  <a:pt x="7012" y="6195"/>
                  <a:pt x="6952" y="6588"/>
                </a:cubicBezTo>
                <a:lnTo>
                  <a:pt x="6155" y="6981"/>
                </a:lnTo>
                <a:lnTo>
                  <a:pt x="2571" y="3064"/>
                </a:lnTo>
                <a:cubicBezTo>
                  <a:pt x="2462" y="2948"/>
                  <a:pt x="2318" y="2887"/>
                  <a:pt x="2172" y="2887"/>
                </a:cubicBezTo>
                <a:cubicBezTo>
                  <a:pt x="2063" y="2887"/>
                  <a:pt x="1953" y="2921"/>
                  <a:pt x="1857" y="2993"/>
                </a:cubicBezTo>
                <a:lnTo>
                  <a:pt x="452" y="4052"/>
                </a:lnTo>
                <a:cubicBezTo>
                  <a:pt x="0" y="4389"/>
                  <a:pt x="324" y="5004"/>
                  <a:pt x="759" y="5004"/>
                </a:cubicBezTo>
                <a:cubicBezTo>
                  <a:pt x="864" y="5004"/>
                  <a:pt x="975" y="4969"/>
                  <a:pt x="1083" y="4886"/>
                </a:cubicBezTo>
                <a:lnTo>
                  <a:pt x="1797" y="4362"/>
                </a:lnTo>
                <a:lnTo>
                  <a:pt x="2357" y="7719"/>
                </a:lnTo>
                <a:cubicBezTo>
                  <a:pt x="2404" y="7969"/>
                  <a:pt x="2619" y="8160"/>
                  <a:pt x="2881" y="8160"/>
                </a:cubicBezTo>
                <a:lnTo>
                  <a:pt x="6036" y="8160"/>
                </a:lnTo>
                <a:cubicBezTo>
                  <a:pt x="6119" y="8160"/>
                  <a:pt x="6202" y="8148"/>
                  <a:pt x="6274" y="8112"/>
                </a:cubicBezTo>
                <a:lnTo>
                  <a:pt x="6917" y="7791"/>
                </a:lnTo>
                <a:lnTo>
                  <a:pt x="6917" y="8696"/>
                </a:lnTo>
                <a:cubicBezTo>
                  <a:pt x="6917" y="9243"/>
                  <a:pt x="7155" y="9767"/>
                  <a:pt x="7572" y="10136"/>
                </a:cubicBezTo>
                <a:cubicBezTo>
                  <a:pt x="7393" y="10327"/>
                  <a:pt x="7274" y="10553"/>
                  <a:pt x="7191" y="10803"/>
                </a:cubicBezTo>
                <a:lnTo>
                  <a:pt x="5107" y="10291"/>
                </a:lnTo>
                <a:cubicBezTo>
                  <a:pt x="5064" y="10280"/>
                  <a:pt x="5020" y="10275"/>
                  <a:pt x="4976" y="10275"/>
                </a:cubicBezTo>
                <a:cubicBezTo>
                  <a:pt x="4874" y="10275"/>
                  <a:pt x="4774" y="10304"/>
                  <a:pt x="4690" y="10363"/>
                </a:cubicBezTo>
                <a:lnTo>
                  <a:pt x="2940" y="11529"/>
                </a:lnTo>
                <a:lnTo>
                  <a:pt x="2547" y="11125"/>
                </a:lnTo>
                <a:cubicBezTo>
                  <a:pt x="2444" y="11022"/>
                  <a:pt x="2311" y="10971"/>
                  <a:pt x="2178" y="10971"/>
                </a:cubicBezTo>
                <a:cubicBezTo>
                  <a:pt x="2034" y="10971"/>
                  <a:pt x="1890" y="11031"/>
                  <a:pt x="1785" y="11148"/>
                </a:cubicBezTo>
                <a:cubicBezTo>
                  <a:pt x="1595" y="11363"/>
                  <a:pt x="1607" y="11684"/>
                  <a:pt x="1821" y="11887"/>
                </a:cubicBezTo>
                <a:lnTo>
                  <a:pt x="2511" y="12577"/>
                </a:lnTo>
                <a:cubicBezTo>
                  <a:pt x="2614" y="12680"/>
                  <a:pt x="2749" y="12732"/>
                  <a:pt x="2884" y="12732"/>
                </a:cubicBezTo>
                <a:cubicBezTo>
                  <a:pt x="2982" y="12732"/>
                  <a:pt x="3081" y="12704"/>
                  <a:pt x="3166" y="12649"/>
                </a:cubicBezTo>
                <a:lnTo>
                  <a:pt x="5083" y="11375"/>
                </a:lnTo>
                <a:lnTo>
                  <a:pt x="7036" y="11863"/>
                </a:lnTo>
                <a:lnTo>
                  <a:pt x="6857" y="13149"/>
                </a:lnTo>
                <a:lnTo>
                  <a:pt x="5488" y="12756"/>
                </a:lnTo>
                <a:cubicBezTo>
                  <a:pt x="5439" y="12742"/>
                  <a:pt x="5389" y="12735"/>
                  <a:pt x="5340" y="12735"/>
                </a:cubicBezTo>
                <a:cubicBezTo>
                  <a:pt x="5094" y="12735"/>
                  <a:pt x="4871" y="12902"/>
                  <a:pt x="4821" y="13161"/>
                </a:cubicBezTo>
                <a:lnTo>
                  <a:pt x="4166" y="16423"/>
                </a:lnTo>
                <a:lnTo>
                  <a:pt x="3000" y="17006"/>
                </a:lnTo>
                <a:cubicBezTo>
                  <a:pt x="2456" y="17273"/>
                  <a:pt x="2725" y="18009"/>
                  <a:pt x="3214" y="18009"/>
                </a:cubicBezTo>
                <a:cubicBezTo>
                  <a:pt x="3293" y="18009"/>
                  <a:pt x="3377" y="17990"/>
                  <a:pt x="3464" y="17947"/>
                </a:cubicBezTo>
                <a:lnTo>
                  <a:pt x="4869" y="17244"/>
                </a:lnTo>
                <a:cubicBezTo>
                  <a:pt x="5012" y="17173"/>
                  <a:pt x="5119" y="17042"/>
                  <a:pt x="5155" y="16875"/>
                </a:cubicBezTo>
                <a:lnTo>
                  <a:pt x="5750" y="13923"/>
                </a:lnTo>
                <a:lnTo>
                  <a:pt x="6738" y="14208"/>
                </a:lnTo>
                <a:cubicBezTo>
                  <a:pt x="6679" y="15137"/>
                  <a:pt x="6988" y="16054"/>
                  <a:pt x="7583" y="16768"/>
                </a:cubicBezTo>
                <a:lnTo>
                  <a:pt x="8453" y="17816"/>
                </a:lnTo>
                <a:cubicBezTo>
                  <a:pt x="8560" y="17941"/>
                  <a:pt x="8709" y="18003"/>
                  <a:pt x="8857" y="18003"/>
                </a:cubicBezTo>
                <a:cubicBezTo>
                  <a:pt x="9006" y="18003"/>
                  <a:pt x="9155" y="17941"/>
                  <a:pt x="9262" y="17816"/>
                </a:cubicBezTo>
                <a:lnTo>
                  <a:pt x="10131" y="16768"/>
                </a:lnTo>
                <a:cubicBezTo>
                  <a:pt x="10727" y="16054"/>
                  <a:pt x="11024" y="15137"/>
                  <a:pt x="10977" y="14208"/>
                </a:cubicBezTo>
                <a:lnTo>
                  <a:pt x="11965" y="13923"/>
                </a:lnTo>
                <a:lnTo>
                  <a:pt x="12560" y="16875"/>
                </a:lnTo>
                <a:cubicBezTo>
                  <a:pt x="12596" y="17042"/>
                  <a:pt x="12691" y="17173"/>
                  <a:pt x="12846" y="17244"/>
                </a:cubicBezTo>
                <a:lnTo>
                  <a:pt x="14251" y="17947"/>
                </a:lnTo>
                <a:cubicBezTo>
                  <a:pt x="14338" y="17992"/>
                  <a:pt x="14423" y="18012"/>
                  <a:pt x="14502" y="18012"/>
                </a:cubicBezTo>
                <a:cubicBezTo>
                  <a:pt x="14982" y="18012"/>
                  <a:pt x="15257" y="17272"/>
                  <a:pt x="14715" y="17006"/>
                </a:cubicBezTo>
                <a:lnTo>
                  <a:pt x="13549" y="16423"/>
                </a:lnTo>
                <a:lnTo>
                  <a:pt x="12894" y="13161"/>
                </a:lnTo>
                <a:cubicBezTo>
                  <a:pt x="12858" y="13018"/>
                  <a:pt x="12775" y="12887"/>
                  <a:pt x="12644" y="12815"/>
                </a:cubicBezTo>
                <a:cubicBezTo>
                  <a:pt x="12565" y="12761"/>
                  <a:pt x="12472" y="12731"/>
                  <a:pt x="12376" y="12731"/>
                </a:cubicBezTo>
                <a:cubicBezTo>
                  <a:pt x="12326" y="12731"/>
                  <a:pt x="12276" y="12739"/>
                  <a:pt x="12227" y="12756"/>
                </a:cubicBezTo>
                <a:lnTo>
                  <a:pt x="10858" y="13149"/>
                </a:lnTo>
                <a:lnTo>
                  <a:pt x="10667" y="11851"/>
                </a:lnTo>
                <a:lnTo>
                  <a:pt x="12608" y="11363"/>
                </a:lnTo>
                <a:lnTo>
                  <a:pt x="14537" y="12637"/>
                </a:lnTo>
                <a:cubicBezTo>
                  <a:pt x="14627" y="12692"/>
                  <a:pt x="14729" y="12720"/>
                  <a:pt x="14829" y="12720"/>
                </a:cubicBezTo>
                <a:cubicBezTo>
                  <a:pt x="14966" y="12720"/>
                  <a:pt x="15100" y="12668"/>
                  <a:pt x="15203" y="12565"/>
                </a:cubicBezTo>
                <a:lnTo>
                  <a:pt x="15906" y="11863"/>
                </a:lnTo>
                <a:cubicBezTo>
                  <a:pt x="16256" y="11485"/>
                  <a:pt x="15915" y="10979"/>
                  <a:pt x="15511" y="10979"/>
                </a:cubicBezTo>
                <a:cubicBezTo>
                  <a:pt x="15392" y="10979"/>
                  <a:pt x="15269" y="11022"/>
                  <a:pt x="15156" y="11125"/>
                </a:cubicBezTo>
                <a:lnTo>
                  <a:pt x="14763" y="11518"/>
                </a:lnTo>
                <a:lnTo>
                  <a:pt x="13013" y="10351"/>
                </a:lnTo>
                <a:cubicBezTo>
                  <a:pt x="12929" y="10292"/>
                  <a:pt x="12829" y="10263"/>
                  <a:pt x="12727" y="10263"/>
                </a:cubicBezTo>
                <a:cubicBezTo>
                  <a:pt x="12683" y="10263"/>
                  <a:pt x="12639" y="10269"/>
                  <a:pt x="12596" y="10279"/>
                </a:cubicBezTo>
                <a:lnTo>
                  <a:pt x="10512" y="10803"/>
                </a:lnTo>
                <a:cubicBezTo>
                  <a:pt x="10441" y="10553"/>
                  <a:pt x="10310" y="10315"/>
                  <a:pt x="10131" y="10124"/>
                </a:cubicBezTo>
                <a:cubicBezTo>
                  <a:pt x="10548" y="9767"/>
                  <a:pt x="10786" y="9232"/>
                  <a:pt x="10786" y="8684"/>
                </a:cubicBezTo>
                <a:lnTo>
                  <a:pt x="10786" y="7779"/>
                </a:lnTo>
                <a:lnTo>
                  <a:pt x="11429" y="8100"/>
                </a:lnTo>
                <a:cubicBezTo>
                  <a:pt x="11501" y="8136"/>
                  <a:pt x="11584" y="8160"/>
                  <a:pt x="11667" y="8160"/>
                </a:cubicBezTo>
                <a:lnTo>
                  <a:pt x="14822" y="8160"/>
                </a:lnTo>
                <a:cubicBezTo>
                  <a:pt x="15084" y="8160"/>
                  <a:pt x="15299" y="7969"/>
                  <a:pt x="15346" y="7708"/>
                </a:cubicBezTo>
                <a:lnTo>
                  <a:pt x="15906" y="4350"/>
                </a:lnTo>
                <a:lnTo>
                  <a:pt x="16620" y="4886"/>
                </a:lnTo>
                <a:cubicBezTo>
                  <a:pt x="16728" y="4969"/>
                  <a:pt x="16839" y="5004"/>
                  <a:pt x="16943" y="5004"/>
                </a:cubicBezTo>
                <a:cubicBezTo>
                  <a:pt x="17379" y="5004"/>
                  <a:pt x="17703" y="4389"/>
                  <a:pt x="17251" y="4052"/>
                </a:cubicBezTo>
                <a:lnTo>
                  <a:pt x="15846" y="2993"/>
                </a:lnTo>
                <a:cubicBezTo>
                  <a:pt x="15747" y="2924"/>
                  <a:pt x="15633" y="2889"/>
                  <a:pt x="15519" y="2889"/>
                </a:cubicBezTo>
                <a:cubicBezTo>
                  <a:pt x="15457" y="2889"/>
                  <a:pt x="15394" y="2900"/>
                  <a:pt x="15334" y="2921"/>
                </a:cubicBezTo>
                <a:cubicBezTo>
                  <a:pt x="15251" y="2957"/>
                  <a:pt x="15192" y="3005"/>
                  <a:pt x="15132" y="3064"/>
                </a:cubicBezTo>
                <a:lnTo>
                  <a:pt x="11548" y="6981"/>
                </a:lnTo>
                <a:lnTo>
                  <a:pt x="10751" y="6588"/>
                </a:lnTo>
                <a:cubicBezTo>
                  <a:pt x="10679" y="6195"/>
                  <a:pt x="10489" y="5838"/>
                  <a:pt x="10203" y="5553"/>
                </a:cubicBezTo>
                <a:cubicBezTo>
                  <a:pt x="10572" y="5255"/>
                  <a:pt x="10774" y="4802"/>
                  <a:pt x="10786" y="4338"/>
                </a:cubicBezTo>
                <a:cubicBezTo>
                  <a:pt x="10774" y="3921"/>
                  <a:pt x="10655" y="3517"/>
                  <a:pt x="10429" y="3159"/>
                </a:cubicBezTo>
                <a:lnTo>
                  <a:pt x="10429" y="2505"/>
                </a:lnTo>
                <a:cubicBezTo>
                  <a:pt x="10429" y="1885"/>
                  <a:pt x="10739" y="1314"/>
                  <a:pt x="11251" y="969"/>
                </a:cubicBezTo>
                <a:cubicBezTo>
                  <a:pt x="11731" y="655"/>
                  <a:pt x="11420" y="1"/>
                  <a:pt x="10968" y="1"/>
                </a:cubicBezTo>
                <a:cubicBezTo>
                  <a:pt x="10872" y="1"/>
                  <a:pt x="10770" y="30"/>
                  <a:pt x="10667" y="99"/>
                </a:cubicBezTo>
                <a:cubicBezTo>
                  <a:pt x="9977" y="552"/>
                  <a:pt x="9524" y="1278"/>
                  <a:pt x="9405" y="2100"/>
                </a:cubicBezTo>
                <a:cubicBezTo>
                  <a:pt x="9310" y="2028"/>
                  <a:pt x="9215" y="1957"/>
                  <a:pt x="9107" y="1909"/>
                </a:cubicBezTo>
                <a:cubicBezTo>
                  <a:pt x="9030" y="1862"/>
                  <a:pt x="8941" y="1838"/>
                  <a:pt x="8850" y="1838"/>
                </a:cubicBezTo>
                <a:cubicBezTo>
                  <a:pt x="8759" y="1838"/>
                  <a:pt x="8667" y="1862"/>
                  <a:pt x="8584" y="1909"/>
                </a:cubicBezTo>
                <a:cubicBezTo>
                  <a:pt x="8488" y="1957"/>
                  <a:pt x="8381" y="2028"/>
                  <a:pt x="8286" y="2100"/>
                </a:cubicBezTo>
                <a:cubicBezTo>
                  <a:pt x="8179" y="1278"/>
                  <a:pt x="7714" y="552"/>
                  <a:pt x="7036" y="99"/>
                </a:cubicBezTo>
                <a:cubicBezTo>
                  <a:pt x="6933" y="30"/>
                  <a:pt x="6830" y="1"/>
                  <a:pt x="67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6"/>
          <p:cNvSpPr/>
          <p:nvPr/>
        </p:nvSpPr>
        <p:spPr>
          <a:xfrm>
            <a:off x="7380538" y="4164200"/>
            <a:ext cx="457800" cy="449800"/>
          </a:xfrm>
          <a:custGeom>
            <a:avLst/>
            <a:gdLst/>
            <a:ahLst/>
            <a:cxnLst/>
            <a:rect l="l" t="t" r="r" b="b"/>
            <a:pathLst>
              <a:path w="18312" h="17992" extrusionOk="0">
                <a:moveTo>
                  <a:pt x="10192" y="3239"/>
                </a:moveTo>
                <a:cubicBezTo>
                  <a:pt x="10573" y="3239"/>
                  <a:pt x="10966" y="3513"/>
                  <a:pt x="11228" y="3763"/>
                </a:cubicBezTo>
                <a:cubicBezTo>
                  <a:pt x="10966" y="4013"/>
                  <a:pt x="10573" y="4287"/>
                  <a:pt x="10192" y="4287"/>
                </a:cubicBezTo>
                <a:cubicBezTo>
                  <a:pt x="9811" y="4287"/>
                  <a:pt x="9418" y="4013"/>
                  <a:pt x="9144" y="3763"/>
                </a:cubicBezTo>
                <a:cubicBezTo>
                  <a:pt x="9418" y="3513"/>
                  <a:pt x="9811" y="3239"/>
                  <a:pt x="10192" y="3239"/>
                </a:cubicBezTo>
                <a:close/>
                <a:moveTo>
                  <a:pt x="13692" y="4990"/>
                </a:moveTo>
                <a:cubicBezTo>
                  <a:pt x="14073" y="4990"/>
                  <a:pt x="14466" y="5263"/>
                  <a:pt x="14740" y="5513"/>
                </a:cubicBezTo>
                <a:cubicBezTo>
                  <a:pt x="14466" y="5763"/>
                  <a:pt x="14073" y="6037"/>
                  <a:pt x="13692" y="6037"/>
                </a:cubicBezTo>
                <a:cubicBezTo>
                  <a:pt x="13311" y="6037"/>
                  <a:pt x="12918" y="5763"/>
                  <a:pt x="12657" y="5513"/>
                </a:cubicBezTo>
                <a:cubicBezTo>
                  <a:pt x="12918" y="5263"/>
                  <a:pt x="13311" y="4990"/>
                  <a:pt x="13692" y="4990"/>
                </a:cubicBezTo>
                <a:close/>
                <a:moveTo>
                  <a:pt x="2465" y="4990"/>
                </a:moveTo>
                <a:cubicBezTo>
                  <a:pt x="2846" y="4990"/>
                  <a:pt x="3239" y="5263"/>
                  <a:pt x="3501" y="5513"/>
                </a:cubicBezTo>
                <a:cubicBezTo>
                  <a:pt x="3239" y="5763"/>
                  <a:pt x="2846" y="6049"/>
                  <a:pt x="2465" y="6049"/>
                </a:cubicBezTo>
                <a:cubicBezTo>
                  <a:pt x="2072" y="6049"/>
                  <a:pt x="1679" y="5763"/>
                  <a:pt x="1417" y="5513"/>
                </a:cubicBezTo>
                <a:cubicBezTo>
                  <a:pt x="1691" y="5263"/>
                  <a:pt x="2084" y="4990"/>
                  <a:pt x="2465" y="4990"/>
                </a:cubicBezTo>
                <a:close/>
                <a:moveTo>
                  <a:pt x="5965" y="5692"/>
                </a:moveTo>
                <a:cubicBezTo>
                  <a:pt x="6358" y="5692"/>
                  <a:pt x="6751" y="5966"/>
                  <a:pt x="7013" y="6216"/>
                </a:cubicBezTo>
                <a:cubicBezTo>
                  <a:pt x="6739" y="6466"/>
                  <a:pt x="6346" y="6752"/>
                  <a:pt x="5965" y="6752"/>
                </a:cubicBezTo>
                <a:cubicBezTo>
                  <a:pt x="5584" y="6752"/>
                  <a:pt x="5191" y="6466"/>
                  <a:pt x="4929" y="6216"/>
                </a:cubicBezTo>
                <a:cubicBezTo>
                  <a:pt x="5191" y="5966"/>
                  <a:pt x="5584" y="5692"/>
                  <a:pt x="5965" y="5692"/>
                </a:cubicBezTo>
                <a:close/>
                <a:moveTo>
                  <a:pt x="10192" y="8145"/>
                </a:moveTo>
                <a:cubicBezTo>
                  <a:pt x="10573" y="8145"/>
                  <a:pt x="10966" y="8419"/>
                  <a:pt x="11228" y="8669"/>
                </a:cubicBezTo>
                <a:cubicBezTo>
                  <a:pt x="10966" y="8919"/>
                  <a:pt x="10573" y="9204"/>
                  <a:pt x="10192" y="9204"/>
                </a:cubicBezTo>
                <a:cubicBezTo>
                  <a:pt x="9811" y="9204"/>
                  <a:pt x="9418" y="8919"/>
                  <a:pt x="9144" y="8669"/>
                </a:cubicBezTo>
                <a:cubicBezTo>
                  <a:pt x="9418" y="8419"/>
                  <a:pt x="9811" y="8145"/>
                  <a:pt x="10192" y="8145"/>
                </a:cubicBezTo>
                <a:close/>
                <a:moveTo>
                  <a:pt x="13692" y="9550"/>
                </a:moveTo>
                <a:cubicBezTo>
                  <a:pt x="14073" y="9550"/>
                  <a:pt x="14466" y="9823"/>
                  <a:pt x="14740" y="10074"/>
                </a:cubicBezTo>
                <a:cubicBezTo>
                  <a:pt x="14466" y="10324"/>
                  <a:pt x="14073" y="10597"/>
                  <a:pt x="13692" y="10597"/>
                </a:cubicBezTo>
                <a:cubicBezTo>
                  <a:pt x="13311" y="10597"/>
                  <a:pt x="12918" y="10324"/>
                  <a:pt x="12657" y="10074"/>
                </a:cubicBezTo>
                <a:cubicBezTo>
                  <a:pt x="12918" y="9823"/>
                  <a:pt x="13311" y="9550"/>
                  <a:pt x="13692" y="9550"/>
                </a:cubicBezTo>
                <a:close/>
                <a:moveTo>
                  <a:pt x="2465" y="9562"/>
                </a:moveTo>
                <a:cubicBezTo>
                  <a:pt x="2846" y="9562"/>
                  <a:pt x="3239" y="9835"/>
                  <a:pt x="3501" y="10085"/>
                </a:cubicBezTo>
                <a:cubicBezTo>
                  <a:pt x="3239" y="10335"/>
                  <a:pt x="2846" y="10609"/>
                  <a:pt x="2465" y="10609"/>
                </a:cubicBezTo>
                <a:cubicBezTo>
                  <a:pt x="2072" y="10609"/>
                  <a:pt x="1679" y="10335"/>
                  <a:pt x="1417" y="10085"/>
                </a:cubicBezTo>
                <a:cubicBezTo>
                  <a:pt x="1691" y="9835"/>
                  <a:pt x="2084" y="9562"/>
                  <a:pt x="2465" y="9562"/>
                </a:cubicBezTo>
                <a:close/>
                <a:moveTo>
                  <a:pt x="11418" y="1049"/>
                </a:moveTo>
                <a:lnTo>
                  <a:pt x="11418" y="2561"/>
                </a:lnTo>
                <a:cubicBezTo>
                  <a:pt x="11049" y="2323"/>
                  <a:pt x="10621" y="2192"/>
                  <a:pt x="10180" y="2180"/>
                </a:cubicBezTo>
                <a:cubicBezTo>
                  <a:pt x="8989" y="2180"/>
                  <a:pt x="8096" y="3311"/>
                  <a:pt x="8001" y="3442"/>
                </a:cubicBezTo>
                <a:cubicBezTo>
                  <a:pt x="7870" y="3632"/>
                  <a:pt x="7870" y="3882"/>
                  <a:pt x="8001" y="4073"/>
                </a:cubicBezTo>
                <a:cubicBezTo>
                  <a:pt x="8108" y="4204"/>
                  <a:pt x="8989" y="5335"/>
                  <a:pt x="10180" y="5335"/>
                </a:cubicBezTo>
                <a:cubicBezTo>
                  <a:pt x="10621" y="5323"/>
                  <a:pt x="11049" y="5192"/>
                  <a:pt x="11418" y="4942"/>
                </a:cubicBezTo>
                <a:lnTo>
                  <a:pt x="11418" y="7478"/>
                </a:lnTo>
                <a:cubicBezTo>
                  <a:pt x="11049" y="7228"/>
                  <a:pt x="10621" y="7097"/>
                  <a:pt x="10180" y="7085"/>
                </a:cubicBezTo>
                <a:cubicBezTo>
                  <a:pt x="8989" y="7085"/>
                  <a:pt x="8096" y="8216"/>
                  <a:pt x="8001" y="8347"/>
                </a:cubicBezTo>
                <a:cubicBezTo>
                  <a:pt x="7870" y="8538"/>
                  <a:pt x="7870" y="8788"/>
                  <a:pt x="8001" y="8978"/>
                </a:cubicBezTo>
                <a:cubicBezTo>
                  <a:pt x="8108" y="9109"/>
                  <a:pt x="8989" y="10252"/>
                  <a:pt x="10180" y="10252"/>
                </a:cubicBezTo>
                <a:cubicBezTo>
                  <a:pt x="10621" y="10240"/>
                  <a:pt x="11049" y="10097"/>
                  <a:pt x="11418" y="9859"/>
                </a:cubicBezTo>
                <a:lnTo>
                  <a:pt x="11418" y="10074"/>
                </a:lnTo>
                <a:cubicBezTo>
                  <a:pt x="11418" y="11907"/>
                  <a:pt x="9918" y="13407"/>
                  <a:pt x="8073" y="13407"/>
                </a:cubicBezTo>
                <a:lnTo>
                  <a:pt x="8085" y="13419"/>
                </a:lnTo>
                <a:cubicBezTo>
                  <a:pt x="6239" y="13419"/>
                  <a:pt x="4739" y="11919"/>
                  <a:pt x="4739" y="10085"/>
                </a:cubicBezTo>
                <a:lnTo>
                  <a:pt x="4739" y="7407"/>
                </a:lnTo>
                <a:cubicBezTo>
                  <a:pt x="5108" y="7645"/>
                  <a:pt x="5537" y="7788"/>
                  <a:pt x="5977" y="7799"/>
                </a:cubicBezTo>
                <a:cubicBezTo>
                  <a:pt x="7168" y="7799"/>
                  <a:pt x="8061" y="6656"/>
                  <a:pt x="8156" y="6525"/>
                </a:cubicBezTo>
                <a:cubicBezTo>
                  <a:pt x="8287" y="6347"/>
                  <a:pt x="8287" y="6085"/>
                  <a:pt x="8156" y="5894"/>
                </a:cubicBezTo>
                <a:cubicBezTo>
                  <a:pt x="8049" y="5775"/>
                  <a:pt x="7168" y="4632"/>
                  <a:pt x="5977" y="4632"/>
                </a:cubicBezTo>
                <a:cubicBezTo>
                  <a:pt x="5537" y="4644"/>
                  <a:pt x="5108" y="4775"/>
                  <a:pt x="4739" y="5025"/>
                </a:cubicBezTo>
                <a:lnTo>
                  <a:pt x="4739" y="1049"/>
                </a:lnTo>
                <a:close/>
                <a:moveTo>
                  <a:pt x="11311" y="13312"/>
                </a:moveTo>
                <a:lnTo>
                  <a:pt x="11311" y="13312"/>
                </a:lnTo>
                <a:cubicBezTo>
                  <a:pt x="11680" y="13324"/>
                  <a:pt x="12145" y="13407"/>
                  <a:pt x="12418" y="13681"/>
                </a:cubicBezTo>
                <a:cubicBezTo>
                  <a:pt x="12692" y="13955"/>
                  <a:pt x="12776" y="14419"/>
                  <a:pt x="12788" y="14788"/>
                </a:cubicBezTo>
                <a:cubicBezTo>
                  <a:pt x="12418" y="14776"/>
                  <a:pt x="11942" y="14693"/>
                  <a:pt x="11680" y="14419"/>
                </a:cubicBezTo>
                <a:cubicBezTo>
                  <a:pt x="11406" y="14145"/>
                  <a:pt x="11323" y="13681"/>
                  <a:pt x="11311" y="13312"/>
                </a:cubicBezTo>
                <a:close/>
                <a:moveTo>
                  <a:pt x="4846" y="13312"/>
                </a:moveTo>
                <a:lnTo>
                  <a:pt x="4846" y="13312"/>
                </a:lnTo>
                <a:cubicBezTo>
                  <a:pt x="4834" y="13681"/>
                  <a:pt x="4751" y="14157"/>
                  <a:pt x="4477" y="14431"/>
                </a:cubicBezTo>
                <a:cubicBezTo>
                  <a:pt x="4203" y="14705"/>
                  <a:pt x="3739" y="14788"/>
                  <a:pt x="3370" y="14800"/>
                </a:cubicBezTo>
                <a:cubicBezTo>
                  <a:pt x="3382" y="14431"/>
                  <a:pt x="3465" y="13955"/>
                  <a:pt x="3739" y="13681"/>
                </a:cubicBezTo>
                <a:cubicBezTo>
                  <a:pt x="4001" y="13407"/>
                  <a:pt x="4477" y="13336"/>
                  <a:pt x="4846" y="13312"/>
                </a:cubicBezTo>
                <a:close/>
                <a:moveTo>
                  <a:pt x="8085" y="14669"/>
                </a:moveTo>
                <a:cubicBezTo>
                  <a:pt x="8335" y="14931"/>
                  <a:pt x="8608" y="15324"/>
                  <a:pt x="8608" y="15705"/>
                </a:cubicBezTo>
                <a:cubicBezTo>
                  <a:pt x="8608" y="16086"/>
                  <a:pt x="8335" y="16479"/>
                  <a:pt x="8085" y="16753"/>
                </a:cubicBezTo>
                <a:cubicBezTo>
                  <a:pt x="7835" y="16479"/>
                  <a:pt x="7549" y="16086"/>
                  <a:pt x="7549" y="15705"/>
                </a:cubicBezTo>
                <a:cubicBezTo>
                  <a:pt x="7549" y="15324"/>
                  <a:pt x="7823" y="14931"/>
                  <a:pt x="8085" y="14669"/>
                </a:cubicBezTo>
                <a:close/>
                <a:moveTo>
                  <a:pt x="703" y="1"/>
                </a:moveTo>
                <a:cubicBezTo>
                  <a:pt x="0" y="1"/>
                  <a:pt x="0" y="1061"/>
                  <a:pt x="703" y="1061"/>
                </a:cubicBezTo>
                <a:lnTo>
                  <a:pt x="3691" y="1061"/>
                </a:lnTo>
                <a:lnTo>
                  <a:pt x="3691" y="4335"/>
                </a:lnTo>
                <a:cubicBezTo>
                  <a:pt x="3322" y="4085"/>
                  <a:pt x="2893" y="3954"/>
                  <a:pt x="2465" y="3942"/>
                </a:cubicBezTo>
                <a:cubicBezTo>
                  <a:pt x="1262" y="3942"/>
                  <a:pt x="381" y="5073"/>
                  <a:pt x="286" y="5204"/>
                </a:cubicBezTo>
                <a:cubicBezTo>
                  <a:pt x="143" y="5394"/>
                  <a:pt x="143" y="5644"/>
                  <a:pt x="286" y="5835"/>
                </a:cubicBezTo>
                <a:cubicBezTo>
                  <a:pt x="381" y="5966"/>
                  <a:pt x="1262" y="7097"/>
                  <a:pt x="2465" y="7097"/>
                </a:cubicBezTo>
                <a:cubicBezTo>
                  <a:pt x="2893" y="7085"/>
                  <a:pt x="3322" y="6954"/>
                  <a:pt x="3691" y="6704"/>
                </a:cubicBezTo>
                <a:lnTo>
                  <a:pt x="3691" y="8895"/>
                </a:lnTo>
                <a:cubicBezTo>
                  <a:pt x="3322" y="8657"/>
                  <a:pt x="2893" y="8514"/>
                  <a:pt x="2465" y="8502"/>
                </a:cubicBezTo>
                <a:cubicBezTo>
                  <a:pt x="1262" y="8502"/>
                  <a:pt x="381" y="9645"/>
                  <a:pt x="286" y="9776"/>
                </a:cubicBezTo>
                <a:cubicBezTo>
                  <a:pt x="143" y="9954"/>
                  <a:pt x="143" y="10216"/>
                  <a:pt x="286" y="10407"/>
                </a:cubicBezTo>
                <a:cubicBezTo>
                  <a:pt x="381" y="10526"/>
                  <a:pt x="1262" y="11669"/>
                  <a:pt x="2465" y="11669"/>
                </a:cubicBezTo>
                <a:cubicBezTo>
                  <a:pt x="2953" y="11645"/>
                  <a:pt x="3429" y="11478"/>
                  <a:pt x="3822" y="11181"/>
                </a:cubicBezTo>
                <a:cubicBezTo>
                  <a:pt x="3929" y="11586"/>
                  <a:pt x="4084" y="11967"/>
                  <a:pt x="4298" y="12312"/>
                </a:cubicBezTo>
                <a:cubicBezTo>
                  <a:pt x="3810" y="12383"/>
                  <a:pt x="3346" y="12598"/>
                  <a:pt x="2989" y="12943"/>
                </a:cubicBezTo>
                <a:cubicBezTo>
                  <a:pt x="2143" y="13788"/>
                  <a:pt x="2322" y="15217"/>
                  <a:pt x="2346" y="15372"/>
                </a:cubicBezTo>
                <a:cubicBezTo>
                  <a:pt x="2370" y="15610"/>
                  <a:pt x="2560" y="15789"/>
                  <a:pt x="2786" y="15824"/>
                </a:cubicBezTo>
                <a:cubicBezTo>
                  <a:pt x="2840" y="15832"/>
                  <a:pt x="3026" y="15856"/>
                  <a:pt x="3282" y="15856"/>
                </a:cubicBezTo>
                <a:cubicBezTo>
                  <a:pt x="3814" y="15856"/>
                  <a:pt x="4648" y="15752"/>
                  <a:pt x="5227" y="15181"/>
                </a:cubicBezTo>
                <a:cubicBezTo>
                  <a:pt x="5560" y="14812"/>
                  <a:pt x="5787" y="14360"/>
                  <a:pt x="5846" y="13872"/>
                </a:cubicBezTo>
                <a:cubicBezTo>
                  <a:pt x="6203" y="14074"/>
                  <a:pt x="6584" y="14229"/>
                  <a:pt x="6977" y="14336"/>
                </a:cubicBezTo>
                <a:cubicBezTo>
                  <a:pt x="6680" y="14729"/>
                  <a:pt x="6513" y="15205"/>
                  <a:pt x="6501" y="15705"/>
                </a:cubicBezTo>
                <a:cubicBezTo>
                  <a:pt x="6501" y="16908"/>
                  <a:pt x="7632" y="17789"/>
                  <a:pt x="7763" y="17884"/>
                </a:cubicBezTo>
                <a:cubicBezTo>
                  <a:pt x="7858" y="17955"/>
                  <a:pt x="7968" y="17991"/>
                  <a:pt x="8079" y="17991"/>
                </a:cubicBezTo>
                <a:cubicBezTo>
                  <a:pt x="8189" y="17991"/>
                  <a:pt x="8299" y="17955"/>
                  <a:pt x="8394" y="17884"/>
                </a:cubicBezTo>
                <a:cubicBezTo>
                  <a:pt x="8525" y="17789"/>
                  <a:pt x="9656" y="16908"/>
                  <a:pt x="9656" y="15705"/>
                </a:cubicBezTo>
                <a:cubicBezTo>
                  <a:pt x="9644" y="15205"/>
                  <a:pt x="9478" y="14729"/>
                  <a:pt x="9180" y="14336"/>
                </a:cubicBezTo>
                <a:cubicBezTo>
                  <a:pt x="9573" y="14229"/>
                  <a:pt x="9954" y="14074"/>
                  <a:pt x="10311" y="13872"/>
                </a:cubicBezTo>
                <a:cubicBezTo>
                  <a:pt x="10371" y="14360"/>
                  <a:pt x="10597" y="14812"/>
                  <a:pt x="10930" y="15181"/>
                </a:cubicBezTo>
                <a:cubicBezTo>
                  <a:pt x="11509" y="15752"/>
                  <a:pt x="12348" y="15856"/>
                  <a:pt x="12880" y="15856"/>
                </a:cubicBezTo>
                <a:cubicBezTo>
                  <a:pt x="13136" y="15856"/>
                  <a:pt x="13321" y="15832"/>
                  <a:pt x="13371" y="15824"/>
                </a:cubicBezTo>
                <a:cubicBezTo>
                  <a:pt x="13597" y="15789"/>
                  <a:pt x="13788" y="15610"/>
                  <a:pt x="13823" y="15372"/>
                </a:cubicBezTo>
                <a:cubicBezTo>
                  <a:pt x="13847" y="15217"/>
                  <a:pt x="14014" y="13788"/>
                  <a:pt x="13169" y="12943"/>
                </a:cubicBezTo>
                <a:cubicBezTo>
                  <a:pt x="12811" y="12598"/>
                  <a:pt x="12347" y="12383"/>
                  <a:pt x="11859" y="12312"/>
                </a:cubicBezTo>
                <a:cubicBezTo>
                  <a:pt x="12073" y="11967"/>
                  <a:pt x="12228" y="11586"/>
                  <a:pt x="12335" y="11181"/>
                </a:cubicBezTo>
                <a:cubicBezTo>
                  <a:pt x="12728" y="11478"/>
                  <a:pt x="13204" y="11645"/>
                  <a:pt x="13704" y="11669"/>
                </a:cubicBezTo>
                <a:cubicBezTo>
                  <a:pt x="14895" y="11669"/>
                  <a:pt x="15788" y="10526"/>
                  <a:pt x="15883" y="10407"/>
                </a:cubicBezTo>
                <a:cubicBezTo>
                  <a:pt x="16014" y="10216"/>
                  <a:pt x="16014" y="9954"/>
                  <a:pt x="15883" y="9776"/>
                </a:cubicBezTo>
                <a:cubicBezTo>
                  <a:pt x="15788" y="9645"/>
                  <a:pt x="14895" y="8502"/>
                  <a:pt x="13704" y="8502"/>
                </a:cubicBezTo>
                <a:cubicBezTo>
                  <a:pt x="13264" y="8514"/>
                  <a:pt x="12835" y="8657"/>
                  <a:pt x="12466" y="8895"/>
                </a:cubicBezTo>
                <a:lnTo>
                  <a:pt x="12466" y="6704"/>
                </a:lnTo>
                <a:cubicBezTo>
                  <a:pt x="12835" y="6954"/>
                  <a:pt x="13264" y="7085"/>
                  <a:pt x="13704" y="7097"/>
                </a:cubicBezTo>
                <a:cubicBezTo>
                  <a:pt x="14895" y="7097"/>
                  <a:pt x="15788" y="5966"/>
                  <a:pt x="15883" y="5835"/>
                </a:cubicBezTo>
                <a:cubicBezTo>
                  <a:pt x="16014" y="5644"/>
                  <a:pt x="16014" y="5382"/>
                  <a:pt x="15883" y="5204"/>
                </a:cubicBezTo>
                <a:cubicBezTo>
                  <a:pt x="15788" y="5073"/>
                  <a:pt x="14895" y="3942"/>
                  <a:pt x="13704" y="3942"/>
                </a:cubicBezTo>
                <a:cubicBezTo>
                  <a:pt x="13264" y="3942"/>
                  <a:pt x="12835" y="4085"/>
                  <a:pt x="12466" y="4323"/>
                </a:cubicBezTo>
                <a:lnTo>
                  <a:pt x="12466" y="1049"/>
                </a:lnTo>
                <a:lnTo>
                  <a:pt x="17038" y="1049"/>
                </a:lnTo>
                <a:cubicBezTo>
                  <a:pt x="16979" y="1203"/>
                  <a:pt x="16907" y="1334"/>
                  <a:pt x="16824" y="1465"/>
                </a:cubicBezTo>
                <a:cubicBezTo>
                  <a:pt x="16645" y="1763"/>
                  <a:pt x="16514" y="2084"/>
                  <a:pt x="16455" y="2418"/>
                </a:cubicBezTo>
                <a:lnTo>
                  <a:pt x="15526" y="2418"/>
                </a:lnTo>
                <a:cubicBezTo>
                  <a:pt x="14823" y="2418"/>
                  <a:pt x="14823" y="3466"/>
                  <a:pt x="15526" y="3466"/>
                </a:cubicBezTo>
                <a:lnTo>
                  <a:pt x="16455" y="3466"/>
                </a:lnTo>
                <a:cubicBezTo>
                  <a:pt x="16514" y="3811"/>
                  <a:pt x="16645" y="4132"/>
                  <a:pt x="16824" y="4418"/>
                </a:cubicBezTo>
                <a:cubicBezTo>
                  <a:pt x="17205" y="4990"/>
                  <a:pt x="17205" y="5728"/>
                  <a:pt x="16824" y="6311"/>
                </a:cubicBezTo>
                <a:cubicBezTo>
                  <a:pt x="16264" y="7204"/>
                  <a:pt x="16264" y="8347"/>
                  <a:pt x="16824" y="9252"/>
                </a:cubicBezTo>
                <a:cubicBezTo>
                  <a:pt x="17205" y="9823"/>
                  <a:pt x="17205" y="10562"/>
                  <a:pt x="16824" y="11145"/>
                </a:cubicBezTo>
                <a:cubicBezTo>
                  <a:pt x="16633" y="11443"/>
                  <a:pt x="16502" y="11788"/>
                  <a:pt x="16443" y="12145"/>
                </a:cubicBezTo>
                <a:cubicBezTo>
                  <a:pt x="15395" y="12371"/>
                  <a:pt x="14657" y="13300"/>
                  <a:pt x="14657" y="14372"/>
                </a:cubicBezTo>
                <a:cubicBezTo>
                  <a:pt x="14657" y="14723"/>
                  <a:pt x="14919" y="14899"/>
                  <a:pt x="15181" y="14899"/>
                </a:cubicBezTo>
                <a:cubicBezTo>
                  <a:pt x="15443" y="14899"/>
                  <a:pt x="15705" y="14723"/>
                  <a:pt x="15705" y="14372"/>
                </a:cubicBezTo>
                <a:cubicBezTo>
                  <a:pt x="15705" y="13872"/>
                  <a:pt x="16014" y="13419"/>
                  <a:pt x="16478" y="13241"/>
                </a:cubicBezTo>
                <a:cubicBezTo>
                  <a:pt x="16538" y="13538"/>
                  <a:pt x="16669" y="13824"/>
                  <a:pt x="16836" y="14098"/>
                </a:cubicBezTo>
                <a:cubicBezTo>
                  <a:pt x="17205" y="14669"/>
                  <a:pt x="17205" y="15408"/>
                  <a:pt x="16836" y="15979"/>
                </a:cubicBezTo>
                <a:cubicBezTo>
                  <a:pt x="16550" y="16420"/>
                  <a:pt x="16395" y="16932"/>
                  <a:pt x="16407" y="17455"/>
                </a:cubicBezTo>
                <a:cubicBezTo>
                  <a:pt x="16407" y="17807"/>
                  <a:pt x="16672" y="17982"/>
                  <a:pt x="16937" y="17982"/>
                </a:cubicBezTo>
                <a:cubicBezTo>
                  <a:pt x="17202" y="17982"/>
                  <a:pt x="17467" y="17807"/>
                  <a:pt x="17467" y="17455"/>
                </a:cubicBezTo>
                <a:cubicBezTo>
                  <a:pt x="17455" y="17122"/>
                  <a:pt x="17550" y="16789"/>
                  <a:pt x="17741" y="16515"/>
                </a:cubicBezTo>
                <a:cubicBezTo>
                  <a:pt x="18312" y="15610"/>
                  <a:pt x="18312" y="14467"/>
                  <a:pt x="17741" y="13562"/>
                </a:cubicBezTo>
                <a:cubicBezTo>
                  <a:pt x="17371" y="12991"/>
                  <a:pt x="17371" y="12252"/>
                  <a:pt x="17741" y="11669"/>
                </a:cubicBezTo>
                <a:cubicBezTo>
                  <a:pt x="18312" y="10776"/>
                  <a:pt x="18312" y="9621"/>
                  <a:pt x="17741" y="8728"/>
                </a:cubicBezTo>
                <a:cubicBezTo>
                  <a:pt x="17371" y="8157"/>
                  <a:pt x="17371" y="7407"/>
                  <a:pt x="17741" y="6835"/>
                </a:cubicBezTo>
                <a:cubicBezTo>
                  <a:pt x="18026" y="6394"/>
                  <a:pt x="18181" y="5883"/>
                  <a:pt x="18169" y="5359"/>
                </a:cubicBezTo>
                <a:lnTo>
                  <a:pt x="18157" y="5359"/>
                </a:lnTo>
                <a:cubicBezTo>
                  <a:pt x="18169" y="4847"/>
                  <a:pt x="18026" y="4323"/>
                  <a:pt x="17741" y="3894"/>
                </a:cubicBezTo>
                <a:cubicBezTo>
                  <a:pt x="17360" y="3311"/>
                  <a:pt x="17360" y="2573"/>
                  <a:pt x="17741" y="2001"/>
                </a:cubicBezTo>
                <a:cubicBezTo>
                  <a:pt x="18026" y="1561"/>
                  <a:pt x="18169" y="1049"/>
                  <a:pt x="18157" y="525"/>
                </a:cubicBezTo>
                <a:cubicBezTo>
                  <a:pt x="18157" y="239"/>
                  <a:pt x="17919" y="1"/>
                  <a:pt x="176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6"/>
          <p:cNvSpPr/>
          <p:nvPr/>
        </p:nvSpPr>
        <p:spPr>
          <a:xfrm>
            <a:off x="7380538" y="3495300"/>
            <a:ext cx="458400" cy="449550"/>
          </a:xfrm>
          <a:custGeom>
            <a:avLst/>
            <a:gdLst/>
            <a:ahLst/>
            <a:cxnLst/>
            <a:rect l="l" t="t" r="r" b="b"/>
            <a:pathLst>
              <a:path w="18336" h="17982" extrusionOk="0">
                <a:moveTo>
                  <a:pt x="9180" y="2647"/>
                </a:moveTo>
                <a:cubicBezTo>
                  <a:pt x="9609" y="2980"/>
                  <a:pt x="10406" y="3718"/>
                  <a:pt x="10406" y="4635"/>
                </a:cubicBezTo>
                <a:cubicBezTo>
                  <a:pt x="10406" y="5207"/>
                  <a:pt x="9847" y="5683"/>
                  <a:pt x="9180" y="5683"/>
                </a:cubicBezTo>
                <a:cubicBezTo>
                  <a:pt x="8501" y="5683"/>
                  <a:pt x="7942" y="5218"/>
                  <a:pt x="7942" y="4635"/>
                </a:cubicBezTo>
                <a:cubicBezTo>
                  <a:pt x="7942" y="3718"/>
                  <a:pt x="8739" y="2980"/>
                  <a:pt x="9180" y="2647"/>
                </a:cubicBezTo>
                <a:close/>
                <a:moveTo>
                  <a:pt x="9180" y="6742"/>
                </a:moveTo>
                <a:cubicBezTo>
                  <a:pt x="9847" y="6742"/>
                  <a:pt x="10406" y="7624"/>
                  <a:pt x="10406" y="8671"/>
                </a:cubicBezTo>
                <a:cubicBezTo>
                  <a:pt x="10406" y="9719"/>
                  <a:pt x="9847" y="10612"/>
                  <a:pt x="9180" y="10612"/>
                </a:cubicBezTo>
                <a:cubicBezTo>
                  <a:pt x="8513" y="10612"/>
                  <a:pt x="7942" y="9719"/>
                  <a:pt x="7942" y="8671"/>
                </a:cubicBezTo>
                <a:cubicBezTo>
                  <a:pt x="7942" y="7624"/>
                  <a:pt x="8513" y="6742"/>
                  <a:pt x="9180" y="6742"/>
                </a:cubicBezTo>
                <a:close/>
                <a:moveTo>
                  <a:pt x="9180" y="11660"/>
                </a:moveTo>
                <a:cubicBezTo>
                  <a:pt x="10513" y="11660"/>
                  <a:pt x="11109" y="12207"/>
                  <a:pt x="11109" y="13434"/>
                </a:cubicBezTo>
                <a:cubicBezTo>
                  <a:pt x="11109" y="15065"/>
                  <a:pt x="10073" y="16922"/>
                  <a:pt x="9180" y="16922"/>
                </a:cubicBezTo>
                <a:cubicBezTo>
                  <a:pt x="8275" y="16922"/>
                  <a:pt x="7239" y="15065"/>
                  <a:pt x="7239" y="13434"/>
                </a:cubicBezTo>
                <a:cubicBezTo>
                  <a:pt x="7239" y="12207"/>
                  <a:pt x="7835" y="11660"/>
                  <a:pt x="9180" y="11660"/>
                </a:cubicBezTo>
                <a:close/>
                <a:moveTo>
                  <a:pt x="7067" y="1"/>
                </a:moveTo>
                <a:cubicBezTo>
                  <a:pt x="6802" y="1"/>
                  <a:pt x="6537" y="176"/>
                  <a:pt x="6537" y="527"/>
                </a:cubicBezTo>
                <a:lnTo>
                  <a:pt x="6537" y="1575"/>
                </a:lnTo>
                <a:cubicBezTo>
                  <a:pt x="6537" y="1694"/>
                  <a:pt x="6584" y="1813"/>
                  <a:pt x="6656" y="1897"/>
                </a:cubicBezTo>
                <a:lnTo>
                  <a:pt x="7454" y="2932"/>
                </a:lnTo>
                <a:cubicBezTo>
                  <a:pt x="7096" y="3433"/>
                  <a:pt x="6906" y="4016"/>
                  <a:pt x="6894" y="4635"/>
                </a:cubicBezTo>
                <a:cubicBezTo>
                  <a:pt x="6906" y="5302"/>
                  <a:pt x="7239" y="5921"/>
                  <a:pt x="7787" y="6302"/>
                </a:cubicBezTo>
                <a:cubicBezTo>
                  <a:pt x="7680" y="6397"/>
                  <a:pt x="7596" y="6516"/>
                  <a:pt x="7513" y="6623"/>
                </a:cubicBezTo>
                <a:cubicBezTo>
                  <a:pt x="7465" y="6695"/>
                  <a:pt x="7418" y="6766"/>
                  <a:pt x="7382" y="6826"/>
                </a:cubicBezTo>
                <a:lnTo>
                  <a:pt x="5489" y="5885"/>
                </a:lnTo>
                <a:lnTo>
                  <a:pt x="5489" y="4456"/>
                </a:lnTo>
                <a:cubicBezTo>
                  <a:pt x="5489" y="4230"/>
                  <a:pt x="5346" y="4028"/>
                  <a:pt x="5132" y="3956"/>
                </a:cubicBezTo>
                <a:lnTo>
                  <a:pt x="3024" y="3254"/>
                </a:lnTo>
                <a:cubicBezTo>
                  <a:pt x="2957" y="3231"/>
                  <a:pt x="2894" y="3221"/>
                  <a:pt x="2834" y="3221"/>
                </a:cubicBezTo>
                <a:cubicBezTo>
                  <a:pt x="2301" y="3221"/>
                  <a:pt x="2091" y="4051"/>
                  <a:pt x="2691" y="4254"/>
                </a:cubicBezTo>
                <a:lnTo>
                  <a:pt x="4441" y="4837"/>
                </a:lnTo>
                <a:lnTo>
                  <a:pt x="4441" y="6207"/>
                </a:lnTo>
                <a:cubicBezTo>
                  <a:pt x="4441" y="6409"/>
                  <a:pt x="4560" y="6600"/>
                  <a:pt x="4739" y="6683"/>
                </a:cubicBezTo>
                <a:lnTo>
                  <a:pt x="7001" y="7814"/>
                </a:lnTo>
                <a:cubicBezTo>
                  <a:pt x="6977" y="7921"/>
                  <a:pt x="6953" y="8028"/>
                  <a:pt x="6942" y="8147"/>
                </a:cubicBezTo>
                <a:lnTo>
                  <a:pt x="4608" y="8147"/>
                </a:lnTo>
                <a:cubicBezTo>
                  <a:pt x="4441" y="8147"/>
                  <a:pt x="4275" y="8219"/>
                  <a:pt x="4179" y="8350"/>
                </a:cubicBezTo>
                <a:lnTo>
                  <a:pt x="2227" y="10957"/>
                </a:lnTo>
                <a:lnTo>
                  <a:pt x="703" y="10957"/>
                </a:lnTo>
                <a:cubicBezTo>
                  <a:pt x="0" y="10957"/>
                  <a:pt x="0" y="12005"/>
                  <a:pt x="703" y="12005"/>
                </a:cubicBezTo>
                <a:lnTo>
                  <a:pt x="2489" y="12005"/>
                </a:lnTo>
                <a:cubicBezTo>
                  <a:pt x="2655" y="12005"/>
                  <a:pt x="2810" y="11934"/>
                  <a:pt x="2905" y="11803"/>
                </a:cubicBezTo>
                <a:lnTo>
                  <a:pt x="4858" y="9195"/>
                </a:lnTo>
                <a:lnTo>
                  <a:pt x="6930" y="9195"/>
                </a:lnTo>
                <a:cubicBezTo>
                  <a:pt x="6942" y="9302"/>
                  <a:pt x="6953" y="9398"/>
                  <a:pt x="6977" y="9493"/>
                </a:cubicBezTo>
                <a:lnTo>
                  <a:pt x="5096" y="10302"/>
                </a:lnTo>
                <a:cubicBezTo>
                  <a:pt x="4941" y="10362"/>
                  <a:pt x="4822" y="10505"/>
                  <a:pt x="4798" y="10672"/>
                </a:cubicBezTo>
                <a:lnTo>
                  <a:pt x="3822" y="15172"/>
                </a:lnTo>
                <a:lnTo>
                  <a:pt x="2846" y="15172"/>
                </a:lnTo>
                <a:cubicBezTo>
                  <a:pt x="2143" y="15172"/>
                  <a:pt x="2143" y="16232"/>
                  <a:pt x="2846" y="16232"/>
                </a:cubicBezTo>
                <a:lnTo>
                  <a:pt x="4251" y="16232"/>
                </a:lnTo>
                <a:cubicBezTo>
                  <a:pt x="4489" y="16232"/>
                  <a:pt x="4703" y="16053"/>
                  <a:pt x="4763" y="15815"/>
                </a:cubicBezTo>
                <a:lnTo>
                  <a:pt x="5751" y="11160"/>
                </a:lnTo>
                <a:lnTo>
                  <a:pt x="7334" y="10481"/>
                </a:lnTo>
                <a:cubicBezTo>
                  <a:pt x="7382" y="10564"/>
                  <a:pt x="7442" y="10648"/>
                  <a:pt x="7489" y="10719"/>
                </a:cubicBezTo>
                <a:cubicBezTo>
                  <a:pt x="7537" y="10803"/>
                  <a:pt x="7573" y="10838"/>
                  <a:pt x="7620" y="10898"/>
                </a:cubicBezTo>
                <a:cubicBezTo>
                  <a:pt x="7430" y="10981"/>
                  <a:pt x="7251" y="11088"/>
                  <a:pt x="7096" y="11219"/>
                </a:cubicBezTo>
                <a:cubicBezTo>
                  <a:pt x="6477" y="11707"/>
                  <a:pt x="6180" y="12457"/>
                  <a:pt x="6180" y="13434"/>
                </a:cubicBezTo>
                <a:cubicBezTo>
                  <a:pt x="6191" y="14458"/>
                  <a:pt x="6465" y="15470"/>
                  <a:pt x="6965" y="16363"/>
                </a:cubicBezTo>
                <a:cubicBezTo>
                  <a:pt x="7561" y="17399"/>
                  <a:pt x="8335" y="17982"/>
                  <a:pt x="9156" y="17982"/>
                </a:cubicBezTo>
                <a:cubicBezTo>
                  <a:pt x="9990" y="17982"/>
                  <a:pt x="10763" y="17410"/>
                  <a:pt x="11359" y="16363"/>
                </a:cubicBezTo>
                <a:cubicBezTo>
                  <a:pt x="11859" y="15470"/>
                  <a:pt x="12121" y="14458"/>
                  <a:pt x="12145" y="13434"/>
                </a:cubicBezTo>
                <a:cubicBezTo>
                  <a:pt x="12145" y="12457"/>
                  <a:pt x="11835" y="11707"/>
                  <a:pt x="11228" y="11219"/>
                </a:cubicBezTo>
                <a:cubicBezTo>
                  <a:pt x="11061" y="11088"/>
                  <a:pt x="10883" y="10981"/>
                  <a:pt x="10692" y="10898"/>
                </a:cubicBezTo>
                <a:cubicBezTo>
                  <a:pt x="10740" y="10838"/>
                  <a:pt x="10787" y="10779"/>
                  <a:pt x="10835" y="10719"/>
                </a:cubicBezTo>
                <a:cubicBezTo>
                  <a:pt x="10883" y="10648"/>
                  <a:pt x="10930" y="10564"/>
                  <a:pt x="10978" y="10481"/>
                </a:cubicBezTo>
                <a:lnTo>
                  <a:pt x="12561" y="11160"/>
                </a:lnTo>
                <a:lnTo>
                  <a:pt x="13561" y="15815"/>
                </a:lnTo>
                <a:cubicBezTo>
                  <a:pt x="13609" y="16053"/>
                  <a:pt x="13823" y="16232"/>
                  <a:pt x="14073" y="16232"/>
                </a:cubicBezTo>
                <a:lnTo>
                  <a:pt x="15478" y="16232"/>
                </a:lnTo>
                <a:cubicBezTo>
                  <a:pt x="16181" y="16232"/>
                  <a:pt x="16181" y="15172"/>
                  <a:pt x="15478" y="15172"/>
                </a:cubicBezTo>
                <a:lnTo>
                  <a:pt x="14514" y="15172"/>
                </a:lnTo>
                <a:lnTo>
                  <a:pt x="13550" y="10672"/>
                </a:lnTo>
                <a:cubicBezTo>
                  <a:pt x="13514" y="10505"/>
                  <a:pt x="13395" y="10362"/>
                  <a:pt x="13240" y="10302"/>
                </a:cubicBezTo>
                <a:lnTo>
                  <a:pt x="11371" y="9493"/>
                </a:lnTo>
                <a:cubicBezTo>
                  <a:pt x="11394" y="9398"/>
                  <a:pt x="11406" y="9302"/>
                  <a:pt x="11418" y="9195"/>
                </a:cubicBezTo>
                <a:lnTo>
                  <a:pt x="13478" y="9195"/>
                </a:lnTo>
                <a:lnTo>
                  <a:pt x="15419" y="11803"/>
                </a:lnTo>
                <a:cubicBezTo>
                  <a:pt x="15526" y="11934"/>
                  <a:pt x="15681" y="12005"/>
                  <a:pt x="15847" y="12005"/>
                </a:cubicBezTo>
                <a:lnTo>
                  <a:pt x="17633" y="12005"/>
                </a:lnTo>
                <a:cubicBezTo>
                  <a:pt x="18336" y="12005"/>
                  <a:pt x="18336" y="10957"/>
                  <a:pt x="17633" y="10957"/>
                </a:cubicBezTo>
                <a:lnTo>
                  <a:pt x="16109" y="10957"/>
                </a:lnTo>
                <a:lnTo>
                  <a:pt x="14157" y="8350"/>
                </a:lnTo>
                <a:cubicBezTo>
                  <a:pt x="14061" y="8219"/>
                  <a:pt x="13907" y="8147"/>
                  <a:pt x="13740" y="8147"/>
                </a:cubicBezTo>
                <a:lnTo>
                  <a:pt x="11418" y="8147"/>
                </a:lnTo>
                <a:cubicBezTo>
                  <a:pt x="11406" y="8028"/>
                  <a:pt x="11383" y="7921"/>
                  <a:pt x="11359" y="7814"/>
                </a:cubicBezTo>
                <a:lnTo>
                  <a:pt x="13621" y="6683"/>
                </a:lnTo>
                <a:cubicBezTo>
                  <a:pt x="13800" y="6600"/>
                  <a:pt x="13919" y="6409"/>
                  <a:pt x="13919" y="6207"/>
                </a:cubicBezTo>
                <a:lnTo>
                  <a:pt x="13919" y="4837"/>
                </a:lnTo>
                <a:lnTo>
                  <a:pt x="15669" y="4254"/>
                </a:lnTo>
                <a:cubicBezTo>
                  <a:pt x="16269" y="4051"/>
                  <a:pt x="16059" y="3221"/>
                  <a:pt x="15526" y="3221"/>
                </a:cubicBezTo>
                <a:cubicBezTo>
                  <a:pt x="15466" y="3221"/>
                  <a:pt x="15402" y="3231"/>
                  <a:pt x="15335" y="3254"/>
                </a:cubicBezTo>
                <a:lnTo>
                  <a:pt x="13228" y="3956"/>
                </a:lnTo>
                <a:cubicBezTo>
                  <a:pt x="13014" y="4028"/>
                  <a:pt x="12871" y="4230"/>
                  <a:pt x="12871" y="4456"/>
                </a:cubicBezTo>
                <a:lnTo>
                  <a:pt x="12871" y="5885"/>
                </a:lnTo>
                <a:lnTo>
                  <a:pt x="10978" y="6826"/>
                </a:lnTo>
                <a:cubicBezTo>
                  <a:pt x="10942" y="6766"/>
                  <a:pt x="10894" y="6695"/>
                  <a:pt x="10847" y="6623"/>
                </a:cubicBezTo>
                <a:cubicBezTo>
                  <a:pt x="10763" y="6504"/>
                  <a:pt x="10680" y="6397"/>
                  <a:pt x="10573" y="6302"/>
                </a:cubicBezTo>
                <a:cubicBezTo>
                  <a:pt x="11121" y="5921"/>
                  <a:pt x="11454" y="5302"/>
                  <a:pt x="11466" y="4635"/>
                </a:cubicBezTo>
                <a:cubicBezTo>
                  <a:pt x="11454" y="4016"/>
                  <a:pt x="11252" y="3421"/>
                  <a:pt x="10906" y="2932"/>
                </a:cubicBezTo>
                <a:lnTo>
                  <a:pt x="11704" y="1897"/>
                </a:lnTo>
                <a:cubicBezTo>
                  <a:pt x="11775" y="1813"/>
                  <a:pt x="11811" y="1694"/>
                  <a:pt x="11823" y="1575"/>
                </a:cubicBezTo>
                <a:lnTo>
                  <a:pt x="11823" y="527"/>
                </a:lnTo>
                <a:cubicBezTo>
                  <a:pt x="11823" y="176"/>
                  <a:pt x="11558" y="1"/>
                  <a:pt x="11293" y="1"/>
                </a:cubicBezTo>
                <a:cubicBezTo>
                  <a:pt x="11028" y="1"/>
                  <a:pt x="10763" y="176"/>
                  <a:pt x="10763" y="527"/>
                </a:cubicBezTo>
                <a:lnTo>
                  <a:pt x="10763" y="1397"/>
                </a:lnTo>
                <a:lnTo>
                  <a:pt x="10192" y="2123"/>
                </a:lnTo>
                <a:cubicBezTo>
                  <a:pt x="9966" y="1909"/>
                  <a:pt x="9716" y="1718"/>
                  <a:pt x="9454" y="1551"/>
                </a:cubicBezTo>
                <a:cubicBezTo>
                  <a:pt x="9370" y="1498"/>
                  <a:pt x="9275" y="1471"/>
                  <a:pt x="9180" y="1471"/>
                </a:cubicBezTo>
                <a:cubicBezTo>
                  <a:pt x="9085" y="1471"/>
                  <a:pt x="8989" y="1498"/>
                  <a:pt x="8906" y="1551"/>
                </a:cubicBezTo>
                <a:cubicBezTo>
                  <a:pt x="8644" y="1718"/>
                  <a:pt x="8394" y="1909"/>
                  <a:pt x="8168" y="2123"/>
                </a:cubicBezTo>
                <a:lnTo>
                  <a:pt x="7596" y="1397"/>
                </a:lnTo>
                <a:lnTo>
                  <a:pt x="7596" y="527"/>
                </a:lnTo>
                <a:cubicBezTo>
                  <a:pt x="7596" y="176"/>
                  <a:pt x="7331" y="1"/>
                  <a:pt x="7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7" name="Google Shape;1797;p116"/>
          <p:cNvGrpSpPr/>
          <p:nvPr/>
        </p:nvGrpSpPr>
        <p:grpSpPr>
          <a:xfrm>
            <a:off x="7388563" y="2805025"/>
            <a:ext cx="395325" cy="449575"/>
            <a:chOff x="7388563" y="2805025"/>
            <a:chExt cx="395325" cy="449575"/>
          </a:xfrm>
        </p:grpSpPr>
        <p:sp>
          <p:nvSpPr>
            <p:cNvPr id="1798" name="Google Shape;1798;p116"/>
            <p:cNvSpPr/>
            <p:nvPr/>
          </p:nvSpPr>
          <p:spPr>
            <a:xfrm>
              <a:off x="7388563" y="2805025"/>
              <a:ext cx="395325" cy="449575"/>
            </a:xfrm>
            <a:custGeom>
              <a:avLst/>
              <a:gdLst/>
              <a:ahLst/>
              <a:cxnLst/>
              <a:rect l="l" t="t" r="r" b="b"/>
              <a:pathLst>
                <a:path w="15813" h="17983" extrusionOk="0">
                  <a:moveTo>
                    <a:pt x="2953" y="1492"/>
                  </a:moveTo>
                  <a:lnTo>
                    <a:pt x="4942" y="2576"/>
                  </a:lnTo>
                  <a:cubicBezTo>
                    <a:pt x="4299" y="2957"/>
                    <a:pt x="3739" y="3457"/>
                    <a:pt x="3299" y="4052"/>
                  </a:cubicBezTo>
                  <a:lnTo>
                    <a:pt x="2953" y="1492"/>
                  </a:lnTo>
                  <a:close/>
                  <a:moveTo>
                    <a:pt x="12871" y="1492"/>
                  </a:moveTo>
                  <a:lnTo>
                    <a:pt x="12526" y="4052"/>
                  </a:lnTo>
                  <a:cubicBezTo>
                    <a:pt x="12074" y="3457"/>
                    <a:pt x="11514" y="2957"/>
                    <a:pt x="10883" y="2576"/>
                  </a:cubicBezTo>
                  <a:lnTo>
                    <a:pt x="12871" y="1492"/>
                  </a:lnTo>
                  <a:close/>
                  <a:moveTo>
                    <a:pt x="7918" y="2814"/>
                  </a:moveTo>
                  <a:cubicBezTo>
                    <a:pt x="10526" y="2814"/>
                    <a:pt x="12657" y="4933"/>
                    <a:pt x="12657" y="7553"/>
                  </a:cubicBezTo>
                  <a:lnTo>
                    <a:pt x="12657" y="8505"/>
                  </a:lnTo>
                  <a:cubicBezTo>
                    <a:pt x="12657" y="8672"/>
                    <a:pt x="12728" y="8827"/>
                    <a:pt x="12871" y="8934"/>
                  </a:cubicBezTo>
                  <a:cubicBezTo>
                    <a:pt x="14086" y="9827"/>
                    <a:pt x="14764" y="10982"/>
                    <a:pt x="14764" y="12184"/>
                  </a:cubicBezTo>
                  <a:cubicBezTo>
                    <a:pt x="14764" y="13399"/>
                    <a:pt x="14074" y="14589"/>
                    <a:pt x="12824" y="15482"/>
                  </a:cubicBezTo>
                  <a:cubicBezTo>
                    <a:pt x="11514" y="16423"/>
                    <a:pt x="9776" y="16935"/>
                    <a:pt x="7906" y="16935"/>
                  </a:cubicBezTo>
                  <a:cubicBezTo>
                    <a:pt x="6049" y="16935"/>
                    <a:pt x="4299" y="16423"/>
                    <a:pt x="3001" y="15482"/>
                  </a:cubicBezTo>
                  <a:cubicBezTo>
                    <a:pt x="1751" y="14589"/>
                    <a:pt x="1060" y="13422"/>
                    <a:pt x="1060" y="12184"/>
                  </a:cubicBezTo>
                  <a:cubicBezTo>
                    <a:pt x="1060" y="10958"/>
                    <a:pt x="1739" y="9815"/>
                    <a:pt x="2953" y="8934"/>
                  </a:cubicBezTo>
                  <a:cubicBezTo>
                    <a:pt x="3084" y="8827"/>
                    <a:pt x="3168" y="8672"/>
                    <a:pt x="3168" y="8505"/>
                  </a:cubicBezTo>
                  <a:lnTo>
                    <a:pt x="3168" y="7553"/>
                  </a:lnTo>
                  <a:cubicBezTo>
                    <a:pt x="3168" y="4933"/>
                    <a:pt x="5299" y="2814"/>
                    <a:pt x="7918" y="2814"/>
                  </a:cubicBezTo>
                  <a:close/>
                  <a:moveTo>
                    <a:pt x="2292" y="0"/>
                  </a:moveTo>
                  <a:cubicBezTo>
                    <a:pt x="1996" y="0"/>
                    <a:pt x="1725" y="263"/>
                    <a:pt x="1763" y="599"/>
                  </a:cubicBezTo>
                  <a:lnTo>
                    <a:pt x="2441" y="5636"/>
                  </a:lnTo>
                  <a:cubicBezTo>
                    <a:pt x="2227" y="6255"/>
                    <a:pt x="2120" y="6898"/>
                    <a:pt x="2108" y="7553"/>
                  </a:cubicBezTo>
                  <a:lnTo>
                    <a:pt x="2108" y="8243"/>
                  </a:lnTo>
                  <a:cubicBezTo>
                    <a:pt x="751" y="9315"/>
                    <a:pt x="1" y="10708"/>
                    <a:pt x="1" y="12184"/>
                  </a:cubicBezTo>
                  <a:cubicBezTo>
                    <a:pt x="1" y="13768"/>
                    <a:pt x="858" y="15244"/>
                    <a:pt x="2382" y="16339"/>
                  </a:cubicBezTo>
                  <a:cubicBezTo>
                    <a:pt x="3870" y="17399"/>
                    <a:pt x="5835" y="17982"/>
                    <a:pt x="7906" y="17982"/>
                  </a:cubicBezTo>
                  <a:cubicBezTo>
                    <a:pt x="9990" y="17982"/>
                    <a:pt x="11955" y="17399"/>
                    <a:pt x="13431" y="16339"/>
                  </a:cubicBezTo>
                  <a:cubicBezTo>
                    <a:pt x="14967" y="15244"/>
                    <a:pt x="15812" y="13768"/>
                    <a:pt x="15812" y="12184"/>
                  </a:cubicBezTo>
                  <a:cubicBezTo>
                    <a:pt x="15812" y="10708"/>
                    <a:pt x="15074" y="9315"/>
                    <a:pt x="13705" y="8243"/>
                  </a:cubicBezTo>
                  <a:lnTo>
                    <a:pt x="13705" y="7553"/>
                  </a:lnTo>
                  <a:cubicBezTo>
                    <a:pt x="13705" y="6898"/>
                    <a:pt x="13598" y="6255"/>
                    <a:pt x="13383" y="5636"/>
                  </a:cubicBezTo>
                  <a:lnTo>
                    <a:pt x="14050" y="599"/>
                  </a:lnTo>
                  <a:cubicBezTo>
                    <a:pt x="14097" y="263"/>
                    <a:pt x="13828" y="0"/>
                    <a:pt x="13527" y="0"/>
                  </a:cubicBezTo>
                  <a:cubicBezTo>
                    <a:pt x="13444" y="0"/>
                    <a:pt x="13358" y="20"/>
                    <a:pt x="13276" y="64"/>
                  </a:cubicBezTo>
                  <a:lnTo>
                    <a:pt x="9680" y="2028"/>
                  </a:lnTo>
                  <a:cubicBezTo>
                    <a:pt x="9103" y="1844"/>
                    <a:pt x="8508" y="1751"/>
                    <a:pt x="7912" y="1751"/>
                  </a:cubicBezTo>
                  <a:cubicBezTo>
                    <a:pt x="7317" y="1751"/>
                    <a:pt x="6722" y="1844"/>
                    <a:pt x="6144" y="2028"/>
                  </a:cubicBezTo>
                  <a:lnTo>
                    <a:pt x="2537" y="64"/>
                  </a:lnTo>
                  <a:cubicBezTo>
                    <a:pt x="2457" y="20"/>
                    <a:pt x="2374" y="0"/>
                    <a:pt x="2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16"/>
            <p:cNvSpPr/>
            <p:nvPr/>
          </p:nvSpPr>
          <p:spPr>
            <a:xfrm>
              <a:off x="7511788" y="3008700"/>
              <a:ext cx="149150" cy="184575"/>
            </a:xfrm>
            <a:custGeom>
              <a:avLst/>
              <a:gdLst/>
              <a:ahLst/>
              <a:cxnLst/>
              <a:rect l="l" t="t" r="r" b="b"/>
              <a:pathLst>
                <a:path w="5966" h="7383" extrusionOk="0">
                  <a:moveTo>
                    <a:pt x="4382" y="1061"/>
                  </a:moveTo>
                  <a:cubicBezTo>
                    <a:pt x="4680" y="1061"/>
                    <a:pt x="4918" y="1287"/>
                    <a:pt x="4918" y="1584"/>
                  </a:cubicBezTo>
                  <a:lnTo>
                    <a:pt x="4918" y="4216"/>
                  </a:lnTo>
                  <a:cubicBezTo>
                    <a:pt x="4370" y="4204"/>
                    <a:pt x="3847" y="3954"/>
                    <a:pt x="3513" y="3513"/>
                  </a:cubicBezTo>
                  <a:lnTo>
                    <a:pt x="3513" y="2632"/>
                  </a:lnTo>
                  <a:cubicBezTo>
                    <a:pt x="3513" y="2281"/>
                    <a:pt x="3248" y="2105"/>
                    <a:pt x="2983" y="2105"/>
                  </a:cubicBezTo>
                  <a:cubicBezTo>
                    <a:pt x="2718" y="2105"/>
                    <a:pt x="2454" y="2281"/>
                    <a:pt x="2454" y="2632"/>
                  </a:cubicBezTo>
                  <a:lnTo>
                    <a:pt x="2454" y="3513"/>
                  </a:lnTo>
                  <a:cubicBezTo>
                    <a:pt x="2120" y="3954"/>
                    <a:pt x="1596" y="4204"/>
                    <a:pt x="1049" y="4216"/>
                  </a:cubicBezTo>
                  <a:lnTo>
                    <a:pt x="1049" y="1584"/>
                  </a:lnTo>
                  <a:cubicBezTo>
                    <a:pt x="1049" y="1287"/>
                    <a:pt x="1287" y="1061"/>
                    <a:pt x="1572" y="1061"/>
                  </a:cubicBezTo>
                  <a:close/>
                  <a:moveTo>
                    <a:pt x="2989" y="4501"/>
                  </a:moveTo>
                  <a:cubicBezTo>
                    <a:pt x="3513" y="4990"/>
                    <a:pt x="4204" y="5263"/>
                    <a:pt x="4918" y="5275"/>
                  </a:cubicBezTo>
                  <a:lnTo>
                    <a:pt x="4918" y="5799"/>
                  </a:lnTo>
                  <a:cubicBezTo>
                    <a:pt x="4918" y="6085"/>
                    <a:pt x="4680" y="6323"/>
                    <a:pt x="4382" y="6323"/>
                  </a:cubicBezTo>
                  <a:lnTo>
                    <a:pt x="1572" y="6323"/>
                  </a:lnTo>
                  <a:cubicBezTo>
                    <a:pt x="1287" y="6323"/>
                    <a:pt x="1049" y="6085"/>
                    <a:pt x="1049" y="5799"/>
                  </a:cubicBezTo>
                  <a:lnTo>
                    <a:pt x="1049" y="5275"/>
                  </a:lnTo>
                  <a:cubicBezTo>
                    <a:pt x="1763" y="5263"/>
                    <a:pt x="2454" y="4990"/>
                    <a:pt x="2989" y="4501"/>
                  </a:cubicBezTo>
                  <a:close/>
                  <a:moveTo>
                    <a:pt x="1572" y="1"/>
                  </a:moveTo>
                  <a:cubicBezTo>
                    <a:pt x="703" y="1"/>
                    <a:pt x="1" y="715"/>
                    <a:pt x="1" y="1584"/>
                  </a:cubicBezTo>
                  <a:lnTo>
                    <a:pt x="1" y="5799"/>
                  </a:lnTo>
                  <a:cubicBezTo>
                    <a:pt x="1" y="6668"/>
                    <a:pt x="703" y="7383"/>
                    <a:pt x="1572" y="7383"/>
                  </a:cubicBezTo>
                  <a:lnTo>
                    <a:pt x="4382" y="7383"/>
                  </a:lnTo>
                  <a:cubicBezTo>
                    <a:pt x="5263" y="7371"/>
                    <a:pt x="5966" y="6668"/>
                    <a:pt x="5966" y="5799"/>
                  </a:cubicBezTo>
                  <a:lnTo>
                    <a:pt x="5966" y="1584"/>
                  </a:lnTo>
                  <a:cubicBezTo>
                    <a:pt x="5966" y="715"/>
                    <a:pt x="5263" y="1"/>
                    <a:pt x="4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16"/>
            <p:cNvSpPr/>
            <p:nvPr/>
          </p:nvSpPr>
          <p:spPr>
            <a:xfrm>
              <a:off x="7630263" y="2954250"/>
              <a:ext cx="30675" cy="26525"/>
            </a:xfrm>
            <a:custGeom>
              <a:avLst/>
              <a:gdLst/>
              <a:ahLst/>
              <a:cxnLst/>
              <a:rect l="l" t="t" r="r" b="b"/>
              <a:pathLst>
                <a:path w="1227" h="1061" extrusionOk="0">
                  <a:moveTo>
                    <a:pt x="703" y="0"/>
                  </a:moveTo>
                  <a:cubicBezTo>
                    <a:pt x="227" y="0"/>
                    <a:pt x="1" y="572"/>
                    <a:pt x="334" y="905"/>
                  </a:cubicBezTo>
                  <a:cubicBezTo>
                    <a:pt x="437" y="1012"/>
                    <a:pt x="567" y="1060"/>
                    <a:pt x="695" y="1060"/>
                  </a:cubicBezTo>
                  <a:cubicBezTo>
                    <a:pt x="964" y="1060"/>
                    <a:pt x="1227" y="847"/>
                    <a:pt x="1227" y="524"/>
                  </a:cubicBezTo>
                  <a:cubicBezTo>
                    <a:pt x="1227" y="238"/>
                    <a:pt x="989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16"/>
            <p:cNvSpPr/>
            <p:nvPr/>
          </p:nvSpPr>
          <p:spPr>
            <a:xfrm>
              <a:off x="7507338" y="2954250"/>
              <a:ext cx="30675" cy="26525"/>
            </a:xfrm>
            <a:custGeom>
              <a:avLst/>
              <a:gdLst/>
              <a:ahLst/>
              <a:cxnLst/>
              <a:rect l="l" t="t" r="r" b="b"/>
              <a:pathLst>
                <a:path w="1227" h="1061" extrusionOk="0">
                  <a:moveTo>
                    <a:pt x="703" y="0"/>
                  </a:moveTo>
                  <a:cubicBezTo>
                    <a:pt x="226" y="0"/>
                    <a:pt x="0" y="572"/>
                    <a:pt x="334" y="905"/>
                  </a:cubicBezTo>
                  <a:cubicBezTo>
                    <a:pt x="437" y="1012"/>
                    <a:pt x="566" y="1060"/>
                    <a:pt x="694" y="1060"/>
                  </a:cubicBezTo>
                  <a:cubicBezTo>
                    <a:pt x="964" y="1060"/>
                    <a:pt x="1227" y="847"/>
                    <a:pt x="1227" y="524"/>
                  </a:cubicBezTo>
                  <a:cubicBezTo>
                    <a:pt x="1227" y="238"/>
                    <a:pt x="988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16"/>
          <p:cNvGrpSpPr/>
          <p:nvPr/>
        </p:nvGrpSpPr>
        <p:grpSpPr>
          <a:xfrm>
            <a:off x="7350763" y="2149875"/>
            <a:ext cx="468825" cy="449725"/>
            <a:chOff x="7350763" y="2149875"/>
            <a:chExt cx="468825" cy="449725"/>
          </a:xfrm>
        </p:grpSpPr>
        <p:sp>
          <p:nvSpPr>
            <p:cNvPr id="1803" name="Google Shape;1803;p116"/>
            <p:cNvSpPr/>
            <p:nvPr/>
          </p:nvSpPr>
          <p:spPr>
            <a:xfrm>
              <a:off x="7350763" y="2149875"/>
              <a:ext cx="468825" cy="449725"/>
            </a:xfrm>
            <a:custGeom>
              <a:avLst/>
              <a:gdLst/>
              <a:ahLst/>
              <a:cxnLst/>
              <a:rect l="l" t="t" r="r" b="b"/>
              <a:pathLst>
                <a:path w="18753" h="17989" extrusionOk="0">
                  <a:moveTo>
                    <a:pt x="9367" y="3516"/>
                  </a:moveTo>
                  <a:cubicBezTo>
                    <a:pt x="9818" y="3516"/>
                    <a:pt x="10252" y="3867"/>
                    <a:pt x="10252" y="4398"/>
                  </a:cubicBezTo>
                  <a:cubicBezTo>
                    <a:pt x="10252" y="4886"/>
                    <a:pt x="9859" y="5279"/>
                    <a:pt x="9371" y="5279"/>
                  </a:cubicBezTo>
                  <a:cubicBezTo>
                    <a:pt x="8585" y="5279"/>
                    <a:pt x="8204" y="4326"/>
                    <a:pt x="8752" y="3779"/>
                  </a:cubicBezTo>
                  <a:cubicBezTo>
                    <a:pt x="8930" y="3597"/>
                    <a:pt x="9150" y="3516"/>
                    <a:pt x="9367" y="3516"/>
                  </a:cubicBezTo>
                  <a:close/>
                  <a:moveTo>
                    <a:pt x="2048" y="4219"/>
                  </a:moveTo>
                  <a:cubicBezTo>
                    <a:pt x="4227" y="4231"/>
                    <a:pt x="6239" y="5374"/>
                    <a:pt x="7371" y="7243"/>
                  </a:cubicBezTo>
                  <a:lnTo>
                    <a:pt x="7442" y="7351"/>
                  </a:lnTo>
                  <a:lnTo>
                    <a:pt x="7442" y="10196"/>
                  </a:lnTo>
                  <a:lnTo>
                    <a:pt x="4120" y="10196"/>
                  </a:lnTo>
                  <a:cubicBezTo>
                    <a:pt x="3239" y="10196"/>
                    <a:pt x="2525" y="9482"/>
                    <a:pt x="2525" y="8601"/>
                  </a:cubicBezTo>
                  <a:cubicBezTo>
                    <a:pt x="2525" y="7362"/>
                    <a:pt x="2191" y="6148"/>
                    <a:pt x="1548" y="5088"/>
                  </a:cubicBezTo>
                  <a:cubicBezTo>
                    <a:pt x="1322" y="4707"/>
                    <a:pt x="1596" y="4219"/>
                    <a:pt x="2048" y="4219"/>
                  </a:cubicBezTo>
                  <a:close/>
                  <a:moveTo>
                    <a:pt x="16705" y="4219"/>
                  </a:moveTo>
                  <a:cubicBezTo>
                    <a:pt x="17015" y="4219"/>
                    <a:pt x="17277" y="4481"/>
                    <a:pt x="17277" y="4791"/>
                  </a:cubicBezTo>
                  <a:cubicBezTo>
                    <a:pt x="17277" y="4898"/>
                    <a:pt x="17253" y="5005"/>
                    <a:pt x="17193" y="5088"/>
                  </a:cubicBezTo>
                  <a:cubicBezTo>
                    <a:pt x="16562" y="6148"/>
                    <a:pt x="16217" y="7362"/>
                    <a:pt x="16229" y="8601"/>
                  </a:cubicBezTo>
                  <a:cubicBezTo>
                    <a:pt x="16217" y="9482"/>
                    <a:pt x="15503" y="10196"/>
                    <a:pt x="14633" y="10196"/>
                  </a:cubicBezTo>
                  <a:lnTo>
                    <a:pt x="11300" y="10196"/>
                  </a:lnTo>
                  <a:lnTo>
                    <a:pt x="11300" y="7351"/>
                  </a:lnTo>
                  <a:lnTo>
                    <a:pt x="11371" y="7243"/>
                  </a:lnTo>
                  <a:cubicBezTo>
                    <a:pt x="12502" y="5374"/>
                    <a:pt x="14526" y="4231"/>
                    <a:pt x="16705" y="4219"/>
                  </a:cubicBezTo>
                  <a:close/>
                  <a:moveTo>
                    <a:pt x="9371" y="6327"/>
                  </a:moveTo>
                  <a:cubicBezTo>
                    <a:pt x="9859" y="6327"/>
                    <a:pt x="10252" y="6720"/>
                    <a:pt x="10252" y="7208"/>
                  </a:cubicBezTo>
                  <a:lnTo>
                    <a:pt x="10252" y="11899"/>
                  </a:lnTo>
                  <a:cubicBezTo>
                    <a:pt x="10252" y="12827"/>
                    <a:pt x="9942" y="13744"/>
                    <a:pt x="9371" y="14494"/>
                  </a:cubicBezTo>
                  <a:cubicBezTo>
                    <a:pt x="8799" y="13744"/>
                    <a:pt x="8490" y="12827"/>
                    <a:pt x="8490" y="11899"/>
                  </a:cubicBezTo>
                  <a:lnTo>
                    <a:pt x="8490" y="7208"/>
                  </a:lnTo>
                  <a:cubicBezTo>
                    <a:pt x="8490" y="6720"/>
                    <a:pt x="8883" y="6327"/>
                    <a:pt x="9371" y="6327"/>
                  </a:cubicBezTo>
                  <a:close/>
                  <a:moveTo>
                    <a:pt x="7442" y="11244"/>
                  </a:moveTo>
                  <a:lnTo>
                    <a:pt x="7442" y="12351"/>
                  </a:lnTo>
                  <a:cubicBezTo>
                    <a:pt x="7442" y="13685"/>
                    <a:pt x="6359" y="14756"/>
                    <a:pt x="5037" y="14756"/>
                  </a:cubicBezTo>
                  <a:cubicBezTo>
                    <a:pt x="4025" y="14756"/>
                    <a:pt x="3025" y="15042"/>
                    <a:pt x="2168" y="15590"/>
                  </a:cubicBezTo>
                  <a:lnTo>
                    <a:pt x="2168" y="14935"/>
                  </a:lnTo>
                  <a:cubicBezTo>
                    <a:pt x="2179" y="12899"/>
                    <a:pt x="3822" y="11244"/>
                    <a:pt x="5858" y="11244"/>
                  </a:cubicBezTo>
                  <a:close/>
                  <a:moveTo>
                    <a:pt x="12883" y="11244"/>
                  </a:moveTo>
                  <a:cubicBezTo>
                    <a:pt x="14919" y="11244"/>
                    <a:pt x="16574" y="12899"/>
                    <a:pt x="16574" y="14935"/>
                  </a:cubicBezTo>
                  <a:lnTo>
                    <a:pt x="16574" y="15590"/>
                  </a:lnTo>
                  <a:cubicBezTo>
                    <a:pt x="15717" y="15042"/>
                    <a:pt x="14729" y="14756"/>
                    <a:pt x="13705" y="14756"/>
                  </a:cubicBezTo>
                  <a:cubicBezTo>
                    <a:pt x="12383" y="14756"/>
                    <a:pt x="11312" y="13685"/>
                    <a:pt x="11300" y="12351"/>
                  </a:cubicBezTo>
                  <a:lnTo>
                    <a:pt x="11300" y="11244"/>
                  </a:lnTo>
                  <a:close/>
                  <a:moveTo>
                    <a:pt x="7259" y="1"/>
                  </a:moveTo>
                  <a:cubicBezTo>
                    <a:pt x="6805" y="1"/>
                    <a:pt x="6487" y="655"/>
                    <a:pt x="6978" y="969"/>
                  </a:cubicBezTo>
                  <a:cubicBezTo>
                    <a:pt x="7490" y="1314"/>
                    <a:pt x="7787" y="1886"/>
                    <a:pt x="7787" y="2505"/>
                  </a:cubicBezTo>
                  <a:lnTo>
                    <a:pt x="7787" y="3291"/>
                  </a:lnTo>
                  <a:cubicBezTo>
                    <a:pt x="7240" y="4076"/>
                    <a:pt x="7347" y="5148"/>
                    <a:pt x="8049" y="5803"/>
                  </a:cubicBezTo>
                  <a:cubicBezTo>
                    <a:pt x="7966" y="5874"/>
                    <a:pt x="7894" y="5958"/>
                    <a:pt x="7835" y="6041"/>
                  </a:cubicBezTo>
                  <a:cubicBezTo>
                    <a:pt x="6454" y="4231"/>
                    <a:pt x="4311" y="3171"/>
                    <a:pt x="2037" y="3171"/>
                  </a:cubicBezTo>
                  <a:cubicBezTo>
                    <a:pt x="774" y="3171"/>
                    <a:pt x="1" y="4553"/>
                    <a:pt x="644" y="5636"/>
                  </a:cubicBezTo>
                  <a:cubicBezTo>
                    <a:pt x="1191" y="6529"/>
                    <a:pt x="1465" y="7553"/>
                    <a:pt x="1465" y="8601"/>
                  </a:cubicBezTo>
                  <a:cubicBezTo>
                    <a:pt x="1465" y="9684"/>
                    <a:pt x="2132" y="10649"/>
                    <a:pt x="3132" y="11053"/>
                  </a:cubicBezTo>
                  <a:cubicBezTo>
                    <a:pt x="1870" y="11946"/>
                    <a:pt x="1120" y="13387"/>
                    <a:pt x="1120" y="14935"/>
                  </a:cubicBezTo>
                  <a:lnTo>
                    <a:pt x="1120" y="16697"/>
                  </a:lnTo>
                  <a:cubicBezTo>
                    <a:pt x="1120" y="17005"/>
                    <a:pt x="1380" y="17214"/>
                    <a:pt x="1651" y="17214"/>
                  </a:cubicBezTo>
                  <a:cubicBezTo>
                    <a:pt x="1777" y="17214"/>
                    <a:pt x="1907" y="17168"/>
                    <a:pt x="2013" y="17066"/>
                  </a:cubicBezTo>
                  <a:cubicBezTo>
                    <a:pt x="2800" y="16267"/>
                    <a:pt x="3878" y="15816"/>
                    <a:pt x="5005" y="15816"/>
                  </a:cubicBezTo>
                  <a:cubicBezTo>
                    <a:pt x="5019" y="15816"/>
                    <a:pt x="5034" y="15816"/>
                    <a:pt x="5049" y="15816"/>
                  </a:cubicBezTo>
                  <a:cubicBezTo>
                    <a:pt x="6239" y="15816"/>
                    <a:pt x="7335" y="15209"/>
                    <a:pt x="7966" y="14197"/>
                  </a:cubicBezTo>
                  <a:cubicBezTo>
                    <a:pt x="8192" y="14673"/>
                    <a:pt x="8490" y="15113"/>
                    <a:pt x="8847" y="15494"/>
                  </a:cubicBezTo>
                  <a:lnTo>
                    <a:pt x="8847" y="17471"/>
                  </a:lnTo>
                  <a:cubicBezTo>
                    <a:pt x="8847" y="17816"/>
                    <a:pt x="9112" y="17989"/>
                    <a:pt x="9377" y="17989"/>
                  </a:cubicBezTo>
                  <a:cubicBezTo>
                    <a:pt x="9642" y="17989"/>
                    <a:pt x="9907" y="17816"/>
                    <a:pt x="9907" y="17471"/>
                  </a:cubicBezTo>
                  <a:lnTo>
                    <a:pt x="9907" y="15494"/>
                  </a:lnTo>
                  <a:cubicBezTo>
                    <a:pt x="10264" y="15113"/>
                    <a:pt x="10561" y="14673"/>
                    <a:pt x="10800" y="14197"/>
                  </a:cubicBezTo>
                  <a:cubicBezTo>
                    <a:pt x="11419" y="15209"/>
                    <a:pt x="12526" y="15816"/>
                    <a:pt x="13705" y="15816"/>
                  </a:cubicBezTo>
                  <a:cubicBezTo>
                    <a:pt x="13719" y="15816"/>
                    <a:pt x="13734" y="15816"/>
                    <a:pt x="13749" y="15816"/>
                  </a:cubicBezTo>
                  <a:cubicBezTo>
                    <a:pt x="14875" y="15816"/>
                    <a:pt x="15942" y="16267"/>
                    <a:pt x="16741" y="17066"/>
                  </a:cubicBezTo>
                  <a:cubicBezTo>
                    <a:pt x="16849" y="17174"/>
                    <a:pt x="16980" y="17222"/>
                    <a:pt x="17109" y="17222"/>
                  </a:cubicBezTo>
                  <a:cubicBezTo>
                    <a:pt x="17379" y="17222"/>
                    <a:pt x="17638" y="17011"/>
                    <a:pt x="17646" y="16697"/>
                  </a:cubicBezTo>
                  <a:lnTo>
                    <a:pt x="17646" y="14935"/>
                  </a:lnTo>
                  <a:cubicBezTo>
                    <a:pt x="17646" y="13387"/>
                    <a:pt x="16884" y="11946"/>
                    <a:pt x="15622" y="11053"/>
                  </a:cubicBezTo>
                  <a:cubicBezTo>
                    <a:pt x="16634" y="10649"/>
                    <a:pt x="17288" y="9684"/>
                    <a:pt x="17288" y="8601"/>
                  </a:cubicBezTo>
                  <a:lnTo>
                    <a:pt x="17277" y="8601"/>
                  </a:lnTo>
                  <a:cubicBezTo>
                    <a:pt x="17277" y="7553"/>
                    <a:pt x="17562" y="6529"/>
                    <a:pt x="18098" y="5636"/>
                  </a:cubicBezTo>
                  <a:cubicBezTo>
                    <a:pt x="18753" y="4553"/>
                    <a:pt x="17967" y="3171"/>
                    <a:pt x="16705" y="3171"/>
                  </a:cubicBezTo>
                  <a:cubicBezTo>
                    <a:pt x="14431" y="3171"/>
                    <a:pt x="12288" y="4231"/>
                    <a:pt x="10907" y="6041"/>
                  </a:cubicBezTo>
                  <a:cubicBezTo>
                    <a:pt x="10847" y="5958"/>
                    <a:pt x="10776" y="5874"/>
                    <a:pt x="10692" y="5803"/>
                  </a:cubicBezTo>
                  <a:cubicBezTo>
                    <a:pt x="11395" y="5148"/>
                    <a:pt x="11502" y="4076"/>
                    <a:pt x="10954" y="3291"/>
                  </a:cubicBezTo>
                  <a:lnTo>
                    <a:pt x="10954" y="2505"/>
                  </a:lnTo>
                  <a:cubicBezTo>
                    <a:pt x="10954" y="1886"/>
                    <a:pt x="11264" y="1314"/>
                    <a:pt x="11776" y="969"/>
                  </a:cubicBezTo>
                  <a:cubicBezTo>
                    <a:pt x="12257" y="655"/>
                    <a:pt x="11945" y="1"/>
                    <a:pt x="11494" y="1"/>
                  </a:cubicBezTo>
                  <a:cubicBezTo>
                    <a:pt x="11397" y="1"/>
                    <a:pt x="11295" y="31"/>
                    <a:pt x="11192" y="100"/>
                  </a:cubicBezTo>
                  <a:cubicBezTo>
                    <a:pt x="10383" y="635"/>
                    <a:pt x="9895" y="1540"/>
                    <a:pt x="9895" y="2505"/>
                  </a:cubicBezTo>
                  <a:lnTo>
                    <a:pt x="9895" y="2540"/>
                  </a:lnTo>
                  <a:cubicBezTo>
                    <a:pt x="9722" y="2493"/>
                    <a:pt x="9546" y="2469"/>
                    <a:pt x="9371" y="2469"/>
                  </a:cubicBezTo>
                  <a:cubicBezTo>
                    <a:pt x="9195" y="2469"/>
                    <a:pt x="9020" y="2493"/>
                    <a:pt x="8847" y="2540"/>
                  </a:cubicBezTo>
                  <a:lnTo>
                    <a:pt x="8847" y="2505"/>
                  </a:lnTo>
                  <a:cubicBezTo>
                    <a:pt x="8847" y="1540"/>
                    <a:pt x="8359" y="635"/>
                    <a:pt x="7561" y="100"/>
                  </a:cubicBezTo>
                  <a:cubicBezTo>
                    <a:pt x="7459" y="31"/>
                    <a:pt x="7356" y="1"/>
                    <a:pt x="7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16"/>
            <p:cNvSpPr/>
            <p:nvPr/>
          </p:nvSpPr>
          <p:spPr>
            <a:xfrm>
              <a:off x="7655263" y="2289900"/>
              <a:ext cx="85450" cy="88400"/>
            </a:xfrm>
            <a:custGeom>
              <a:avLst/>
              <a:gdLst/>
              <a:ahLst/>
              <a:cxnLst/>
              <a:rect l="l" t="t" r="r" b="b"/>
              <a:pathLst>
                <a:path w="3418" h="3536" extrusionOk="0">
                  <a:moveTo>
                    <a:pt x="2838" y="1"/>
                  </a:moveTo>
                  <a:cubicBezTo>
                    <a:pt x="2613" y="1"/>
                    <a:pt x="2402" y="145"/>
                    <a:pt x="2334" y="368"/>
                  </a:cubicBezTo>
                  <a:cubicBezTo>
                    <a:pt x="2132" y="999"/>
                    <a:pt x="2013" y="1654"/>
                    <a:pt x="1965" y="2321"/>
                  </a:cubicBezTo>
                  <a:cubicBezTo>
                    <a:pt x="1953" y="2416"/>
                    <a:pt x="1882" y="2488"/>
                    <a:pt x="1787" y="2488"/>
                  </a:cubicBezTo>
                  <a:lnTo>
                    <a:pt x="703" y="2488"/>
                  </a:lnTo>
                  <a:cubicBezTo>
                    <a:pt x="1" y="2488"/>
                    <a:pt x="1" y="3536"/>
                    <a:pt x="703" y="3536"/>
                  </a:cubicBezTo>
                  <a:lnTo>
                    <a:pt x="1787" y="3536"/>
                  </a:lnTo>
                  <a:cubicBezTo>
                    <a:pt x="2430" y="3536"/>
                    <a:pt x="2965" y="3035"/>
                    <a:pt x="3013" y="2404"/>
                  </a:cubicBezTo>
                  <a:cubicBezTo>
                    <a:pt x="3061" y="1821"/>
                    <a:pt x="3168" y="1238"/>
                    <a:pt x="3334" y="678"/>
                  </a:cubicBezTo>
                  <a:cubicBezTo>
                    <a:pt x="3418" y="404"/>
                    <a:pt x="3263" y="107"/>
                    <a:pt x="2989" y="23"/>
                  </a:cubicBezTo>
                  <a:cubicBezTo>
                    <a:pt x="2939" y="8"/>
                    <a:pt x="2888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16"/>
            <p:cNvSpPr/>
            <p:nvPr/>
          </p:nvSpPr>
          <p:spPr>
            <a:xfrm>
              <a:off x="7655263" y="2457450"/>
              <a:ext cx="70975" cy="44175"/>
            </a:xfrm>
            <a:custGeom>
              <a:avLst/>
              <a:gdLst/>
              <a:ahLst/>
              <a:cxnLst/>
              <a:rect l="l" t="t" r="r" b="b"/>
              <a:pathLst>
                <a:path w="2839" h="1767" extrusionOk="0">
                  <a:moveTo>
                    <a:pt x="703" y="1"/>
                  </a:moveTo>
                  <a:cubicBezTo>
                    <a:pt x="1" y="1"/>
                    <a:pt x="1" y="1048"/>
                    <a:pt x="703" y="1048"/>
                  </a:cubicBezTo>
                  <a:cubicBezTo>
                    <a:pt x="1096" y="1048"/>
                    <a:pt x="1453" y="1239"/>
                    <a:pt x="1691" y="1548"/>
                  </a:cubicBezTo>
                  <a:cubicBezTo>
                    <a:pt x="1806" y="1702"/>
                    <a:pt x="1953" y="1766"/>
                    <a:pt x="2097" y="1766"/>
                  </a:cubicBezTo>
                  <a:cubicBezTo>
                    <a:pt x="2478" y="1766"/>
                    <a:pt x="2839" y="1323"/>
                    <a:pt x="2537" y="917"/>
                  </a:cubicBezTo>
                  <a:cubicBezTo>
                    <a:pt x="2096" y="334"/>
                    <a:pt x="142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16"/>
            <p:cNvSpPr/>
            <p:nvPr/>
          </p:nvSpPr>
          <p:spPr>
            <a:xfrm>
              <a:off x="7428338" y="2289825"/>
              <a:ext cx="86450" cy="88475"/>
            </a:xfrm>
            <a:custGeom>
              <a:avLst/>
              <a:gdLst/>
              <a:ahLst/>
              <a:cxnLst/>
              <a:rect l="l" t="t" r="r" b="b"/>
              <a:pathLst>
                <a:path w="3458" h="3539" extrusionOk="0">
                  <a:moveTo>
                    <a:pt x="645" y="0"/>
                  </a:moveTo>
                  <a:cubicBezTo>
                    <a:pt x="325" y="0"/>
                    <a:pt x="1" y="274"/>
                    <a:pt x="124" y="681"/>
                  </a:cubicBezTo>
                  <a:cubicBezTo>
                    <a:pt x="291" y="1241"/>
                    <a:pt x="410" y="1824"/>
                    <a:pt x="446" y="2407"/>
                  </a:cubicBezTo>
                  <a:cubicBezTo>
                    <a:pt x="505" y="3038"/>
                    <a:pt x="1029" y="3539"/>
                    <a:pt x="1672" y="3539"/>
                  </a:cubicBezTo>
                  <a:lnTo>
                    <a:pt x="2755" y="3539"/>
                  </a:lnTo>
                  <a:cubicBezTo>
                    <a:pt x="3458" y="3539"/>
                    <a:pt x="3458" y="2491"/>
                    <a:pt x="2755" y="2491"/>
                  </a:cubicBezTo>
                  <a:lnTo>
                    <a:pt x="1672" y="2491"/>
                  </a:lnTo>
                  <a:cubicBezTo>
                    <a:pt x="1577" y="2491"/>
                    <a:pt x="1505" y="2419"/>
                    <a:pt x="1505" y="2324"/>
                  </a:cubicBezTo>
                  <a:cubicBezTo>
                    <a:pt x="1446" y="1657"/>
                    <a:pt x="1327" y="1002"/>
                    <a:pt x="1136" y="371"/>
                  </a:cubicBezTo>
                  <a:cubicBezTo>
                    <a:pt x="1053" y="112"/>
                    <a:pt x="850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16"/>
            <p:cNvSpPr/>
            <p:nvPr/>
          </p:nvSpPr>
          <p:spPr>
            <a:xfrm>
              <a:off x="7443488" y="2457450"/>
              <a:ext cx="71300" cy="44425"/>
            </a:xfrm>
            <a:custGeom>
              <a:avLst/>
              <a:gdLst/>
              <a:ahLst/>
              <a:cxnLst/>
              <a:rect l="l" t="t" r="r" b="b"/>
              <a:pathLst>
                <a:path w="2852" h="1777" extrusionOk="0">
                  <a:moveTo>
                    <a:pt x="2149" y="1"/>
                  </a:moveTo>
                  <a:cubicBezTo>
                    <a:pt x="1435" y="1"/>
                    <a:pt x="756" y="334"/>
                    <a:pt x="328" y="917"/>
                  </a:cubicBezTo>
                  <a:cubicBezTo>
                    <a:pt x="1" y="1322"/>
                    <a:pt x="365" y="1776"/>
                    <a:pt x="753" y="1776"/>
                  </a:cubicBezTo>
                  <a:cubicBezTo>
                    <a:pt x="902" y="1776"/>
                    <a:pt x="1054" y="1710"/>
                    <a:pt x="1173" y="1548"/>
                  </a:cubicBezTo>
                  <a:cubicBezTo>
                    <a:pt x="1399" y="1239"/>
                    <a:pt x="1768" y="1048"/>
                    <a:pt x="2149" y="1048"/>
                  </a:cubicBezTo>
                  <a:cubicBezTo>
                    <a:pt x="2852" y="1048"/>
                    <a:pt x="2852" y="1"/>
                    <a:pt x="2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116"/>
          <p:cNvSpPr/>
          <p:nvPr/>
        </p:nvSpPr>
        <p:spPr>
          <a:xfrm>
            <a:off x="7351063" y="1501975"/>
            <a:ext cx="462275" cy="449775"/>
          </a:xfrm>
          <a:custGeom>
            <a:avLst/>
            <a:gdLst/>
            <a:ahLst/>
            <a:cxnLst/>
            <a:rect l="l" t="t" r="r" b="b"/>
            <a:pathLst>
              <a:path w="18491" h="17991" extrusionOk="0">
                <a:moveTo>
                  <a:pt x="9371" y="1063"/>
                </a:moveTo>
                <a:cubicBezTo>
                  <a:pt x="9915" y="1063"/>
                  <a:pt x="10460" y="1245"/>
                  <a:pt x="10907" y="1608"/>
                </a:cubicBezTo>
                <a:lnTo>
                  <a:pt x="13514" y="3739"/>
                </a:lnTo>
                <a:cubicBezTo>
                  <a:pt x="13990" y="4144"/>
                  <a:pt x="13716" y="4918"/>
                  <a:pt x="13097" y="4930"/>
                </a:cubicBezTo>
                <a:lnTo>
                  <a:pt x="5644" y="4930"/>
                </a:lnTo>
                <a:cubicBezTo>
                  <a:pt x="5275" y="4930"/>
                  <a:pt x="4977" y="4632"/>
                  <a:pt x="4977" y="4263"/>
                </a:cubicBezTo>
                <a:cubicBezTo>
                  <a:pt x="4977" y="4061"/>
                  <a:pt x="5061" y="3870"/>
                  <a:pt x="5215" y="3739"/>
                </a:cubicBezTo>
                <a:lnTo>
                  <a:pt x="7835" y="1608"/>
                </a:lnTo>
                <a:cubicBezTo>
                  <a:pt x="8281" y="1245"/>
                  <a:pt x="8826" y="1063"/>
                  <a:pt x="9371" y="1063"/>
                </a:cubicBezTo>
                <a:close/>
                <a:moveTo>
                  <a:pt x="3383" y="7388"/>
                </a:moveTo>
                <a:cubicBezTo>
                  <a:pt x="3659" y="7388"/>
                  <a:pt x="3936" y="7501"/>
                  <a:pt x="4132" y="7728"/>
                </a:cubicBezTo>
                <a:lnTo>
                  <a:pt x="5263" y="9085"/>
                </a:lnTo>
                <a:cubicBezTo>
                  <a:pt x="5394" y="9252"/>
                  <a:pt x="5275" y="9490"/>
                  <a:pt x="5073" y="9490"/>
                </a:cubicBezTo>
                <a:lnTo>
                  <a:pt x="1703" y="9490"/>
                </a:lnTo>
                <a:cubicBezTo>
                  <a:pt x="1572" y="9490"/>
                  <a:pt x="1453" y="9383"/>
                  <a:pt x="1453" y="9240"/>
                </a:cubicBezTo>
                <a:cubicBezTo>
                  <a:pt x="1453" y="9180"/>
                  <a:pt x="1477" y="9133"/>
                  <a:pt x="1513" y="9085"/>
                </a:cubicBezTo>
                <a:lnTo>
                  <a:pt x="2644" y="7728"/>
                </a:lnTo>
                <a:cubicBezTo>
                  <a:pt x="2834" y="7501"/>
                  <a:pt x="3108" y="7388"/>
                  <a:pt x="3383" y="7388"/>
                </a:cubicBezTo>
                <a:close/>
                <a:moveTo>
                  <a:pt x="14103" y="8085"/>
                </a:moveTo>
                <a:cubicBezTo>
                  <a:pt x="14511" y="8085"/>
                  <a:pt x="14919" y="8240"/>
                  <a:pt x="15229" y="8549"/>
                </a:cubicBezTo>
                <a:lnTo>
                  <a:pt x="17134" y="10454"/>
                </a:lnTo>
                <a:cubicBezTo>
                  <a:pt x="17416" y="10737"/>
                  <a:pt x="17221" y="11240"/>
                  <a:pt x="16814" y="11240"/>
                </a:cubicBezTo>
                <a:cubicBezTo>
                  <a:pt x="16810" y="11240"/>
                  <a:pt x="16805" y="11240"/>
                  <a:pt x="16800" y="11240"/>
                </a:cubicBezTo>
                <a:lnTo>
                  <a:pt x="11407" y="11240"/>
                </a:lnTo>
                <a:cubicBezTo>
                  <a:pt x="11402" y="11240"/>
                  <a:pt x="11397" y="11240"/>
                  <a:pt x="11392" y="11240"/>
                </a:cubicBezTo>
                <a:cubicBezTo>
                  <a:pt x="10985" y="11240"/>
                  <a:pt x="10791" y="10737"/>
                  <a:pt x="11073" y="10454"/>
                </a:cubicBezTo>
                <a:lnTo>
                  <a:pt x="12978" y="8549"/>
                </a:lnTo>
                <a:cubicBezTo>
                  <a:pt x="13288" y="8240"/>
                  <a:pt x="13696" y="8085"/>
                  <a:pt x="14103" y="8085"/>
                </a:cubicBezTo>
                <a:close/>
                <a:moveTo>
                  <a:pt x="9895" y="5978"/>
                </a:moveTo>
                <a:lnTo>
                  <a:pt x="9895" y="16943"/>
                </a:lnTo>
                <a:lnTo>
                  <a:pt x="8835" y="16943"/>
                </a:lnTo>
                <a:lnTo>
                  <a:pt x="8847" y="5978"/>
                </a:lnTo>
                <a:close/>
                <a:moveTo>
                  <a:pt x="10942" y="12228"/>
                </a:moveTo>
                <a:cubicBezTo>
                  <a:pt x="11097" y="12276"/>
                  <a:pt x="11252" y="12300"/>
                  <a:pt x="11407" y="12300"/>
                </a:cubicBezTo>
                <a:lnTo>
                  <a:pt x="12526" y="12300"/>
                </a:lnTo>
                <a:lnTo>
                  <a:pt x="12526" y="16943"/>
                </a:lnTo>
                <a:lnTo>
                  <a:pt x="10942" y="16943"/>
                </a:lnTo>
                <a:lnTo>
                  <a:pt x="10942" y="12228"/>
                </a:lnTo>
                <a:close/>
                <a:moveTo>
                  <a:pt x="14633" y="12300"/>
                </a:moveTo>
                <a:lnTo>
                  <a:pt x="14633" y="16943"/>
                </a:lnTo>
                <a:lnTo>
                  <a:pt x="13574" y="16943"/>
                </a:lnTo>
                <a:lnTo>
                  <a:pt x="13574" y="12300"/>
                </a:lnTo>
                <a:close/>
                <a:moveTo>
                  <a:pt x="9363" y="1"/>
                </a:moveTo>
                <a:cubicBezTo>
                  <a:pt x="8582" y="1"/>
                  <a:pt x="7799" y="263"/>
                  <a:pt x="7156" y="786"/>
                </a:cubicBezTo>
                <a:lnTo>
                  <a:pt x="4549" y="2918"/>
                </a:lnTo>
                <a:cubicBezTo>
                  <a:pt x="3302" y="3939"/>
                  <a:pt x="4021" y="5966"/>
                  <a:pt x="5618" y="5966"/>
                </a:cubicBezTo>
                <a:cubicBezTo>
                  <a:pt x="5623" y="5966"/>
                  <a:pt x="5627" y="5966"/>
                  <a:pt x="5632" y="5966"/>
                </a:cubicBezTo>
                <a:lnTo>
                  <a:pt x="7775" y="5966"/>
                </a:lnTo>
                <a:lnTo>
                  <a:pt x="7775" y="12300"/>
                </a:lnTo>
                <a:lnTo>
                  <a:pt x="4799" y="12300"/>
                </a:lnTo>
                <a:cubicBezTo>
                  <a:pt x="4311" y="12300"/>
                  <a:pt x="3918" y="11907"/>
                  <a:pt x="3918" y="11419"/>
                </a:cubicBezTo>
                <a:lnTo>
                  <a:pt x="3918" y="10538"/>
                </a:lnTo>
                <a:lnTo>
                  <a:pt x="5073" y="10538"/>
                </a:lnTo>
                <a:cubicBezTo>
                  <a:pt x="5078" y="10538"/>
                  <a:pt x="5083" y="10538"/>
                  <a:pt x="5088" y="10538"/>
                </a:cubicBezTo>
                <a:cubicBezTo>
                  <a:pt x="6185" y="10538"/>
                  <a:pt x="6772" y="9260"/>
                  <a:pt x="6073" y="8406"/>
                </a:cubicBezTo>
                <a:lnTo>
                  <a:pt x="4942" y="7061"/>
                </a:lnTo>
                <a:cubicBezTo>
                  <a:pt x="4537" y="6573"/>
                  <a:pt x="3962" y="6329"/>
                  <a:pt x="3388" y="6329"/>
                </a:cubicBezTo>
                <a:cubicBezTo>
                  <a:pt x="2813" y="6329"/>
                  <a:pt x="2239" y="6573"/>
                  <a:pt x="1834" y="7061"/>
                </a:cubicBezTo>
                <a:lnTo>
                  <a:pt x="703" y="8406"/>
                </a:lnTo>
                <a:cubicBezTo>
                  <a:pt x="0" y="9252"/>
                  <a:pt x="596" y="10549"/>
                  <a:pt x="1703" y="10549"/>
                </a:cubicBezTo>
                <a:lnTo>
                  <a:pt x="2858" y="10549"/>
                </a:lnTo>
                <a:lnTo>
                  <a:pt x="2858" y="11419"/>
                </a:lnTo>
                <a:cubicBezTo>
                  <a:pt x="2858" y="12490"/>
                  <a:pt x="3727" y="13359"/>
                  <a:pt x="4799" y="13359"/>
                </a:cubicBezTo>
                <a:lnTo>
                  <a:pt x="7787" y="13359"/>
                </a:lnTo>
                <a:lnTo>
                  <a:pt x="7787" y="16943"/>
                </a:lnTo>
                <a:lnTo>
                  <a:pt x="941" y="16943"/>
                </a:lnTo>
                <a:cubicBezTo>
                  <a:pt x="239" y="16943"/>
                  <a:pt x="239" y="17991"/>
                  <a:pt x="941" y="17991"/>
                </a:cubicBezTo>
                <a:lnTo>
                  <a:pt x="17788" y="17991"/>
                </a:lnTo>
                <a:cubicBezTo>
                  <a:pt x="18491" y="17991"/>
                  <a:pt x="18491" y="16943"/>
                  <a:pt x="17788" y="16943"/>
                </a:cubicBezTo>
                <a:lnTo>
                  <a:pt x="15681" y="16943"/>
                </a:lnTo>
                <a:lnTo>
                  <a:pt x="15681" y="12300"/>
                </a:lnTo>
                <a:lnTo>
                  <a:pt x="16800" y="12300"/>
                </a:lnTo>
                <a:cubicBezTo>
                  <a:pt x="17634" y="12300"/>
                  <a:pt x="18312" y="11621"/>
                  <a:pt x="18324" y="10776"/>
                </a:cubicBezTo>
                <a:cubicBezTo>
                  <a:pt x="18324" y="10371"/>
                  <a:pt x="18158" y="9990"/>
                  <a:pt x="17872" y="9704"/>
                </a:cubicBezTo>
                <a:lnTo>
                  <a:pt x="15979" y="7811"/>
                </a:lnTo>
                <a:cubicBezTo>
                  <a:pt x="15461" y="7293"/>
                  <a:pt x="14782" y="7034"/>
                  <a:pt x="14103" y="7034"/>
                </a:cubicBezTo>
                <a:cubicBezTo>
                  <a:pt x="13425" y="7034"/>
                  <a:pt x="12746" y="7293"/>
                  <a:pt x="12228" y="7811"/>
                </a:cubicBezTo>
                <a:lnTo>
                  <a:pt x="10942" y="9097"/>
                </a:lnTo>
                <a:lnTo>
                  <a:pt x="10942" y="5966"/>
                </a:lnTo>
                <a:lnTo>
                  <a:pt x="13085" y="5966"/>
                </a:lnTo>
                <a:cubicBezTo>
                  <a:pt x="14705" y="5966"/>
                  <a:pt x="15419" y="3942"/>
                  <a:pt x="14169" y="2918"/>
                </a:cubicBezTo>
                <a:lnTo>
                  <a:pt x="11561" y="786"/>
                </a:lnTo>
                <a:cubicBezTo>
                  <a:pt x="10924" y="263"/>
                  <a:pt x="10145" y="1"/>
                  <a:pt x="9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9" name="Google Shape;1809;p116"/>
          <p:cNvGrpSpPr/>
          <p:nvPr/>
        </p:nvGrpSpPr>
        <p:grpSpPr>
          <a:xfrm>
            <a:off x="6694738" y="4221350"/>
            <a:ext cx="449775" cy="377750"/>
            <a:chOff x="6694738" y="4221350"/>
            <a:chExt cx="449775" cy="377750"/>
          </a:xfrm>
        </p:grpSpPr>
        <p:sp>
          <p:nvSpPr>
            <p:cNvPr id="1810" name="Google Shape;1810;p116"/>
            <p:cNvSpPr/>
            <p:nvPr/>
          </p:nvSpPr>
          <p:spPr>
            <a:xfrm>
              <a:off x="6694738" y="4221350"/>
              <a:ext cx="449775" cy="377750"/>
            </a:xfrm>
            <a:custGeom>
              <a:avLst/>
              <a:gdLst/>
              <a:ahLst/>
              <a:cxnLst/>
              <a:rect l="l" t="t" r="r" b="b"/>
              <a:pathLst>
                <a:path w="17991" h="15110" extrusionOk="0">
                  <a:moveTo>
                    <a:pt x="11835" y="1061"/>
                  </a:moveTo>
                  <a:cubicBezTo>
                    <a:pt x="12954" y="1061"/>
                    <a:pt x="14050" y="1430"/>
                    <a:pt x="14943" y="2108"/>
                  </a:cubicBezTo>
                  <a:lnTo>
                    <a:pt x="13466" y="2108"/>
                  </a:lnTo>
                  <a:cubicBezTo>
                    <a:pt x="12276" y="2108"/>
                    <a:pt x="11109" y="2501"/>
                    <a:pt x="10156" y="3216"/>
                  </a:cubicBezTo>
                  <a:cubicBezTo>
                    <a:pt x="9811" y="3472"/>
                    <a:pt x="9403" y="3600"/>
                    <a:pt x="8995" y="3600"/>
                  </a:cubicBezTo>
                  <a:cubicBezTo>
                    <a:pt x="8588" y="3600"/>
                    <a:pt x="8180" y="3472"/>
                    <a:pt x="7835" y="3216"/>
                  </a:cubicBezTo>
                  <a:cubicBezTo>
                    <a:pt x="6870" y="2501"/>
                    <a:pt x="5715" y="2108"/>
                    <a:pt x="4513" y="2108"/>
                  </a:cubicBezTo>
                  <a:lnTo>
                    <a:pt x="3048" y="2108"/>
                  </a:lnTo>
                  <a:cubicBezTo>
                    <a:pt x="3941" y="1430"/>
                    <a:pt x="5025" y="1061"/>
                    <a:pt x="6144" y="1061"/>
                  </a:cubicBezTo>
                  <a:close/>
                  <a:moveTo>
                    <a:pt x="3679" y="5275"/>
                  </a:moveTo>
                  <a:cubicBezTo>
                    <a:pt x="4560" y="5275"/>
                    <a:pt x="5263" y="5978"/>
                    <a:pt x="5263" y="6859"/>
                  </a:cubicBezTo>
                  <a:cubicBezTo>
                    <a:pt x="5263" y="7728"/>
                    <a:pt x="4560" y="8430"/>
                    <a:pt x="3679" y="8430"/>
                  </a:cubicBezTo>
                  <a:cubicBezTo>
                    <a:pt x="2917" y="8430"/>
                    <a:pt x="2155" y="8585"/>
                    <a:pt x="1453" y="8895"/>
                  </a:cubicBezTo>
                  <a:lnTo>
                    <a:pt x="1262" y="8978"/>
                  </a:lnTo>
                  <a:cubicBezTo>
                    <a:pt x="1119" y="8514"/>
                    <a:pt x="1048" y="8038"/>
                    <a:pt x="1060" y="7561"/>
                  </a:cubicBezTo>
                  <a:lnTo>
                    <a:pt x="1060" y="6156"/>
                  </a:lnTo>
                  <a:lnTo>
                    <a:pt x="1060" y="5906"/>
                  </a:lnTo>
                  <a:cubicBezTo>
                    <a:pt x="1869" y="5490"/>
                    <a:pt x="2774" y="5275"/>
                    <a:pt x="3679" y="5275"/>
                  </a:cubicBezTo>
                  <a:close/>
                  <a:moveTo>
                    <a:pt x="14300" y="5275"/>
                  </a:moveTo>
                  <a:cubicBezTo>
                    <a:pt x="15204" y="5275"/>
                    <a:pt x="16109" y="5490"/>
                    <a:pt x="16919" y="5906"/>
                  </a:cubicBezTo>
                  <a:lnTo>
                    <a:pt x="16919" y="6144"/>
                  </a:lnTo>
                  <a:lnTo>
                    <a:pt x="16931" y="7561"/>
                  </a:lnTo>
                  <a:cubicBezTo>
                    <a:pt x="16931" y="8038"/>
                    <a:pt x="16859" y="8514"/>
                    <a:pt x="16728" y="8978"/>
                  </a:cubicBezTo>
                  <a:lnTo>
                    <a:pt x="16526" y="8895"/>
                  </a:lnTo>
                  <a:cubicBezTo>
                    <a:pt x="15824" y="8585"/>
                    <a:pt x="15062" y="8430"/>
                    <a:pt x="14300" y="8430"/>
                  </a:cubicBezTo>
                  <a:cubicBezTo>
                    <a:pt x="13419" y="8430"/>
                    <a:pt x="12716" y="7728"/>
                    <a:pt x="12716" y="6847"/>
                  </a:cubicBezTo>
                  <a:cubicBezTo>
                    <a:pt x="12716" y="5978"/>
                    <a:pt x="13419" y="5275"/>
                    <a:pt x="14300" y="5275"/>
                  </a:cubicBezTo>
                  <a:close/>
                  <a:moveTo>
                    <a:pt x="15955" y="3180"/>
                  </a:moveTo>
                  <a:cubicBezTo>
                    <a:pt x="16288" y="3632"/>
                    <a:pt x="16538" y="4132"/>
                    <a:pt x="16705" y="4668"/>
                  </a:cubicBezTo>
                  <a:cubicBezTo>
                    <a:pt x="15931" y="4370"/>
                    <a:pt x="15121" y="4216"/>
                    <a:pt x="14288" y="4216"/>
                  </a:cubicBezTo>
                  <a:cubicBezTo>
                    <a:pt x="12859" y="4251"/>
                    <a:pt x="11716" y="5418"/>
                    <a:pt x="11716" y="6859"/>
                  </a:cubicBezTo>
                  <a:cubicBezTo>
                    <a:pt x="11716" y="8288"/>
                    <a:pt x="12859" y="9454"/>
                    <a:pt x="14288" y="9490"/>
                  </a:cubicBezTo>
                  <a:cubicBezTo>
                    <a:pt x="14919" y="9490"/>
                    <a:pt x="15538" y="9609"/>
                    <a:pt x="16109" y="9859"/>
                  </a:cubicBezTo>
                  <a:lnTo>
                    <a:pt x="16324" y="9954"/>
                  </a:lnTo>
                  <a:cubicBezTo>
                    <a:pt x="15443" y="11609"/>
                    <a:pt x="13716" y="12645"/>
                    <a:pt x="11835" y="12645"/>
                  </a:cubicBezTo>
                  <a:lnTo>
                    <a:pt x="11799" y="12645"/>
                  </a:lnTo>
                  <a:cubicBezTo>
                    <a:pt x="10752" y="12657"/>
                    <a:pt x="9751" y="13062"/>
                    <a:pt x="8989" y="13788"/>
                  </a:cubicBezTo>
                  <a:cubicBezTo>
                    <a:pt x="8239" y="13062"/>
                    <a:pt x="7227" y="12657"/>
                    <a:pt x="6180" y="12645"/>
                  </a:cubicBezTo>
                  <a:lnTo>
                    <a:pt x="6144" y="12645"/>
                  </a:lnTo>
                  <a:cubicBezTo>
                    <a:pt x="4263" y="12645"/>
                    <a:pt x="2536" y="11609"/>
                    <a:pt x="1655" y="9954"/>
                  </a:cubicBezTo>
                  <a:lnTo>
                    <a:pt x="1869" y="9859"/>
                  </a:lnTo>
                  <a:cubicBezTo>
                    <a:pt x="2453" y="9609"/>
                    <a:pt x="3060" y="9490"/>
                    <a:pt x="3691" y="9490"/>
                  </a:cubicBezTo>
                  <a:cubicBezTo>
                    <a:pt x="3713" y="9491"/>
                    <a:pt x="3734" y="9491"/>
                    <a:pt x="3756" y="9491"/>
                  </a:cubicBezTo>
                  <a:cubicBezTo>
                    <a:pt x="5203" y="9491"/>
                    <a:pt x="6382" y="8314"/>
                    <a:pt x="6382" y="6859"/>
                  </a:cubicBezTo>
                  <a:cubicBezTo>
                    <a:pt x="6382" y="5392"/>
                    <a:pt x="5203" y="4215"/>
                    <a:pt x="3756" y="4215"/>
                  </a:cubicBezTo>
                  <a:cubicBezTo>
                    <a:pt x="3734" y="4215"/>
                    <a:pt x="3713" y="4215"/>
                    <a:pt x="3691" y="4216"/>
                  </a:cubicBezTo>
                  <a:cubicBezTo>
                    <a:pt x="2870" y="4216"/>
                    <a:pt x="2048" y="4370"/>
                    <a:pt x="1274" y="4668"/>
                  </a:cubicBezTo>
                  <a:cubicBezTo>
                    <a:pt x="1441" y="4132"/>
                    <a:pt x="1691" y="3632"/>
                    <a:pt x="2024" y="3180"/>
                  </a:cubicBezTo>
                  <a:lnTo>
                    <a:pt x="4513" y="3180"/>
                  </a:lnTo>
                  <a:cubicBezTo>
                    <a:pt x="5477" y="3180"/>
                    <a:pt x="6418" y="3489"/>
                    <a:pt x="7203" y="4073"/>
                  </a:cubicBezTo>
                  <a:cubicBezTo>
                    <a:pt x="7733" y="4472"/>
                    <a:pt x="8361" y="4671"/>
                    <a:pt x="8989" y="4671"/>
                  </a:cubicBezTo>
                  <a:cubicBezTo>
                    <a:pt x="9617" y="4671"/>
                    <a:pt x="10246" y="4472"/>
                    <a:pt x="10775" y="4073"/>
                  </a:cubicBezTo>
                  <a:cubicBezTo>
                    <a:pt x="11561" y="3489"/>
                    <a:pt x="12502" y="3180"/>
                    <a:pt x="13466" y="3180"/>
                  </a:cubicBezTo>
                  <a:close/>
                  <a:moveTo>
                    <a:pt x="6144" y="1"/>
                  </a:moveTo>
                  <a:cubicBezTo>
                    <a:pt x="2751" y="1"/>
                    <a:pt x="0" y="2751"/>
                    <a:pt x="0" y="6156"/>
                  </a:cubicBezTo>
                  <a:lnTo>
                    <a:pt x="0" y="7561"/>
                  </a:lnTo>
                  <a:cubicBezTo>
                    <a:pt x="0" y="10955"/>
                    <a:pt x="2751" y="13705"/>
                    <a:pt x="6144" y="13705"/>
                  </a:cubicBezTo>
                  <a:lnTo>
                    <a:pt x="6180" y="13705"/>
                  </a:lnTo>
                  <a:cubicBezTo>
                    <a:pt x="7120" y="13705"/>
                    <a:pt x="8001" y="14145"/>
                    <a:pt x="8561" y="14896"/>
                  </a:cubicBezTo>
                  <a:cubicBezTo>
                    <a:pt x="8668" y="15038"/>
                    <a:pt x="8826" y="15110"/>
                    <a:pt x="8983" y="15110"/>
                  </a:cubicBezTo>
                  <a:cubicBezTo>
                    <a:pt x="9141" y="15110"/>
                    <a:pt x="9299" y="15038"/>
                    <a:pt x="9406" y="14896"/>
                  </a:cubicBezTo>
                  <a:cubicBezTo>
                    <a:pt x="9966" y="14145"/>
                    <a:pt x="10847" y="13705"/>
                    <a:pt x="11787" y="13705"/>
                  </a:cubicBezTo>
                  <a:lnTo>
                    <a:pt x="11823" y="13705"/>
                  </a:lnTo>
                  <a:cubicBezTo>
                    <a:pt x="11830" y="13705"/>
                    <a:pt x="11838" y="13705"/>
                    <a:pt x="11845" y="13705"/>
                  </a:cubicBezTo>
                  <a:cubicBezTo>
                    <a:pt x="15240" y="13705"/>
                    <a:pt x="17991" y="10947"/>
                    <a:pt x="17991" y="7561"/>
                  </a:cubicBezTo>
                  <a:lnTo>
                    <a:pt x="17991" y="6156"/>
                  </a:lnTo>
                  <a:cubicBezTo>
                    <a:pt x="17991" y="2751"/>
                    <a:pt x="15228" y="1"/>
                    <a:pt x="1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16"/>
            <p:cNvSpPr/>
            <p:nvPr/>
          </p:nvSpPr>
          <p:spPr>
            <a:xfrm>
              <a:off x="7034663" y="4379425"/>
              <a:ext cx="30675" cy="26525"/>
            </a:xfrm>
            <a:custGeom>
              <a:avLst/>
              <a:gdLst/>
              <a:ahLst/>
              <a:cxnLst/>
              <a:rect l="l" t="t" r="r" b="b"/>
              <a:pathLst>
                <a:path w="1227" h="1061" extrusionOk="0">
                  <a:moveTo>
                    <a:pt x="703" y="0"/>
                  </a:moveTo>
                  <a:cubicBezTo>
                    <a:pt x="226" y="0"/>
                    <a:pt x="0" y="572"/>
                    <a:pt x="322" y="905"/>
                  </a:cubicBezTo>
                  <a:cubicBezTo>
                    <a:pt x="429" y="1013"/>
                    <a:pt x="562" y="1061"/>
                    <a:pt x="692" y="1061"/>
                  </a:cubicBezTo>
                  <a:cubicBezTo>
                    <a:pt x="965" y="1061"/>
                    <a:pt x="1226" y="850"/>
                    <a:pt x="1226" y="536"/>
                  </a:cubicBezTo>
                  <a:cubicBezTo>
                    <a:pt x="1226" y="238"/>
                    <a:pt x="988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16"/>
            <p:cNvSpPr/>
            <p:nvPr/>
          </p:nvSpPr>
          <p:spPr>
            <a:xfrm>
              <a:off x="6769438" y="4379425"/>
              <a:ext cx="30675" cy="26525"/>
            </a:xfrm>
            <a:custGeom>
              <a:avLst/>
              <a:gdLst/>
              <a:ahLst/>
              <a:cxnLst/>
              <a:rect l="l" t="t" r="r" b="b"/>
              <a:pathLst>
                <a:path w="1227" h="1061" extrusionOk="0">
                  <a:moveTo>
                    <a:pt x="703" y="0"/>
                  </a:moveTo>
                  <a:cubicBezTo>
                    <a:pt x="227" y="0"/>
                    <a:pt x="1" y="572"/>
                    <a:pt x="322" y="905"/>
                  </a:cubicBezTo>
                  <a:cubicBezTo>
                    <a:pt x="430" y="1013"/>
                    <a:pt x="563" y="1061"/>
                    <a:pt x="693" y="1061"/>
                  </a:cubicBezTo>
                  <a:cubicBezTo>
                    <a:pt x="965" y="1061"/>
                    <a:pt x="1227" y="850"/>
                    <a:pt x="1227" y="536"/>
                  </a:cubicBezTo>
                  <a:cubicBezTo>
                    <a:pt x="1227" y="238"/>
                    <a:pt x="989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16"/>
            <p:cNvSpPr/>
            <p:nvPr/>
          </p:nvSpPr>
          <p:spPr>
            <a:xfrm>
              <a:off x="6841088" y="4379425"/>
              <a:ext cx="154900" cy="131875"/>
            </a:xfrm>
            <a:custGeom>
              <a:avLst/>
              <a:gdLst/>
              <a:ahLst/>
              <a:cxnLst/>
              <a:rect l="l" t="t" r="r" b="b"/>
              <a:pathLst>
                <a:path w="6196" h="5275" extrusionOk="0">
                  <a:moveTo>
                    <a:pt x="3135" y="1060"/>
                  </a:moveTo>
                  <a:cubicBezTo>
                    <a:pt x="3624" y="1060"/>
                    <a:pt x="4016" y="1453"/>
                    <a:pt x="4016" y="1941"/>
                  </a:cubicBezTo>
                  <a:cubicBezTo>
                    <a:pt x="4016" y="1976"/>
                    <a:pt x="4016" y="2024"/>
                    <a:pt x="4005" y="2072"/>
                  </a:cubicBezTo>
                  <a:cubicBezTo>
                    <a:pt x="3941" y="2103"/>
                    <a:pt x="3608" y="2109"/>
                    <a:pt x="3371" y="2109"/>
                  </a:cubicBezTo>
                  <a:cubicBezTo>
                    <a:pt x="3253" y="2109"/>
                    <a:pt x="3159" y="2107"/>
                    <a:pt x="3135" y="2107"/>
                  </a:cubicBezTo>
                  <a:cubicBezTo>
                    <a:pt x="3076" y="2107"/>
                    <a:pt x="2373" y="2107"/>
                    <a:pt x="2278" y="2072"/>
                  </a:cubicBezTo>
                  <a:cubicBezTo>
                    <a:pt x="2266" y="2024"/>
                    <a:pt x="2254" y="1976"/>
                    <a:pt x="2266" y="1941"/>
                  </a:cubicBezTo>
                  <a:cubicBezTo>
                    <a:pt x="2266" y="1453"/>
                    <a:pt x="2659" y="1060"/>
                    <a:pt x="3135" y="1060"/>
                  </a:cubicBezTo>
                  <a:close/>
                  <a:moveTo>
                    <a:pt x="3135" y="0"/>
                  </a:moveTo>
                  <a:cubicBezTo>
                    <a:pt x="2064" y="0"/>
                    <a:pt x="1207" y="869"/>
                    <a:pt x="1207" y="1941"/>
                  </a:cubicBezTo>
                  <a:cubicBezTo>
                    <a:pt x="1183" y="2262"/>
                    <a:pt x="1302" y="2572"/>
                    <a:pt x="1528" y="2810"/>
                  </a:cubicBezTo>
                  <a:cubicBezTo>
                    <a:pt x="1814" y="3096"/>
                    <a:pt x="2195" y="3155"/>
                    <a:pt x="2612" y="3167"/>
                  </a:cubicBezTo>
                  <a:lnTo>
                    <a:pt x="2612" y="4215"/>
                  </a:lnTo>
                  <a:lnTo>
                    <a:pt x="1814" y="4215"/>
                  </a:lnTo>
                  <a:cubicBezTo>
                    <a:pt x="1528" y="4215"/>
                    <a:pt x="1266" y="4060"/>
                    <a:pt x="1147" y="3810"/>
                  </a:cubicBezTo>
                  <a:cubicBezTo>
                    <a:pt x="1040" y="3604"/>
                    <a:pt x="865" y="3518"/>
                    <a:pt x="692" y="3518"/>
                  </a:cubicBezTo>
                  <a:cubicBezTo>
                    <a:pt x="344" y="3518"/>
                    <a:pt x="0" y="3862"/>
                    <a:pt x="206" y="4274"/>
                  </a:cubicBezTo>
                  <a:cubicBezTo>
                    <a:pt x="504" y="4894"/>
                    <a:pt x="1135" y="5275"/>
                    <a:pt x="1814" y="5275"/>
                  </a:cubicBezTo>
                  <a:lnTo>
                    <a:pt x="4457" y="5275"/>
                  </a:lnTo>
                  <a:cubicBezTo>
                    <a:pt x="5136" y="5275"/>
                    <a:pt x="5755" y="4894"/>
                    <a:pt x="6064" y="4274"/>
                  </a:cubicBezTo>
                  <a:cubicBezTo>
                    <a:pt x="6195" y="4024"/>
                    <a:pt x="6088" y="3703"/>
                    <a:pt x="5826" y="3572"/>
                  </a:cubicBezTo>
                  <a:lnTo>
                    <a:pt x="5838" y="3572"/>
                  </a:lnTo>
                  <a:cubicBezTo>
                    <a:pt x="5762" y="3534"/>
                    <a:pt x="5681" y="3516"/>
                    <a:pt x="5602" y="3516"/>
                  </a:cubicBezTo>
                  <a:cubicBezTo>
                    <a:pt x="5406" y="3516"/>
                    <a:pt x="5217" y="3624"/>
                    <a:pt x="5124" y="3810"/>
                  </a:cubicBezTo>
                  <a:cubicBezTo>
                    <a:pt x="5005" y="4060"/>
                    <a:pt x="4743" y="4215"/>
                    <a:pt x="4457" y="4215"/>
                  </a:cubicBezTo>
                  <a:lnTo>
                    <a:pt x="3671" y="4215"/>
                  </a:lnTo>
                  <a:lnTo>
                    <a:pt x="3671" y="3167"/>
                  </a:lnTo>
                  <a:cubicBezTo>
                    <a:pt x="4088" y="3155"/>
                    <a:pt x="4469" y="3096"/>
                    <a:pt x="4755" y="2810"/>
                  </a:cubicBezTo>
                  <a:cubicBezTo>
                    <a:pt x="4969" y="2572"/>
                    <a:pt x="5088" y="2262"/>
                    <a:pt x="5076" y="1941"/>
                  </a:cubicBezTo>
                  <a:cubicBezTo>
                    <a:pt x="5076" y="869"/>
                    <a:pt x="4207" y="0"/>
                    <a:pt x="3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16"/>
          <p:cNvSpPr/>
          <p:nvPr/>
        </p:nvSpPr>
        <p:spPr>
          <a:xfrm>
            <a:off x="6690263" y="3494925"/>
            <a:ext cx="458425" cy="449650"/>
          </a:xfrm>
          <a:custGeom>
            <a:avLst/>
            <a:gdLst/>
            <a:ahLst/>
            <a:cxnLst/>
            <a:rect l="l" t="t" r="r" b="b"/>
            <a:pathLst>
              <a:path w="18337" h="17986" extrusionOk="0">
                <a:moveTo>
                  <a:pt x="4744" y="1803"/>
                </a:moveTo>
                <a:cubicBezTo>
                  <a:pt x="4833" y="1803"/>
                  <a:pt x="4918" y="1875"/>
                  <a:pt x="4918" y="1971"/>
                </a:cubicBezTo>
                <a:lnTo>
                  <a:pt x="4918" y="5198"/>
                </a:lnTo>
                <a:cubicBezTo>
                  <a:pt x="4918" y="5292"/>
                  <a:pt x="4836" y="5371"/>
                  <a:pt x="4749" y="5371"/>
                </a:cubicBezTo>
                <a:cubicBezTo>
                  <a:pt x="4726" y="5371"/>
                  <a:pt x="4702" y="5365"/>
                  <a:pt x="4680" y="5353"/>
                </a:cubicBezTo>
                <a:cubicBezTo>
                  <a:pt x="3132" y="4686"/>
                  <a:pt x="3132" y="2495"/>
                  <a:pt x="4680" y="1816"/>
                </a:cubicBezTo>
                <a:cubicBezTo>
                  <a:pt x="4701" y="1807"/>
                  <a:pt x="4723" y="1803"/>
                  <a:pt x="4744" y="1803"/>
                </a:cubicBezTo>
                <a:close/>
                <a:moveTo>
                  <a:pt x="6152" y="1791"/>
                </a:moveTo>
                <a:cubicBezTo>
                  <a:pt x="6173" y="1791"/>
                  <a:pt x="6195" y="1795"/>
                  <a:pt x="6216" y="1804"/>
                </a:cubicBezTo>
                <a:lnTo>
                  <a:pt x="6216" y="1816"/>
                </a:lnTo>
                <a:cubicBezTo>
                  <a:pt x="7763" y="2495"/>
                  <a:pt x="7763" y="4686"/>
                  <a:pt x="6216" y="5353"/>
                </a:cubicBezTo>
                <a:cubicBezTo>
                  <a:pt x="6193" y="5365"/>
                  <a:pt x="6169" y="5371"/>
                  <a:pt x="6146" y="5371"/>
                </a:cubicBezTo>
                <a:cubicBezTo>
                  <a:pt x="6059" y="5371"/>
                  <a:pt x="5978" y="5292"/>
                  <a:pt x="5978" y="5198"/>
                </a:cubicBezTo>
                <a:lnTo>
                  <a:pt x="5978" y="1971"/>
                </a:lnTo>
                <a:cubicBezTo>
                  <a:pt x="5978" y="1866"/>
                  <a:pt x="6063" y="1791"/>
                  <a:pt x="6152" y="1791"/>
                </a:cubicBezTo>
                <a:close/>
                <a:moveTo>
                  <a:pt x="13604" y="6566"/>
                </a:moveTo>
                <a:cubicBezTo>
                  <a:pt x="13626" y="6566"/>
                  <a:pt x="13648" y="6570"/>
                  <a:pt x="13669" y="6579"/>
                </a:cubicBezTo>
                <a:cubicBezTo>
                  <a:pt x="15205" y="7258"/>
                  <a:pt x="15205" y="9448"/>
                  <a:pt x="13669" y="10127"/>
                </a:cubicBezTo>
                <a:cubicBezTo>
                  <a:pt x="13646" y="10136"/>
                  <a:pt x="13622" y="10140"/>
                  <a:pt x="13599" y="10140"/>
                </a:cubicBezTo>
                <a:cubicBezTo>
                  <a:pt x="13504" y="10140"/>
                  <a:pt x="13419" y="10066"/>
                  <a:pt x="13419" y="9960"/>
                </a:cubicBezTo>
                <a:lnTo>
                  <a:pt x="13419" y="6746"/>
                </a:lnTo>
                <a:cubicBezTo>
                  <a:pt x="13419" y="6648"/>
                  <a:pt x="13507" y="6566"/>
                  <a:pt x="13604" y="6566"/>
                </a:cubicBezTo>
                <a:close/>
                <a:moveTo>
                  <a:pt x="12191" y="6565"/>
                </a:moveTo>
                <a:cubicBezTo>
                  <a:pt x="12286" y="6565"/>
                  <a:pt x="12371" y="6640"/>
                  <a:pt x="12371" y="6746"/>
                </a:cubicBezTo>
                <a:lnTo>
                  <a:pt x="12371" y="9972"/>
                </a:lnTo>
                <a:cubicBezTo>
                  <a:pt x="12362" y="10068"/>
                  <a:pt x="12283" y="10141"/>
                  <a:pt x="12190" y="10141"/>
                </a:cubicBezTo>
                <a:cubicBezTo>
                  <a:pt x="12168" y="10141"/>
                  <a:pt x="12144" y="10136"/>
                  <a:pt x="12121" y="10127"/>
                </a:cubicBezTo>
                <a:cubicBezTo>
                  <a:pt x="10573" y="9448"/>
                  <a:pt x="10573" y="7258"/>
                  <a:pt x="12121" y="6579"/>
                </a:cubicBezTo>
                <a:cubicBezTo>
                  <a:pt x="12144" y="6570"/>
                  <a:pt x="12168" y="6565"/>
                  <a:pt x="12191" y="6565"/>
                </a:cubicBezTo>
                <a:close/>
                <a:moveTo>
                  <a:pt x="3334" y="9225"/>
                </a:moveTo>
                <a:cubicBezTo>
                  <a:pt x="3953" y="9225"/>
                  <a:pt x="4573" y="9573"/>
                  <a:pt x="4823" y="10270"/>
                </a:cubicBezTo>
                <a:lnTo>
                  <a:pt x="1846" y="10270"/>
                </a:lnTo>
                <a:cubicBezTo>
                  <a:pt x="2096" y="9573"/>
                  <a:pt x="2715" y="9225"/>
                  <a:pt x="3334" y="9225"/>
                </a:cubicBezTo>
                <a:close/>
                <a:moveTo>
                  <a:pt x="15002" y="13782"/>
                </a:moveTo>
                <a:cubicBezTo>
                  <a:pt x="15669" y="13782"/>
                  <a:pt x="16265" y="14199"/>
                  <a:pt x="16491" y="14830"/>
                </a:cubicBezTo>
                <a:lnTo>
                  <a:pt x="13514" y="14830"/>
                </a:lnTo>
                <a:cubicBezTo>
                  <a:pt x="13740" y="14199"/>
                  <a:pt x="14336" y="13782"/>
                  <a:pt x="15002" y="13782"/>
                </a:cubicBezTo>
                <a:close/>
                <a:moveTo>
                  <a:pt x="3689" y="0"/>
                </a:moveTo>
                <a:cubicBezTo>
                  <a:pt x="3326" y="0"/>
                  <a:pt x="2966" y="388"/>
                  <a:pt x="3227" y="804"/>
                </a:cubicBezTo>
                <a:lnTo>
                  <a:pt x="3513" y="1304"/>
                </a:lnTo>
                <a:cubicBezTo>
                  <a:pt x="3382" y="1412"/>
                  <a:pt x="3263" y="1531"/>
                  <a:pt x="3156" y="1662"/>
                </a:cubicBezTo>
                <a:lnTo>
                  <a:pt x="2656" y="1376"/>
                </a:lnTo>
                <a:cubicBezTo>
                  <a:pt x="2558" y="1316"/>
                  <a:pt x="2462" y="1291"/>
                  <a:pt x="2372" y="1291"/>
                </a:cubicBezTo>
                <a:cubicBezTo>
                  <a:pt x="1903" y="1291"/>
                  <a:pt x="1602" y="1991"/>
                  <a:pt x="2132" y="2281"/>
                </a:cubicBezTo>
                <a:lnTo>
                  <a:pt x="2632" y="2566"/>
                </a:lnTo>
                <a:cubicBezTo>
                  <a:pt x="2572" y="2733"/>
                  <a:pt x="2525" y="2888"/>
                  <a:pt x="2489" y="3055"/>
                </a:cubicBezTo>
                <a:lnTo>
                  <a:pt x="1941" y="3055"/>
                </a:lnTo>
                <a:cubicBezTo>
                  <a:pt x="1239" y="3055"/>
                  <a:pt x="1239" y="4114"/>
                  <a:pt x="1941" y="4114"/>
                </a:cubicBezTo>
                <a:lnTo>
                  <a:pt x="2513" y="4114"/>
                </a:lnTo>
                <a:cubicBezTo>
                  <a:pt x="2549" y="4281"/>
                  <a:pt x="2584" y="4436"/>
                  <a:pt x="2644" y="4602"/>
                </a:cubicBezTo>
                <a:lnTo>
                  <a:pt x="2156" y="4888"/>
                </a:lnTo>
                <a:cubicBezTo>
                  <a:pt x="1626" y="5178"/>
                  <a:pt x="1918" y="5878"/>
                  <a:pt x="2391" y="5878"/>
                </a:cubicBezTo>
                <a:cubicBezTo>
                  <a:pt x="2482" y="5878"/>
                  <a:pt x="2580" y="5853"/>
                  <a:pt x="2680" y="5793"/>
                </a:cubicBezTo>
                <a:lnTo>
                  <a:pt x="3180" y="5507"/>
                </a:lnTo>
                <a:cubicBezTo>
                  <a:pt x="3287" y="5638"/>
                  <a:pt x="3406" y="5757"/>
                  <a:pt x="3525" y="5865"/>
                </a:cubicBezTo>
                <a:lnTo>
                  <a:pt x="3239" y="6365"/>
                </a:lnTo>
                <a:cubicBezTo>
                  <a:pt x="3010" y="6781"/>
                  <a:pt x="3359" y="7153"/>
                  <a:pt x="3716" y="7153"/>
                </a:cubicBezTo>
                <a:cubicBezTo>
                  <a:pt x="3879" y="7153"/>
                  <a:pt x="4044" y="7075"/>
                  <a:pt x="4156" y="6888"/>
                </a:cubicBezTo>
                <a:lnTo>
                  <a:pt x="4454" y="6388"/>
                </a:lnTo>
                <a:cubicBezTo>
                  <a:pt x="4553" y="6411"/>
                  <a:pt x="4658" y="6425"/>
                  <a:pt x="4762" y="6425"/>
                </a:cubicBezTo>
                <a:cubicBezTo>
                  <a:pt x="4819" y="6425"/>
                  <a:pt x="4875" y="6421"/>
                  <a:pt x="4930" y="6412"/>
                </a:cubicBezTo>
                <a:lnTo>
                  <a:pt x="4930" y="8698"/>
                </a:lnTo>
                <a:cubicBezTo>
                  <a:pt x="4442" y="8328"/>
                  <a:pt x="3894" y="8162"/>
                  <a:pt x="3358" y="8162"/>
                </a:cubicBezTo>
                <a:cubicBezTo>
                  <a:pt x="1997" y="8162"/>
                  <a:pt x="715" y="9239"/>
                  <a:pt x="715" y="10794"/>
                </a:cubicBezTo>
                <a:cubicBezTo>
                  <a:pt x="715" y="11091"/>
                  <a:pt x="953" y="11329"/>
                  <a:pt x="1251" y="11329"/>
                </a:cubicBezTo>
                <a:lnTo>
                  <a:pt x="4918" y="11329"/>
                </a:lnTo>
                <a:lnTo>
                  <a:pt x="4918" y="11961"/>
                </a:lnTo>
                <a:cubicBezTo>
                  <a:pt x="4918" y="13377"/>
                  <a:pt x="5739" y="14675"/>
                  <a:pt x="7037" y="15294"/>
                </a:cubicBezTo>
                <a:lnTo>
                  <a:pt x="8645" y="16044"/>
                </a:lnTo>
                <a:lnTo>
                  <a:pt x="8645" y="16937"/>
                </a:lnTo>
                <a:lnTo>
                  <a:pt x="5311" y="16937"/>
                </a:lnTo>
                <a:lnTo>
                  <a:pt x="5311" y="16461"/>
                </a:lnTo>
                <a:cubicBezTo>
                  <a:pt x="5299" y="15842"/>
                  <a:pt x="5061" y="15259"/>
                  <a:pt x="4620" y="14818"/>
                </a:cubicBezTo>
                <a:cubicBezTo>
                  <a:pt x="4382" y="14580"/>
                  <a:pt x="4251" y="14258"/>
                  <a:pt x="4251" y="13925"/>
                </a:cubicBezTo>
                <a:lnTo>
                  <a:pt x="4251" y="13604"/>
                </a:lnTo>
                <a:cubicBezTo>
                  <a:pt x="4251" y="13252"/>
                  <a:pt x="3986" y="13077"/>
                  <a:pt x="3723" y="13077"/>
                </a:cubicBezTo>
                <a:cubicBezTo>
                  <a:pt x="3459" y="13077"/>
                  <a:pt x="3197" y="13252"/>
                  <a:pt x="3203" y="13604"/>
                </a:cubicBezTo>
                <a:lnTo>
                  <a:pt x="3203" y="13913"/>
                </a:lnTo>
                <a:cubicBezTo>
                  <a:pt x="3203" y="14532"/>
                  <a:pt x="3442" y="15116"/>
                  <a:pt x="3882" y="15556"/>
                </a:cubicBezTo>
                <a:cubicBezTo>
                  <a:pt x="4120" y="15782"/>
                  <a:pt x="4251" y="16104"/>
                  <a:pt x="4251" y="16449"/>
                </a:cubicBezTo>
                <a:lnTo>
                  <a:pt x="4251" y="16925"/>
                </a:lnTo>
                <a:lnTo>
                  <a:pt x="3203" y="16925"/>
                </a:lnTo>
                <a:lnTo>
                  <a:pt x="3203" y="16044"/>
                </a:lnTo>
                <a:cubicBezTo>
                  <a:pt x="3197" y="15693"/>
                  <a:pt x="2933" y="15517"/>
                  <a:pt x="2669" y="15517"/>
                </a:cubicBezTo>
                <a:cubicBezTo>
                  <a:pt x="2406" y="15517"/>
                  <a:pt x="2144" y="15693"/>
                  <a:pt x="2144" y="16044"/>
                </a:cubicBezTo>
                <a:lnTo>
                  <a:pt x="2144" y="16925"/>
                </a:lnTo>
                <a:lnTo>
                  <a:pt x="703" y="16925"/>
                </a:lnTo>
                <a:cubicBezTo>
                  <a:pt x="1" y="16925"/>
                  <a:pt x="1" y="17985"/>
                  <a:pt x="703" y="17985"/>
                </a:cubicBezTo>
                <a:lnTo>
                  <a:pt x="17634" y="17985"/>
                </a:lnTo>
                <a:cubicBezTo>
                  <a:pt x="18336" y="17985"/>
                  <a:pt x="18336" y="16925"/>
                  <a:pt x="17634" y="16925"/>
                </a:cubicBezTo>
                <a:lnTo>
                  <a:pt x="17634" y="16937"/>
                </a:lnTo>
                <a:lnTo>
                  <a:pt x="12895" y="16937"/>
                </a:lnTo>
                <a:cubicBezTo>
                  <a:pt x="13133" y="16628"/>
                  <a:pt x="13288" y="16271"/>
                  <a:pt x="13371" y="15890"/>
                </a:cubicBezTo>
                <a:lnTo>
                  <a:pt x="17110" y="15890"/>
                </a:lnTo>
                <a:cubicBezTo>
                  <a:pt x="17396" y="15890"/>
                  <a:pt x="17634" y="15651"/>
                  <a:pt x="17634" y="15366"/>
                </a:cubicBezTo>
                <a:cubicBezTo>
                  <a:pt x="17634" y="13802"/>
                  <a:pt x="16357" y="12722"/>
                  <a:pt x="14994" y="12722"/>
                </a:cubicBezTo>
                <a:cubicBezTo>
                  <a:pt x="14458" y="12722"/>
                  <a:pt x="13909" y="12889"/>
                  <a:pt x="13419" y="13258"/>
                </a:cubicBezTo>
                <a:lnTo>
                  <a:pt x="13419" y="11187"/>
                </a:lnTo>
                <a:cubicBezTo>
                  <a:pt x="13478" y="11195"/>
                  <a:pt x="13537" y="11199"/>
                  <a:pt x="13596" y="11199"/>
                </a:cubicBezTo>
                <a:cubicBezTo>
                  <a:pt x="13702" y="11199"/>
                  <a:pt x="13807" y="11186"/>
                  <a:pt x="13907" y="11163"/>
                </a:cubicBezTo>
                <a:lnTo>
                  <a:pt x="14193" y="11663"/>
                </a:lnTo>
                <a:cubicBezTo>
                  <a:pt x="14305" y="11854"/>
                  <a:pt x="14471" y="11933"/>
                  <a:pt x="14636" y="11933"/>
                </a:cubicBezTo>
                <a:cubicBezTo>
                  <a:pt x="14995" y="11933"/>
                  <a:pt x="15346" y="11555"/>
                  <a:pt x="15110" y="11139"/>
                </a:cubicBezTo>
                <a:lnTo>
                  <a:pt x="14824" y="10639"/>
                </a:lnTo>
                <a:cubicBezTo>
                  <a:pt x="14943" y="10532"/>
                  <a:pt x="15062" y="10413"/>
                  <a:pt x="15181" y="10282"/>
                </a:cubicBezTo>
                <a:lnTo>
                  <a:pt x="15669" y="10567"/>
                </a:lnTo>
                <a:cubicBezTo>
                  <a:pt x="15762" y="10618"/>
                  <a:pt x="15852" y="10641"/>
                  <a:pt x="15937" y="10641"/>
                </a:cubicBezTo>
                <a:cubicBezTo>
                  <a:pt x="16407" y="10641"/>
                  <a:pt x="16699" y="9953"/>
                  <a:pt x="16205" y="9651"/>
                </a:cubicBezTo>
                <a:lnTo>
                  <a:pt x="15705" y="9365"/>
                </a:lnTo>
                <a:cubicBezTo>
                  <a:pt x="15764" y="9210"/>
                  <a:pt x="15800" y="9043"/>
                  <a:pt x="15836" y="8889"/>
                </a:cubicBezTo>
                <a:lnTo>
                  <a:pt x="16407" y="8889"/>
                </a:lnTo>
                <a:cubicBezTo>
                  <a:pt x="17110" y="8877"/>
                  <a:pt x="17110" y="7829"/>
                  <a:pt x="16407" y="7829"/>
                </a:cubicBezTo>
                <a:lnTo>
                  <a:pt x="15836" y="7829"/>
                </a:lnTo>
                <a:cubicBezTo>
                  <a:pt x="15800" y="7662"/>
                  <a:pt x="15764" y="7496"/>
                  <a:pt x="15705" y="7341"/>
                </a:cubicBezTo>
                <a:lnTo>
                  <a:pt x="16205" y="7055"/>
                </a:lnTo>
                <a:cubicBezTo>
                  <a:pt x="16697" y="6754"/>
                  <a:pt x="16410" y="6072"/>
                  <a:pt x="15944" y="6072"/>
                </a:cubicBezTo>
                <a:cubicBezTo>
                  <a:pt x="15858" y="6072"/>
                  <a:pt x="15765" y="6096"/>
                  <a:pt x="15669" y="6150"/>
                </a:cubicBezTo>
                <a:lnTo>
                  <a:pt x="15181" y="6436"/>
                </a:lnTo>
                <a:cubicBezTo>
                  <a:pt x="15062" y="6305"/>
                  <a:pt x="14943" y="6186"/>
                  <a:pt x="14824" y="6079"/>
                </a:cubicBezTo>
                <a:lnTo>
                  <a:pt x="15110" y="5579"/>
                </a:lnTo>
                <a:cubicBezTo>
                  <a:pt x="15346" y="5162"/>
                  <a:pt x="14995" y="4780"/>
                  <a:pt x="14636" y="4780"/>
                </a:cubicBezTo>
                <a:cubicBezTo>
                  <a:pt x="14472" y="4780"/>
                  <a:pt x="14305" y="4860"/>
                  <a:pt x="14193" y="5055"/>
                </a:cubicBezTo>
                <a:lnTo>
                  <a:pt x="13907" y="5555"/>
                </a:lnTo>
                <a:cubicBezTo>
                  <a:pt x="13580" y="5674"/>
                  <a:pt x="13237" y="5734"/>
                  <a:pt x="12895" y="5734"/>
                </a:cubicBezTo>
                <a:cubicBezTo>
                  <a:pt x="12553" y="5734"/>
                  <a:pt x="12210" y="5674"/>
                  <a:pt x="11883" y="5555"/>
                </a:cubicBezTo>
                <a:lnTo>
                  <a:pt x="11585" y="5055"/>
                </a:lnTo>
                <a:cubicBezTo>
                  <a:pt x="11473" y="4868"/>
                  <a:pt x="11310" y="4790"/>
                  <a:pt x="11148" y="4790"/>
                </a:cubicBezTo>
                <a:cubicBezTo>
                  <a:pt x="10795" y="4790"/>
                  <a:pt x="10452" y="5162"/>
                  <a:pt x="10681" y="5579"/>
                </a:cubicBezTo>
                <a:lnTo>
                  <a:pt x="10966" y="6079"/>
                </a:lnTo>
                <a:cubicBezTo>
                  <a:pt x="10835" y="6186"/>
                  <a:pt x="10716" y="6305"/>
                  <a:pt x="10609" y="6436"/>
                </a:cubicBezTo>
                <a:lnTo>
                  <a:pt x="10109" y="6150"/>
                </a:lnTo>
                <a:cubicBezTo>
                  <a:pt x="10014" y="6096"/>
                  <a:pt x="9921" y="6072"/>
                  <a:pt x="9834" y="6072"/>
                </a:cubicBezTo>
                <a:cubicBezTo>
                  <a:pt x="9368" y="6072"/>
                  <a:pt x="9083" y="6754"/>
                  <a:pt x="9585" y="7055"/>
                </a:cubicBezTo>
                <a:lnTo>
                  <a:pt x="10085" y="7341"/>
                </a:lnTo>
                <a:cubicBezTo>
                  <a:pt x="10026" y="7508"/>
                  <a:pt x="9978" y="7662"/>
                  <a:pt x="9954" y="7829"/>
                </a:cubicBezTo>
                <a:lnTo>
                  <a:pt x="9383" y="7829"/>
                </a:lnTo>
                <a:cubicBezTo>
                  <a:pt x="8680" y="7829"/>
                  <a:pt x="8680" y="8889"/>
                  <a:pt x="9383" y="8889"/>
                </a:cubicBezTo>
                <a:lnTo>
                  <a:pt x="9954" y="8889"/>
                </a:lnTo>
                <a:cubicBezTo>
                  <a:pt x="9990" y="9043"/>
                  <a:pt x="10026" y="9210"/>
                  <a:pt x="10085" y="9365"/>
                </a:cubicBezTo>
                <a:lnTo>
                  <a:pt x="9585" y="9651"/>
                </a:lnTo>
                <a:cubicBezTo>
                  <a:pt x="9066" y="9950"/>
                  <a:pt x="9359" y="10653"/>
                  <a:pt x="9833" y="10653"/>
                </a:cubicBezTo>
                <a:cubicBezTo>
                  <a:pt x="9924" y="10653"/>
                  <a:pt x="10021" y="10627"/>
                  <a:pt x="10121" y="10567"/>
                </a:cubicBezTo>
                <a:lnTo>
                  <a:pt x="10621" y="10282"/>
                </a:lnTo>
                <a:cubicBezTo>
                  <a:pt x="10728" y="10413"/>
                  <a:pt x="10847" y="10532"/>
                  <a:pt x="10966" y="10639"/>
                </a:cubicBezTo>
                <a:lnTo>
                  <a:pt x="10681" y="11139"/>
                </a:lnTo>
                <a:cubicBezTo>
                  <a:pt x="10428" y="11555"/>
                  <a:pt x="10790" y="11943"/>
                  <a:pt x="11154" y="11943"/>
                </a:cubicBezTo>
                <a:cubicBezTo>
                  <a:pt x="11321" y="11943"/>
                  <a:pt x="11489" y="11861"/>
                  <a:pt x="11597" y="11663"/>
                </a:cubicBezTo>
                <a:lnTo>
                  <a:pt x="11895" y="11163"/>
                </a:lnTo>
                <a:cubicBezTo>
                  <a:pt x="11995" y="11186"/>
                  <a:pt x="12100" y="11199"/>
                  <a:pt x="12203" y="11199"/>
                </a:cubicBezTo>
                <a:cubicBezTo>
                  <a:pt x="12260" y="11199"/>
                  <a:pt x="12316" y="11195"/>
                  <a:pt x="12371" y="11187"/>
                </a:cubicBezTo>
                <a:lnTo>
                  <a:pt x="12371" y="15354"/>
                </a:lnTo>
                <a:cubicBezTo>
                  <a:pt x="12371" y="16223"/>
                  <a:pt x="11669" y="16937"/>
                  <a:pt x="10800" y="16937"/>
                </a:cubicBezTo>
                <a:lnTo>
                  <a:pt x="9704" y="16937"/>
                </a:lnTo>
                <a:lnTo>
                  <a:pt x="9704" y="12544"/>
                </a:lnTo>
                <a:cubicBezTo>
                  <a:pt x="9704" y="12193"/>
                  <a:pt x="9439" y="12017"/>
                  <a:pt x="9176" y="12017"/>
                </a:cubicBezTo>
                <a:cubicBezTo>
                  <a:pt x="8912" y="12017"/>
                  <a:pt x="8650" y="12193"/>
                  <a:pt x="8656" y="12544"/>
                </a:cubicBezTo>
                <a:lnTo>
                  <a:pt x="8656" y="14878"/>
                </a:lnTo>
                <a:lnTo>
                  <a:pt x="7490" y="14330"/>
                </a:lnTo>
                <a:cubicBezTo>
                  <a:pt x="6573" y="13889"/>
                  <a:pt x="5989" y="12961"/>
                  <a:pt x="5978" y="11949"/>
                </a:cubicBezTo>
                <a:lnTo>
                  <a:pt x="5978" y="6412"/>
                </a:lnTo>
                <a:cubicBezTo>
                  <a:pt x="6033" y="6420"/>
                  <a:pt x="6089" y="6424"/>
                  <a:pt x="6144" y="6424"/>
                </a:cubicBezTo>
                <a:cubicBezTo>
                  <a:pt x="6254" y="6424"/>
                  <a:pt x="6363" y="6408"/>
                  <a:pt x="6466" y="6376"/>
                </a:cubicBezTo>
                <a:lnTo>
                  <a:pt x="6763" y="6888"/>
                </a:lnTo>
                <a:cubicBezTo>
                  <a:pt x="6874" y="7069"/>
                  <a:pt x="7037" y="7145"/>
                  <a:pt x="7198" y="7145"/>
                </a:cubicBezTo>
                <a:cubicBezTo>
                  <a:pt x="7557" y="7145"/>
                  <a:pt x="7910" y="6772"/>
                  <a:pt x="7680" y="6353"/>
                </a:cubicBezTo>
                <a:lnTo>
                  <a:pt x="7371" y="5865"/>
                </a:lnTo>
                <a:cubicBezTo>
                  <a:pt x="7502" y="5757"/>
                  <a:pt x="7621" y="5638"/>
                  <a:pt x="7728" y="5507"/>
                </a:cubicBezTo>
                <a:lnTo>
                  <a:pt x="8228" y="5793"/>
                </a:lnTo>
                <a:cubicBezTo>
                  <a:pt x="8326" y="5853"/>
                  <a:pt x="8422" y="5878"/>
                  <a:pt x="8512" y="5878"/>
                </a:cubicBezTo>
                <a:cubicBezTo>
                  <a:pt x="8981" y="5878"/>
                  <a:pt x="9281" y="5178"/>
                  <a:pt x="8752" y="4888"/>
                </a:cubicBezTo>
                <a:lnTo>
                  <a:pt x="8252" y="4602"/>
                </a:lnTo>
                <a:cubicBezTo>
                  <a:pt x="8311" y="4436"/>
                  <a:pt x="8359" y="4281"/>
                  <a:pt x="8383" y="4114"/>
                </a:cubicBezTo>
                <a:lnTo>
                  <a:pt x="8966" y="4114"/>
                </a:lnTo>
                <a:cubicBezTo>
                  <a:pt x="9668" y="4114"/>
                  <a:pt x="9668" y="3055"/>
                  <a:pt x="8966" y="3055"/>
                </a:cubicBezTo>
                <a:lnTo>
                  <a:pt x="8383" y="3055"/>
                </a:lnTo>
                <a:cubicBezTo>
                  <a:pt x="8359" y="2888"/>
                  <a:pt x="8311" y="2733"/>
                  <a:pt x="8252" y="2566"/>
                </a:cubicBezTo>
                <a:lnTo>
                  <a:pt x="8752" y="2281"/>
                </a:lnTo>
                <a:cubicBezTo>
                  <a:pt x="9281" y="1991"/>
                  <a:pt x="8981" y="1291"/>
                  <a:pt x="8512" y="1291"/>
                </a:cubicBezTo>
                <a:cubicBezTo>
                  <a:pt x="8422" y="1291"/>
                  <a:pt x="8326" y="1316"/>
                  <a:pt x="8228" y="1376"/>
                </a:cubicBezTo>
                <a:lnTo>
                  <a:pt x="7728" y="1662"/>
                </a:lnTo>
                <a:cubicBezTo>
                  <a:pt x="7621" y="1531"/>
                  <a:pt x="7502" y="1412"/>
                  <a:pt x="7371" y="1304"/>
                </a:cubicBezTo>
                <a:lnTo>
                  <a:pt x="7656" y="804"/>
                </a:lnTo>
                <a:cubicBezTo>
                  <a:pt x="7909" y="388"/>
                  <a:pt x="7553" y="0"/>
                  <a:pt x="7192" y="0"/>
                </a:cubicBezTo>
                <a:cubicBezTo>
                  <a:pt x="7027" y="0"/>
                  <a:pt x="6860" y="82"/>
                  <a:pt x="6751" y="281"/>
                </a:cubicBezTo>
                <a:lnTo>
                  <a:pt x="6454" y="781"/>
                </a:lnTo>
                <a:cubicBezTo>
                  <a:pt x="6126" y="900"/>
                  <a:pt x="5784" y="959"/>
                  <a:pt x="5442" y="959"/>
                </a:cubicBezTo>
                <a:cubicBezTo>
                  <a:pt x="5099" y="959"/>
                  <a:pt x="4757" y="900"/>
                  <a:pt x="4430" y="781"/>
                </a:cubicBezTo>
                <a:lnTo>
                  <a:pt x="4132" y="281"/>
                </a:lnTo>
                <a:cubicBezTo>
                  <a:pt x="4023" y="82"/>
                  <a:pt x="3856" y="0"/>
                  <a:pt x="3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6"/>
          <p:cNvSpPr/>
          <p:nvPr/>
        </p:nvSpPr>
        <p:spPr>
          <a:xfrm>
            <a:off x="6754563" y="2804975"/>
            <a:ext cx="334575" cy="450100"/>
          </a:xfrm>
          <a:custGeom>
            <a:avLst/>
            <a:gdLst/>
            <a:ahLst/>
            <a:cxnLst/>
            <a:rect l="l" t="t" r="r" b="b"/>
            <a:pathLst>
              <a:path w="13383" h="18004" extrusionOk="0">
                <a:moveTo>
                  <a:pt x="6704" y="1078"/>
                </a:moveTo>
                <a:cubicBezTo>
                  <a:pt x="8251" y="1566"/>
                  <a:pt x="9621" y="2483"/>
                  <a:pt x="10656" y="3721"/>
                </a:cubicBezTo>
                <a:cubicBezTo>
                  <a:pt x="10037" y="4483"/>
                  <a:pt x="9311" y="5161"/>
                  <a:pt x="8490" y="5697"/>
                </a:cubicBezTo>
                <a:cubicBezTo>
                  <a:pt x="8085" y="5947"/>
                  <a:pt x="8192" y="6566"/>
                  <a:pt x="8656" y="6674"/>
                </a:cubicBezTo>
                <a:cubicBezTo>
                  <a:pt x="8902" y="6707"/>
                  <a:pt x="9149" y="6724"/>
                  <a:pt x="9394" y="6724"/>
                </a:cubicBezTo>
                <a:cubicBezTo>
                  <a:pt x="10278" y="6724"/>
                  <a:pt x="11148" y="6507"/>
                  <a:pt x="11930" y="6078"/>
                </a:cubicBezTo>
                <a:cubicBezTo>
                  <a:pt x="12121" y="6674"/>
                  <a:pt x="12252" y="7293"/>
                  <a:pt x="12300" y="7924"/>
                </a:cubicBezTo>
                <a:cubicBezTo>
                  <a:pt x="10692" y="9471"/>
                  <a:pt x="9013" y="9864"/>
                  <a:pt x="8990" y="9864"/>
                </a:cubicBezTo>
                <a:cubicBezTo>
                  <a:pt x="8513" y="9960"/>
                  <a:pt x="8418" y="10591"/>
                  <a:pt x="8835" y="10829"/>
                </a:cubicBezTo>
                <a:cubicBezTo>
                  <a:pt x="9600" y="11229"/>
                  <a:pt x="10444" y="11437"/>
                  <a:pt x="11294" y="11437"/>
                </a:cubicBezTo>
                <a:cubicBezTo>
                  <a:pt x="11582" y="11437"/>
                  <a:pt x="11870" y="11413"/>
                  <a:pt x="12157" y="11365"/>
                </a:cubicBezTo>
                <a:lnTo>
                  <a:pt x="12157" y="11365"/>
                </a:lnTo>
                <a:cubicBezTo>
                  <a:pt x="11859" y="12841"/>
                  <a:pt x="11216" y="13841"/>
                  <a:pt x="10323" y="14222"/>
                </a:cubicBezTo>
                <a:lnTo>
                  <a:pt x="10323" y="14234"/>
                </a:lnTo>
                <a:cubicBezTo>
                  <a:pt x="10050" y="14348"/>
                  <a:pt x="9755" y="14404"/>
                  <a:pt x="9444" y="14404"/>
                </a:cubicBezTo>
                <a:cubicBezTo>
                  <a:pt x="8751" y="14404"/>
                  <a:pt x="7984" y="14125"/>
                  <a:pt x="7227" y="13591"/>
                </a:cubicBezTo>
                <a:lnTo>
                  <a:pt x="7227" y="3340"/>
                </a:lnTo>
                <a:cubicBezTo>
                  <a:pt x="7227" y="2989"/>
                  <a:pt x="6966" y="2813"/>
                  <a:pt x="6704" y="2813"/>
                </a:cubicBezTo>
                <a:cubicBezTo>
                  <a:pt x="6442" y="2813"/>
                  <a:pt x="6180" y="2989"/>
                  <a:pt x="6180" y="3340"/>
                </a:cubicBezTo>
                <a:lnTo>
                  <a:pt x="6180" y="13591"/>
                </a:lnTo>
                <a:cubicBezTo>
                  <a:pt x="5423" y="14125"/>
                  <a:pt x="4656" y="14404"/>
                  <a:pt x="3967" y="14404"/>
                </a:cubicBezTo>
                <a:cubicBezTo>
                  <a:pt x="3658" y="14404"/>
                  <a:pt x="3365" y="14348"/>
                  <a:pt x="3096" y="14234"/>
                </a:cubicBezTo>
                <a:cubicBezTo>
                  <a:pt x="2215" y="13853"/>
                  <a:pt x="1548" y="12841"/>
                  <a:pt x="1251" y="11365"/>
                </a:cubicBezTo>
                <a:lnTo>
                  <a:pt x="1251" y="11365"/>
                </a:lnTo>
                <a:cubicBezTo>
                  <a:pt x="1536" y="11412"/>
                  <a:pt x="1822" y="11448"/>
                  <a:pt x="2108" y="11448"/>
                </a:cubicBezTo>
                <a:cubicBezTo>
                  <a:pt x="2965" y="11436"/>
                  <a:pt x="3810" y="11234"/>
                  <a:pt x="4572" y="10829"/>
                </a:cubicBezTo>
                <a:cubicBezTo>
                  <a:pt x="4989" y="10591"/>
                  <a:pt x="4894" y="9960"/>
                  <a:pt x="4418" y="9864"/>
                </a:cubicBezTo>
                <a:cubicBezTo>
                  <a:pt x="4406" y="9864"/>
                  <a:pt x="2739" y="9483"/>
                  <a:pt x="1108" y="7924"/>
                </a:cubicBezTo>
                <a:cubicBezTo>
                  <a:pt x="1167" y="7293"/>
                  <a:pt x="1286" y="6674"/>
                  <a:pt x="1477" y="6078"/>
                </a:cubicBezTo>
                <a:cubicBezTo>
                  <a:pt x="2259" y="6507"/>
                  <a:pt x="3137" y="6724"/>
                  <a:pt x="4018" y="6724"/>
                </a:cubicBezTo>
                <a:cubicBezTo>
                  <a:pt x="4263" y="6724"/>
                  <a:pt x="4508" y="6707"/>
                  <a:pt x="4751" y="6674"/>
                </a:cubicBezTo>
                <a:cubicBezTo>
                  <a:pt x="5215" y="6566"/>
                  <a:pt x="5322" y="5947"/>
                  <a:pt x="4918" y="5697"/>
                </a:cubicBezTo>
                <a:cubicBezTo>
                  <a:pt x="4096" y="5161"/>
                  <a:pt x="3370" y="4483"/>
                  <a:pt x="2751" y="3721"/>
                </a:cubicBezTo>
                <a:cubicBezTo>
                  <a:pt x="4227" y="1911"/>
                  <a:pt x="6215" y="1220"/>
                  <a:pt x="6704" y="1078"/>
                </a:cubicBezTo>
                <a:close/>
                <a:moveTo>
                  <a:pt x="6693" y="0"/>
                </a:moveTo>
                <a:cubicBezTo>
                  <a:pt x="6647" y="0"/>
                  <a:pt x="6602" y="6"/>
                  <a:pt x="6561" y="18"/>
                </a:cubicBezTo>
                <a:cubicBezTo>
                  <a:pt x="6430" y="42"/>
                  <a:pt x="3560" y="756"/>
                  <a:pt x="1643" y="3399"/>
                </a:cubicBezTo>
                <a:cubicBezTo>
                  <a:pt x="1512" y="3590"/>
                  <a:pt x="1512" y="3840"/>
                  <a:pt x="1643" y="4030"/>
                </a:cubicBezTo>
                <a:cubicBezTo>
                  <a:pt x="2048" y="4578"/>
                  <a:pt x="2513" y="5090"/>
                  <a:pt x="3013" y="5554"/>
                </a:cubicBezTo>
                <a:cubicBezTo>
                  <a:pt x="2465" y="5411"/>
                  <a:pt x="1953" y="5185"/>
                  <a:pt x="1489" y="4852"/>
                </a:cubicBezTo>
                <a:cubicBezTo>
                  <a:pt x="1394" y="4782"/>
                  <a:pt x="1287" y="4749"/>
                  <a:pt x="1181" y="4749"/>
                </a:cubicBezTo>
                <a:cubicBezTo>
                  <a:pt x="982" y="4749"/>
                  <a:pt x="789" y="4868"/>
                  <a:pt x="703" y="5078"/>
                </a:cubicBezTo>
                <a:cubicBezTo>
                  <a:pt x="310" y="6031"/>
                  <a:pt x="72" y="7055"/>
                  <a:pt x="12" y="8090"/>
                </a:cubicBezTo>
                <a:cubicBezTo>
                  <a:pt x="0" y="8233"/>
                  <a:pt x="60" y="8388"/>
                  <a:pt x="167" y="8495"/>
                </a:cubicBezTo>
                <a:cubicBezTo>
                  <a:pt x="905" y="9245"/>
                  <a:pt x="1762" y="9864"/>
                  <a:pt x="2715" y="10341"/>
                </a:cubicBezTo>
                <a:cubicBezTo>
                  <a:pt x="2517" y="10373"/>
                  <a:pt x="2317" y="10389"/>
                  <a:pt x="2118" y="10389"/>
                </a:cubicBezTo>
                <a:cubicBezTo>
                  <a:pt x="1660" y="10389"/>
                  <a:pt x="1206" y="10304"/>
                  <a:pt x="774" y="10138"/>
                </a:cubicBezTo>
                <a:cubicBezTo>
                  <a:pt x="710" y="10113"/>
                  <a:pt x="645" y="10102"/>
                  <a:pt x="582" y="10102"/>
                </a:cubicBezTo>
                <a:cubicBezTo>
                  <a:pt x="282" y="10102"/>
                  <a:pt x="21" y="10361"/>
                  <a:pt x="60" y="10686"/>
                </a:cubicBezTo>
                <a:cubicBezTo>
                  <a:pt x="191" y="11865"/>
                  <a:pt x="489" y="12841"/>
                  <a:pt x="941" y="13615"/>
                </a:cubicBezTo>
                <a:cubicBezTo>
                  <a:pt x="1322" y="14317"/>
                  <a:pt x="1929" y="14877"/>
                  <a:pt x="2655" y="15198"/>
                </a:cubicBezTo>
                <a:cubicBezTo>
                  <a:pt x="3064" y="15370"/>
                  <a:pt x="3502" y="15455"/>
                  <a:pt x="3956" y="15455"/>
                </a:cubicBezTo>
                <a:cubicBezTo>
                  <a:pt x="4666" y="15455"/>
                  <a:pt x="5415" y="15248"/>
                  <a:pt x="6156" y="14841"/>
                </a:cubicBezTo>
                <a:lnTo>
                  <a:pt x="6156" y="14841"/>
                </a:lnTo>
                <a:cubicBezTo>
                  <a:pt x="6096" y="15710"/>
                  <a:pt x="5656" y="16508"/>
                  <a:pt x="4965" y="17032"/>
                </a:cubicBezTo>
                <a:cubicBezTo>
                  <a:pt x="4486" y="17367"/>
                  <a:pt x="4817" y="18003"/>
                  <a:pt x="5262" y="18003"/>
                </a:cubicBezTo>
                <a:cubicBezTo>
                  <a:pt x="5370" y="18003"/>
                  <a:pt x="5485" y="17966"/>
                  <a:pt x="5596" y="17877"/>
                </a:cubicBezTo>
                <a:cubicBezTo>
                  <a:pt x="6561" y="17151"/>
                  <a:pt x="7144" y="16032"/>
                  <a:pt x="7204" y="14829"/>
                </a:cubicBezTo>
                <a:cubicBezTo>
                  <a:pt x="7870" y="15222"/>
                  <a:pt x="8632" y="15436"/>
                  <a:pt x="9406" y="15460"/>
                </a:cubicBezTo>
                <a:cubicBezTo>
                  <a:pt x="9859" y="15460"/>
                  <a:pt x="10299" y="15365"/>
                  <a:pt x="10704" y="15198"/>
                </a:cubicBezTo>
                <a:cubicBezTo>
                  <a:pt x="11442" y="14877"/>
                  <a:pt x="12049" y="14317"/>
                  <a:pt x="12430" y="13615"/>
                </a:cubicBezTo>
                <a:cubicBezTo>
                  <a:pt x="12871" y="12841"/>
                  <a:pt x="13169" y="11865"/>
                  <a:pt x="13312" y="10686"/>
                </a:cubicBezTo>
                <a:cubicBezTo>
                  <a:pt x="13351" y="10361"/>
                  <a:pt x="13090" y="10102"/>
                  <a:pt x="12790" y="10102"/>
                </a:cubicBezTo>
                <a:cubicBezTo>
                  <a:pt x="12726" y="10102"/>
                  <a:pt x="12661" y="10113"/>
                  <a:pt x="12597" y="10138"/>
                </a:cubicBezTo>
                <a:lnTo>
                  <a:pt x="12621" y="10138"/>
                </a:lnTo>
                <a:cubicBezTo>
                  <a:pt x="12189" y="10304"/>
                  <a:pt x="11735" y="10389"/>
                  <a:pt x="11277" y="10389"/>
                </a:cubicBezTo>
                <a:cubicBezTo>
                  <a:pt x="11078" y="10389"/>
                  <a:pt x="10879" y="10373"/>
                  <a:pt x="10680" y="10341"/>
                </a:cubicBezTo>
                <a:cubicBezTo>
                  <a:pt x="11621" y="9864"/>
                  <a:pt x="12478" y="9245"/>
                  <a:pt x="13228" y="8495"/>
                </a:cubicBezTo>
                <a:cubicBezTo>
                  <a:pt x="13323" y="8388"/>
                  <a:pt x="13383" y="8233"/>
                  <a:pt x="13371" y="8090"/>
                </a:cubicBezTo>
                <a:cubicBezTo>
                  <a:pt x="13312" y="7055"/>
                  <a:pt x="13073" y="6031"/>
                  <a:pt x="12681" y="5078"/>
                </a:cubicBezTo>
                <a:cubicBezTo>
                  <a:pt x="12595" y="4868"/>
                  <a:pt x="12402" y="4749"/>
                  <a:pt x="12202" y="4749"/>
                </a:cubicBezTo>
                <a:cubicBezTo>
                  <a:pt x="12097" y="4749"/>
                  <a:pt x="11989" y="4782"/>
                  <a:pt x="11895" y="4852"/>
                </a:cubicBezTo>
                <a:cubicBezTo>
                  <a:pt x="11430" y="5185"/>
                  <a:pt x="10918" y="5423"/>
                  <a:pt x="10371" y="5554"/>
                </a:cubicBezTo>
                <a:cubicBezTo>
                  <a:pt x="10871" y="5090"/>
                  <a:pt x="11335" y="4578"/>
                  <a:pt x="11740" y="4030"/>
                </a:cubicBezTo>
                <a:cubicBezTo>
                  <a:pt x="11871" y="3840"/>
                  <a:pt x="11871" y="3590"/>
                  <a:pt x="11740" y="3399"/>
                </a:cubicBezTo>
                <a:cubicBezTo>
                  <a:pt x="9823" y="768"/>
                  <a:pt x="6954" y="42"/>
                  <a:pt x="6835" y="18"/>
                </a:cubicBezTo>
                <a:cubicBezTo>
                  <a:pt x="6787" y="6"/>
                  <a:pt x="6739" y="0"/>
                  <a:pt x="66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6"/>
          <p:cNvSpPr/>
          <p:nvPr/>
        </p:nvSpPr>
        <p:spPr>
          <a:xfrm>
            <a:off x="6692638" y="2132225"/>
            <a:ext cx="453950" cy="449950"/>
          </a:xfrm>
          <a:custGeom>
            <a:avLst/>
            <a:gdLst/>
            <a:ahLst/>
            <a:cxnLst/>
            <a:rect l="l" t="t" r="r" b="b"/>
            <a:pathLst>
              <a:path w="18158" h="17998" extrusionOk="0">
                <a:moveTo>
                  <a:pt x="6271" y="1071"/>
                </a:moveTo>
                <a:cubicBezTo>
                  <a:pt x="7450" y="1071"/>
                  <a:pt x="8555" y="1866"/>
                  <a:pt x="8847" y="3115"/>
                </a:cubicBezTo>
                <a:cubicBezTo>
                  <a:pt x="8912" y="3399"/>
                  <a:pt x="9128" y="3524"/>
                  <a:pt x="9346" y="3524"/>
                </a:cubicBezTo>
                <a:cubicBezTo>
                  <a:pt x="9651" y="3524"/>
                  <a:pt x="9961" y="3280"/>
                  <a:pt x="9871" y="2877"/>
                </a:cubicBezTo>
                <a:cubicBezTo>
                  <a:pt x="9788" y="2532"/>
                  <a:pt x="9669" y="2211"/>
                  <a:pt x="9490" y="1901"/>
                </a:cubicBezTo>
                <a:cubicBezTo>
                  <a:pt x="9698" y="1810"/>
                  <a:pt x="9917" y="1767"/>
                  <a:pt x="10132" y="1767"/>
                </a:cubicBezTo>
                <a:cubicBezTo>
                  <a:pt x="10681" y="1767"/>
                  <a:pt x="11212" y="2048"/>
                  <a:pt x="11502" y="2544"/>
                </a:cubicBezTo>
                <a:cubicBezTo>
                  <a:pt x="11205" y="2746"/>
                  <a:pt x="10955" y="2996"/>
                  <a:pt x="10752" y="3294"/>
                </a:cubicBezTo>
                <a:cubicBezTo>
                  <a:pt x="10483" y="3707"/>
                  <a:pt x="10838" y="4119"/>
                  <a:pt x="11209" y="4119"/>
                </a:cubicBezTo>
                <a:cubicBezTo>
                  <a:pt x="11362" y="4119"/>
                  <a:pt x="11518" y="4048"/>
                  <a:pt x="11633" y="3877"/>
                </a:cubicBezTo>
                <a:cubicBezTo>
                  <a:pt x="11944" y="3440"/>
                  <a:pt x="12431" y="3207"/>
                  <a:pt x="12924" y="3207"/>
                </a:cubicBezTo>
                <a:cubicBezTo>
                  <a:pt x="13263" y="3207"/>
                  <a:pt x="13605" y="3316"/>
                  <a:pt x="13895" y="3544"/>
                </a:cubicBezTo>
                <a:cubicBezTo>
                  <a:pt x="14610" y="4092"/>
                  <a:pt x="14717" y="5128"/>
                  <a:pt x="14134" y="5806"/>
                </a:cubicBezTo>
                <a:cubicBezTo>
                  <a:pt x="13776" y="6200"/>
                  <a:pt x="14130" y="6694"/>
                  <a:pt x="14530" y="6694"/>
                </a:cubicBezTo>
                <a:cubicBezTo>
                  <a:pt x="14663" y="6694"/>
                  <a:pt x="14801" y="6639"/>
                  <a:pt x="14919" y="6509"/>
                </a:cubicBezTo>
                <a:cubicBezTo>
                  <a:pt x="15217" y="6175"/>
                  <a:pt x="15419" y="5782"/>
                  <a:pt x="15515" y="5342"/>
                </a:cubicBezTo>
                <a:cubicBezTo>
                  <a:pt x="16455" y="5580"/>
                  <a:pt x="17074" y="6485"/>
                  <a:pt x="16955" y="7449"/>
                </a:cubicBezTo>
                <a:cubicBezTo>
                  <a:pt x="16836" y="8402"/>
                  <a:pt x="16027" y="9140"/>
                  <a:pt x="15062" y="9152"/>
                </a:cubicBezTo>
                <a:lnTo>
                  <a:pt x="3108" y="9140"/>
                </a:lnTo>
                <a:cubicBezTo>
                  <a:pt x="2096" y="9116"/>
                  <a:pt x="1275" y="8307"/>
                  <a:pt x="1227" y="7295"/>
                </a:cubicBezTo>
                <a:cubicBezTo>
                  <a:pt x="1180" y="6283"/>
                  <a:pt x="1930" y="5401"/>
                  <a:pt x="2942" y="5282"/>
                </a:cubicBezTo>
                <a:cubicBezTo>
                  <a:pt x="3085" y="5604"/>
                  <a:pt x="3287" y="5890"/>
                  <a:pt x="3513" y="6152"/>
                </a:cubicBezTo>
                <a:cubicBezTo>
                  <a:pt x="3632" y="6282"/>
                  <a:pt x="3770" y="6336"/>
                  <a:pt x="3903" y="6336"/>
                </a:cubicBezTo>
                <a:cubicBezTo>
                  <a:pt x="4303" y="6336"/>
                  <a:pt x="4657" y="5842"/>
                  <a:pt x="4299" y="5449"/>
                </a:cubicBezTo>
                <a:cubicBezTo>
                  <a:pt x="3168" y="4163"/>
                  <a:pt x="3537" y="2151"/>
                  <a:pt x="5061" y="1365"/>
                </a:cubicBezTo>
                <a:cubicBezTo>
                  <a:pt x="5453" y="1165"/>
                  <a:pt x="5867" y="1071"/>
                  <a:pt x="6271" y="1071"/>
                </a:cubicBezTo>
                <a:close/>
                <a:moveTo>
                  <a:pt x="6279" y="0"/>
                </a:moveTo>
                <a:cubicBezTo>
                  <a:pt x="4372" y="0"/>
                  <a:pt x="2576" y="1501"/>
                  <a:pt x="2585" y="3699"/>
                </a:cubicBezTo>
                <a:cubicBezTo>
                  <a:pt x="2573" y="3889"/>
                  <a:pt x="2596" y="4080"/>
                  <a:pt x="2620" y="4258"/>
                </a:cubicBezTo>
                <a:cubicBezTo>
                  <a:pt x="1084" y="4509"/>
                  <a:pt x="1" y="5902"/>
                  <a:pt x="132" y="7449"/>
                </a:cubicBezTo>
                <a:cubicBezTo>
                  <a:pt x="251" y="8997"/>
                  <a:pt x="1549" y="10200"/>
                  <a:pt x="3108" y="10200"/>
                </a:cubicBezTo>
                <a:lnTo>
                  <a:pt x="6442" y="10200"/>
                </a:lnTo>
                <a:lnTo>
                  <a:pt x="6442" y="12426"/>
                </a:lnTo>
                <a:lnTo>
                  <a:pt x="4359" y="13021"/>
                </a:lnTo>
                <a:cubicBezTo>
                  <a:pt x="4311" y="13033"/>
                  <a:pt x="4275" y="13057"/>
                  <a:pt x="4228" y="13081"/>
                </a:cubicBezTo>
                <a:lnTo>
                  <a:pt x="2882" y="13891"/>
                </a:lnTo>
                <a:lnTo>
                  <a:pt x="2120" y="12879"/>
                </a:lnTo>
                <a:cubicBezTo>
                  <a:pt x="2016" y="12738"/>
                  <a:pt x="1852" y="12661"/>
                  <a:pt x="1689" y="12661"/>
                </a:cubicBezTo>
                <a:cubicBezTo>
                  <a:pt x="1590" y="12661"/>
                  <a:pt x="1491" y="12689"/>
                  <a:pt x="1406" y="12748"/>
                </a:cubicBezTo>
                <a:cubicBezTo>
                  <a:pt x="1156" y="12914"/>
                  <a:pt x="1096" y="13248"/>
                  <a:pt x="1275" y="13498"/>
                </a:cubicBezTo>
                <a:lnTo>
                  <a:pt x="2334" y="14903"/>
                </a:lnTo>
                <a:cubicBezTo>
                  <a:pt x="2432" y="15038"/>
                  <a:pt x="2587" y="15111"/>
                  <a:pt x="2747" y="15111"/>
                </a:cubicBezTo>
                <a:cubicBezTo>
                  <a:pt x="2841" y="15111"/>
                  <a:pt x="2937" y="15086"/>
                  <a:pt x="3025" y="15034"/>
                </a:cubicBezTo>
                <a:lnTo>
                  <a:pt x="3978" y="14462"/>
                </a:lnTo>
                <a:lnTo>
                  <a:pt x="3978" y="14938"/>
                </a:lnTo>
                <a:cubicBezTo>
                  <a:pt x="3978" y="15093"/>
                  <a:pt x="4061" y="15260"/>
                  <a:pt x="4192" y="15355"/>
                </a:cubicBezTo>
                <a:lnTo>
                  <a:pt x="5442" y="16296"/>
                </a:lnTo>
                <a:lnTo>
                  <a:pt x="5752" y="17582"/>
                </a:lnTo>
                <a:cubicBezTo>
                  <a:pt x="5821" y="17867"/>
                  <a:pt x="6036" y="17992"/>
                  <a:pt x="6254" y="17992"/>
                </a:cubicBezTo>
                <a:cubicBezTo>
                  <a:pt x="6562" y="17992"/>
                  <a:pt x="6873" y="17741"/>
                  <a:pt x="6776" y="17343"/>
                </a:cubicBezTo>
                <a:lnTo>
                  <a:pt x="6430" y="15867"/>
                </a:lnTo>
                <a:cubicBezTo>
                  <a:pt x="6395" y="15748"/>
                  <a:pt x="6323" y="15641"/>
                  <a:pt x="6228" y="15569"/>
                </a:cubicBezTo>
                <a:lnTo>
                  <a:pt x="5037" y="14676"/>
                </a:lnTo>
                <a:lnTo>
                  <a:pt x="5037" y="13926"/>
                </a:lnTo>
                <a:lnTo>
                  <a:pt x="6859" y="13414"/>
                </a:lnTo>
                <a:lnTo>
                  <a:pt x="7847" y="14153"/>
                </a:lnTo>
                <a:lnTo>
                  <a:pt x="7847" y="15641"/>
                </a:lnTo>
                <a:cubicBezTo>
                  <a:pt x="7847" y="15855"/>
                  <a:pt x="7978" y="16046"/>
                  <a:pt x="8180" y="16129"/>
                </a:cubicBezTo>
                <a:lnTo>
                  <a:pt x="9609" y="16700"/>
                </a:lnTo>
                <a:lnTo>
                  <a:pt x="9609" y="17462"/>
                </a:lnTo>
                <a:cubicBezTo>
                  <a:pt x="9603" y="17814"/>
                  <a:pt x="9865" y="17989"/>
                  <a:pt x="10129" y="17989"/>
                </a:cubicBezTo>
                <a:cubicBezTo>
                  <a:pt x="10392" y="17989"/>
                  <a:pt x="10657" y="17814"/>
                  <a:pt x="10657" y="17462"/>
                </a:cubicBezTo>
                <a:lnTo>
                  <a:pt x="10657" y="16343"/>
                </a:lnTo>
                <a:cubicBezTo>
                  <a:pt x="10657" y="16129"/>
                  <a:pt x="10526" y="15938"/>
                  <a:pt x="10324" y="15855"/>
                </a:cubicBezTo>
                <a:lnTo>
                  <a:pt x="8907" y="15284"/>
                </a:lnTo>
                <a:lnTo>
                  <a:pt x="8907" y="13879"/>
                </a:lnTo>
                <a:cubicBezTo>
                  <a:pt x="8907" y="13712"/>
                  <a:pt x="8823" y="13557"/>
                  <a:pt x="8692" y="13462"/>
                </a:cubicBezTo>
                <a:lnTo>
                  <a:pt x="7502" y="12569"/>
                </a:lnTo>
                <a:lnTo>
                  <a:pt x="7502" y="10200"/>
                </a:lnTo>
                <a:lnTo>
                  <a:pt x="8550" y="10200"/>
                </a:lnTo>
                <a:lnTo>
                  <a:pt x="8550" y="11771"/>
                </a:lnTo>
                <a:cubicBezTo>
                  <a:pt x="8550" y="11938"/>
                  <a:pt x="8621" y="12093"/>
                  <a:pt x="8752" y="12200"/>
                </a:cubicBezTo>
                <a:lnTo>
                  <a:pt x="9943" y="13093"/>
                </a:lnTo>
                <a:lnTo>
                  <a:pt x="9943" y="14581"/>
                </a:lnTo>
                <a:cubicBezTo>
                  <a:pt x="9943" y="14819"/>
                  <a:pt x="10121" y="15034"/>
                  <a:pt x="10359" y="15093"/>
                </a:cubicBezTo>
                <a:lnTo>
                  <a:pt x="13110" y="15700"/>
                </a:lnTo>
                <a:lnTo>
                  <a:pt x="13110" y="16379"/>
                </a:lnTo>
                <a:lnTo>
                  <a:pt x="11979" y="16998"/>
                </a:lnTo>
                <a:cubicBezTo>
                  <a:pt x="11451" y="17282"/>
                  <a:pt x="11744" y="17998"/>
                  <a:pt x="12218" y="17998"/>
                </a:cubicBezTo>
                <a:cubicBezTo>
                  <a:pt x="12301" y="17998"/>
                  <a:pt x="12389" y="17976"/>
                  <a:pt x="12479" y="17927"/>
                </a:cubicBezTo>
                <a:lnTo>
                  <a:pt x="13884" y="17153"/>
                </a:lnTo>
                <a:cubicBezTo>
                  <a:pt x="14062" y="17058"/>
                  <a:pt x="14157" y="16879"/>
                  <a:pt x="14157" y="16689"/>
                </a:cubicBezTo>
                <a:lnTo>
                  <a:pt x="14157" y="15498"/>
                </a:lnTo>
                <a:lnTo>
                  <a:pt x="15146" y="14510"/>
                </a:lnTo>
                <a:lnTo>
                  <a:pt x="16205" y="15046"/>
                </a:lnTo>
                <a:cubicBezTo>
                  <a:pt x="16291" y="15086"/>
                  <a:pt x="16374" y="15104"/>
                  <a:pt x="16452" y="15104"/>
                </a:cubicBezTo>
                <a:cubicBezTo>
                  <a:pt x="16943" y="15104"/>
                  <a:pt x="17216" y="14383"/>
                  <a:pt x="16682" y="14105"/>
                </a:cubicBezTo>
                <a:lnTo>
                  <a:pt x="15277" y="13402"/>
                </a:lnTo>
                <a:cubicBezTo>
                  <a:pt x="15202" y="13363"/>
                  <a:pt x="15122" y="13345"/>
                  <a:pt x="15042" y="13345"/>
                </a:cubicBezTo>
                <a:cubicBezTo>
                  <a:pt x="14904" y="13345"/>
                  <a:pt x="14767" y="13400"/>
                  <a:pt x="14669" y="13498"/>
                </a:cubicBezTo>
                <a:lnTo>
                  <a:pt x="13467" y="14700"/>
                </a:lnTo>
                <a:lnTo>
                  <a:pt x="11002" y="14153"/>
                </a:lnTo>
                <a:lnTo>
                  <a:pt x="11002" y="13200"/>
                </a:lnTo>
                <a:lnTo>
                  <a:pt x="12431" y="12629"/>
                </a:lnTo>
                <a:cubicBezTo>
                  <a:pt x="13000" y="12397"/>
                  <a:pt x="12758" y="11597"/>
                  <a:pt x="12249" y="11597"/>
                </a:cubicBezTo>
                <a:cubicBezTo>
                  <a:pt x="12183" y="11597"/>
                  <a:pt x="12112" y="11610"/>
                  <a:pt x="12038" y="11640"/>
                </a:cubicBezTo>
                <a:lnTo>
                  <a:pt x="10550" y="12236"/>
                </a:lnTo>
                <a:lnTo>
                  <a:pt x="9585" y="11521"/>
                </a:lnTo>
                <a:lnTo>
                  <a:pt x="9585" y="10212"/>
                </a:lnTo>
                <a:lnTo>
                  <a:pt x="15050" y="10200"/>
                </a:lnTo>
                <a:cubicBezTo>
                  <a:pt x="16598" y="10200"/>
                  <a:pt x="17896" y="8997"/>
                  <a:pt x="18027" y="7449"/>
                </a:cubicBezTo>
                <a:cubicBezTo>
                  <a:pt x="18158" y="5902"/>
                  <a:pt x="17063" y="4509"/>
                  <a:pt x="15527" y="4258"/>
                </a:cubicBezTo>
                <a:cubicBezTo>
                  <a:pt x="15294" y="3001"/>
                  <a:pt x="14190" y="2119"/>
                  <a:pt x="12955" y="2119"/>
                </a:cubicBezTo>
                <a:cubicBezTo>
                  <a:pt x="12797" y="2119"/>
                  <a:pt x="12638" y="2133"/>
                  <a:pt x="12479" y="2163"/>
                </a:cubicBezTo>
                <a:cubicBezTo>
                  <a:pt x="12013" y="1240"/>
                  <a:pt x="11087" y="714"/>
                  <a:pt x="10129" y="714"/>
                </a:cubicBezTo>
                <a:cubicBezTo>
                  <a:pt x="9691" y="714"/>
                  <a:pt x="9246" y="824"/>
                  <a:pt x="8835" y="1056"/>
                </a:cubicBezTo>
                <a:cubicBezTo>
                  <a:pt x="8752" y="972"/>
                  <a:pt x="8669" y="901"/>
                  <a:pt x="8585" y="829"/>
                </a:cubicBezTo>
                <a:cubicBezTo>
                  <a:pt x="7878" y="258"/>
                  <a:pt x="7069" y="0"/>
                  <a:pt x="62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7" name="Google Shape;1817;p116"/>
          <p:cNvGrpSpPr/>
          <p:nvPr/>
        </p:nvGrpSpPr>
        <p:grpSpPr>
          <a:xfrm>
            <a:off x="6675988" y="1502125"/>
            <a:ext cx="468525" cy="449625"/>
            <a:chOff x="6675988" y="1425925"/>
            <a:chExt cx="468525" cy="449625"/>
          </a:xfrm>
        </p:grpSpPr>
        <p:sp>
          <p:nvSpPr>
            <p:cNvPr id="1818" name="Google Shape;1818;p116"/>
            <p:cNvSpPr/>
            <p:nvPr/>
          </p:nvSpPr>
          <p:spPr>
            <a:xfrm>
              <a:off x="6941488" y="1708825"/>
              <a:ext cx="26225" cy="43875"/>
            </a:xfrm>
            <a:custGeom>
              <a:avLst/>
              <a:gdLst/>
              <a:ahLst/>
              <a:cxnLst/>
              <a:rect l="l" t="t" r="r" b="b"/>
              <a:pathLst>
                <a:path w="1049" h="1755" extrusionOk="0">
                  <a:moveTo>
                    <a:pt x="545" y="1"/>
                  </a:moveTo>
                  <a:cubicBezTo>
                    <a:pt x="538" y="1"/>
                    <a:pt x="531" y="1"/>
                    <a:pt x="524" y="1"/>
                  </a:cubicBezTo>
                  <a:cubicBezTo>
                    <a:pt x="239" y="1"/>
                    <a:pt x="0" y="228"/>
                    <a:pt x="0" y="525"/>
                  </a:cubicBezTo>
                  <a:lnTo>
                    <a:pt x="0" y="1228"/>
                  </a:lnTo>
                  <a:cubicBezTo>
                    <a:pt x="0" y="1579"/>
                    <a:pt x="262" y="1755"/>
                    <a:pt x="524" y="1755"/>
                  </a:cubicBezTo>
                  <a:cubicBezTo>
                    <a:pt x="786" y="1755"/>
                    <a:pt x="1048" y="1579"/>
                    <a:pt x="1048" y="1228"/>
                  </a:cubicBezTo>
                  <a:lnTo>
                    <a:pt x="1048" y="525"/>
                  </a:lnTo>
                  <a:cubicBezTo>
                    <a:pt x="1048" y="235"/>
                    <a:pt x="821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16"/>
            <p:cNvSpPr/>
            <p:nvPr/>
          </p:nvSpPr>
          <p:spPr>
            <a:xfrm>
              <a:off x="6871238" y="1708825"/>
              <a:ext cx="26525" cy="43875"/>
            </a:xfrm>
            <a:custGeom>
              <a:avLst/>
              <a:gdLst/>
              <a:ahLst/>
              <a:cxnLst/>
              <a:rect l="l" t="t" r="r" b="b"/>
              <a:pathLst>
                <a:path w="1061" h="1755" extrusionOk="0">
                  <a:moveTo>
                    <a:pt x="546" y="1"/>
                  </a:moveTo>
                  <a:cubicBezTo>
                    <a:pt x="539" y="1"/>
                    <a:pt x="532" y="1"/>
                    <a:pt x="524" y="1"/>
                  </a:cubicBezTo>
                  <a:cubicBezTo>
                    <a:pt x="239" y="1"/>
                    <a:pt x="1" y="228"/>
                    <a:pt x="1" y="525"/>
                  </a:cubicBezTo>
                  <a:lnTo>
                    <a:pt x="1" y="1228"/>
                  </a:lnTo>
                  <a:cubicBezTo>
                    <a:pt x="1" y="1579"/>
                    <a:pt x="263" y="1755"/>
                    <a:pt x="526" y="1755"/>
                  </a:cubicBezTo>
                  <a:cubicBezTo>
                    <a:pt x="789" y="1755"/>
                    <a:pt x="1054" y="1579"/>
                    <a:pt x="1060" y="1228"/>
                  </a:cubicBezTo>
                  <a:lnTo>
                    <a:pt x="1060" y="525"/>
                  </a:lnTo>
                  <a:cubicBezTo>
                    <a:pt x="1060" y="235"/>
                    <a:pt x="833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16"/>
            <p:cNvSpPr/>
            <p:nvPr/>
          </p:nvSpPr>
          <p:spPr>
            <a:xfrm>
              <a:off x="6675988" y="1425925"/>
              <a:ext cx="468525" cy="449625"/>
            </a:xfrm>
            <a:custGeom>
              <a:avLst/>
              <a:gdLst/>
              <a:ahLst/>
              <a:cxnLst/>
              <a:rect l="l" t="t" r="r" b="b"/>
              <a:pathLst>
                <a:path w="18741" h="17985" extrusionOk="0">
                  <a:moveTo>
                    <a:pt x="9739" y="1459"/>
                  </a:moveTo>
                  <a:lnTo>
                    <a:pt x="10906" y="3162"/>
                  </a:lnTo>
                  <a:lnTo>
                    <a:pt x="9739" y="4126"/>
                  </a:lnTo>
                  <a:lnTo>
                    <a:pt x="8585" y="3162"/>
                  </a:lnTo>
                  <a:lnTo>
                    <a:pt x="9739" y="1459"/>
                  </a:lnTo>
                  <a:close/>
                  <a:moveTo>
                    <a:pt x="3000" y="7281"/>
                  </a:moveTo>
                  <a:cubicBezTo>
                    <a:pt x="3786" y="7281"/>
                    <a:pt x="4179" y="8222"/>
                    <a:pt x="3632" y="8781"/>
                  </a:cubicBezTo>
                  <a:cubicBezTo>
                    <a:pt x="3452" y="8957"/>
                    <a:pt x="3233" y="9036"/>
                    <a:pt x="3018" y="9036"/>
                  </a:cubicBezTo>
                  <a:cubicBezTo>
                    <a:pt x="2565" y="9036"/>
                    <a:pt x="2131" y="8684"/>
                    <a:pt x="2131" y="8150"/>
                  </a:cubicBezTo>
                  <a:cubicBezTo>
                    <a:pt x="2131" y="7674"/>
                    <a:pt x="2524" y="7281"/>
                    <a:pt x="3000" y="7281"/>
                  </a:cubicBezTo>
                  <a:close/>
                  <a:moveTo>
                    <a:pt x="16478" y="7281"/>
                  </a:moveTo>
                  <a:cubicBezTo>
                    <a:pt x="17264" y="7281"/>
                    <a:pt x="17657" y="8222"/>
                    <a:pt x="17097" y="8781"/>
                  </a:cubicBezTo>
                  <a:cubicBezTo>
                    <a:pt x="16922" y="8957"/>
                    <a:pt x="16704" y="9036"/>
                    <a:pt x="16489" y="9036"/>
                  </a:cubicBezTo>
                  <a:cubicBezTo>
                    <a:pt x="16036" y="9036"/>
                    <a:pt x="15597" y="8684"/>
                    <a:pt x="15597" y="8150"/>
                  </a:cubicBezTo>
                  <a:cubicBezTo>
                    <a:pt x="15597" y="7674"/>
                    <a:pt x="15990" y="7281"/>
                    <a:pt x="16478" y="7281"/>
                  </a:cubicBezTo>
                  <a:close/>
                  <a:moveTo>
                    <a:pt x="15109" y="6793"/>
                  </a:moveTo>
                  <a:cubicBezTo>
                    <a:pt x="14430" y="7507"/>
                    <a:pt x="14395" y="8615"/>
                    <a:pt x="15026" y="9365"/>
                  </a:cubicBezTo>
                  <a:cubicBezTo>
                    <a:pt x="15407" y="9825"/>
                    <a:pt x="15957" y="10068"/>
                    <a:pt x="16514" y="10068"/>
                  </a:cubicBezTo>
                  <a:cubicBezTo>
                    <a:pt x="16879" y="10068"/>
                    <a:pt x="17248" y="9963"/>
                    <a:pt x="17574" y="9746"/>
                  </a:cubicBezTo>
                  <a:lnTo>
                    <a:pt x="17574" y="9746"/>
                  </a:lnTo>
                  <a:cubicBezTo>
                    <a:pt x="17276" y="10698"/>
                    <a:pt x="16395" y="11341"/>
                    <a:pt x="15395" y="11341"/>
                  </a:cubicBezTo>
                  <a:cubicBezTo>
                    <a:pt x="14192" y="11341"/>
                    <a:pt x="13192" y="10401"/>
                    <a:pt x="13121" y="9198"/>
                  </a:cubicBezTo>
                  <a:cubicBezTo>
                    <a:pt x="13049" y="7996"/>
                    <a:pt x="13919" y="6948"/>
                    <a:pt x="15109" y="6793"/>
                  </a:cubicBezTo>
                  <a:close/>
                  <a:moveTo>
                    <a:pt x="4370" y="6793"/>
                  </a:moveTo>
                  <a:lnTo>
                    <a:pt x="4370" y="6793"/>
                  </a:lnTo>
                  <a:cubicBezTo>
                    <a:pt x="6168" y="7019"/>
                    <a:pt x="7001" y="9127"/>
                    <a:pt x="5846" y="10520"/>
                  </a:cubicBezTo>
                  <a:cubicBezTo>
                    <a:pt x="5383" y="11080"/>
                    <a:pt x="4739" y="11342"/>
                    <a:pt x="4102" y="11342"/>
                  </a:cubicBezTo>
                  <a:cubicBezTo>
                    <a:pt x="3166" y="11342"/>
                    <a:pt x="2243" y="10777"/>
                    <a:pt x="1917" y="9758"/>
                  </a:cubicBezTo>
                  <a:lnTo>
                    <a:pt x="1917" y="9746"/>
                  </a:lnTo>
                  <a:cubicBezTo>
                    <a:pt x="2244" y="9964"/>
                    <a:pt x="2614" y="10068"/>
                    <a:pt x="2981" y="10068"/>
                  </a:cubicBezTo>
                  <a:cubicBezTo>
                    <a:pt x="3537" y="10068"/>
                    <a:pt x="4085" y="9828"/>
                    <a:pt x="4465" y="9377"/>
                  </a:cubicBezTo>
                  <a:cubicBezTo>
                    <a:pt x="5096" y="8615"/>
                    <a:pt x="5060" y="7507"/>
                    <a:pt x="4370" y="6793"/>
                  </a:cubicBezTo>
                  <a:close/>
                  <a:moveTo>
                    <a:pt x="7001" y="3578"/>
                  </a:moveTo>
                  <a:cubicBezTo>
                    <a:pt x="7299" y="3578"/>
                    <a:pt x="7572" y="3686"/>
                    <a:pt x="7799" y="3864"/>
                  </a:cubicBezTo>
                  <a:lnTo>
                    <a:pt x="9227" y="5055"/>
                  </a:lnTo>
                  <a:lnTo>
                    <a:pt x="9227" y="8674"/>
                  </a:lnTo>
                  <a:cubicBezTo>
                    <a:pt x="9221" y="9025"/>
                    <a:pt x="9483" y="9201"/>
                    <a:pt x="9747" y="9201"/>
                  </a:cubicBezTo>
                  <a:cubicBezTo>
                    <a:pt x="10010" y="9201"/>
                    <a:pt x="10275" y="9025"/>
                    <a:pt x="10275" y="8674"/>
                  </a:cubicBezTo>
                  <a:lnTo>
                    <a:pt x="10275" y="5067"/>
                  </a:lnTo>
                  <a:lnTo>
                    <a:pt x="11704" y="3876"/>
                  </a:lnTo>
                  <a:cubicBezTo>
                    <a:pt x="11930" y="3686"/>
                    <a:pt x="12204" y="3590"/>
                    <a:pt x="12490" y="3590"/>
                  </a:cubicBezTo>
                  <a:lnTo>
                    <a:pt x="12811" y="3590"/>
                  </a:lnTo>
                  <a:cubicBezTo>
                    <a:pt x="12820" y="3590"/>
                    <a:pt x="12828" y="3590"/>
                    <a:pt x="12837" y="3590"/>
                  </a:cubicBezTo>
                  <a:cubicBezTo>
                    <a:pt x="14124" y="3590"/>
                    <a:pt x="15218" y="4480"/>
                    <a:pt x="15514" y="5733"/>
                  </a:cubicBezTo>
                  <a:lnTo>
                    <a:pt x="15407" y="5733"/>
                  </a:lnTo>
                  <a:cubicBezTo>
                    <a:pt x="13561" y="5733"/>
                    <a:pt x="12073" y="7222"/>
                    <a:pt x="12073" y="9067"/>
                  </a:cubicBezTo>
                  <a:cubicBezTo>
                    <a:pt x="12073" y="10913"/>
                    <a:pt x="13561" y="12401"/>
                    <a:pt x="15407" y="12401"/>
                  </a:cubicBezTo>
                  <a:cubicBezTo>
                    <a:pt x="15562" y="12401"/>
                    <a:pt x="15728" y="12389"/>
                    <a:pt x="15883" y="12365"/>
                  </a:cubicBezTo>
                  <a:lnTo>
                    <a:pt x="16419" y="12901"/>
                  </a:lnTo>
                  <a:cubicBezTo>
                    <a:pt x="16562" y="13032"/>
                    <a:pt x="16633" y="13222"/>
                    <a:pt x="16633" y="13413"/>
                  </a:cubicBezTo>
                  <a:cubicBezTo>
                    <a:pt x="16633" y="13806"/>
                    <a:pt x="16312" y="14127"/>
                    <a:pt x="15919" y="14127"/>
                  </a:cubicBezTo>
                  <a:lnTo>
                    <a:pt x="15919" y="14115"/>
                  </a:lnTo>
                  <a:lnTo>
                    <a:pt x="3572" y="14115"/>
                  </a:lnTo>
                  <a:cubicBezTo>
                    <a:pt x="3179" y="14115"/>
                    <a:pt x="2858" y="13794"/>
                    <a:pt x="2858" y="13401"/>
                  </a:cubicBezTo>
                  <a:cubicBezTo>
                    <a:pt x="2858" y="13210"/>
                    <a:pt x="2929" y="13032"/>
                    <a:pt x="3072" y="12901"/>
                  </a:cubicBezTo>
                  <a:lnTo>
                    <a:pt x="3608" y="12353"/>
                  </a:lnTo>
                  <a:cubicBezTo>
                    <a:pt x="3762" y="12377"/>
                    <a:pt x="3929" y="12389"/>
                    <a:pt x="4084" y="12389"/>
                  </a:cubicBezTo>
                  <a:cubicBezTo>
                    <a:pt x="5929" y="12389"/>
                    <a:pt x="7418" y="10901"/>
                    <a:pt x="7418" y="9055"/>
                  </a:cubicBezTo>
                  <a:cubicBezTo>
                    <a:pt x="7418" y="7210"/>
                    <a:pt x="5929" y="5721"/>
                    <a:pt x="4084" y="5721"/>
                  </a:cubicBezTo>
                  <a:lnTo>
                    <a:pt x="3989" y="5721"/>
                  </a:lnTo>
                  <a:cubicBezTo>
                    <a:pt x="4274" y="4471"/>
                    <a:pt x="5394" y="3578"/>
                    <a:pt x="6680" y="3578"/>
                  </a:cubicBezTo>
                  <a:close/>
                  <a:moveTo>
                    <a:pt x="15228" y="15187"/>
                  </a:moveTo>
                  <a:lnTo>
                    <a:pt x="15228" y="15342"/>
                  </a:lnTo>
                  <a:cubicBezTo>
                    <a:pt x="15216" y="16223"/>
                    <a:pt x="14514" y="16925"/>
                    <a:pt x="13645" y="16925"/>
                  </a:cubicBezTo>
                  <a:lnTo>
                    <a:pt x="5846" y="16925"/>
                  </a:lnTo>
                  <a:cubicBezTo>
                    <a:pt x="4965" y="16925"/>
                    <a:pt x="4263" y="16223"/>
                    <a:pt x="4263" y="15342"/>
                  </a:cubicBezTo>
                  <a:lnTo>
                    <a:pt x="4263" y="15187"/>
                  </a:lnTo>
                  <a:close/>
                  <a:moveTo>
                    <a:pt x="9741" y="1"/>
                  </a:moveTo>
                  <a:cubicBezTo>
                    <a:pt x="9576" y="1"/>
                    <a:pt x="9412" y="78"/>
                    <a:pt x="9311" y="233"/>
                  </a:cubicBezTo>
                  <a:lnTo>
                    <a:pt x="7668" y="2638"/>
                  </a:lnTo>
                  <a:cubicBezTo>
                    <a:pt x="7453" y="2566"/>
                    <a:pt x="7227" y="2531"/>
                    <a:pt x="7001" y="2531"/>
                  </a:cubicBezTo>
                  <a:lnTo>
                    <a:pt x="6680" y="2531"/>
                  </a:lnTo>
                  <a:cubicBezTo>
                    <a:pt x="4727" y="2531"/>
                    <a:pt x="3084" y="4007"/>
                    <a:pt x="2881" y="5960"/>
                  </a:cubicBezTo>
                  <a:cubicBezTo>
                    <a:pt x="238" y="6984"/>
                    <a:pt x="0" y="10627"/>
                    <a:pt x="2489" y="11996"/>
                  </a:cubicBezTo>
                  <a:lnTo>
                    <a:pt x="2334" y="12163"/>
                  </a:lnTo>
                  <a:cubicBezTo>
                    <a:pt x="1334" y="13151"/>
                    <a:pt x="1846" y="14842"/>
                    <a:pt x="3227" y="15139"/>
                  </a:cubicBezTo>
                  <a:lnTo>
                    <a:pt x="3227" y="15354"/>
                  </a:lnTo>
                  <a:cubicBezTo>
                    <a:pt x="3227" y="16806"/>
                    <a:pt x="4405" y="17985"/>
                    <a:pt x="5858" y="17985"/>
                  </a:cubicBezTo>
                  <a:lnTo>
                    <a:pt x="13657" y="17985"/>
                  </a:lnTo>
                  <a:cubicBezTo>
                    <a:pt x="15109" y="17985"/>
                    <a:pt x="16288" y="16806"/>
                    <a:pt x="16288" y="15354"/>
                  </a:cubicBezTo>
                  <a:lnTo>
                    <a:pt x="16288" y="15139"/>
                  </a:lnTo>
                  <a:cubicBezTo>
                    <a:pt x="17657" y="14854"/>
                    <a:pt x="18169" y="13151"/>
                    <a:pt x="17181" y="12163"/>
                  </a:cubicBezTo>
                  <a:lnTo>
                    <a:pt x="17014" y="11996"/>
                  </a:lnTo>
                  <a:cubicBezTo>
                    <a:pt x="18086" y="11401"/>
                    <a:pt x="18741" y="10282"/>
                    <a:pt x="18741" y="9067"/>
                  </a:cubicBezTo>
                  <a:cubicBezTo>
                    <a:pt x="18729" y="7686"/>
                    <a:pt x="17883" y="6448"/>
                    <a:pt x="16609" y="5960"/>
                  </a:cubicBezTo>
                  <a:cubicBezTo>
                    <a:pt x="16407" y="4007"/>
                    <a:pt x="14764" y="2531"/>
                    <a:pt x="12811" y="2531"/>
                  </a:cubicBezTo>
                  <a:lnTo>
                    <a:pt x="12490" y="2531"/>
                  </a:lnTo>
                  <a:cubicBezTo>
                    <a:pt x="12252" y="2531"/>
                    <a:pt x="12025" y="2566"/>
                    <a:pt x="11811" y="2638"/>
                  </a:cubicBezTo>
                  <a:lnTo>
                    <a:pt x="10180" y="233"/>
                  </a:lnTo>
                  <a:cubicBezTo>
                    <a:pt x="10073" y="78"/>
                    <a:pt x="9906" y="1"/>
                    <a:pt x="9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1" name="Google Shape;1821;p116"/>
          <p:cNvSpPr/>
          <p:nvPr/>
        </p:nvSpPr>
        <p:spPr>
          <a:xfrm>
            <a:off x="6040788" y="4164200"/>
            <a:ext cx="399175" cy="449800"/>
          </a:xfrm>
          <a:custGeom>
            <a:avLst/>
            <a:gdLst/>
            <a:ahLst/>
            <a:cxnLst/>
            <a:rect l="l" t="t" r="r" b="b"/>
            <a:pathLst>
              <a:path w="15967" h="17992" extrusionOk="0">
                <a:moveTo>
                  <a:pt x="7549" y="1406"/>
                </a:moveTo>
                <a:lnTo>
                  <a:pt x="8096" y="2120"/>
                </a:lnTo>
                <a:cubicBezTo>
                  <a:pt x="9168" y="3525"/>
                  <a:pt x="10823" y="4359"/>
                  <a:pt x="12597" y="4359"/>
                </a:cubicBezTo>
                <a:cubicBezTo>
                  <a:pt x="13895" y="4359"/>
                  <a:pt x="14550" y="5930"/>
                  <a:pt x="13621" y="6847"/>
                </a:cubicBezTo>
                <a:lnTo>
                  <a:pt x="12597" y="7871"/>
                </a:lnTo>
                <a:cubicBezTo>
                  <a:pt x="11371" y="7918"/>
                  <a:pt x="10180" y="8359"/>
                  <a:pt x="9228" y="9121"/>
                </a:cubicBezTo>
                <a:lnTo>
                  <a:pt x="8847" y="5180"/>
                </a:lnTo>
                <a:cubicBezTo>
                  <a:pt x="8787" y="4513"/>
                  <a:pt x="8227" y="4001"/>
                  <a:pt x="7549" y="4001"/>
                </a:cubicBezTo>
                <a:cubicBezTo>
                  <a:pt x="6882" y="4001"/>
                  <a:pt x="6322" y="4513"/>
                  <a:pt x="6263" y="5180"/>
                </a:cubicBezTo>
                <a:lnTo>
                  <a:pt x="5882" y="9121"/>
                </a:lnTo>
                <a:cubicBezTo>
                  <a:pt x="4917" y="8359"/>
                  <a:pt x="3739" y="7918"/>
                  <a:pt x="2512" y="7871"/>
                </a:cubicBezTo>
                <a:lnTo>
                  <a:pt x="1477" y="6847"/>
                </a:lnTo>
                <a:cubicBezTo>
                  <a:pt x="560" y="5930"/>
                  <a:pt x="1215" y="4359"/>
                  <a:pt x="2512" y="4359"/>
                </a:cubicBezTo>
                <a:cubicBezTo>
                  <a:pt x="4275" y="4359"/>
                  <a:pt x="5941" y="3525"/>
                  <a:pt x="7013" y="2120"/>
                </a:cubicBezTo>
                <a:lnTo>
                  <a:pt x="7549" y="1406"/>
                </a:lnTo>
                <a:close/>
                <a:moveTo>
                  <a:pt x="7555" y="5061"/>
                </a:moveTo>
                <a:cubicBezTo>
                  <a:pt x="7668" y="5061"/>
                  <a:pt x="7781" y="5132"/>
                  <a:pt x="7799" y="5275"/>
                </a:cubicBezTo>
                <a:lnTo>
                  <a:pt x="8263" y="10097"/>
                </a:lnTo>
                <a:cubicBezTo>
                  <a:pt x="7977" y="10455"/>
                  <a:pt x="7739" y="10847"/>
                  <a:pt x="7549" y="11252"/>
                </a:cubicBezTo>
                <a:cubicBezTo>
                  <a:pt x="7370" y="10847"/>
                  <a:pt x="7132" y="10455"/>
                  <a:pt x="6846" y="10097"/>
                </a:cubicBezTo>
                <a:lnTo>
                  <a:pt x="7311" y="5275"/>
                </a:lnTo>
                <a:cubicBezTo>
                  <a:pt x="7328" y="5132"/>
                  <a:pt x="7442" y="5061"/>
                  <a:pt x="7555" y="5061"/>
                </a:cubicBezTo>
                <a:close/>
                <a:moveTo>
                  <a:pt x="3703" y="9133"/>
                </a:moveTo>
                <a:lnTo>
                  <a:pt x="3703" y="9133"/>
                </a:lnTo>
                <a:cubicBezTo>
                  <a:pt x="5679" y="9752"/>
                  <a:pt x="7025" y="11586"/>
                  <a:pt x="7025" y="13669"/>
                </a:cubicBezTo>
                <a:lnTo>
                  <a:pt x="7025" y="13836"/>
                </a:lnTo>
                <a:cubicBezTo>
                  <a:pt x="7025" y="14419"/>
                  <a:pt x="6549" y="14896"/>
                  <a:pt x="5977" y="14896"/>
                </a:cubicBezTo>
                <a:cubicBezTo>
                  <a:pt x="5394" y="14896"/>
                  <a:pt x="4917" y="14419"/>
                  <a:pt x="4917" y="13836"/>
                </a:cubicBezTo>
                <a:lnTo>
                  <a:pt x="4917" y="12895"/>
                </a:lnTo>
                <a:cubicBezTo>
                  <a:pt x="4917" y="11550"/>
                  <a:pt x="4489" y="10228"/>
                  <a:pt x="3703" y="9133"/>
                </a:cubicBezTo>
                <a:close/>
                <a:moveTo>
                  <a:pt x="11406" y="9133"/>
                </a:moveTo>
                <a:lnTo>
                  <a:pt x="11406" y="9133"/>
                </a:lnTo>
                <a:cubicBezTo>
                  <a:pt x="10609" y="10228"/>
                  <a:pt x="10180" y="11550"/>
                  <a:pt x="10180" y="12895"/>
                </a:cubicBezTo>
                <a:lnTo>
                  <a:pt x="10192" y="12895"/>
                </a:lnTo>
                <a:lnTo>
                  <a:pt x="10192" y="13836"/>
                </a:lnTo>
                <a:cubicBezTo>
                  <a:pt x="10192" y="14419"/>
                  <a:pt x="9716" y="14896"/>
                  <a:pt x="9132" y="14896"/>
                </a:cubicBezTo>
                <a:cubicBezTo>
                  <a:pt x="8549" y="14896"/>
                  <a:pt x="8085" y="14419"/>
                  <a:pt x="8085" y="13836"/>
                </a:cubicBezTo>
                <a:lnTo>
                  <a:pt x="8085" y="13669"/>
                </a:lnTo>
                <a:cubicBezTo>
                  <a:pt x="8085" y="11598"/>
                  <a:pt x="9430" y="9764"/>
                  <a:pt x="11406" y="9133"/>
                </a:cubicBezTo>
                <a:close/>
                <a:moveTo>
                  <a:pt x="7549" y="15229"/>
                </a:moveTo>
                <a:cubicBezTo>
                  <a:pt x="7704" y="15408"/>
                  <a:pt x="7882" y="15550"/>
                  <a:pt x="8085" y="15669"/>
                </a:cubicBezTo>
                <a:lnTo>
                  <a:pt x="8085" y="16932"/>
                </a:lnTo>
                <a:lnTo>
                  <a:pt x="7025" y="16932"/>
                </a:lnTo>
                <a:lnTo>
                  <a:pt x="7025" y="15669"/>
                </a:lnTo>
                <a:cubicBezTo>
                  <a:pt x="7227" y="15550"/>
                  <a:pt x="7406" y="15408"/>
                  <a:pt x="7549" y="15229"/>
                </a:cubicBezTo>
                <a:close/>
                <a:moveTo>
                  <a:pt x="7555" y="1"/>
                </a:moveTo>
                <a:cubicBezTo>
                  <a:pt x="7397" y="1"/>
                  <a:pt x="7239" y="72"/>
                  <a:pt x="7132" y="215"/>
                </a:cubicBezTo>
                <a:lnTo>
                  <a:pt x="6168" y="1477"/>
                </a:lnTo>
                <a:cubicBezTo>
                  <a:pt x="5298" y="2620"/>
                  <a:pt x="3953" y="3299"/>
                  <a:pt x="2512" y="3299"/>
                </a:cubicBezTo>
                <a:cubicBezTo>
                  <a:pt x="1131" y="3311"/>
                  <a:pt x="0" y="4430"/>
                  <a:pt x="0" y="5823"/>
                </a:cubicBezTo>
                <a:cubicBezTo>
                  <a:pt x="0" y="6490"/>
                  <a:pt x="274" y="7121"/>
                  <a:pt x="750" y="7597"/>
                </a:cubicBezTo>
                <a:lnTo>
                  <a:pt x="1917" y="8764"/>
                </a:lnTo>
                <a:lnTo>
                  <a:pt x="1953" y="8800"/>
                </a:lnTo>
                <a:cubicBezTo>
                  <a:pt x="3167" y="9812"/>
                  <a:pt x="3870" y="11312"/>
                  <a:pt x="3870" y="12895"/>
                </a:cubicBezTo>
                <a:lnTo>
                  <a:pt x="3870" y="13836"/>
                </a:lnTo>
                <a:cubicBezTo>
                  <a:pt x="3870" y="15003"/>
                  <a:pt x="4822" y="15943"/>
                  <a:pt x="5977" y="15943"/>
                </a:cubicBezTo>
                <a:lnTo>
                  <a:pt x="5977" y="17455"/>
                </a:lnTo>
                <a:cubicBezTo>
                  <a:pt x="5977" y="17753"/>
                  <a:pt x="6215" y="17991"/>
                  <a:pt x="6513" y="17991"/>
                </a:cubicBezTo>
                <a:lnTo>
                  <a:pt x="8620" y="17991"/>
                </a:lnTo>
                <a:cubicBezTo>
                  <a:pt x="8906" y="17991"/>
                  <a:pt x="9144" y="17753"/>
                  <a:pt x="9144" y="17455"/>
                </a:cubicBezTo>
                <a:lnTo>
                  <a:pt x="9144" y="15943"/>
                </a:lnTo>
                <a:cubicBezTo>
                  <a:pt x="10299" y="15943"/>
                  <a:pt x="11252" y="15003"/>
                  <a:pt x="11252" y="13836"/>
                </a:cubicBezTo>
                <a:lnTo>
                  <a:pt x="11252" y="12895"/>
                </a:lnTo>
                <a:cubicBezTo>
                  <a:pt x="11252" y="11312"/>
                  <a:pt x="11954" y="9812"/>
                  <a:pt x="13168" y="8800"/>
                </a:cubicBezTo>
                <a:lnTo>
                  <a:pt x="13204" y="8764"/>
                </a:lnTo>
                <a:lnTo>
                  <a:pt x="14383" y="7597"/>
                </a:lnTo>
                <a:cubicBezTo>
                  <a:pt x="15966" y="6013"/>
                  <a:pt x="14835" y="3299"/>
                  <a:pt x="12597" y="3299"/>
                </a:cubicBezTo>
                <a:cubicBezTo>
                  <a:pt x="11156" y="3299"/>
                  <a:pt x="9799" y="2620"/>
                  <a:pt x="8930" y="1477"/>
                </a:cubicBezTo>
                <a:lnTo>
                  <a:pt x="7977" y="215"/>
                </a:lnTo>
                <a:cubicBezTo>
                  <a:pt x="7870" y="72"/>
                  <a:pt x="7712" y="1"/>
                  <a:pt x="7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116"/>
          <p:cNvGrpSpPr/>
          <p:nvPr/>
        </p:nvGrpSpPr>
        <p:grpSpPr>
          <a:xfrm>
            <a:off x="6002988" y="3478400"/>
            <a:ext cx="451250" cy="448300"/>
            <a:chOff x="6002988" y="3478400"/>
            <a:chExt cx="451250" cy="448300"/>
          </a:xfrm>
        </p:grpSpPr>
        <p:sp>
          <p:nvSpPr>
            <p:cNvPr id="1823" name="Google Shape;1823;p116"/>
            <p:cNvSpPr/>
            <p:nvPr/>
          </p:nvSpPr>
          <p:spPr>
            <a:xfrm>
              <a:off x="6146738" y="3478400"/>
              <a:ext cx="307500" cy="448300"/>
            </a:xfrm>
            <a:custGeom>
              <a:avLst/>
              <a:gdLst/>
              <a:ahLst/>
              <a:cxnLst/>
              <a:rect l="l" t="t" r="r" b="b"/>
              <a:pathLst>
                <a:path w="12300" h="17932" extrusionOk="0">
                  <a:moveTo>
                    <a:pt x="1144" y="2894"/>
                  </a:moveTo>
                  <a:cubicBezTo>
                    <a:pt x="1656" y="3001"/>
                    <a:pt x="2382" y="3227"/>
                    <a:pt x="2930" y="3763"/>
                  </a:cubicBezTo>
                  <a:cubicBezTo>
                    <a:pt x="3466" y="4299"/>
                    <a:pt x="3692" y="5025"/>
                    <a:pt x="3799" y="5549"/>
                  </a:cubicBezTo>
                  <a:cubicBezTo>
                    <a:pt x="3275" y="5442"/>
                    <a:pt x="2549" y="5216"/>
                    <a:pt x="2013" y="4680"/>
                  </a:cubicBezTo>
                  <a:cubicBezTo>
                    <a:pt x="1477" y="4144"/>
                    <a:pt x="1239" y="3418"/>
                    <a:pt x="1144" y="2894"/>
                  </a:cubicBezTo>
                  <a:close/>
                  <a:moveTo>
                    <a:pt x="7252" y="1061"/>
                  </a:moveTo>
                  <a:cubicBezTo>
                    <a:pt x="7097" y="1811"/>
                    <a:pt x="7025" y="2585"/>
                    <a:pt x="7025" y="3347"/>
                  </a:cubicBezTo>
                  <a:cubicBezTo>
                    <a:pt x="7025" y="4109"/>
                    <a:pt x="7097" y="4871"/>
                    <a:pt x="7252" y="5633"/>
                  </a:cubicBezTo>
                  <a:lnTo>
                    <a:pt x="5049" y="5633"/>
                  </a:lnTo>
                  <a:cubicBezTo>
                    <a:pt x="5204" y="4871"/>
                    <a:pt x="5275" y="4109"/>
                    <a:pt x="5275" y="3347"/>
                  </a:cubicBezTo>
                  <a:cubicBezTo>
                    <a:pt x="5275" y="2585"/>
                    <a:pt x="5204" y="1811"/>
                    <a:pt x="5049" y="1061"/>
                  </a:cubicBezTo>
                  <a:close/>
                  <a:moveTo>
                    <a:pt x="11157" y="8526"/>
                  </a:moveTo>
                  <a:lnTo>
                    <a:pt x="11157" y="8526"/>
                  </a:lnTo>
                  <a:cubicBezTo>
                    <a:pt x="11062" y="9038"/>
                    <a:pt x="10824" y="9764"/>
                    <a:pt x="10288" y="10300"/>
                  </a:cubicBezTo>
                  <a:lnTo>
                    <a:pt x="10300" y="10300"/>
                  </a:lnTo>
                  <a:cubicBezTo>
                    <a:pt x="9764" y="10824"/>
                    <a:pt x="9038" y="11062"/>
                    <a:pt x="8514" y="11169"/>
                  </a:cubicBezTo>
                  <a:cubicBezTo>
                    <a:pt x="8609" y="10657"/>
                    <a:pt x="8847" y="9919"/>
                    <a:pt x="9371" y="9395"/>
                  </a:cubicBezTo>
                  <a:cubicBezTo>
                    <a:pt x="9907" y="8859"/>
                    <a:pt x="10645" y="8621"/>
                    <a:pt x="11157" y="8526"/>
                  </a:cubicBezTo>
                  <a:close/>
                  <a:moveTo>
                    <a:pt x="7252" y="6680"/>
                  </a:moveTo>
                  <a:cubicBezTo>
                    <a:pt x="7097" y="7430"/>
                    <a:pt x="7025" y="8192"/>
                    <a:pt x="7025" y="8954"/>
                  </a:cubicBezTo>
                  <a:cubicBezTo>
                    <a:pt x="7025" y="9728"/>
                    <a:pt x="7097" y="10490"/>
                    <a:pt x="7252" y="11240"/>
                  </a:cubicBezTo>
                  <a:lnTo>
                    <a:pt x="5049" y="11240"/>
                  </a:lnTo>
                  <a:cubicBezTo>
                    <a:pt x="5204" y="10490"/>
                    <a:pt x="5275" y="9728"/>
                    <a:pt x="5275" y="8954"/>
                  </a:cubicBezTo>
                  <a:cubicBezTo>
                    <a:pt x="5275" y="8192"/>
                    <a:pt x="5204" y="7430"/>
                    <a:pt x="5049" y="6680"/>
                  </a:cubicBezTo>
                  <a:close/>
                  <a:moveTo>
                    <a:pt x="1144" y="14134"/>
                  </a:moveTo>
                  <a:lnTo>
                    <a:pt x="1144" y="14134"/>
                  </a:lnTo>
                  <a:cubicBezTo>
                    <a:pt x="1656" y="14241"/>
                    <a:pt x="2382" y="14467"/>
                    <a:pt x="2930" y="15003"/>
                  </a:cubicBezTo>
                  <a:cubicBezTo>
                    <a:pt x="3466" y="15539"/>
                    <a:pt x="3692" y="16265"/>
                    <a:pt x="3799" y="16789"/>
                  </a:cubicBezTo>
                  <a:cubicBezTo>
                    <a:pt x="3275" y="16693"/>
                    <a:pt x="2549" y="16455"/>
                    <a:pt x="2013" y="15920"/>
                  </a:cubicBezTo>
                  <a:cubicBezTo>
                    <a:pt x="1477" y="15384"/>
                    <a:pt x="1239" y="14657"/>
                    <a:pt x="1144" y="14134"/>
                  </a:cubicBezTo>
                  <a:close/>
                  <a:moveTo>
                    <a:pt x="7252" y="12300"/>
                  </a:moveTo>
                  <a:cubicBezTo>
                    <a:pt x="7097" y="13050"/>
                    <a:pt x="7025" y="13812"/>
                    <a:pt x="7025" y="14574"/>
                  </a:cubicBezTo>
                  <a:cubicBezTo>
                    <a:pt x="7025" y="15348"/>
                    <a:pt x="7097" y="16110"/>
                    <a:pt x="7252" y="16860"/>
                  </a:cubicBezTo>
                  <a:lnTo>
                    <a:pt x="5049" y="16860"/>
                  </a:lnTo>
                  <a:cubicBezTo>
                    <a:pt x="5204" y="16110"/>
                    <a:pt x="5275" y="15348"/>
                    <a:pt x="5275" y="14574"/>
                  </a:cubicBezTo>
                  <a:cubicBezTo>
                    <a:pt x="5275" y="13812"/>
                    <a:pt x="5204" y="13050"/>
                    <a:pt x="5049" y="12300"/>
                  </a:cubicBezTo>
                  <a:close/>
                  <a:moveTo>
                    <a:pt x="4394" y="1"/>
                  </a:moveTo>
                  <a:cubicBezTo>
                    <a:pt x="4108" y="1"/>
                    <a:pt x="3870" y="251"/>
                    <a:pt x="3870" y="537"/>
                  </a:cubicBezTo>
                  <a:cubicBezTo>
                    <a:pt x="3870" y="584"/>
                    <a:pt x="3882" y="620"/>
                    <a:pt x="3882" y="668"/>
                  </a:cubicBezTo>
                  <a:cubicBezTo>
                    <a:pt x="4108" y="1537"/>
                    <a:pt x="4228" y="2442"/>
                    <a:pt x="4228" y="3347"/>
                  </a:cubicBezTo>
                  <a:lnTo>
                    <a:pt x="4228" y="3728"/>
                  </a:lnTo>
                  <a:cubicBezTo>
                    <a:pt x="4073" y="3466"/>
                    <a:pt x="3882" y="3227"/>
                    <a:pt x="3668" y="3025"/>
                  </a:cubicBezTo>
                  <a:cubicBezTo>
                    <a:pt x="2465" y="1823"/>
                    <a:pt x="632" y="1763"/>
                    <a:pt x="548" y="1763"/>
                  </a:cubicBezTo>
                  <a:cubicBezTo>
                    <a:pt x="542" y="1763"/>
                    <a:pt x="535" y="1763"/>
                    <a:pt x="528" y="1763"/>
                  </a:cubicBezTo>
                  <a:cubicBezTo>
                    <a:pt x="239" y="1763"/>
                    <a:pt x="1" y="2008"/>
                    <a:pt x="13" y="2299"/>
                  </a:cubicBezTo>
                  <a:cubicBezTo>
                    <a:pt x="13" y="2382"/>
                    <a:pt x="60" y="4216"/>
                    <a:pt x="1263" y="5430"/>
                  </a:cubicBezTo>
                  <a:cubicBezTo>
                    <a:pt x="2144" y="6299"/>
                    <a:pt x="3346" y="6561"/>
                    <a:pt x="3977" y="6645"/>
                  </a:cubicBezTo>
                  <a:cubicBezTo>
                    <a:pt x="4335" y="8300"/>
                    <a:pt x="4299" y="10014"/>
                    <a:pt x="3894" y="11645"/>
                  </a:cubicBezTo>
                  <a:cubicBezTo>
                    <a:pt x="3870" y="11729"/>
                    <a:pt x="3870" y="11824"/>
                    <a:pt x="3894" y="11907"/>
                  </a:cubicBezTo>
                  <a:cubicBezTo>
                    <a:pt x="4108" y="12788"/>
                    <a:pt x="4228" y="13681"/>
                    <a:pt x="4228" y="14586"/>
                  </a:cubicBezTo>
                  <a:lnTo>
                    <a:pt x="4228" y="14967"/>
                  </a:lnTo>
                  <a:cubicBezTo>
                    <a:pt x="4073" y="14717"/>
                    <a:pt x="3882" y="14479"/>
                    <a:pt x="3680" y="14265"/>
                  </a:cubicBezTo>
                  <a:cubicBezTo>
                    <a:pt x="2477" y="13062"/>
                    <a:pt x="632" y="13003"/>
                    <a:pt x="548" y="13003"/>
                  </a:cubicBezTo>
                  <a:cubicBezTo>
                    <a:pt x="251" y="13003"/>
                    <a:pt x="1" y="13241"/>
                    <a:pt x="13" y="13538"/>
                  </a:cubicBezTo>
                  <a:cubicBezTo>
                    <a:pt x="13" y="13622"/>
                    <a:pt x="72" y="15467"/>
                    <a:pt x="1275" y="16670"/>
                  </a:cubicBezTo>
                  <a:cubicBezTo>
                    <a:pt x="2477" y="17872"/>
                    <a:pt x="4311" y="17932"/>
                    <a:pt x="4394" y="17932"/>
                  </a:cubicBezTo>
                  <a:lnTo>
                    <a:pt x="7907" y="17932"/>
                  </a:lnTo>
                  <a:cubicBezTo>
                    <a:pt x="8204" y="17932"/>
                    <a:pt x="8442" y="17694"/>
                    <a:pt x="8430" y="17396"/>
                  </a:cubicBezTo>
                  <a:cubicBezTo>
                    <a:pt x="8430" y="17348"/>
                    <a:pt x="8430" y="17313"/>
                    <a:pt x="8419" y="17265"/>
                  </a:cubicBezTo>
                  <a:cubicBezTo>
                    <a:pt x="8002" y="15634"/>
                    <a:pt x="7978" y="13919"/>
                    <a:pt x="8335" y="12276"/>
                  </a:cubicBezTo>
                  <a:cubicBezTo>
                    <a:pt x="8966" y="12193"/>
                    <a:pt x="10169" y="11919"/>
                    <a:pt x="11038" y="11050"/>
                  </a:cubicBezTo>
                  <a:cubicBezTo>
                    <a:pt x="12240" y="9847"/>
                    <a:pt x="12300" y="8002"/>
                    <a:pt x="12300" y="7919"/>
                  </a:cubicBezTo>
                  <a:cubicBezTo>
                    <a:pt x="12300" y="7628"/>
                    <a:pt x="12073" y="7382"/>
                    <a:pt x="11785" y="7382"/>
                  </a:cubicBezTo>
                  <a:cubicBezTo>
                    <a:pt x="11778" y="7382"/>
                    <a:pt x="11771" y="7382"/>
                    <a:pt x="11764" y="7383"/>
                  </a:cubicBezTo>
                  <a:cubicBezTo>
                    <a:pt x="11681" y="7383"/>
                    <a:pt x="9847" y="7430"/>
                    <a:pt x="8633" y="8633"/>
                  </a:cubicBezTo>
                  <a:cubicBezTo>
                    <a:pt x="8419" y="8847"/>
                    <a:pt x="8240" y="9085"/>
                    <a:pt x="8085" y="9347"/>
                  </a:cubicBezTo>
                  <a:lnTo>
                    <a:pt x="8085" y="8954"/>
                  </a:lnTo>
                  <a:cubicBezTo>
                    <a:pt x="8085" y="8061"/>
                    <a:pt x="8192" y="7157"/>
                    <a:pt x="8419" y="6275"/>
                  </a:cubicBezTo>
                  <a:cubicBezTo>
                    <a:pt x="8442" y="6192"/>
                    <a:pt x="8442" y="6109"/>
                    <a:pt x="8419" y="6025"/>
                  </a:cubicBezTo>
                  <a:cubicBezTo>
                    <a:pt x="7978" y="4263"/>
                    <a:pt x="7978" y="2418"/>
                    <a:pt x="8419" y="668"/>
                  </a:cubicBezTo>
                  <a:cubicBezTo>
                    <a:pt x="8430" y="620"/>
                    <a:pt x="8442" y="584"/>
                    <a:pt x="8442" y="537"/>
                  </a:cubicBezTo>
                  <a:cubicBezTo>
                    <a:pt x="8442" y="251"/>
                    <a:pt x="8204" y="1"/>
                    <a:pt x="7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16"/>
            <p:cNvSpPr/>
            <p:nvPr/>
          </p:nvSpPr>
          <p:spPr>
            <a:xfrm>
              <a:off x="6002988" y="3618900"/>
              <a:ext cx="212550" cy="307200"/>
            </a:xfrm>
            <a:custGeom>
              <a:avLst/>
              <a:gdLst/>
              <a:ahLst/>
              <a:cxnLst/>
              <a:rect l="l" t="t" r="r" b="b"/>
              <a:pathLst>
                <a:path w="8502" h="12288" extrusionOk="0">
                  <a:moveTo>
                    <a:pt x="7370" y="2894"/>
                  </a:moveTo>
                  <a:lnTo>
                    <a:pt x="7370" y="2894"/>
                  </a:lnTo>
                  <a:cubicBezTo>
                    <a:pt x="7263" y="3406"/>
                    <a:pt x="7025" y="4144"/>
                    <a:pt x="6501" y="4668"/>
                  </a:cubicBezTo>
                  <a:cubicBezTo>
                    <a:pt x="5965" y="5204"/>
                    <a:pt x="5239" y="5442"/>
                    <a:pt x="4715" y="5537"/>
                  </a:cubicBezTo>
                  <a:cubicBezTo>
                    <a:pt x="4810" y="5025"/>
                    <a:pt x="5048" y="4287"/>
                    <a:pt x="5584" y="3751"/>
                  </a:cubicBezTo>
                  <a:lnTo>
                    <a:pt x="5584" y="3763"/>
                  </a:lnTo>
                  <a:cubicBezTo>
                    <a:pt x="6108" y="3227"/>
                    <a:pt x="6846" y="3001"/>
                    <a:pt x="7370" y="2894"/>
                  </a:cubicBezTo>
                  <a:close/>
                  <a:moveTo>
                    <a:pt x="3441" y="1060"/>
                  </a:moveTo>
                  <a:cubicBezTo>
                    <a:pt x="3155" y="2560"/>
                    <a:pt x="3155" y="4108"/>
                    <a:pt x="3441" y="5620"/>
                  </a:cubicBezTo>
                  <a:lnTo>
                    <a:pt x="1250" y="5620"/>
                  </a:lnTo>
                  <a:cubicBezTo>
                    <a:pt x="1548" y="4108"/>
                    <a:pt x="1548" y="2560"/>
                    <a:pt x="1250" y="1060"/>
                  </a:cubicBezTo>
                  <a:close/>
                  <a:moveTo>
                    <a:pt x="3441" y="6680"/>
                  </a:moveTo>
                  <a:cubicBezTo>
                    <a:pt x="3155" y="8180"/>
                    <a:pt x="3155" y="9728"/>
                    <a:pt x="3441" y="11240"/>
                  </a:cubicBezTo>
                  <a:lnTo>
                    <a:pt x="1250" y="11240"/>
                  </a:lnTo>
                  <a:cubicBezTo>
                    <a:pt x="1548" y="9728"/>
                    <a:pt x="1548" y="8180"/>
                    <a:pt x="1250" y="6680"/>
                  </a:cubicBezTo>
                  <a:close/>
                  <a:moveTo>
                    <a:pt x="595" y="1"/>
                  </a:moveTo>
                  <a:cubicBezTo>
                    <a:pt x="250" y="1"/>
                    <a:pt x="0" y="322"/>
                    <a:pt x="83" y="655"/>
                  </a:cubicBezTo>
                  <a:cubicBezTo>
                    <a:pt x="524" y="2418"/>
                    <a:pt x="524" y="4251"/>
                    <a:pt x="83" y="6013"/>
                  </a:cubicBezTo>
                  <a:cubicBezTo>
                    <a:pt x="60" y="6097"/>
                    <a:pt x="60" y="6192"/>
                    <a:pt x="83" y="6275"/>
                  </a:cubicBezTo>
                  <a:cubicBezTo>
                    <a:pt x="524" y="8025"/>
                    <a:pt x="524" y="9871"/>
                    <a:pt x="83" y="11633"/>
                  </a:cubicBezTo>
                  <a:cubicBezTo>
                    <a:pt x="0" y="11966"/>
                    <a:pt x="250" y="12288"/>
                    <a:pt x="595" y="12288"/>
                  </a:cubicBezTo>
                  <a:lnTo>
                    <a:pt x="4108" y="12288"/>
                  </a:lnTo>
                  <a:cubicBezTo>
                    <a:pt x="4453" y="12288"/>
                    <a:pt x="4703" y="11966"/>
                    <a:pt x="4620" y="11633"/>
                  </a:cubicBezTo>
                  <a:lnTo>
                    <a:pt x="4620" y="11633"/>
                  </a:lnTo>
                  <a:lnTo>
                    <a:pt x="4620" y="11645"/>
                  </a:lnTo>
                  <a:cubicBezTo>
                    <a:pt x="4203" y="10002"/>
                    <a:pt x="4167" y="8287"/>
                    <a:pt x="4524" y="6644"/>
                  </a:cubicBezTo>
                  <a:cubicBezTo>
                    <a:pt x="5155" y="6561"/>
                    <a:pt x="6370" y="6287"/>
                    <a:pt x="7239" y="5418"/>
                  </a:cubicBezTo>
                  <a:cubicBezTo>
                    <a:pt x="8442" y="4215"/>
                    <a:pt x="8489" y="2370"/>
                    <a:pt x="8489" y="2287"/>
                  </a:cubicBezTo>
                  <a:cubicBezTo>
                    <a:pt x="8501" y="1989"/>
                    <a:pt x="8251" y="1751"/>
                    <a:pt x="7953" y="1751"/>
                  </a:cubicBezTo>
                  <a:cubicBezTo>
                    <a:pt x="7882" y="1751"/>
                    <a:pt x="6037" y="1810"/>
                    <a:pt x="4834" y="3013"/>
                  </a:cubicBezTo>
                  <a:cubicBezTo>
                    <a:pt x="4620" y="3227"/>
                    <a:pt x="4429" y="3465"/>
                    <a:pt x="4286" y="3715"/>
                  </a:cubicBezTo>
                  <a:lnTo>
                    <a:pt x="4286" y="3334"/>
                  </a:lnTo>
                  <a:cubicBezTo>
                    <a:pt x="4286" y="2430"/>
                    <a:pt x="4393" y="1537"/>
                    <a:pt x="4620" y="655"/>
                  </a:cubicBezTo>
                  <a:cubicBezTo>
                    <a:pt x="4703" y="322"/>
                    <a:pt x="4453" y="1"/>
                    <a:pt x="4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116"/>
          <p:cNvGrpSpPr/>
          <p:nvPr/>
        </p:nvGrpSpPr>
        <p:grpSpPr>
          <a:xfrm>
            <a:off x="6039588" y="2787375"/>
            <a:ext cx="456925" cy="449650"/>
            <a:chOff x="6039588" y="2711175"/>
            <a:chExt cx="456925" cy="449650"/>
          </a:xfrm>
        </p:grpSpPr>
        <p:sp>
          <p:nvSpPr>
            <p:cNvPr id="1826" name="Google Shape;1826;p116"/>
            <p:cNvSpPr/>
            <p:nvPr/>
          </p:nvSpPr>
          <p:spPr>
            <a:xfrm>
              <a:off x="6039588" y="2711175"/>
              <a:ext cx="456925" cy="449650"/>
            </a:xfrm>
            <a:custGeom>
              <a:avLst/>
              <a:gdLst/>
              <a:ahLst/>
              <a:cxnLst/>
              <a:rect l="l" t="t" r="r" b="b"/>
              <a:pathLst>
                <a:path w="18277" h="17986" extrusionOk="0">
                  <a:moveTo>
                    <a:pt x="1215" y="1067"/>
                  </a:moveTo>
                  <a:cubicBezTo>
                    <a:pt x="2001" y="1103"/>
                    <a:pt x="3537" y="1305"/>
                    <a:pt x="4596" y="2222"/>
                  </a:cubicBezTo>
                  <a:cubicBezTo>
                    <a:pt x="4001" y="2508"/>
                    <a:pt x="3489" y="2925"/>
                    <a:pt x="3096" y="3460"/>
                  </a:cubicBezTo>
                  <a:cubicBezTo>
                    <a:pt x="2834" y="3794"/>
                    <a:pt x="2632" y="4175"/>
                    <a:pt x="2501" y="4591"/>
                  </a:cubicBezTo>
                  <a:cubicBezTo>
                    <a:pt x="1477" y="3520"/>
                    <a:pt x="1251" y="1889"/>
                    <a:pt x="1215" y="1067"/>
                  </a:cubicBezTo>
                  <a:close/>
                  <a:moveTo>
                    <a:pt x="17074" y="1067"/>
                  </a:moveTo>
                  <a:lnTo>
                    <a:pt x="17074" y="1067"/>
                  </a:lnTo>
                  <a:cubicBezTo>
                    <a:pt x="17026" y="1889"/>
                    <a:pt x="16812" y="3520"/>
                    <a:pt x="15776" y="4591"/>
                  </a:cubicBezTo>
                  <a:cubicBezTo>
                    <a:pt x="15645" y="4175"/>
                    <a:pt x="15443" y="3794"/>
                    <a:pt x="15181" y="3460"/>
                  </a:cubicBezTo>
                  <a:cubicBezTo>
                    <a:pt x="14788" y="2925"/>
                    <a:pt x="14276" y="2508"/>
                    <a:pt x="13693" y="2222"/>
                  </a:cubicBezTo>
                  <a:cubicBezTo>
                    <a:pt x="14752" y="1305"/>
                    <a:pt x="16288" y="1103"/>
                    <a:pt x="17074" y="1067"/>
                  </a:cubicBezTo>
                  <a:close/>
                  <a:moveTo>
                    <a:pt x="9847" y="10604"/>
                  </a:moveTo>
                  <a:cubicBezTo>
                    <a:pt x="9942" y="10604"/>
                    <a:pt x="10026" y="10687"/>
                    <a:pt x="10026" y="10783"/>
                  </a:cubicBezTo>
                  <a:cubicBezTo>
                    <a:pt x="10014" y="11283"/>
                    <a:pt x="9787" y="11747"/>
                    <a:pt x="9383" y="12045"/>
                  </a:cubicBezTo>
                  <a:lnTo>
                    <a:pt x="9145" y="12235"/>
                  </a:lnTo>
                  <a:lnTo>
                    <a:pt x="8895" y="12045"/>
                  </a:lnTo>
                  <a:cubicBezTo>
                    <a:pt x="8502" y="11747"/>
                    <a:pt x="8263" y="11283"/>
                    <a:pt x="8263" y="10783"/>
                  </a:cubicBezTo>
                  <a:cubicBezTo>
                    <a:pt x="8263" y="10687"/>
                    <a:pt x="8347" y="10604"/>
                    <a:pt x="8442" y="10604"/>
                  </a:cubicBezTo>
                  <a:close/>
                  <a:moveTo>
                    <a:pt x="10880" y="2533"/>
                  </a:moveTo>
                  <a:cubicBezTo>
                    <a:pt x="11068" y="2533"/>
                    <a:pt x="11257" y="2560"/>
                    <a:pt x="11442" y="2615"/>
                  </a:cubicBezTo>
                  <a:lnTo>
                    <a:pt x="12800" y="3008"/>
                  </a:lnTo>
                  <a:cubicBezTo>
                    <a:pt x="14074" y="3389"/>
                    <a:pt x="14943" y="4556"/>
                    <a:pt x="14943" y="5877"/>
                  </a:cubicBezTo>
                  <a:lnTo>
                    <a:pt x="14931" y="8687"/>
                  </a:lnTo>
                  <a:lnTo>
                    <a:pt x="14931" y="8818"/>
                  </a:lnTo>
                  <a:lnTo>
                    <a:pt x="12574" y="9211"/>
                  </a:lnTo>
                  <a:cubicBezTo>
                    <a:pt x="11906" y="9324"/>
                    <a:pt x="12034" y="10267"/>
                    <a:pt x="12642" y="10267"/>
                  </a:cubicBezTo>
                  <a:cubicBezTo>
                    <a:pt x="12674" y="10267"/>
                    <a:pt x="12706" y="10264"/>
                    <a:pt x="12740" y="10259"/>
                  </a:cubicBezTo>
                  <a:lnTo>
                    <a:pt x="14729" y="9925"/>
                  </a:lnTo>
                  <a:lnTo>
                    <a:pt x="14729" y="9925"/>
                  </a:lnTo>
                  <a:cubicBezTo>
                    <a:pt x="14550" y="10426"/>
                    <a:pt x="14264" y="10878"/>
                    <a:pt x="13895" y="11259"/>
                  </a:cubicBezTo>
                  <a:lnTo>
                    <a:pt x="12788" y="10985"/>
                  </a:lnTo>
                  <a:cubicBezTo>
                    <a:pt x="12734" y="10971"/>
                    <a:pt x="12682" y="10964"/>
                    <a:pt x="12634" y="10964"/>
                  </a:cubicBezTo>
                  <a:cubicBezTo>
                    <a:pt x="12073" y="10964"/>
                    <a:pt x="11901" y="11845"/>
                    <a:pt x="12526" y="12009"/>
                  </a:cubicBezTo>
                  <a:lnTo>
                    <a:pt x="13026" y="12128"/>
                  </a:lnTo>
                  <a:lnTo>
                    <a:pt x="12633" y="12521"/>
                  </a:lnTo>
                  <a:cubicBezTo>
                    <a:pt x="12538" y="12628"/>
                    <a:pt x="12490" y="12759"/>
                    <a:pt x="12490" y="12902"/>
                  </a:cubicBezTo>
                  <a:lnTo>
                    <a:pt x="12490" y="14390"/>
                  </a:lnTo>
                  <a:cubicBezTo>
                    <a:pt x="12068" y="14682"/>
                    <a:pt x="11576" y="14828"/>
                    <a:pt x="11085" y="14828"/>
                  </a:cubicBezTo>
                  <a:cubicBezTo>
                    <a:pt x="10594" y="14828"/>
                    <a:pt x="10103" y="14682"/>
                    <a:pt x="9680" y="14390"/>
                  </a:cubicBezTo>
                  <a:lnTo>
                    <a:pt x="9680" y="13152"/>
                  </a:lnTo>
                  <a:lnTo>
                    <a:pt x="10026" y="12890"/>
                  </a:lnTo>
                  <a:cubicBezTo>
                    <a:pt x="10692" y="12390"/>
                    <a:pt x="11085" y="11616"/>
                    <a:pt x="11085" y="10783"/>
                  </a:cubicBezTo>
                  <a:cubicBezTo>
                    <a:pt x="11085" y="10104"/>
                    <a:pt x="10526" y="9556"/>
                    <a:pt x="9847" y="9556"/>
                  </a:cubicBezTo>
                  <a:lnTo>
                    <a:pt x="8442" y="9556"/>
                  </a:lnTo>
                  <a:cubicBezTo>
                    <a:pt x="7775" y="9556"/>
                    <a:pt x="7216" y="10104"/>
                    <a:pt x="7216" y="10783"/>
                  </a:cubicBezTo>
                  <a:cubicBezTo>
                    <a:pt x="7216" y="11616"/>
                    <a:pt x="7609" y="12390"/>
                    <a:pt x="8275" y="12890"/>
                  </a:cubicBezTo>
                  <a:lnTo>
                    <a:pt x="8621" y="13152"/>
                  </a:lnTo>
                  <a:lnTo>
                    <a:pt x="8621" y="14390"/>
                  </a:lnTo>
                  <a:cubicBezTo>
                    <a:pt x="8198" y="14682"/>
                    <a:pt x="7707" y="14828"/>
                    <a:pt x="7216" y="14828"/>
                  </a:cubicBezTo>
                  <a:cubicBezTo>
                    <a:pt x="6725" y="14828"/>
                    <a:pt x="6233" y="14682"/>
                    <a:pt x="5811" y="14390"/>
                  </a:cubicBezTo>
                  <a:lnTo>
                    <a:pt x="5811" y="12890"/>
                  </a:lnTo>
                  <a:cubicBezTo>
                    <a:pt x="5811" y="12747"/>
                    <a:pt x="5763" y="12616"/>
                    <a:pt x="5668" y="12521"/>
                  </a:cubicBezTo>
                  <a:lnTo>
                    <a:pt x="5263" y="12128"/>
                  </a:lnTo>
                  <a:lnTo>
                    <a:pt x="5775" y="11997"/>
                  </a:lnTo>
                  <a:cubicBezTo>
                    <a:pt x="6394" y="11831"/>
                    <a:pt x="6223" y="10957"/>
                    <a:pt x="5652" y="10957"/>
                  </a:cubicBezTo>
                  <a:cubicBezTo>
                    <a:pt x="5608" y="10957"/>
                    <a:pt x="5562" y="10962"/>
                    <a:pt x="5513" y="10973"/>
                  </a:cubicBezTo>
                  <a:lnTo>
                    <a:pt x="4406" y="11259"/>
                  </a:lnTo>
                  <a:cubicBezTo>
                    <a:pt x="4025" y="10878"/>
                    <a:pt x="3751" y="10414"/>
                    <a:pt x="3572" y="9914"/>
                  </a:cubicBezTo>
                  <a:lnTo>
                    <a:pt x="3572" y="9914"/>
                  </a:lnTo>
                  <a:lnTo>
                    <a:pt x="5561" y="10247"/>
                  </a:lnTo>
                  <a:cubicBezTo>
                    <a:pt x="5598" y="10253"/>
                    <a:pt x="5633" y="10256"/>
                    <a:pt x="5667" y="10256"/>
                  </a:cubicBezTo>
                  <a:cubicBezTo>
                    <a:pt x="6268" y="10256"/>
                    <a:pt x="6392" y="9312"/>
                    <a:pt x="5727" y="9211"/>
                  </a:cubicBezTo>
                  <a:lnTo>
                    <a:pt x="3358" y="8806"/>
                  </a:lnTo>
                  <a:lnTo>
                    <a:pt x="3358" y="8687"/>
                  </a:lnTo>
                  <a:lnTo>
                    <a:pt x="3358" y="5877"/>
                  </a:lnTo>
                  <a:cubicBezTo>
                    <a:pt x="3370" y="4556"/>
                    <a:pt x="4227" y="3389"/>
                    <a:pt x="5501" y="3008"/>
                  </a:cubicBezTo>
                  <a:lnTo>
                    <a:pt x="6847" y="2615"/>
                  </a:lnTo>
                  <a:cubicBezTo>
                    <a:pt x="7035" y="2560"/>
                    <a:pt x="7226" y="2533"/>
                    <a:pt x="7414" y="2533"/>
                  </a:cubicBezTo>
                  <a:cubicBezTo>
                    <a:pt x="7918" y="2533"/>
                    <a:pt x="8406" y="2724"/>
                    <a:pt x="8787" y="3079"/>
                  </a:cubicBezTo>
                  <a:cubicBezTo>
                    <a:pt x="8889" y="3175"/>
                    <a:pt x="9020" y="3222"/>
                    <a:pt x="9150" y="3222"/>
                  </a:cubicBezTo>
                  <a:cubicBezTo>
                    <a:pt x="9281" y="3222"/>
                    <a:pt x="9412" y="3175"/>
                    <a:pt x="9514" y="3079"/>
                  </a:cubicBezTo>
                  <a:cubicBezTo>
                    <a:pt x="9886" y="2724"/>
                    <a:pt x="10378" y="2533"/>
                    <a:pt x="10880" y="2533"/>
                  </a:cubicBezTo>
                  <a:close/>
                  <a:moveTo>
                    <a:pt x="9145" y="15307"/>
                  </a:moveTo>
                  <a:cubicBezTo>
                    <a:pt x="9716" y="15676"/>
                    <a:pt x="10395" y="15879"/>
                    <a:pt x="11073" y="15879"/>
                  </a:cubicBezTo>
                  <a:lnTo>
                    <a:pt x="11073" y="16057"/>
                  </a:lnTo>
                  <a:cubicBezTo>
                    <a:pt x="11073" y="16533"/>
                    <a:pt x="10680" y="16926"/>
                    <a:pt x="10192" y="16926"/>
                  </a:cubicBezTo>
                  <a:lnTo>
                    <a:pt x="8085" y="16926"/>
                  </a:lnTo>
                  <a:cubicBezTo>
                    <a:pt x="7609" y="16926"/>
                    <a:pt x="7204" y="16533"/>
                    <a:pt x="7204" y="16057"/>
                  </a:cubicBezTo>
                  <a:lnTo>
                    <a:pt x="7204" y="15879"/>
                  </a:lnTo>
                  <a:cubicBezTo>
                    <a:pt x="7894" y="15879"/>
                    <a:pt x="8573" y="15676"/>
                    <a:pt x="9145" y="15307"/>
                  </a:cubicBezTo>
                  <a:close/>
                  <a:moveTo>
                    <a:pt x="914" y="0"/>
                  </a:moveTo>
                  <a:cubicBezTo>
                    <a:pt x="761" y="0"/>
                    <a:pt x="665" y="6"/>
                    <a:pt x="643" y="8"/>
                  </a:cubicBezTo>
                  <a:cubicBezTo>
                    <a:pt x="382" y="19"/>
                    <a:pt x="167" y="234"/>
                    <a:pt x="143" y="508"/>
                  </a:cubicBezTo>
                  <a:cubicBezTo>
                    <a:pt x="143" y="627"/>
                    <a:pt x="1" y="3579"/>
                    <a:pt x="1798" y="5377"/>
                  </a:cubicBezTo>
                  <a:cubicBezTo>
                    <a:pt x="1953" y="5532"/>
                    <a:pt x="2108" y="5675"/>
                    <a:pt x="2287" y="5806"/>
                  </a:cubicBezTo>
                  <a:lnTo>
                    <a:pt x="2287" y="5877"/>
                  </a:lnTo>
                  <a:lnTo>
                    <a:pt x="2287" y="8640"/>
                  </a:lnTo>
                  <a:lnTo>
                    <a:pt x="1501" y="8509"/>
                  </a:lnTo>
                  <a:cubicBezTo>
                    <a:pt x="1463" y="8502"/>
                    <a:pt x="1427" y="8499"/>
                    <a:pt x="1392" y="8499"/>
                  </a:cubicBezTo>
                  <a:cubicBezTo>
                    <a:pt x="783" y="8499"/>
                    <a:pt x="669" y="9444"/>
                    <a:pt x="1322" y="9556"/>
                  </a:cubicBezTo>
                  <a:lnTo>
                    <a:pt x="2406" y="9723"/>
                  </a:lnTo>
                  <a:cubicBezTo>
                    <a:pt x="2548" y="10390"/>
                    <a:pt x="2834" y="11009"/>
                    <a:pt x="3239" y="11545"/>
                  </a:cubicBezTo>
                  <a:lnTo>
                    <a:pt x="1286" y="12033"/>
                  </a:lnTo>
                  <a:cubicBezTo>
                    <a:pt x="650" y="12186"/>
                    <a:pt x="812" y="13077"/>
                    <a:pt x="1382" y="13077"/>
                  </a:cubicBezTo>
                  <a:cubicBezTo>
                    <a:pt x="1430" y="13077"/>
                    <a:pt x="1482" y="13071"/>
                    <a:pt x="1536" y="13057"/>
                  </a:cubicBezTo>
                  <a:lnTo>
                    <a:pt x="4061" y="12426"/>
                  </a:lnTo>
                  <a:lnTo>
                    <a:pt x="4751" y="13116"/>
                  </a:lnTo>
                  <a:lnTo>
                    <a:pt x="4751" y="14652"/>
                  </a:lnTo>
                  <a:cubicBezTo>
                    <a:pt x="4751" y="14807"/>
                    <a:pt x="4823" y="14962"/>
                    <a:pt x="4942" y="15057"/>
                  </a:cubicBezTo>
                  <a:lnTo>
                    <a:pt x="5001" y="15105"/>
                  </a:lnTo>
                  <a:cubicBezTo>
                    <a:pt x="5346" y="15378"/>
                    <a:pt x="5739" y="15581"/>
                    <a:pt x="6156" y="15724"/>
                  </a:cubicBezTo>
                  <a:lnTo>
                    <a:pt x="6156" y="16057"/>
                  </a:lnTo>
                  <a:cubicBezTo>
                    <a:pt x="6156" y="17129"/>
                    <a:pt x="7025" y="17986"/>
                    <a:pt x="8085" y="17986"/>
                  </a:cubicBezTo>
                  <a:lnTo>
                    <a:pt x="10192" y="17986"/>
                  </a:lnTo>
                  <a:cubicBezTo>
                    <a:pt x="11264" y="17986"/>
                    <a:pt x="12133" y="17129"/>
                    <a:pt x="12133" y="16057"/>
                  </a:cubicBezTo>
                  <a:lnTo>
                    <a:pt x="12133" y="15712"/>
                  </a:lnTo>
                  <a:cubicBezTo>
                    <a:pt x="12550" y="15581"/>
                    <a:pt x="12943" y="15378"/>
                    <a:pt x="13288" y="15105"/>
                  </a:cubicBezTo>
                  <a:lnTo>
                    <a:pt x="13336" y="15057"/>
                  </a:lnTo>
                  <a:cubicBezTo>
                    <a:pt x="13467" y="14950"/>
                    <a:pt x="13538" y="14807"/>
                    <a:pt x="13538" y="14640"/>
                  </a:cubicBezTo>
                  <a:lnTo>
                    <a:pt x="13538" y="13116"/>
                  </a:lnTo>
                  <a:lnTo>
                    <a:pt x="14217" y="12426"/>
                  </a:lnTo>
                  <a:lnTo>
                    <a:pt x="16741" y="13057"/>
                  </a:lnTo>
                  <a:cubicBezTo>
                    <a:pt x="16791" y="13069"/>
                    <a:pt x="16840" y="13075"/>
                    <a:pt x="16886" y="13075"/>
                  </a:cubicBezTo>
                  <a:cubicBezTo>
                    <a:pt x="17453" y="13075"/>
                    <a:pt x="17631" y="12187"/>
                    <a:pt x="17003" y="12033"/>
                  </a:cubicBezTo>
                  <a:lnTo>
                    <a:pt x="15038" y="11545"/>
                  </a:lnTo>
                  <a:cubicBezTo>
                    <a:pt x="15443" y="11009"/>
                    <a:pt x="15729" y="10390"/>
                    <a:pt x="15872" y="9735"/>
                  </a:cubicBezTo>
                  <a:lnTo>
                    <a:pt x="16955" y="9544"/>
                  </a:lnTo>
                  <a:cubicBezTo>
                    <a:pt x="17609" y="9443"/>
                    <a:pt x="17494" y="8499"/>
                    <a:pt x="16895" y="8499"/>
                  </a:cubicBezTo>
                  <a:cubicBezTo>
                    <a:pt x="16861" y="8499"/>
                    <a:pt x="16825" y="8502"/>
                    <a:pt x="16788" y="8509"/>
                  </a:cubicBezTo>
                  <a:lnTo>
                    <a:pt x="15991" y="8640"/>
                  </a:lnTo>
                  <a:lnTo>
                    <a:pt x="15991" y="5877"/>
                  </a:lnTo>
                  <a:lnTo>
                    <a:pt x="15991" y="5806"/>
                  </a:lnTo>
                  <a:cubicBezTo>
                    <a:pt x="16169" y="5675"/>
                    <a:pt x="16336" y="5532"/>
                    <a:pt x="16491" y="5377"/>
                  </a:cubicBezTo>
                  <a:cubicBezTo>
                    <a:pt x="18277" y="3591"/>
                    <a:pt x="18134" y="627"/>
                    <a:pt x="18122" y="508"/>
                  </a:cubicBezTo>
                  <a:cubicBezTo>
                    <a:pt x="18110" y="234"/>
                    <a:pt x="17896" y="19"/>
                    <a:pt x="17622" y="8"/>
                  </a:cubicBezTo>
                  <a:cubicBezTo>
                    <a:pt x="17604" y="8"/>
                    <a:pt x="17525" y="4"/>
                    <a:pt x="17396" y="4"/>
                  </a:cubicBezTo>
                  <a:cubicBezTo>
                    <a:pt x="16656" y="4"/>
                    <a:pt x="14284" y="117"/>
                    <a:pt x="12752" y="1639"/>
                  </a:cubicBezTo>
                  <a:cubicBezTo>
                    <a:pt x="12693" y="1710"/>
                    <a:pt x="12633" y="1770"/>
                    <a:pt x="12574" y="1841"/>
                  </a:cubicBezTo>
                  <a:lnTo>
                    <a:pt x="11728" y="1591"/>
                  </a:lnTo>
                  <a:cubicBezTo>
                    <a:pt x="11446" y="1507"/>
                    <a:pt x="11157" y="1466"/>
                    <a:pt x="10869" y="1466"/>
                  </a:cubicBezTo>
                  <a:cubicBezTo>
                    <a:pt x="10257" y="1466"/>
                    <a:pt x="9651" y="1652"/>
                    <a:pt x="9133" y="2008"/>
                  </a:cubicBezTo>
                  <a:cubicBezTo>
                    <a:pt x="8623" y="1652"/>
                    <a:pt x="8019" y="1466"/>
                    <a:pt x="7404" y="1466"/>
                  </a:cubicBezTo>
                  <a:cubicBezTo>
                    <a:pt x="7115" y="1466"/>
                    <a:pt x="6823" y="1507"/>
                    <a:pt x="6537" y="1591"/>
                  </a:cubicBezTo>
                  <a:lnTo>
                    <a:pt x="5704" y="1841"/>
                  </a:lnTo>
                  <a:cubicBezTo>
                    <a:pt x="5644" y="1770"/>
                    <a:pt x="5585" y="1710"/>
                    <a:pt x="5513" y="1639"/>
                  </a:cubicBezTo>
                  <a:cubicBezTo>
                    <a:pt x="4018" y="143"/>
                    <a:pt x="1704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16"/>
            <p:cNvSpPr/>
            <p:nvPr/>
          </p:nvSpPr>
          <p:spPr>
            <a:xfrm>
              <a:off x="6279213" y="2844700"/>
              <a:ext cx="99125" cy="52775"/>
            </a:xfrm>
            <a:custGeom>
              <a:avLst/>
              <a:gdLst/>
              <a:ahLst/>
              <a:cxnLst/>
              <a:rect l="l" t="t" r="r" b="b"/>
              <a:pathLst>
                <a:path w="3965" h="2111" extrusionOk="0">
                  <a:moveTo>
                    <a:pt x="3286" y="1"/>
                  </a:moveTo>
                  <a:cubicBezTo>
                    <a:pt x="2584" y="1"/>
                    <a:pt x="1893" y="251"/>
                    <a:pt x="1369" y="715"/>
                  </a:cubicBezTo>
                  <a:lnTo>
                    <a:pt x="1060" y="251"/>
                  </a:lnTo>
                  <a:cubicBezTo>
                    <a:pt x="957" y="92"/>
                    <a:pt x="779" y="2"/>
                    <a:pt x="602" y="2"/>
                  </a:cubicBezTo>
                  <a:cubicBezTo>
                    <a:pt x="513" y="2"/>
                    <a:pt x="425" y="24"/>
                    <a:pt x="345" y="72"/>
                  </a:cubicBezTo>
                  <a:cubicBezTo>
                    <a:pt x="83" y="227"/>
                    <a:pt x="0" y="572"/>
                    <a:pt x="167" y="822"/>
                  </a:cubicBezTo>
                  <a:lnTo>
                    <a:pt x="869" y="1870"/>
                  </a:lnTo>
                  <a:cubicBezTo>
                    <a:pt x="976" y="2031"/>
                    <a:pt x="1143" y="2111"/>
                    <a:pt x="1310" y="2111"/>
                  </a:cubicBezTo>
                  <a:cubicBezTo>
                    <a:pt x="1476" y="2111"/>
                    <a:pt x="1643" y="2031"/>
                    <a:pt x="1750" y="1870"/>
                  </a:cubicBezTo>
                  <a:cubicBezTo>
                    <a:pt x="2096" y="1358"/>
                    <a:pt x="2667" y="1048"/>
                    <a:pt x="3286" y="1048"/>
                  </a:cubicBezTo>
                  <a:lnTo>
                    <a:pt x="3417" y="1048"/>
                  </a:lnTo>
                  <a:cubicBezTo>
                    <a:pt x="3727" y="1048"/>
                    <a:pt x="3965" y="798"/>
                    <a:pt x="3941" y="501"/>
                  </a:cubicBezTo>
                  <a:cubicBezTo>
                    <a:pt x="3929" y="215"/>
                    <a:pt x="3691" y="1"/>
                    <a:pt x="3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16"/>
            <p:cNvSpPr/>
            <p:nvPr/>
          </p:nvSpPr>
          <p:spPr>
            <a:xfrm>
              <a:off x="6158063" y="2844650"/>
              <a:ext cx="98850" cy="52600"/>
            </a:xfrm>
            <a:custGeom>
              <a:avLst/>
              <a:gdLst/>
              <a:ahLst/>
              <a:cxnLst/>
              <a:rect l="l" t="t" r="r" b="b"/>
              <a:pathLst>
                <a:path w="3954" h="2104" extrusionOk="0">
                  <a:moveTo>
                    <a:pt x="3349" y="1"/>
                  </a:moveTo>
                  <a:cubicBezTo>
                    <a:pt x="3178" y="1"/>
                    <a:pt x="3011" y="83"/>
                    <a:pt x="2905" y="241"/>
                  </a:cubicBezTo>
                  <a:lnTo>
                    <a:pt x="2584" y="729"/>
                  </a:lnTo>
                  <a:cubicBezTo>
                    <a:pt x="2060" y="264"/>
                    <a:pt x="1381" y="3"/>
                    <a:pt x="679" y="3"/>
                  </a:cubicBezTo>
                  <a:lnTo>
                    <a:pt x="536" y="3"/>
                  </a:lnTo>
                  <a:cubicBezTo>
                    <a:pt x="238" y="3"/>
                    <a:pt x="0" y="253"/>
                    <a:pt x="12" y="550"/>
                  </a:cubicBezTo>
                  <a:cubicBezTo>
                    <a:pt x="36" y="836"/>
                    <a:pt x="274" y="1050"/>
                    <a:pt x="560" y="1050"/>
                  </a:cubicBezTo>
                  <a:lnTo>
                    <a:pt x="679" y="1050"/>
                  </a:lnTo>
                  <a:cubicBezTo>
                    <a:pt x="1298" y="1050"/>
                    <a:pt x="1870" y="1360"/>
                    <a:pt x="2203" y="1872"/>
                  </a:cubicBezTo>
                  <a:cubicBezTo>
                    <a:pt x="2310" y="2027"/>
                    <a:pt x="2477" y="2104"/>
                    <a:pt x="2643" y="2104"/>
                  </a:cubicBezTo>
                  <a:cubicBezTo>
                    <a:pt x="2810" y="2104"/>
                    <a:pt x="2977" y="2027"/>
                    <a:pt x="3084" y="1872"/>
                  </a:cubicBezTo>
                  <a:lnTo>
                    <a:pt x="3786" y="824"/>
                  </a:lnTo>
                  <a:cubicBezTo>
                    <a:pt x="3953" y="574"/>
                    <a:pt x="3882" y="253"/>
                    <a:pt x="3644" y="86"/>
                  </a:cubicBezTo>
                  <a:cubicBezTo>
                    <a:pt x="3551" y="29"/>
                    <a:pt x="3449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116"/>
          <p:cNvGrpSpPr/>
          <p:nvPr/>
        </p:nvGrpSpPr>
        <p:grpSpPr>
          <a:xfrm>
            <a:off x="6017263" y="2132425"/>
            <a:ext cx="473600" cy="449475"/>
            <a:chOff x="6017263" y="2056225"/>
            <a:chExt cx="473600" cy="449475"/>
          </a:xfrm>
        </p:grpSpPr>
        <p:sp>
          <p:nvSpPr>
            <p:cNvPr id="1830" name="Google Shape;1830;p116"/>
            <p:cNvSpPr/>
            <p:nvPr/>
          </p:nvSpPr>
          <p:spPr>
            <a:xfrm>
              <a:off x="6017263" y="2056225"/>
              <a:ext cx="473600" cy="449475"/>
            </a:xfrm>
            <a:custGeom>
              <a:avLst/>
              <a:gdLst/>
              <a:ahLst/>
              <a:cxnLst/>
              <a:rect l="l" t="t" r="r" b="b"/>
              <a:pathLst>
                <a:path w="18944" h="17979" extrusionOk="0">
                  <a:moveTo>
                    <a:pt x="16405" y="1055"/>
                  </a:moveTo>
                  <a:cubicBezTo>
                    <a:pt x="16722" y="1055"/>
                    <a:pt x="16982" y="1142"/>
                    <a:pt x="17146" y="1310"/>
                  </a:cubicBezTo>
                  <a:cubicBezTo>
                    <a:pt x="17622" y="1786"/>
                    <a:pt x="17431" y="3096"/>
                    <a:pt x="16407" y="4274"/>
                  </a:cubicBezTo>
                  <a:cubicBezTo>
                    <a:pt x="16300" y="4096"/>
                    <a:pt x="16193" y="3917"/>
                    <a:pt x="16062" y="3750"/>
                  </a:cubicBezTo>
                  <a:cubicBezTo>
                    <a:pt x="15574" y="3060"/>
                    <a:pt x="14979" y="2453"/>
                    <a:pt x="14300" y="1964"/>
                  </a:cubicBezTo>
                  <a:cubicBezTo>
                    <a:pt x="15040" y="1348"/>
                    <a:pt x="15820" y="1055"/>
                    <a:pt x="16405" y="1055"/>
                  </a:cubicBezTo>
                  <a:close/>
                  <a:moveTo>
                    <a:pt x="2536" y="1055"/>
                  </a:moveTo>
                  <a:cubicBezTo>
                    <a:pt x="3124" y="1055"/>
                    <a:pt x="3904" y="1348"/>
                    <a:pt x="4644" y="1964"/>
                  </a:cubicBezTo>
                  <a:cubicBezTo>
                    <a:pt x="3965" y="2465"/>
                    <a:pt x="3370" y="3060"/>
                    <a:pt x="2882" y="3750"/>
                  </a:cubicBezTo>
                  <a:cubicBezTo>
                    <a:pt x="2763" y="3929"/>
                    <a:pt x="2644" y="4108"/>
                    <a:pt x="2537" y="4286"/>
                  </a:cubicBezTo>
                  <a:cubicBezTo>
                    <a:pt x="1513" y="3107"/>
                    <a:pt x="1298" y="1810"/>
                    <a:pt x="1798" y="1322"/>
                  </a:cubicBezTo>
                  <a:lnTo>
                    <a:pt x="1787" y="1310"/>
                  </a:lnTo>
                  <a:cubicBezTo>
                    <a:pt x="1954" y="1142"/>
                    <a:pt x="2217" y="1055"/>
                    <a:pt x="2536" y="1055"/>
                  </a:cubicBezTo>
                  <a:close/>
                  <a:moveTo>
                    <a:pt x="5716" y="5977"/>
                  </a:moveTo>
                  <a:lnTo>
                    <a:pt x="5716" y="5977"/>
                  </a:lnTo>
                  <a:cubicBezTo>
                    <a:pt x="6085" y="5989"/>
                    <a:pt x="6561" y="6060"/>
                    <a:pt x="6835" y="6334"/>
                  </a:cubicBezTo>
                  <a:cubicBezTo>
                    <a:pt x="7097" y="6608"/>
                    <a:pt x="7192" y="7084"/>
                    <a:pt x="7216" y="7465"/>
                  </a:cubicBezTo>
                  <a:cubicBezTo>
                    <a:pt x="6835" y="7441"/>
                    <a:pt x="6359" y="7358"/>
                    <a:pt x="6085" y="7084"/>
                  </a:cubicBezTo>
                  <a:cubicBezTo>
                    <a:pt x="5811" y="6810"/>
                    <a:pt x="5727" y="6334"/>
                    <a:pt x="5716" y="5977"/>
                  </a:cubicBezTo>
                  <a:close/>
                  <a:moveTo>
                    <a:pt x="13240" y="5977"/>
                  </a:moveTo>
                  <a:cubicBezTo>
                    <a:pt x="13228" y="6334"/>
                    <a:pt x="13145" y="6810"/>
                    <a:pt x="12871" y="7084"/>
                  </a:cubicBezTo>
                  <a:cubicBezTo>
                    <a:pt x="12597" y="7358"/>
                    <a:pt x="12133" y="7441"/>
                    <a:pt x="11752" y="7465"/>
                  </a:cubicBezTo>
                  <a:cubicBezTo>
                    <a:pt x="11764" y="7084"/>
                    <a:pt x="11859" y="6608"/>
                    <a:pt x="12133" y="6334"/>
                  </a:cubicBezTo>
                  <a:cubicBezTo>
                    <a:pt x="12395" y="6060"/>
                    <a:pt x="12871" y="5989"/>
                    <a:pt x="13240" y="5977"/>
                  </a:cubicBezTo>
                  <a:close/>
                  <a:moveTo>
                    <a:pt x="9472" y="12368"/>
                  </a:moveTo>
                  <a:cubicBezTo>
                    <a:pt x="9737" y="12368"/>
                    <a:pt x="10002" y="12543"/>
                    <a:pt x="10002" y="12894"/>
                  </a:cubicBezTo>
                  <a:cubicBezTo>
                    <a:pt x="10002" y="13204"/>
                    <a:pt x="9871" y="13502"/>
                    <a:pt x="9657" y="13716"/>
                  </a:cubicBezTo>
                  <a:lnTo>
                    <a:pt x="9466" y="13906"/>
                  </a:lnTo>
                  <a:lnTo>
                    <a:pt x="9287" y="13716"/>
                  </a:lnTo>
                  <a:cubicBezTo>
                    <a:pt x="9061" y="13502"/>
                    <a:pt x="8942" y="13204"/>
                    <a:pt x="8942" y="12894"/>
                  </a:cubicBezTo>
                  <a:cubicBezTo>
                    <a:pt x="8942" y="12543"/>
                    <a:pt x="9207" y="12368"/>
                    <a:pt x="9472" y="12368"/>
                  </a:cubicBezTo>
                  <a:close/>
                  <a:moveTo>
                    <a:pt x="11374" y="1858"/>
                  </a:moveTo>
                  <a:cubicBezTo>
                    <a:pt x="11687" y="1858"/>
                    <a:pt x="12002" y="1920"/>
                    <a:pt x="12300" y="2048"/>
                  </a:cubicBezTo>
                  <a:cubicBezTo>
                    <a:pt x="14752" y="3072"/>
                    <a:pt x="16324" y="5346"/>
                    <a:pt x="16324" y="7846"/>
                  </a:cubicBezTo>
                  <a:cubicBezTo>
                    <a:pt x="16324" y="9942"/>
                    <a:pt x="15229" y="11882"/>
                    <a:pt x="13419" y="13061"/>
                  </a:cubicBezTo>
                  <a:lnTo>
                    <a:pt x="13407" y="13049"/>
                  </a:lnTo>
                  <a:cubicBezTo>
                    <a:pt x="13359" y="12882"/>
                    <a:pt x="13276" y="12716"/>
                    <a:pt x="13181" y="12561"/>
                  </a:cubicBezTo>
                  <a:lnTo>
                    <a:pt x="12978" y="12240"/>
                  </a:lnTo>
                  <a:cubicBezTo>
                    <a:pt x="12276" y="11108"/>
                    <a:pt x="11859" y="9835"/>
                    <a:pt x="11776" y="8513"/>
                  </a:cubicBezTo>
                  <a:cubicBezTo>
                    <a:pt x="12312" y="8489"/>
                    <a:pt x="13086" y="8358"/>
                    <a:pt x="13609" y="7822"/>
                  </a:cubicBezTo>
                  <a:cubicBezTo>
                    <a:pt x="14455" y="6977"/>
                    <a:pt x="14276" y="5548"/>
                    <a:pt x="14252" y="5393"/>
                  </a:cubicBezTo>
                  <a:cubicBezTo>
                    <a:pt x="14229" y="5155"/>
                    <a:pt x="14038" y="4977"/>
                    <a:pt x="13812" y="4941"/>
                  </a:cubicBezTo>
                  <a:cubicBezTo>
                    <a:pt x="13762" y="4933"/>
                    <a:pt x="13577" y="4909"/>
                    <a:pt x="13321" y="4909"/>
                  </a:cubicBezTo>
                  <a:cubicBezTo>
                    <a:pt x="12789" y="4909"/>
                    <a:pt x="11950" y="5013"/>
                    <a:pt x="11371" y="5584"/>
                  </a:cubicBezTo>
                  <a:cubicBezTo>
                    <a:pt x="10573" y="6394"/>
                    <a:pt x="10669" y="7739"/>
                    <a:pt x="10704" y="8001"/>
                  </a:cubicBezTo>
                  <a:cubicBezTo>
                    <a:pt x="10704" y="9704"/>
                    <a:pt x="11181" y="11359"/>
                    <a:pt x="12085" y="12799"/>
                  </a:cubicBezTo>
                  <a:lnTo>
                    <a:pt x="12288" y="13121"/>
                  </a:lnTo>
                  <a:cubicBezTo>
                    <a:pt x="12752" y="13859"/>
                    <a:pt x="12216" y="14823"/>
                    <a:pt x="11347" y="14823"/>
                  </a:cubicBezTo>
                  <a:lnTo>
                    <a:pt x="11169" y="14823"/>
                  </a:lnTo>
                  <a:cubicBezTo>
                    <a:pt x="10859" y="14823"/>
                    <a:pt x="10550" y="14740"/>
                    <a:pt x="10276" y="14597"/>
                  </a:cubicBezTo>
                  <a:lnTo>
                    <a:pt x="10407" y="14466"/>
                  </a:lnTo>
                  <a:cubicBezTo>
                    <a:pt x="10823" y="14049"/>
                    <a:pt x="11061" y="13478"/>
                    <a:pt x="11061" y="12894"/>
                  </a:cubicBezTo>
                  <a:cubicBezTo>
                    <a:pt x="11061" y="12013"/>
                    <a:pt x="10347" y="11311"/>
                    <a:pt x="9478" y="11311"/>
                  </a:cubicBezTo>
                  <a:cubicBezTo>
                    <a:pt x="8609" y="11311"/>
                    <a:pt x="7894" y="12013"/>
                    <a:pt x="7894" y="12894"/>
                  </a:cubicBezTo>
                  <a:cubicBezTo>
                    <a:pt x="7894" y="13478"/>
                    <a:pt x="8133" y="14049"/>
                    <a:pt x="8549" y="14466"/>
                  </a:cubicBezTo>
                  <a:lnTo>
                    <a:pt x="8680" y="14597"/>
                  </a:lnTo>
                  <a:cubicBezTo>
                    <a:pt x="8406" y="14740"/>
                    <a:pt x="8097" y="14823"/>
                    <a:pt x="7787" y="14823"/>
                  </a:cubicBezTo>
                  <a:lnTo>
                    <a:pt x="7609" y="14823"/>
                  </a:lnTo>
                  <a:cubicBezTo>
                    <a:pt x="6740" y="14823"/>
                    <a:pt x="6204" y="13859"/>
                    <a:pt x="6668" y="13121"/>
                  </a:cubicBezTo>
                  <a:lnTo>
                    <a:pt x="6870" y="12799"/>
                  </a:lnTo>
                  <a:cubicBezTo>
                    <a:pt x="7763" y="11359"/>
                    <a:pt x="8252" y="9704"/>
                    <a:pt x="8252" y="8001"/>
                  </a:cubicBezTo>
                  <a:cubicBezTo>
                    <a:pt x="8275" y="7739"/>
                    <a:pt x="8383" y="6394"/>
                    <a:pt x="7573" y="5584"/>
                  </a:cubicBezTo>
                  <a:cubicBezTo>
                    <a:pt x="7002" y="5013"/>
                    <a:pt x="6165" y="4909"/>
                    <a:pt x="5634" y="4909"/>
                  </a:cubicBezTo>
                  <a:cubicBezTo>
                    <a:pt x="5379" y="4909"/>
                    <a:pt x="5194" y="4933"/>
                    <a:pt x="5144" y="4941"/>
                  </a:cubicBezTo>
                  <a:cubicBezTo>
                    <a:pt x="4906" y="4977"/>
                    <a:pt x="4727" y="5155"/>
                    <a:pt x="4692" y="5393"/>
                  </a:cubicBezTo>
                  <a:cubicBezTo>
                    <a:pt x="4668" y="5548"/>
                    <a:pt x="4489" y="6977"/>
                    <a:pt x="5346" y="7822"/>
                  </a:cubicBezTo>
                  <a:cubicBezTo>
                    <a:pt x="5870" y="8358"/>
                    <a:pt x="6644" y="8489"/>
                    <a:pt x="7180" y="8513"/>
                  </a:cubicBezTo>
                  <a:cubicBezTo>
                    <a:pt x="7085" y="9835"/>
                    <a:pt x="6680" y="11108"/>
                    <a:pt x="5978" y="12240"/>
                  </a:cubicBezTo>
                  <a:lnTo>
                    <a:pt x="5775" y="12561"/>
                  </a:lnTo>
                  <a:cubicBezTo>
                    <a:pt x="5668" y="12716"/>
                    <a:pt x="5597" y="12882"/>
                    <a:pt x="5549" y="13049"/>
                  </a:cubicBezTo>
                  <a:cubicBezTo>
                    <a:pt x="3727" y="11859"/>
                    <a:pt x="2632" y="9930"/>
                    <a:pt x="2632" y="7846"/>
                  </a:cubicBezTo>
                  <a:cubicBezTo>
                    <a:pt x="2632" y="5346"/>
                    <a:pt x="4215" y="3084"/>
                    <a:pt x="6656" y="2048"/>
                  </a:cubicBezTo>
                  <a:cubicBezTo>
                    <a:pt x="6954" y="1920"/>
                    <a:pt x="7269" y="1858"/>
                    <a:pt x="7582" y="1858"/>
                  </a:cubicBezTo>
                  <a:cubicBezTo>
                    <a:pt x="8143" y="1858"/>
                    <a:pt x="8697" y="2058"/>
                    <a:pt x="9133" y="2441"/>
                  </a:cubicBezTo>
                  <a:cubicBezTo>
                    <a:pt x="9234" y="2524"/>
                    <a:pt x="9356" y="2566"/>
                    <a:pt x="9478" y="2566"/>
                  </a:cubicBezTo>
                  <a:cubicBezTo>
                    <a:pt x="9600" y="2566"/>
                    <a:pt x="9722" y="2524"/>
                    <a:pt x="9823" y="2441"/>
                  </a:cubicBezTo>
                  <a:cubicBezTo>
                    <a:pt x="10259" y="2058"/>
                    <a:pt x="10813" y="1858"/>
                    <a:pt x="11374" y="1858"/>
                  </a:cubicBezTo>
                  <a:close/>
                  <a:moveTo>
                    <a:pt x="9466" y="15335"/>
                  </a:moveTo>
                  <a:cubicBezTo>
                    <a:pt x="9966" y="15680"/>
                    <a:pt x="10561" y="15871"/>
                    <a:pt x="11169" y="15871"/>
                  </a:cubicBezTo>
                  <a:lnTo>
                    <a:pt x="11407" y="15871"/>
                  </a:lnTo>
                  <a:lnTo>
                    <a:pt x="11407" y="16050"/>
                  </a:lnTo>
                  <a:cubicBezTo>
                    <a:pt x="11407" y="16526"/>
                    <a:pt x="11014" y="16931"/>
                    <a:pt x="10526" y="16931"/>
                  </a:cubicBezTo>
                  <a:lnTo>
                    <a:pt x="8418" y="16931"/>
                  </a:lnTo>
                  <a:cubicBezTo>
                    <a:pt x="7930" y="16931"/>
                    <a:pt x="7537" y="16526"/>
                    <a:pt x="7537" y="16050"/>
                  </a:cubicBezTo>
                  <a:lnTo>
                    <a:pt x="7537" y="15871"/>
                  </a:lnTo>
                  <a:lnTo>
                    <a:pt x="7775" y="15871"/>
                  </a:lnTo>
                  <a:cubicBezTo>
                    <a:pt x="8383" y="15871"/>
                    <a:pt x="8978" y="15680"/>
                    <a:pt x="9466" y="15335"/>
                  </a:cubicBezTo>
                  <a:close/>
                  <a:moveTo>
                    <a:pt x="2538" y="0"/>
                  </a:moveTo>
                  <a:cubicBezTo>
                    <a:pt x="1952" y="0"/>
                    <a:pt x="1430" y="185"/>
                    <a:pt x="1048" y="571"/>
                  </a:cubicBezTo>
                  <a:cubicBezTo>
                    <a:pt x="1" y="1607"/>
                    <a:pt x="441" y="3691"/>
                    <a:pt x="2037" y="5286"/>
                  </a:cubicBezTo>
                  <a:cubicBezTo>
                    <a:pt x="1727" y="6096"/>
                    <a:pt x="1560" y="6965"/>
                    <a:pt x="1560" y="7834"/>
                  </a:cubicBezTo>
                  <a:cubicBezTo>
                    <a:pt x="1560" y="10489"/>
                    <a:pt x="3060" y="12930"/>
                    <a:pt x="5501" y="14252"/>
                  </a:cubicBezTo>
                  <a:cubicBezTo>
                    <a:pt x="5644" y="14799"/>
                    <a:pt x="5989" y="15276"/>
                    <a:pt x="6478" y="15561"/>
                  </a:cubicBezTo>
                  <a:lnTo>
                    <a:pt x="6478" y="16050"/>
                  </a:lnTo>
                  <a:cubicBezTo>
                    <a:pt x="6478" y="17109"/>
                    <a:pt x="7347" y="17978"/>
                    <a:pt x="8418" y="17978"/>
                  </a:cubicBezTo>
                  <a:lnTo>
                    <a:pt x="10526" y="17978"/>
                  </a:lnTo>
                  <a:cubicBezTo>
                    <a:pt x="11585" y="17978"/>
                    <a:pt x="12455" y="17109"/>
                    <a:pt x="12455" y="16050"/>
                  </a:cubicBezTo>
                  <a:lnTo>
                    <a:pt x="12455" y="15573"/>
                  </a:lnTo>
                  <a:cubicBezTo>
                    <a:pt x="12943" y="15276"/>
                    <a:pt x="13288" y="14811"/>
                    <a:pt x="13443" y="14264"/>
                  </a:cubicBezTo>
                  <a:cubicBezTo>
                    <a:pt x="15872" y="12930"/>
                    <a:pt x="17372" y="10489"/>
                    <a:pt x="17372" y="7834"/>
                  </a:cubicBezTo>
                  <a:cubicBezTo>
                    <a:pt x="17372" y="6965"/>
                    <a:pt x="17205" y="6108"/>
                    <a:pt x="16896" y="5298"/>
                  </a:cubicBezTo>
                  <a:lnTo>
                    <a:pt x="16907" y="5286"/>
                  </a:lnTo>
                  <a:cubicBezTo>
                    <a:pt x="18503" y="3691"/>
                    <a:pt x="18943" y="1619"/>
                    <a:pt x="17896" y="571"/>
                  </a:cubicBezTo>
                  <a:cubicBezTo>
                    <a:pt x="17514" y="185"/>
                    <a:pt x="16992" y="0"/>
                    <a:pt x="16406" y="0"/>
                  </a:cubicBezTo>
                  <a:cubicBezTo>
                    <a:pt x="15454" y="0"/>
                    <a:pt x="14332" y="487"/>
                    <a:pt x="13359" y="1393"/>
                  </a:cubicBezTo>
                  <a:cubicBezTo>
                    <a:pt x="13145" y="1274"/>
                    <a:pt x="12919" y="1167"/>
                    <a:pt x="12693" y="1072"/>
                  </a:cubicBezTo>
                  <a:cubicBezTo>
                    <a:pt x="12268" y="893"/>
                    <a:pt x="11815" y="804"/>
                    <a:pt x="11363" y="804"/>
                  </a:cubicBezTo>
                  <a:cubicBezTo>
                    <a:pt x="10701" y="804"/>
                    <a:pt x="10039" y="994"/>
                    <a:pt x="9466" y="1369"/>
                  </a:cubicBezTo>
                  <a:cubicBezTo>
                    <a:pt x="8900" y="994"/>
                    <a:pt x="8242" y="804"/>
                    <a:pt x="7578" y="804"/>
                  </a:cubicBezTo>
                  <a:cubicBezTo>
                    <a:pt x="7125" y="804"/>
                    <a:pt x="6669" y="893"/>
                    <a:pt x="6239" y="1072"/>
                  </a:cubicBezTo>
                  <a:cubicBezTo>
                    <a:pt x="6013" y="1167"/>
                    <a:pt x="5799" y="1274"/>
                    <a:pt x="5585" y="1393"/>
                  </a:cubicBezTo>
                  <a:cubicBezTo>
                    <a:pt x="4612" y="487"/>
                    <a:pt x="3490" y="0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16"/>
            <p:cNvSpPr/>
            <p:nvPr/>
          </p:nvSpPr>
          <p:spPr>
            <a:xfrm>
              <a:off x="6341713" y="230415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23" y="0"/>
                  </a:moveTo>
                  <a:cubicBezTo>
                    <a:pt x="717" y="0"/>
                    <a:pt x="710" y="1"/>
                    <a:pt x="703" y="1"/>
                  </a:cubicBezTo>
                  <a:cubicBezTo>
                    <a:pt x="239" y="1"/>
                    <a:pt x="0" y="572"/>
                    <a:pt x="334" y="894"/>
                  </a:cubicBezTo>
                  <a:cubicBezTo>
                    <a:pt x="445" y="1001"/>
                    <a:pt x="578" y="1049"/>
                    <a:pt x="708" y="1049"/>
                  </a:cubicBezTo>
                  <a:cubicBezTo>
                    <a:pt x="981" y="1049"/>
                    <a:pt x="1239" y="836"/>
                    <a:pt x="1239" y="513"/>
                  </a:cubicBezTo>
                  <a:lnTo>
                    <a:pt x="1239" y="513"/>
                  </a:lnTo>
                  <a:lnTo>
                    <a:pt x="1227" y="525"/>
                  </a:lnTo>
                  <a:cubicBezTo>
                    <a:pt x="1227" y="234"/>
                    <a:pt x="1000" y="0"/>
                    <a:pt x="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16"/>
            <p:cNvSpPr/>
            <p:nvPr/>
          </p:nvSpPr>
          <p:spPr>
            <a:xfrm>
              <a:off x="6372363" y="2246700"/>
              <a:ext cx="30975" cy="26550"/>
            </a:xfrm>
            <a:custGeom>
              <a:avLst/>
              <a:gdLst/>
              <a:ahLst/>
              <a:cxnLst/>
              <a:rect l="l" t="t" r="r" b="b"/>
              <a:pathLst>
                <a:path w="1239" h="1062" extrusionOk="0">
                  <a:moveTo>
                    <a:pt x="715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4"/>
                    <a:pt x="574" y="1062"/>
                    <a:pt x="705" y="1062"/>
                  </a:cubicBezTo>
                  <a:cubicBezTo>
                    <a:pt x="977" y="1062"/>
                    <a:pt x="1239" y="851"/>
                    <a:pt x="1239" y="537"/>
                  </a:cubicBezTo>
                  <a:cubicBezTo>
                    <a:pt x="1239" y="239"/>
                    <a:pt x="1001" y="1"/>
                    <a:pt x="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16"/>
            <p:cNvSpPr/>
            <p:nvPr/>
          </p:nvSpPr>
          <p:spPr>
            <a:xfrm>
              <a:off x="6236338" y="2163375"/>
              <a:ext cx="30975" cy="26400"/>
            </a:xfrm>
            <a:custGeom>
              <a:avLst/>
              <a:gdLst/>
              <a:ahLst/>
              <a:cxnLst/>
              <a:rect l="l" t="t" r="r" b="b"/>
              <a:pathLst>
                <a:path w="1239" h="1056" extrusionOk="0">
                  <a:moveTo>
                    <a:pt x="703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1" y="1008"/>
                    <a:pt x="573" y="1055"/>
                    <a:pt x="703" y="1055"/>
                  </a:cubicBezTo>
                  <a:cubicBezTo>
                    <a:pt x="976" y="1055"/>
                    <a:pt x="1239" y="847"/>
                    <a:pt x="1239" y="524"/>
                  </a:cubicBezTo>
                  <a:cubicBezTo>
                    <a:pt x="1239" y="238"/>
                    <a:pt x="1001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16"/>
            <p:cNvSpPr/>
            <p:nvPr/>
          </p:nvSpPr>
          <p:spPr>
            <a:xfrm>
              <a:off x="6289113" y="2137175"/>
              <a:ext cx="30900" cy="26250"/>
            </a:xfrm>
            <a:custGeom>
              <a:avLst/>
              <a:gdLst/>
              <a:ahLst/>
              <a:cxnLst/>
              <a:rect l="l" t="t" r="r" b="b"/>
              <a:pathLst>
                <a:path w="1236" h="1050" extrusionOk="0">
                  <a:moveTo>
                    <a:pt x="685" y="0"/>
                  </a:moveTo>
                  <a:cubicBezTo>
                    <a:pt x="230" y="0"/>
                    <a:pt x="0" y="563"/>
                    <a:pt x="330" y="893"/>
                  </a:cubicBezTo>
                  <a:cubicBezTo>
                    <a:pt x="438" y="1001"/>
                    <a:pt x="571" y="1049"/>
                    <a:pt x="701" y="1049"/>
                  </a:cubicBezTo>
                  <a:cubicBezTo>
                    <a:pt x="973" y="1049"/>
                    <a:pt x="1235" y="839"/>
                    <a:pt x="1235" y="524"/>
                  </a:cubicBezTo>
                  <a:cubicBezTo>
                    <a:pt x="1235" y="227"/>
                    <a:pt x="997" y="0"/>
                    <a:pt x="699" y="0"/>
                  </a:cubicBezTo>
                  <a:cubicBezTo>
                    <a:pt x="695" y="0"/>
                    <a:pt x="690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16"/>
            <p:cNvSpPr/>
            <p:nvPr/>
          </p:nvSpPr>
          <p:spPr>
            <a:xfrm>
              <a:off x="6130963" y="2303850"/>
              <a:ext cx="30975" cy="26400"/>
            </a:xfrm>
            <a:custGeom>
              <a:avLst/>
              <a:gdLst/>
              <a:ahLst/>
              <a:cxnLst/>
              <a:rect l="l" t="t" r="r" b="b"/>
              <a:pathLst>
                <a:path w="1239" h="1056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1" y="1009"/>
                    <a:pt x="573" y="1056"/>
                    <a:pt x="703" y="1056"/>
                  </a:cubicBezTo>
                  <a:cubicBezTo>
                    <a:pt x="976" y="1056"/>
                    <a:pt x="1239" y="848"/>
                    <a:pt x="1239" y="525"/>
                  </a:cubicBezTo>
                  <a:cubicBezTo>
                    <a:pt x="1239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16"/>
            <p:cNvSpPr/>
            <p:nvPr/>
          </p:nvSpPr>
          <p:spPr>
            <a:xfrm>
              <a:off x="6100313" y="2246700"/>
              <a:ext cx="30675" cy="26550"/>
            </a:xfrm>
            <a:custGeom>
              <a:avLst/>
              <a:gdLst/>
              <a:ahLst/>
              <a:cxnLst/>
              <a:rect l="l" t="t" r="r" b="b"/>
              <a:pathLst>
                <a:path w="1227" h="1062" extrusionOk="0">
                  <a:moveTo>
                    <a:pt x="703" y="1"/>
                  </a:moveTo>
                  <a:cubicBezTo>
                    <a:pt x="239" y="1"/>
                    <a:pt x="0" y="572"/>
                    <a:pt x="334" y="906"/>
                  </a:cubicBezTo>
                  <a:cubicBezTo>
                    <a:pt x="442" y="1014"/>
                    <a:pt x="573" y="1062"/>
                    <a:pt x="701" y="1062"/>
                  </a:cubicBezTo>
                  <a:cubicBezTo>
                    <a:pt x="970" y="1062"/>
                    <a:pt x="1227" y="851"/>
                    <a:pt x="1227" y="537"/>
                  </a:cubicBezTo>
                  <a:cubicBezTo>
                    <a:pt x="1227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16"/>
            <p:cNvSpPr/>
            <p:nvPr/>
          </p:nvSpPr>
          <p:spPr>
            <a:xfrm>
              <a:off x="6183738" y="2137175"/>
              <a:ext cx="30900" cy="26250"/>
            </a:xfrm>
            <a:custGeom>
              <a:avLst/>
              <a:gdLst/>
              <a:ahLst/>
              <a:cxnLst/>
              <a:rect l="l" t="t" r="r" b="b"/>
              <a:pathLst>
                <a:path w="1236" h="1050" extrusionOk="0">
                  <a:moveTo>
                    <a:pt x="685" y="0"/>
                  </a:moveTo>
                  <a:cubicBezTo>
                    <a:pt x="230" y="0"/>
                    <a:pt x="1" y="563"/>
                    <a:pt x="331" y="893"/>
                  </a:cubicBezTo>
                  <a:cubicBezTo>
                    <a:pt x="438" y="1001"/>
                    <a:pt x="571" y="1049"/>
                    <a:pt x="701" y="1049"/>
                  </a:cubicBezTo>
                  <a:cubicBezTo>
                    <a:pt x="974" y="1049"/>
                    <a:pt x="1235" y="839"/>
                    <a:pt x="1235" y="524"/>
                  </a:cubicBezTo>
                  <a:cubicBezTo>
                    <a:pt x="1235" y="227"/>
                    <a:pt x="997" y="0"/>
                    <a:pt x="700" y="0"/>
                  </a:cubicBezTo>
                  <a:cubicBezTo>
                    <a:pt x="695" y="0"/>
                    <a:pt x="690" y="0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116"/>
          <p:cNvGrpSpPr/>
          <p:nvPr/>
        </p:nvGrpSpPr>
        <p:grpSpPr>
          <a:xfrm>
            <a:off x="6021138" y="1530550"/>
            <a:ext cx="465850" cy="395325"/>
            <a:chOff x="6021138" y="1530550"/>
            <a:chExt cx="465850" cy="395325"/>
          </a:xfrm>
        </p:grpSpPr>
        <p:sp>
          <p:nvSpPr>
            <p:cNvPr id="1839" name="Google Shape;1839;p116"/>
            <p:cNvSpPr/>
            <p:nvPr/>
          </p:nvSpPr>
          <p:spPr>
            <a:xfrm>
              <a:off x="6266988" y="1664200"/>
              <a:ext cx="31000" cy="26550"/>
            </a:xfrm>
            <a:custGeom>
              <a:avLst/>
              <a:gdLst/>
              <a:ahLst/>
              <a:cxnLst/>
              <a:rect l="l" t="t" r="r" b="b"/>
              <a:pathLst>
                <a:path w="1240" h="1062" extrusionOk="0">
                  <a:moveTo>
                    <a:pt x="715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2" y="1013"/>
                    <a:pt x="575" y="1061"/>
                    <a:pt x="705" y="1061"/>
                  </a:cubicBezTo>
                  <a:cubicBezTo>
                    <a:pt x="977" y="1061"/>
                    <a:pt x="1239" y="850"/>
                    <a:pt x="1239" y="536"/>
                  </a:cubicBezTo>
                  <a:cubicBezTo>
                    <a:pt x="1239" y="239"/>
                    <a:pt x="1001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16"/>
            <p:cNvSpPr/>
            <p:nvPr/>
          </p:nvSpPr>
          <p:spPr>
            <a:xfrm>
              <a:off x="6205688" y="1664200"/>
              <a:ext cx="30975" cy="26550"/>
            </a:xfrm>
            <a:custGeom>
              <a:avLst/>
              <a:gdLst/>
              <a:ahLst/>
              <a:cxnLst/>
              <a:rect l="l" t="t" r="r" b="b"/>
              <a:pathLst>
                <a:path w="1239" h="1062" extrusionOk="0">
                  <a:moveTo>
                    <a:pt x="703" y="0"/>
                  </a:moveTo>
                  <a:cubicBezTo>
                    <a:pt x="238" y="0"/>
                    <a:pt x="0" y="572"/>
                    <a:pt x="334" y="905"/>
                  </a:cubicBezTo>
                  <a:cubicBezTo>
                    <a:pt x="441" y="1013"/>
                    <a:pt x="574" y="1061"/>
                    <a:pt x="704" y="1061"/>
                  </a:cubicBezTo>
                  <a:cubicBezTo>
                    <a:pt x="977" y="1061"/>
                    <a:pt x="1238" y="850"/>
                    <a:pt x="1238" y="536"/>
                  </a:cubicBezTo>
                  <a:cubicBezTo>
                    <a:pt x="1238" y="239"/>
                    <a:pt x="1000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16"/>
            <p:cNvSpPr/>
            <p:nvPr/>
          </p:nvSpPr>
          <p:spPr>
            <a:xfrm>
              <a:off x="6021138" y="1530550"/>
              <a:ext cx="465850" cy="395325"/>
            </a:xfrm>
            <a:custGeom>
              <a:avLst/>
              <a:gdLst/>
              <a:ahLst/>
              <a:cxnLst/>
              <a:rect l="l" t="t" r="r" b="b"/>
              <a:pathLst>
                <a:path w="18634" h="15813" extrusionOk="0">
                  <a:moveTo>
                    <a:pt x="9323" y="1060"/>
                  </a:moveTo>
                  <a:cubicBezTo>
                    <a:pt x="12942" y="1072"/>
                    <a:pt x="15967" y="3834"/>
                    <a:pt x="16324" y="7430"/>
                  </a:cubicBezTo>
                  <a:cubicBezTo>
                    <a:pt x="16169" y="7478"/>
                    <a:pt x="16038" y="7537"/>
                    <a:pt x="15907" y="7609"/>
                  </a:cubicBezTo>
                  <a:cubicBezTo>
                    <a:pt x="15062" y="8121"/>
                    <a:pt x="14169" y="8537"/>
                    <a:pt x="13228" y="8847"/>
                  </a:cubicBezTo>
                  <a:cubicBezTo>
                    <a:pt x="13038" y="8156"/>
                    <a:pt x="12681" y="7513"/>
                    <a:pt x="12192" y="6990"/>
                  </a:cubicBezTo>
                  <a:cubicBezTo>
                    <a:pt x="11407" y="6108"/>
                    <a:pt x="10383" y="5620"/>
                    <a:pt x="9323" y="5620"/>
                  </a:cubicBezTo>
                  <a:cubicBezTo>
                    <a:pt x="8263" y="5620"/>
                    <a:pt x="7239" y="6108"/>
                    <a:pt x="6454" y="6990"/>
                  </a:cubicBezTo>
                  <a:cubicBezTo>
                    <a:pt x="5965" y="7513"/>
                    <a:pt x="5608" y="8156"/>
                    <a:pt x="5418" y="8847"/>
                  </a:cubicBezTo>
                  <a:cubicBezTo>
                    <a:pt x="4477" y="8537"/>
                    <a:pt x="3584" y="8121"/>
                    <a:pt x="2739" y="7609"/>
                  </a:cubicBezTo>
                  <a:cubicBezTo>
                    <a:pt x="2608" y="7525"/>
                    <a:pt x="2477" y="7478"/>
                    <a:pt x="2322" y="7430"/>
                  </a:cubicBezTo>
                  <a:cubicBezTo>
                    <a:pt x="2679" y="3834"/>
                    <a:pt x="5703" y="1072"/>
                    <a:pt x="9323" y="1060"/>
                  </a:cubicBezTo>
                  <a:close/>
                  <a:moveTo>
                    <a:pt x="1911" y="8433"/>
                  </a:moveTo>
                  <a:cubicBezTo>
                    <a:pt x="2006" y="8433"/>
                    <a:pt x="2103" y="8459"/>
                    <a:pt x="2191" y="8514"/>
                  </a:cubicBezTo>
                  <a:cubicBezTo>
                    <a:pt x="3167" y="9097"/>
                    <a:pt x="4203" y="9573"/>
                    <a:pt x="5287" y="9907"/>
                  </a:cubicBezTo>
                  <a:cubicBezTo>
                    <a:pt x="5287" y="10311"/>
                    <a:pt x="5382" y="10716"/>
                    <a:pt x="5549" y="11085"/>
                  </a:cubicBezTo>
                  <a:cubicBezTo>
                    <a:pt x="4168" y="10716"/>
                    <a:pt x="2858" y="10145"/>
                    <a:pt x="1643" y="9406"/>
                  </a:cubicBezTo>
                  <a:cubicBezTo>
                    <a:pt x="1524" y="9335"/>
                    <a:pt x="1429" y="9216"/>
                    <a:pt x="1405" y="9085"/>
                  </a:cubicBezTo>
                  <a:cubicBezTo>
                    <a:pt x="1370" y="8942"/>
                    <a:pt x="1393" y="8799"/>
                    <a:pt x="1465" y="8692"/>
                  </a:cubicBezTo>
                  <a:cubicBezTo>
                    <a:pt x="1565" y="8522"/>
                    <a:pt x="1735" y="8433"/>
                    <a:pt x="1911" y="8433"/>
                  </a:cubicBezTo>
                  <a:close/>
                  <a:moveTo>
                    <a:pt x="16738" y="8432"/>
                  </a:moveTo>
                  <a:cubicBezTo>
                    <a:pt x="16912" y="8432"/>
                    <a:pt x="17081" y="8519"/>
                    <a:pt x="17181" y="8680"/>
                  </a:cubicBezTo>
                  <a:cubicBezTo>
                    <a:pt x="17253" y="8799"/>
                    <a:pt x="17276" y="8942"/>
                    <a:pt x="17253" y="9085"/>
                  </a:cubicBezTo>
                  <a:cubicBezTo>
                    <a:pt x="17217" y="9216"/>
                    <a:pt x="17122" y="9335"/>
                    <a:pt x="17002" y="9406"/>
                  </a:cubicBezTo>
                  <a:cubicBezTo>
                    <a:pt x="15788" y="10145"/>
                    <a:pt x="14478" y="10716"/>
                    <a:pt x="13097" y="11085"/>
                  </a:cubicBezTo>
                  <a:cubicBezTo>
                    <a:pt x="13264" y="10716"/>
                    <a:pt x="13359" y="10323"/>
                    <a:pt x="13359" y="9907"/>
                  </a:cubicBezTo>
                  <a:cubicBezTo>
                    <a:pt x="14443" y="9573"/>
                    <a:pt x="15478" y="9097"/>
                    <a:pt x="16455" y="8514"/>
                  </a:cubicBezTo>
                  <a:cubicBezTo>
                    <a:pt x="16544" y="8459"/>
                    <a:pt x="16642" y="8432"/>
                    <a:pt x="16738" y="8432"/>
                  </a:cubicBezTo>
                  <a:close/>
                  <a:moveTo>
                    <a:pt x="9323" y="6680"/>
                  </a:moveTo>
                  <a:cubicBezTo>
                    <a:pt x="10978" y="6680"/>
                    <a:pt x="12311" y="8406"/>
                    <a:pt x="12311" y="9835"/>
                  </a:cubicBezTo>
                  <a:cubicBezTo>
                    <a:pt x="12311" y="11395"/>
                    <a:pt x="10764" y="11943"/>
                    <a:pt x="9323" y="11943"/>
                  </a:cubicBezTo>
                  <a:cubicBezTo>
                    <a:pt x="7882" y="11943"/>
                    <a:pt x="6334" y="11395"/>
                    <a:pt x="6334" y="9835"/>
                  </a:cubicBezTo>
                  <a:cubicBezTo>
                    <a:pt x="6334" y="8406"/>
                    <a:pt x="7668" y="6680"/>
                    <a:pt x="9323" y="6680"/>
                  </a:cubicBezTo>
                  <a:close/>
                  <a:moveTo>
                    <a:pt x="13466" y="12085"/>
                  </a:moveTo>
                  <a:lnTo>
                    <a:pt x="13526" y="12383"/>
                  </a:lnTo>
                  <a:cubicBezTo>
                    <a:pt x="12406" y="13456"/>
                    <a:pt x="10912" y="14050"/>
                    <a:pt x="9369" y="14050"/>
                  </a:cubicBezTo>
                  <a:cubicBezTo>
                    <a:pt x="9354" y="14050"/>
                    <a:pt x="9338" y="14050"/>
                    <a:pt x="9323" y="14050"/>
                  </a:cubicBezTo>
                  <a:cubicBezTo>
                    <a:pt x="9308" y="14050"/>
                    <a:pt x="9293" y="14050"/>
                    <a:pt x="9278" y="14050"/>
                  </a:cubicBezTo>
                  <a:cubicBezTo>
                    <a:pt x="7734" y="14050"/>
                    <a:pt x="6240" y="13444"/>
                    <a:pt x="5120" y="12383"/>
                  </a:cubicBezTo>
                  <a:lnTo>
                    <a:pt x="5180" y="12085"/>
                  </a:lnTo>
                  <a:cubicBezTo>
                    <a:pt x="5739" y="12240"/>
                    <a:pt x="6311" y="12359"/>
                    <a:pt x="6882" y="12454"/>
                  </a:cubicBezTo>
                  <a:cubicBezTo>
                    <a:pt x="7656" y="12824"/>
                    <a:pt x="8490" y="13008"/>
                    <a:pt x="9323" y="13008"/>
                  </a:cubicBezTo>
                  <a:cubicBezTo>
                    <a:pt x="10156" y="13008"/>
                    <a:pt x="10990" y="12824"/>
                    <a:pt x="11764" y="12454"/>
                  </a:cubicBezTo>
                  <a:cubicBezTo>
                    <a:pt x="12335" y="12371"/>
                    <a:pt x="12907" y="12240"/>
                    <a:pt x="13466" y="12085"/>
                  </a:cubicBezTo>
                  <a:close/>
                  <a:moveTo>
                    <a:pt x="2334" y="10990"/>
                  </a:moveTo>
                  <a:cubicBezTo>
                    <a:pt x="2929" y="11288"/>
                    <a:pt x="3537" y="11538"/>
                    <a:pt x="4168" y="11764"/>
                  </a:cubicBezTo>
                  <a:lnTo>
                    <a:pt x="3703" y="14050"/>
                  </a:lnTo>
                  <a:cubicBezTo>
                    <a:pt x="3608" y="14455"/>
                    <a:pt x="3251" y="14752"/>
                    <a:pt x="2834" y="14752"/>
                  </a:cubicBezTo>
                  <a:lnTo>
                    <a:pt x="1381" y="14752"/>
                  </a:lnTo>
                  <a:lnTo>
                    <a:pt x="1381" y="13776"/>
                  </a:lnTo>
                  <a:cubicBezTo>
                    <a:pt x="1381" y="13538"/>
                    <a:pt x="1572" y="13347"/>
                    <a:pt x="1810" y="13347"/>
                  </a:cubicBezTo>
                  <a:cubicBezTo>
                    <a:pt x="2096" y="13347"/>
                    <a:pt x="2334" y="13109"/>
                    <a:pt x="2334" y="12824"/>
                  </a:cubicBezTo>
                  <a:lnTo>
                    <a:pt x="2334" y="10990"/>
                  </a:lnTo>
                  <a:close/>
                  <a:moveTo>
                    <a:pt x="16324" y="10990"/>
                  </a:moveTo>
                  <a:lnTo>
                    <a:pt x="16324" y="12824"/>
                  </a:lnTo>
                  <a:cubicBezTo>
                    <a:pt x="16312" y="13109"/>
                    <a:pt x="16550" y="13347"/>
                    <a:pt x="16848" y="13347"/>
                  </a:cubicBezTo>
                  <a:cubicBezTo>
                    <a:pt x="17074" y="13347"/>
                    <a:pt x="17264" y="13538"/>
                    <a:pt x="17264" y="13776"/>
                  </a:cubicBezTo>
                  <a:lnTo>
                    <a:pt x="17264" y="14752"/>
                  </a:lnTo>
                  <a:lnTo>
                    <a:pt x="15812" y="14752"/>
                  </a:lnTo>
                  <a:cubicBezTo>
                    <a:pt x="15395" y="14752"/>
                    <a:pt x="15038" y="14455"/>
                    <a:pt x="14955" y="14050"/>
                  </a:cubicBezTo>
                  <a:lnTo>
                    <a:pt x="14490" y="11764"/>
                  </a:lnTo>
                  <a:cubicBezTo>
                    <a:pt x="15109" y="11550"/>
                    <a:pt x="15729" y="11288"/>
                    <a:pt x="16324" y="10990"/>
                  </a:cubicBezTo>
                  <a:close/>
                  <a:moveTo>
                    <a:pt x="9311" y="1"/>
                  </a:moveTo>
                  <a:cubicBezTo>
                    <a:pt x="5072" y="1"/>
                    <a:pt x="1548" y="3287"/>
                    <a:pt x="1262" y="7525"/>
                  </a:cubicBezTo>
                  <a:cubicBezTo>
                    <a:pt x="96" y="8037"/>
                    <a:pt x="0" y="9657"/>
                    <a:pt x="1084" y="10311"/>
                  </a:cubicBezTo>
                  <a:lnTo>
                    <a:pt x="1274" y="10419"/>
                  </a:lnTo>
                  <a:lnTo>
                    <a:pt x="1274" y="12395"/>
                  </a:lnTo>
                  <a:cubicBezTo>
                    <a:pt x="703" y="12609"/>
                    <a:pt x="322" y="13157"/>
                    <a:pt x="322" y="13776"/>
                  </a:cubicBezTo>
                  <a:lnTo>
                    <a:pt x="322" y="15288"/>
                  </a:lnTo>
                  <a:cubicBezTo>
                    <a:pt x="322" y="15574"/>
                    <a:pt x="560" y="15812"/>
                    <a:pt x="846" y="15812"/>
                  </a:cubicBezTo>
                  <a:lnTo>
                    <a:pt x="2834" y="15812"/>
                  </a:lnTo>
                  <a:cubicBezTo>
                    <a:pt x="3751" y="15812"/>
                    <a:pt x="4537" y="15157"/>
                    <a:pt x="4727" y="14264"/>
                  </a:cubicBezTo>
                  <a:lnTo>
                    <a:pt x="4870" y="13562"/>
                  </a:lnTo>
                  <a:cubicBezTo>
                    <a:pt x="6174" y="14592"/>
                    <a:pt x="7745" y="15107"/>
                    <a:pt x="9318" y="15107"/>
                  </a:cubicBezTo>
                  <a:cubicBezTo>
                    <a:pt x="10892" y="15107"/>
                    <a:pt x="12466" y="14592"/>
                    <a:pt x="13776" y="13562"/>
                  </a:cubicBezTo>
                  <a:lnTo>
                    <a:pt x="13919" y="14264"/>
                  </a:lnTo>
                  <a:cubicBezTo>
                    <a:pt x="14109" y="15157"/>
                    <a:pt x="14895" y="15812"/>
                    <a:pt x="15812" y="15812"/>
                  </a:cubicBezTo>
                  <a:lnTo>
                    <a:pt x="17788" y="15812"/>
                  </a:lnTo>
                  <a:cubicBezTo>
                    <a:pt x="18086" y="15812"/>
                    <a:pt x="18324" y="15574"/>
                    <a:pt x="18324" y="15288"/>
                  </a:cubicBezTo>
                  <a:lnTo>
                    <a:pt x="18324" y="13776"/>
                  </a:lnTo>
                  <a:cubicBezTo>
                    <a:pt x="18324" y="13157"/>
                    <a:pt x="17943" y="12609"/>
                    <a:pt x="17372" y="12395"/>
                  </a:cubicBezTo>
                  <a:lnTo>
                    <a:pt x="17360" y="12395"/>
                  </a:lnTo>
                  <a:lnTo>
                    <a:pt x="17360" y="10419"/>
                  </a:lnTo>
                  <a:lnTo>
                    <a:pt x="17550" y="10311"/>
                  </a:lnTo>
                  <a:cubicBezTo>
                    <a:pt x="18634" y="9657"/>
                    <a:pt x="18538" y="8037"/>
                    <a:pt x="17372" y="7525"/>
                  </a:cubicBezTo>
                  <a:cubicBezTo>
                    <a:pt x="17086" y="3287"/>
                    <a:pt x="13562" y="1"/>
                    <a:pt x="9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2" name="Google Shape;1842;p116"/>
          <p:cNvSpPr/>
          <p:nvPr/>
        </p:nvSpPr>
        <p:spPr>
          <a:xfrm>
            <a:off x="5374038" y="3495075"/>
            <a:ext cx="450075" cy="449775"/>
          </a:xfrm>
          <a:custGeom>
            <a:avLst/>
            <a:gdLst/>
            <a:ahLst/>
            <a:cxnLst/>
            <a:rect l="l" t="t" r="r" b="b"/>
            <a:pathLst>
              <a:path w="18003" h="17991" extrusionOk="0">
                <a:moveTo>
                  <a:pt x="9013" y="1191"/>
                </a:moveTo>
                <a:lnTo>
                  <a:pt x="9311" y="1406"/>
                </a:lnTo>
                <a:cubicBezTo>
                  <a:pt x="9775" y="1763"/>
                  <a:pt x="9775" y="2465"/>
                  <a:pt x="9311" y="2811"/>
                </a:cubicBezTo>
                <a:lnTo>
                  <a:pt x="9013" y="3037"/>
                </a:lnTo>
                <a:lnTo>
                  <a:pt x="8716" y="2811"/>
                </a:lnTo>
                <a:cubicBezTo>
                  <a:pt x="8489" y="2644"/>
                  <a:pt x="8358" y="2394"/>
                  <a:pt x="8358" y="2108"/>
                </a:cubicBezTo>
                <a:cubicBezTo>
                  <a:pt x="8358" y="1834"/>
                  <a:pt x="8489" y="1572"/>
                  <a:pt x="8716" y="1406"/>
                </a:cubicBezTo>
                <a:lnTo>
                  <a:pt x="9013" y="1191"/>
                </a:lnTo>
                <a:close/>
                <a:moveTo>
                  <a:pt x="4010" y="3115"/>
                </a:moveTo>
                <a:cubicBezTo>
                  <a:pt x="4407" y="3115"/>
                  <a:pt x="4799" y="3242"/>
                  <a:pt x="5132" y="3489"/>
                </a:cubicBezTo>
                <a:lnTo>
                  <a:pt x="5191" y="3537"/>
                </a:lnTo>
                <a:lnTo>
                  <a:pt x="5167" y="3596"/>
                </a:lnTo>
                <a:cubicBezTo>
                  <a:pt x="4703" y="5013"/>
                  <a:pt x="3370" y="5978"/>
                  <a:pt x="1869" y="5978"/>
                </a:cubicBezTo>
                <a:lnTo>
                  <a:pt x="1107" y="5978"/>
                </a:lnTo>
                <a:cubicBezTo>
                  <a:pt x="1310" y="4716"/>
                  <a:pt x="2167" y="3668"/>
                  <a:pt x="3370" y="3227"/>
                </a:cubicBezTo>
                <a:cubicBezTo>
                  <a:pt x="3579" y="3152"/>
                  <a:pt x="3795" y="3115"/>
                  <a:pt x="4010" y="3115"/>
                </a:cubicBezTo>
                <a:close/>
                <a:moveTo>
                  <a:pt x="14005" y="3115"/>
                </a:moveTo>
                <a:cubicBezTo>
                  <a:pt x="14220" y="3115"/>
                  <a:pt x="14436" y="3152"/>
                  <a:pt x="14645" y="3227"/>
                </a:cubicBezTo>
                <a:cubicBezTo>
                  <a:pt x="15847" y="3668"/>
                  <a:pt x="16705" y="4716"/>
                  <a:pt x="16907" y="5978"/>
                </a:cubicBezTo>
                <a:lnTo>
                  <a:pt x="16145" y="5978"/>
                </a:lnTo>
                <a:cubicBezTo>
                  <a:pt x="14645" y="5978"/>
                  <a:pt x="13311" y="5013"/>
                  <a:pt x="12847" y="3596"/>
                </a:cubicBezTo>
                <a:lnTo>
                  <a:pt x="12823" y="3537"/>
                </a:lnTo>
                <a:lnTo>
                  <a:pt x="12883" y="3489"/>
                </a:lnTo>
                <a:cubicBezTo>
                  <a:pt x="13215" y="3242"/>
                  <a:pt x="13608" y="3115"/>
                  <a:pt x="14005" y="3115"/>
                </a:cubicBezTo>
                <a:close/>
                <a:moveTo>
                  <a:pt x="4191" y="8792"/>
                </a:moveTo>
                <a:cubicBezTo>
                  <a:pt x="4654" y="8792"/>
                  <a:pt x="5115" y="8918"/>
                  <a:pt x="5525" y="9157"/>
                </a:cubicBezTo>
                <a:cubicBezTo>
                  <a:pt x="4870" y="10645"/>
                  <a:pt x="3393" y="11597"/>
                  <a:pt x="1774" y="11597"/>
                </a:cubicBezTo>
                <a:lnTo>
                  <a:pt x="1107" y="11597"/>
                </a:lnTo>
                <a:cubicBezTo>
                  <a:pt x="1310" y="10347"/>
                  <a:pt x="2179" y="9323"/>
                  <a:pt x="3370" y="8930"/>
                </a:cubicBezTo>
                <a:cubicBezTo>
                  <a:pt x="3637" y="8837"/>
                  <a:pt x="3914" y="8792"/>
                  <a:pt x="4191" y="8792"/>
                </a:cubicBezTo>
                <a:close/>
                <a:moveTo>
                  <a:pt x="13824" y="8792"/>
                </a:moveTo>
                <a:cubicBezTo>
                  <a:pt x="14100" y="8792"/>
                  <a:pt x="14378" y="8837"/>
                  <a:pt x="14645" y="8930"/>
                </a:cubicBezTo>
                <a:cubicBezTo>
                  <a:pt x="15835" y="9323"/>
                  <a:pt x="16705" y="10347"/>
                  <a:pt x="16907" y="11597"/>
                </a:cubicBezTo>
                <a:lnTo>
                  <a:pt x="16240" y="11597"/>
                </a:lnTo>
                <a:cubicBezTo>
                  <a:pt x="14621" y="11597"/>
                  <a:pt x="13145" y="10645"/>
                  <a:pt x="12490" y="9157"/>
                </a:cubicBezTo>
                <a:cubicBezTo>
                  <a:pt x="12900" y="8918"/>
                  <a:pt x="13361" y="8792"/>
                  <a:pt x="13824" y="8792"/>
                </a:cubicBezTo>
                <a:close/>
                <a:moveTo>
                  <a:pt x="9013" y="8716"/>
                </a:moveTo>
                <a:lnTo>
                  <a:pt x="9537" y="10121"/>
                </a:lnTo>
                <a:lnTo>
                  <a:pt x="9537" y="12621"/>
                </a:lnTo>
                <a:cubicBezTo>
                  <a:pt x="9537" y="14145"/>
                  <a:pt x="9966" y="15645"/>
                  <a:pt x="10787" y="16931"/>
                </a:cubicBezTo>
                <a:lnTo>
                  <a:pt x="7227" y="16931"/>
                </a:lnTo>
                <a:cubicBezTo>
                  <a:pt x="8049" y="15645"/>
                  <a:pt x="8477" y="14145"/>
                  <a:pt x="8477" y="12621"/>
                </a:cubicBezTo>
                <a:lnTo>
                  <a:pt x="8477" y="10121"/>
                </a:lnTo>
                <a:lnTo>
                  <a:pt x="9013" y="8716"/>
                </a:lnTo>
                <a:close/>
                <a:moveTo>
                  <a:pt x="9000" y="1"/>
                </a:moveTo>
                <a:cubicBezTo>
                  <a:pt x="8888" y="1"/>
                  <a:pt x="8775" y="36"/>
                  <a:pt x="8680" y="108"/>
                </a:cubicBezTo>
                <a:lnTo>
                  <a:pt x="8073" y="572"/>
                </a:lnTo>
                <a:cubicBezTo>
                  <a:pt x="7049" y="1346"/>
                  <a:pt x="7049" y="2882"/>
                  <a:pt x="8073" y="3656"/>
                </a:cubicBezTo>
                <a:lnTo>
                  <a:pt x="8477" y="3954"/>
                </a:lnTo>
                <a:lnTo>
                  <a:pt x="8477" y="5739"/>
                </a:lnTo>
                <a:lnTo>
                  <a:pt x="6203" y="3001"/>
                </a:lnTo>
                <a:cubicBezTo>
                  <a:pt x="6180" y="2977"/>
                  <a:pt x="6156" y="2941"/>
                  <a:pt x="6120" y="2918"/>
                </a:cubicBezTo>
                <a:lnTo>
                  <a:pt x="5751" y="2644"/>
                </a:lnTo>
                <a:cubicBezTo>
                  <a:pt x="5242" y="2258"/>
                  <a:pt x="4629" y="2058"/>
                  <a:pt x="4007" y="2058"/>
                </a:cubicBezTo>
                <a:cubicBezTo>
                  <a:pt x="3669" y="2058"/>
                  <a:pt x="3328" y="2117"/>
                  <a:pt x="3001" y="2239"/>
                </a:cubicBezTo>
                <a:cubicBezTo>
                  <a:pt x="1203" y="2894"/>
                  <a:pt x="12" y="4596"/>
                  <a:pt x="12" y="6501"/>
                </a:cubicBezTo>
                <a:cubicBezTo>
                  <a:pt x="12" y="6799"/>
                  <a:pt x="238" y="7025"/>
                  <a:pt x="536" y="7025"/>
                </a:cubicBezTo>
                <a:lnTo>
                  <a:pt x="1858" y="7025"/>
                </a:lnTo>
                <a:cubicBezTo>
                  <a:pt x="1868" y="7025"/>
                  <a:pt x="1878" y="7025"/>
                  <a:pt x="1888" y="7025"/>
                </a:cubicBezTo>
                <a:cubicBezTo>
                  <a:pt x="3650" y="7025"/>
                  <a:pt x="5243" y="5992"/>
                  <a:pt x="5977" y="4382"/>
                </a:cubicBezTo>
                <a:lnTo>
                  <a:pt x="8394" y="7299"/>
                </a:lnTo>
                <a:lnTo>
                  <a:pt x="7668" y="9240"/>
                </a:lnTo>
                <a:lnTo>
                  <a:pt x="6441" y="8514"/>
                </a:lnTo>
                <a:lnTo>
                  <a:pt x="6370" y="8466"/>
                </a:lnTo>
                <a:cubicBezTo>
                  <a:pt x="5734" y="7981"/>
                  <a:pt x="4965" y="7730"/>
                  <a:pt x="4188" y="7730"/>
                </a:cubicBezTo>
                <a:cubicBezTo>
                  <a:pt x="3801" y="7730"/>
                  <a:pt x="3412" y="7792"/>
                  <a:pt x="3036" y="7918"/>
                </a:cubicBezTo>
                <a:cubicBezTo>
                  <a:pt x="1227" y="8526"/>
                  <a:pt x="0" y="10216"/>
                  <a:pt x="12" y="12121"/>
                </a:cubicBezTo>
                <a:cubicBezTo>
                  <a:pt x="12" y="12407"/>
                  <a:pt x="238" y="12645"/>
                  <a:pt x="536" y="12645"/>
                </a:cubicBezTo>
                <a:lnTo>
                  <a:pt x="1762" y="12645"/>
                </a:lnTo>
                <a:cubicBezTo>
                  <a:pt x="3751" y="12645"/>
                  <a:pt x="5560" y="11514"/>
                  <a:pt x="6418" y="9728"/>
                </a:cubicBezTo>
                <a:lnTo>
                  <a:pt x="7418" y="10323"/>
                </a:lnTo>
                <a:lnTo>
                  <a:pt x="7418" y="12621"/>
                </a:lnTo>
                <a:cubicBezTo>
                  <a:pt x="7418" y="14181"/>
                  <a:pt x="6894" y="15705"/>
                  <a:pt x="5929" y="16931"/>
                </a:cubicBezTo>
                <a:lnTo>
                  <a:pt x="2667" y="16931"/>
                </a:lnTo>
                <a:cubicBezTo>
                  <a:pt x="1977" y="16931"/>
                  <a:pt x="1977" y="17991"/>
                  <a:pt x="2667" y="17991"/>
                </a:cubicBezTo>
                <a:lnTo>
                  <a:pt x="15324" y="17991"/>
                </a:lnTo>
                <a:cubicBezTo>
                  <a:pt x="16026" y="17991"/>
                  <a:pt x="16026" y="16931"/>
                  <a:pt x="15324" y="16931"/>
                </a:cubicBezTo>
                <a:lnTo>
                  <a:pt x="12061" y="16931"/>
                </a:lnTo>
                <a:cubicBezTo>
                  <a:pt x="11109" y="15705"/>
                  <a:pt x="10585" y="14181"/>
                  <a:pt x="10573" y="12621"/>
                </a:cubicBezTo>
                <a:lnTo>
                  <a:pt x="10573" y="10323"/>
                </a:lnTo>
                <a:lnTo>
                  <a:pt x="11585" y="9728"/>
                </a:lnTo>
                <a:cubicBezTo>
                  <a:pt x="12442" y="11514"/>
                  <a:pt x="14240" y="12657"/>
                  <a:pt x="16228" y="12657"/>
                </a:cubicBezTo>
                <a:lnTo>
                  <a:pt x="17455" y="12657"/>
                </a:lnTo>
                <a:cubicBezTo>
                  <a:pt x="17752" y="12657"/>
                  <a:pt x="17991" y="12419"/>
                  <a:pt x="17991" y="12121"/>
                </a:cubicBezTo>
                <a:cubicBezTo>
                  <a:pt x="17991" y="10216"/>
                  <a:pt x="16776" y="8526"/>
                  <a:pt x="14966" y="7930"/>
                </a:cubicBezTo>
                <a:cubicBezTo>
                  <a:pt x="14589" y="7803"/>
                  <a:pt x="14199" y="7741"/>
                  <a:pt x="13811" y="7741"/>
                </a:cubicBezTo>
                <a:cubicBezTo>
                  <a:pt x="13035" y="7741"/>
                  <a:pt x="12268" y="7990"/>
                  <a:pt x="11633" y="8466"/>
                </a:cubicBezTo>
                <a:lnTo>
                  <a:pt x="11549" y="8526"/>
                </a:lnTo>
                <a:lnTo>
                  <a:pt x="10323" y="9240"/>
                </a:lnTo>
                <a:lnTo>
                  <a:pt x="9597" y="7311"/>
                </a:lnTo>
                <a:lnTo>
                  <a:pt x="12025" y="4382"/>
                </a:lnTo>
                <a:cubicBezTo>
                  <a:pt x="12759" y="5992"/>
                  <a:pt x="14353" y="7025"/>
                  <a:pt x="16126" y="7025"/>
                </a:cubicBezTo>
                <a:cubicBezTo>
                  <a:pt x="16137" y="7025"/>
                  <a:pt x="16147" y="7025"/>
                  <a:pt x="16157" y="7025"/>
                </a:cubicBezTo>
                <a:lnTo>
                  <a:pt x="17479" y="7025"/>
                </a:lnTo>
                <a:cubicBezTo>
                  <a:pt x="17764" y="7025"/>
                  <a:pt x="18002" y="6799"/>
                  <a:pt x="18002" y="6501"/>
                </a:cubicBezTo>
                <a:cubicBezTo>
                  <a:pt x="17991" y="4596"/>
                  <a:pt x="16800" y="2894"/>
                  <a:pt x="15002" y="2239"/>
                </a:cubicBezTo>
                <a:cubicBezTo>
                  <a:pt x="14675" y="2117"/>
                  <a:pt x="14334" y="2058"/>
                  <a:pt x="13995" y="2058"/>
                </a:cubicBezTo>
                <a:cubicBezTo>
                  <a:pt x="13372" y="2058"/>
                  <a:pt x="12756" y="2258"/>
                  <a:pt x="12240" y="2644"/>
                </a:cubicBezTo>
                <a:lnTo>
                  <a:pt x="11883" y="2918"/>
                </a:lnTo>
                <a:cubicBezTo>
                  <a:pt x="11847" y="2941"/>
                  <a:pt x="11811" y="2977"/>
                  <a:pt x="11787" y="3001"/>
                </a:cubicBezTo>
                <a:lnTo>
                  <a:pt x="9525" y="5739"/>
                </a:lnTo>
                <a:lnTo>
                  <a:pt x="9525" y="3954"/>
                </a:lnTo>
                <a:lnTo>
                  <a:pt x="9918" y="3656"/>
                </a:lnTo>
                <a:cubicBezTo>
                  <a:pt x="10954" y="2882"/>
                  <a:pt x="10954" y="1346"/>
                  <a:pt x="9918" y="572"/>
                </a:cubicBezTo>
                <a:lnTo>
                  <a:pt x="9311" y="108"/>
                </a:lnTo>
                <a:cubicBezTo>
                  <a:pt x="9222" y="36"/>
                  <a:pt x="9111" y="1"/>
                  <a:pt x="90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3" name="Google Shape;1843;p116"/>
          <p:cNvGrpSpPr/>
          <p:nvPr/>
        </p:nvGrpSpPr>
        <p:grpSpPr>
          <a:xfrm>
            <a:off x="5373438" y="4164025"/>
            <a:ext cx="416450" cy="449975"/>
            <a:chOff x="5373438" y="4164025"/>
            <a:chExt cx="416450" cy="449975"/>
          </a:xfrm>
        </p:grpSpPr>
        <p:sp>
          <p:nvSpPr>
            <p:cNvPr id="1844" name="Google Shape;1844;p116"/>
            <p:cNvSpPr/>
            <p:nvPr/>
          </p:nvSpPr>
          <p:spPr>
            <a:xfrm>
              <a:off x="5373438" y="4164025"/>
              <a:ext cx="416450" cy="449975"/>
            </a:xfrm>
            <a:custGeom>
              <a:avLst/>
              <a:gdLst/>
              <a:ahLst/>
              <a:cxnLst/>
              <a:rect l="l" t="t" r="r" b="b"/>
              <a:pathLst>
                <a:path w="16658" h="17999" extrusionOk="0">
                  <a:moveTo>
                    <a:pt x="10828" y="1061"/>
                  </a:moveTo>
                  <a:cubicBezTo>
                    <a:pt x="11467" y="1061"/>
                    <a:pt x="12014" y="1575"/>
                    <a:pt x="12014" y="2246"/>
                  </a:cubicBezTo>
                  <a:lnTo>
                    <a:pt x="12014" y="5616"/>
                  </a:lnTo>
                  <a:cubicBezTo>
                    <a:pt x="10787" y="5556"/>
                    <a:pt x="9609" y="5104"/>
                    <a:pt x="8656" y="4342"/>
                  </a:cubicBezTo>
                  <a:cubicBezTo>
                    <a:pt x="8555" y="4264"/>
                    <a:pt x="8439" y="4226"/>
                    <a:pt x="8323" y="4226"/>
                  </a:cubicBezTo>
                  <a:cubicBezTo>
                    <a:pt x="8207" y="4226"/>
                    <a:pt x="8091" y="4264"/>
                    <a:pt x="7989" y="4342"/>
                  </a:cubicBezTo>
                  <a:cubicBezTo>
                    <a:pt x="7037" y="5104"/>
                    <a:pt x="5858" y="5556"/>
                    <a:pt x="4632" y="5616"/>
                  </a:cubicBezTo>
                  <a:lnTo>
                    <a:pt x="4632" y="2246"/>
                  </a:lnTo>
                  <a:cubicBezTo>
                    <a:pt x="4632" y="1575"/>
                    <a:pt x="5179" y="1061"/>
                    <a:pt x="5818" y="1061"/>
                  </a:cubicBezTo>
                  <a:cubicBezTo>
                    <a:pt x="5859" y="1061"/>
                    <a:pt x="5900" y="1063"/>
                    <a:pt x="5942" y="1068"/>
                  </a:cubicBezTo>
                  <a:cubicBezTo>
                    <a:pt x="6204" y="1091"/>
                    <a:pt x="6525" y="1282"/>
                    <a:pt x="6751" y="1401"/>
                  </a:cubicBezTo>
                  <a:cubicBezTo>
                    <a:pt x="7245" y="1645"/>
                    <a:pt x="7784" y="1767"/>
                    <a:pt x="8323" y="1767"/>
                  </a:cubicBezTo>
                  <a:cubicBezTo>
                    <a:pt x="8862" y="1767"/>
                    <a:pt x="9400" y="1645"/>
                    <a:pt x="9894" y="1401"/>
                  </a:cubicBezTo>
                  <a:cubicBezTo>
                    <a:pt x="10121" y="1282"/>
                    <a:pt x="10442" y="1091"/>
                    <a:pt x="10704" y="1068"/>
                  </a:cubicBezTo>
                  <a:cubicBezTo>
                    <a:pt x="10746" y="1063"/>
                    <a:pt x="10787" y="1061"/>
                    <a:pt x="10828" y="1061"/>
                  </a:cubicBezTo>
                  <a:close/>
                  <a:moveTo>
                    <a:pt x="13062" y="3532"/>
                  </a:moveTo>
                  <a:cubicBezTo>
                    <a:pt x="14359" y="4223"/>
                    <a:pt x="15609" y="5449"/>
                    <a:pt x="15514" y="7533"/>
                  </a:cubicBezTo>
                  <a:cubicBezTo>
                    <a:pt x="15431" y="9342"/>
                    <a:pt x="14538" y="10426"/>
                    <a:pt x="13490" y="11688"/>
                  </a:cubicBezTo>
                  <a:cubicBezTo>
                    <a:pt x="12954" y="12319"/>
                    <a:pt x="12454" y="12974"/>
                    <a:pt x="12002" y="13664"/>
                  </a:cubicBezTo>
                  <a:lnTo>
                    <a:pt x="12002" y="6675"/>
                  </a:lnTo>
                  <a:cubicBezTo>
                    <a:pt x="12109" y="6675"/>
                    <a:pt x="12216" y="6687"/>
                    <a:pt x="12323" y="6687"/>
                  </a:cubicBezTo>
                  <a:lnTo>
                    <a:pt x="12538" y="6687"/>
                  </a:lnTo>
                  <a:cubicBezTo>
                    <a:pt x="12823" y="6687"/>
                    <a:pt x="13062" y="6449"/>
                    <a:pt x="13062" y="6151"/>
                  </a:cubicBezTo>
                  <a:lnTo>
                    <a:pt x="13062" y="3532"/>
                  </a:lnTo>
                  <a:close/>
                  <a:moveTo>
                    <a:pt x="3572" y="3532"/>
                  </a:moveTo>
                  <a:lnTo>
                    <a:pt x="3572" y="6151"/>
                  </a:lnTo>
                  <a:cubicBezTo>
                    <a:pt x="3572" y="6449"/>
                    <a:pt x="3810" y="6687"/>
                    <a:pt x="4108" y="6687"/>
                  </a:cubicBezTo>
                  <a:lnTo>
                    <a:pt x="4310" y="6687"/>
                  </a:lnTo>
                  <a:cubicBezTo>
                    <a:pt x="4418" y="6687"/>
                    <a:pt x="4525" y="6675"/>
                    <a:pt x="4632" y="6675"/>
                  </a:cubicBezTo>
                  <a:lnTo>
                    <a:pt x="4632" y="13676"/>
                  </a:lnTo>
                  <a:cubicBezTo>
                    <a:pt x="4179" y="12974"/>
                    <a:pt x="3679" y="12319"/>
                    <a:pt x="3144" y="11688"/>
                  </a:cubicBezTo>
                  <a:cubicBezTo>
                    <a:pt x="2108" y="10426"/>
                    <a:pt x="1215" y="9342"/>
                    <a:pt x="1120" y="7533"/>
                  </a:cubicBezTo>
                  <a:cubicBezTo>
                    <a:pt x="1024" y="5449"/>
                    <a:pt x="2274" y="4223"/>
                    <a:pt x="3572" y="3532"/>
                  </a:cubicBezTo>
                  <a:close/>
                  <a:moveTo>
                    <a:pt x="8859" y="5747"/>
                  </a:moveTo>
                  <a:cubicBezTo>
                    <a:pt x="9513" y="6116"/>
                    <a:pt x="10228" y="6390"/>
                    <a:pt x="10966" y="6544"/>
                  </a:cubicBezTo>
                  <a:lnTo>
                    <a:pt x="10954" y="10545"/>
                  </a:lnTo>
                  <a:lnTo>
                    <a:pt x="10097" y="10545"/>
                  </a:lnTo>
                  <a:cubicBezTo>
                    <a:pt x="9811" y="10545"/>
                    <a:pt x="9573" y="10759"/>
                    <a:pt x="9549" y="11045"/>
                  </a:cubicBezTo>
                  <a:cubicBezTo>
                    <a:pt x="9537" y="11343"/>
                    <a:pt x="9775" y="11593"/>
                    <a:pt x="10085" y="11605"/>
                  </a:cubicBezTo>
                  <a:lnTo>
                    <a:pt x="10954" y="11605"/>
                  </a:lnTo>
                  <a:lnTo>
                    <a:pt x="10954" y="12652"/>
                  </a:lnTo>
                  <a:lnTo>
                    <a:pt x="10097" y="12652"/>
                  </a:lnTo>
                  <a:cubicBezTo>
                    <a:pt x="9811" y="12652"/>
                    <a:pt x="9573" y="12867"/>
                    <a:pt x="9549" y="13152"/>
                  </a:cubicBezTo>
                  <a:cubicBezTo>
                    <a:pt x="9537" y="13450"/>
                    <a:pt x="9775" y="13700"/>
                    <a:pt x="10085" y="13712"/>
                  </a:cubicBezTo>
                  <a:lnTo>
                    <a:pt x="10954" y="13712"/>
                  </a:lnTo>
                  <a:lnTo>
                    <a:pt x="10954" y="14760"/>
                  </a:lnTo>
                  <a:lnTo>
                    <a:pt x="10097" y="14760"/>
                  </a:lnTo>
                  <a:cubicBezTo>
                    <a:pt x="9811" y="14760"/>
                    <a:pt x="9573" y="14974"/>
                    <a:pt x="9549" y="15260"/>
                  </a:cubicBezTo>
                  <a:cubicBezTo>
                    <a:pt x="9537" y="15557"/>
                    <a:pt x="9775" y="15807"/>
                    <a:pt x="10085" y="15819"/>
                  </a:cubicBezTo>
                  <a:lnTo>
                    <a:pt x="10954" y="15819"/>
                  </a:lnTo>
                  <a:lnTo>
                    <a:pt x="10954" y="16057"/>
                  </a:lnTo>
                  <a:cubicBezTo>
                    <a:pt x="10954" y="16546"/>
                    <a:pt x="10561" y="16939"/>
                    <a:pt x="10085" y="16939"/>
                  </a:cubicBezTo>
                  <a:lnTo>
                    <a:pt x="6573" y="16939"/>
                  </a:lnTo>
                  <a:cubicBezTo>
                    <a:pt x="6084" y="16939"/>
                    <a:pt x="5692" y="16546"/>
                    <a:pt x="5692" y="16057"/>
                  </a:cubicBezTo>
                  <a:lnTo>
                    <a:pt x="5692" y="15819"/>
                  </a:lnTo>
                  <a:lnTo>
                    <a:pt x="6549" y="15819"/>
                  </a:lnTo>
                  <a:cubicBezTo>
                    <a:pt x="6835" y="15819"/>
                    <a:pt x="7073" y="15593"/>
                    <a:pt x="7096" y="15307"/>
                  </a:cubicBezTo>
                  <a:cubicBezTo>
                    <a:pt x="7108" y="15010"/>
                    <a:pt x="6870" y="14760"/>
                    <a:pt x="6573" y="14760"/>
                  </a:cubicBezTo>
                  <a:lnTo>
                    <a:pt x="5692" y="14760"/>
                  </a:lnTo>
                  <a:lnTo>
                    <a:pt x="5692" y="13712"/>
                  </a:lnTo>
                  <a:lnTo>
                    <a:pt x="6549" y="13712"/>
                  </a:lnTo>
                  <a:cubicBezTo>
                    <a:pt x="6835" y="13712"/>
                    <a:pt x="7073" y="13486"/>
                    <a:pt x="7096" y="13200"/>
                  </a:cubicBezTo>
                  <a:cubicBezTo>
                    <a:pt x="7108" y="12902"/>
                    <a:pt x="6870" y="12652"/>
                    <a:pt x="6573" y="12652"/>
                  </a:cubicBezTo>
                  <a:lnTo>
                    <a:pt x="5692" y="12652"/>
                  </a:lnTo>
                  <a:lnTo>
                    <a:pt x="5692" y="11605"/>
                  </a:lnTo>
                  <a:lnTo>
                    <a:pt x="6549" y="11605"/>
                  </a:lnTo>
                  <a:cubicBezTo>
                    <a:pt x="6835" y="11605"/>
                    <a:pt x="7073" y="11378"/>
                    <a:pt x="7096" y="11093"/>
                  </a:cubicBezTo>
                  <a:cubicBezTo>
                    <a:pt x="7108" y="10795"/>
                    <a:pt x="6870" y="10545"/>
                    <a:pt x="6573" y="10545"/>
                  </a:cubicBezTo>
                  <a:lnTo>
                    <a:pt x="5692" y="10545"/>
                  </a:lnTo>
                  <a:lnTo>
                    <a:pt x="5692" y="6544"/>
                  </a:lnTo>
                  <a:cubicBezTo>
                    <a:pt x="6430" y="6390"/>
                    <a:pt x="7144" y="6128"/>
                    <a:pt x="7799" y="5747"/>
                  </a:cubicBezTo>
                  <a:lnTo>
                    <a:pt x="7799" y="7699"/>
                  </a:lnTo>
                  <a:lnTo>
                    <a:pt x="6906" y="8592"/>
                  </a:lnTo>
                  <a:cubicBezTo>
                    <a:pt x="6556" y="8970"/>
                    <a:pt x="6897" y="9476"/>
                    <a:pt x="7296" y="9476"/>
                  </a:cubicBezTo>
                  <a:cubicBezTo>
                    <a:pt x="7412" y="9476"/>
                    <a:pt x="7534" y="9433"/>
                    <a:pt x="7644" y="9330"/>
                  </a:cubicBezTo>
                  <a:lnTo>
                    <a:pt x="8335" y="8652"/>
                  </a:lnTo>
                  <a:lnTo>
                    <a:pt x="9013" y="9330"/>
                  </a:lnTo>
                  <a:cubicBezTo>
                    <a:pt x="9130" y="9461"/>
                    <a:pt x="9264" y="9515"/>
                    <a:pt x="9393" y="9515"/>
                  </a:cubicBezTo>
                  <a:cubicBezTo>
                    <a:pt x="9806" y="9515"/>
                    <a:pt x="10169" y="8964"/>
                    <a:pt x="9752" y="8592"/>
                  </a:cubicBezTo>
                  <a:lnTo>
                    <a:pt x="8859" y="7699"/>
                  </a:lnTo>
                  <a:lnTo>
                    <a:pt x="8859" y="5747"/>
                  </a:lnTo>
                  <a:close/>
                  <a:moveTo>
                    <a:pt x="10841" y="0"/>
                  </a:moveTo>
                  <a:cubicBezTo>
                    <a:pt x="10780" y="0"/>
                    <a:pt x="10718" y="3"/>
                    <a:pt x="10656" y="8"/>
                  </a:cubicBezTo>
                  <a:cubicBezTo>
                    <a:pt x="10359" y="32"/>
                    <a:pt x="10073" y="115"/>
                    <a:pt x="9811" y="246"/>
                  </a:cubicBezTo>
                  <a:lnTo>
                    <a:pt x="9418" y="448"/>
                  </a:lnTo>
                  <a:cubicBezTo>
                    <a:pt x="9073" y="621"/>
                    <a:pt x="8698" y="707"/>
                    <a:pt x="8323" y="707"/>
                  </a:cubicBezTo>
                  <a:cubicBezTo>
                    <a:pt x="7948" y="707"/>
                    <a:pt x="7573" y="621"/>
                    <a:pt x="7227" y="448"/>
                  </a:cubicBezTo>
                  <a:lnTo>
                    <a:pt x="6835" y="246"/>
                  </a:lnTo>
                  <a:cubicBezTo>
                    <a:pt x="6573" y="115"/>
                    <a:pt x="6287" y="32"/>
                    <a:pt x="5989" y="8"/>
                  </a:cubicBezTo>
                  <a:cubicBezTo>
                    <a:pt x="5933" y="4"/>
                    <a:pt x="5877" y="2"/>
                    <a:pt x="5822" y="2"/>
                  </a:cubicBezTo>
                  <a:cubicBezTo>
                    <a:pt x="4597" y="2"/>
                    <a:pt x="3573" y="993"/>
                    <a:pt x="3584" y="2234"/>
                  </a:cubicBezTo>
                  <a:lnTo>
                    <a:pt x="3584" y="2353"/>
                  </a:lnTo>
                  <a:cubicBezTo>
                    <a:pt x="2608" y="2770"/>
                    <a:pt x="1751" y="3413"/>
                    <a:pt x="1096" y="4246"/>
                  </a:cubicBezTo>
                  <a:cubicBezTo>
                    <a:pt x="358" y="5199"/>
                    <a:pt x="0" y="6378"/>
                    <a:pt x="72" y="7580"/>
                  </a:cubicBezTo>
                  <a:cubicBezTo>
                    <a:pt x="179" y="9735"/>
                    <a:pt x="1227" y="11009"/>
                    <a:pt x="2334" y="12367"/>
                  </a:cubicBezTo>
                  <a:cubicBezTo>
                    <a:pt x="3191" y="13402"/>
                    <a:pt x="4072" y="14474"/>
                    <a:pt x="4632" y="16069"/>
                  </a:cubicBezTo>
                  <a:cubicBezTo>
                    <a:pt x="4644" y="17141"/>
                    <a:pt x="5501" y="17998"/>
                    <a:pt x="6573" y="17998"/>
                  </a:cubicBezTo>
                  <a:lnTo>
                    <a:pt x="10085" y="17998"/>
                  </a:lnTo>
                  <a:cubicBezTo>
                    <a:pt x="11145" y="17998"/>
                    <a:pt x="12014" y="17141"/>
                    <a:pt x="12014" y="16069"/>
                  </a:cubicBezTo>
                  <a:cubicBezTo>
                    <a:pt x="12573" y="14474"/>
                    <a:pt x="13454" y="13390"/>
                    <a:pt x="14312" y="12367"/>
                  </a:cubicBezTo>
                  <a:cubicBezTo>
                    <a:pt x="15419" y="11009"/>
                    <a:pt x="16479" y="9735"/>
                    <a:pt x="16574" y="7580"/>
                  </a:cubicBezTo>
                  <a:cubicBezTo>
                    <a:pt x="16657" y="6378"/>
                    <a:pt x="16288" y="5199"/>
                    <a:pt x="15550" y="4246"/>
                  </a:cubicBezTo>
                  <a:cubicBezTo>
                    <a:pt x="14895" y="3413"/>
                    <a:pt x="14038" y="2770"/>
                    <a:pt x="13062" y="2353"/>
                  </a:cubicBezTo>
                  <a:lnTo>
                    <a:pt x="13062" y="2234"/>
                  </a:lnTo>
                  <a:cubicBezTo>
                    <a:pt x="13073" y="999"/>
                    <a:pt x="12059" y="0"/>
                    <a:pt x="10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16"/>
            <p:cNvSpPr/>
            <p:nvPr/>
          </p:nvSpPr>
          <p:spPr>
            <a:xfrm>
              <a:off x="5598613" y="4216150"/>
              <a:ext cx="55250" cy="44475"/>
            </a:xfrm>
            <a:custGeom>
              <a:avLst/>
              <a:gdLst/>
              <a:ahLst/>
              <a:cxnLst/>
              <a:rect l="l" t="t" r="r" b="b"/>
              <a:pathLst>
                <a:path w="2210" h="1779" extrusionOk="0">
                  <a:moveTo>
                    <a:pt x="1433" y="0"/>
                  </a:moveTo>
                  <a:cubicBezTo>
                    <a:pt x="1304" y="0"/>
                    <a:pt x="1170" y="55"/>
                    <a:pt x="1054" y="185"/>
                  </a:cubicBezTo>
                  <a:lnTo>
                    <a:pt x="352" y="888"/>
                  </a:lnTo>
                  <a:cubicBezTo>
                    <a:pt x="1" y="1276"/>
                    <a:pt x="345" y="1778"/>
                    <a:pt x="745" y="1778"/>
                  </a:cubicBezTo>
                  <a:cubicBezTo>
                    <a:pt x="860" y="1778"/>
                    <a:pt x="980" y="1736"/>
                    <a:pt x="1090" y="1638"/>
                  </a:cubicBezTo>
                  <a:lnTo>
                    <a:pt x="1792" y="935"/>
                  </a:lnTo>
                  <a:cubicBezTo>
                    <a:pt x="2210" y="554"/>
                    <a:pt x="1846" y="0"/>
                    <a:pt x="1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16"/>
            <p:cNvSpPr/>
            <p:nvPr/>
          </p:nvSpPr>
          <p:spPr>
            <a:xfrm>
              <a:off x="5510838" y="4217125"/>
              <a:ext cx="55225" cy="44600"/>
            </a:xfrm>
            <a:custGeom>
              <a:avLst/>
              <a:gdLst/>
              <a:ahLst/>
              <a:cxnLst/>
              <a:rect l="l" t="t" r="r" b="b"/>
              <a:pathLst>
                <a:path w="2209" h="1784" extrusionOk="0">
                  <a:moveTo>
                    <a:pt x="741" y="1"/>
                  </a:moveTo>
                  <a:cubicBezTo>
                    <a:pt x="342" y="1"/>
                    <a:pt x="0" y="509"/>
                    <a:pt x="350" y="896"/>
                  </a:cubicBezTo>
                  <a:lnTo>
                    <a:pt x="1053" y="1599"/>
                  </a:lnTo>
                  <a:cubicBezTo>
                    <a:pt x="1169" y="1729"/>
                    <a:pt x="1303" y="1783"/>
                    <a:pt x="1432" y="1783"/>
                  </a:cubicBezTo>
                  <a:cubicBezTo>
                    <a:pt x="1845" y="1783"/>
                    <a:pt x="2208" y="1229"/>
                    <a:pt x="1791" y="849"/>
                  </a:cubicBezTo>
                  <a:lnTo>
                    <a:pt x="1089" y="146"/>
                  </a:lnTo>
                  <a:cubicBezTo>
                    <a:pt x="978" y="44"/>
                    <a:pt x="857" y="1"/>
                    <a:pt x="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116"/>
          <p:cNvGrpSpPr/>
          <p:nvPr/>
        </p:nvGrpSpPr>
        <p:grpSpPr>
          <a:xfrm>
            <a:off x="5375213" y="2805125"/>
            <a:ext cx="448000" cy="449475"/>
            <a:chOff x="5375213" y="2805125"/>
            <a:chExt cx="448000" cy="449475"/>
          </a:xfrm>
        </p:grpSpPr>
        <p:sp>
          <p:nvSpPr>
            <p:cNvPr id="1848" name="Google Shape;1848;p116"/>
            <p:cNvSpPr/>
            <p:nvPr/>
          </p:nvSpPr>
          <p:spPr>
            <a:xfrm>
              <a:off x="5375213" y="2805125"/>
              <a:ext cx="448000" cy="449475"/>
            </a:xfrm>
            <a:custGeom>
              <a:avLst/>
              <a:gdLst/>
              <a:ahLst/>
              <a:cxnLst/>
              <a:rect l="l" t="t" r="r" b="b"/>
              <a:pathLst>
                <a:path w="17920" h="17979" extrusionOk="0">
                  <a:moveTo>
                    <a:pt x="2632" y="1048"/>
                  </a:moveTo>
                  <a:cubicBezTo>
                    <a:pt x="3716" y="1048"/>
                    <a:pt x="4216" y="1548"/>
                    <a:pt x="4216" y="2631"/>
                  </a:cubicBezTo>
                  <a:cubicBezTo>
                    <a:pt x="4216" y="3298"/>
                    <a:pt x="4025" y="3941"/>
                    <a:pt x="3680" y="4512"/>
                  </a:cubicBezTo>
                  <a:cubicBezTo>
                    <a:pt x="3370" y="4989"/>
                    <a:pt x="2989" y="5263"/>
                    <a:pt x="2632" y="5263"/>
                  </a:cubicBezTo>
                  <a:cubicBezTo>
                    <a:pt x="2287" y="5263"/>
                    <a:pt x="1894" y="4989"/>
                    <a:pt x="1596" y="4512"/>
                  </a:cubicBezTo>
                  <a:lnTo>
                    <a:pt x="1584" y="4512"/>
                  </a:lnTo>
                  <a:cubicBezTo>
                    <a:pt x="1239" y="3941"/>
                    <a:pt x="1049" y="3298"/>
                    <a:pt x="1049" y="2631"/>
                  </a:cubicBezTo>
                  <a:cubicBezTo>
                    <a:pt x="1049" y="1548"/>
                    <a:pt x="1549" y="1048"/>
                    <a:pt x="2632" y="1048"/>
                  </a:cubicBezTo>
                  <a:close/>
                  <a:moveTo>
                    <a:pt x="15288" y="1048"/>
                  </a:moveTo>
                  <a:cubicBezTo>
                    <a:pt x="16372" y="1048"/>
                    <a:pt x="16872" y="1548"/>
                    <a:pt x="16872" y="2631"/>
                  </a:cubicBezTo>
                  <a:cubicBezTo>
                    <a:pt x="16872" y="3298"/>
                    <a:pt x="16681" y="3941"/>
                    <a:pt x="16336" y="4512"/>
                  </a:cubicBezTo>
                  <a:cubicBezTo>
                    <a:pt x="16027" y="4989"/>
                    <a:pt x="15646" y="5263"/>
                    <a:pt x="15288" y="5263"/>
                  </a:cubicBezTo>
                  <a:cubicBezTo>
                    <a:pt x="14931" y="5263"/>
                    <a:pt x="14550" y="4989"/>
                    <a:pt x="14253" y="4512"/>
                  </a:cubicBezTo>
                  <a:cubicBezTo>
                    <a:pt x="13895" y="3941"/>
                    <a:pt x="13717" y="3298"/>
                    <a:pt x="13717" y="2631"/>
                  </a:cubicBezTo>
                  <a:cubicBezTo>
                    <a:pt x="13717" y="1548"/>
                    <a:pt x="14217" y="1048"/>
                    <a:pt x="15288" y="1048"/>
                  </a:cubicBezTo>
                  <a:close/>
                  <a:moveTo>
                    <a:pt x="13062" y="1048"/>
                  </a:moveTo>
                  <a:cubicBezTo>
                    <a:pt x="12776" y="1524"/>
                    <a:pt x="12633" y="2072"/>
                    <a:pt x="12645" y="2631"/>
                  </a:cubicBezTo>
                  <a:cubicBezTo>
                    <a:pt x="12645" y="4370"/>
                    <a:pt x="13729" y="6322"/>
                    <a:pt x="15288" y="6322"/>
                  </a:cubicBezTo>
                  <a:cubicBezTo>
                    <a:pt x="15455" y="6322"/>
                    <a:pt x="15634" y="6298"/>
                    <a:pt x="15800" y="6251"/>
                  </a:cubicBezTo>
                  <a:lnTo>
                    <a:pt x="15800" y="6251"/>
                  </a:lnTo>
                  <a:cubicBezTo>
                    <a:pt x="15288" y="7156"/>
                    <a:pt x="14336" y="7715"/>
                    <a:pt x="13288" y="7727"/>
                  </a:cubicBezTo>
                  <a:cubicBezTo>
                    <a:pt x="12574" y="7727"/>
                    <a:pt x="11859" y="7608"/>
                    <a:pt x="11181" y="7382"/>
                  </a:cubicBezTo>
                  <a:cubicBezTo>
                    <a:pt x="10460" y="7144"/>
                    <a:pt x="9710" y="7025"/>
                    <a:pt x="8960" y="7025"/>
                  </a:cubicBezTo>
                  <a:cubicBezTo>
                    <a:pt x="8210" y="7025"/>
                    <a:pt x="7460" y="7144"/>
                    <a:pt x="6740" y="7382"/>
                  </a:cubicBezTo>
                  <a:cubicBezTo>
                    <a:pt x="6061" y="7608"/>
                    <a:pt x="5347" y="7727"/>
                    <a:pt x="4632" y="7727"/>
                  </a:cubicBezTo>
                  <a:cubicBezTo>
                    <a:pt x="3596" y="7715"/>
                    <a:pt x="2632" y="7156"/>
                    <a:pt x="2132" y="6251"/>
                  </a:cubicBezTo>
                  <a:lnTo>
                    <a:pt x="2132" y="6251"/>
                  </a:lnTo>
                  <a:cubicBezTo>
                    <a:pt x="2299" y="6298"/>
                    <a:pt x="2465" y="6322"/>
                    <a:pt x="2644" y="6322"/>
                  </a:cubicBezTo>
                  <a:cubicBezTo>
                    <a:pt x="4192" y="6322"/>
                    <a:pt x="5275" y="4370"/>
                    <a:pt x="5275" y="2631"/>
                  </a:cubicBezTo>
                  <a:cubicBezTo>
                    <a:pt x="5299" y="2072"/>
                    <a:pt x="5156" y="1524"/>
                    <a:pt x="4870" y="1048"/>
                  </a:cubicBezTo>
                  <a:lnTo>
                    <a:pt x="5180" y="1048"/>
                  </a:lnTo>
                  <a:cubicBezTo>
                    <a:pt x="5978" y="1048"/>
                    <a:pt x="6775" y="1214"/>
                    <a:pt x="7514" y="1524"/>
                  </a:cubicBezTo>
                  <a:cubicBezTo>
                    <a:pt x="7978" y="1720"/>
                    <a:pt x="8472" y="1819"/>
                    <a:pt x="8966" y="1819"/>
                  </a:cubicBezTo>
                  <a:cubicBezTo>
                    <a:pt x="9460" y="1819"/>
                    <a:pt x="9954" y="1720"/>
                    <a:pt x="10419" y="1524"/>
                  </a:cubicBezTo>
                  <a:cubicBezTo>
                    <a:pt x="11145" y="1214"/>
                    <a:pt x="11943" y="1048"/>
                    <a:pt x="12740" y="1048"/>
                  </a:cubicBezTo>
                  <a:close/>
                  <a:moveTo>
                    <a:pt x="4216" y="10894"/>
                  </a:moveTo>
                  <a:cubicBezTo>
                    <a:pt x="4823" y="10989"/>
                    <a:pt x="5263" y="11501"/>
                    <a:pt x="5263" y="12109"/>
                  </a:cubicBezTo>
                  <a:cubicBezTo>
                    <a:pt x="5263" y="12728"/>
                    <a:pt x="4823" y="13240"/>
                    <a:pt x="4216" y="13335"/>
                  </a:cubicBezTo>
                  <a:lnTo>
                    <a:pt x="4216" y="10894"/>
                  </a:lnTo>
                  <a:close/>
                  <a:moveTo>
                    <a:pt x="13693" y="14478"/>
                  </a:moveTo>
                  <a:lnTo>
                    <a:pt x="13693" y="16919"/>
                  </a:lnTo>
                  <a:cubicBezTo>
                    <a:pt x="12288" y="16704"/>
                    <a:pt x="12288" y="14680"/>
                    <a:pt x="13693" y="14478"/>
                  </a:cubicBezTo>
                  <a:close/>
                  <a:moveTo>
                    <a:pt x="9490" y="8096"/>
                  </a:moveTo>
                  <a:cubicBezTo>
                    <a:pt x="9954" y="8132"/>
                    <a:pt x="10407" y="8227"/>
                    <a:pt x="10847" y="8370"/>
                  </a:cubicBezTo>
                  <a:cubicBezTo>
                    <a:pt x="11633" y="8644"/>
                    <a:pt x="12467" y="8775"/>
                    <a:pt x="13288" y="8775"/>
                  </a:cubicBezTo>
                  <a:cubicBezTo>
                    <a:pt x="13431" y="8775"/>
                    <a:pt x="13574" y="8763"/>
                    <a:pt x="13705" y="8751"/>
                  </a:cubicBezTo>
                  <a:lnTo>
                    <a:pt x="13705" y="8751"/>
                  </a:lnTo>
                  <a:lnTo>
                    <a:pt x="13693" y="13418"/>
                  </a:lnTo>
                  <a:cubicBezTo>
                    <a:pt x="11978" y="13549"/>
                    <a:pt x="11014" y="15478"/>
                    <a:pt x="11955" y="16931"/>
                  </a:cubicBezTo>
                  <a:lnTo>
                    <a:pt x="4216" y="16931"/>
                  </a:lnTo>
                  <a:lnTo>
                    <a:pt x="4216" y="14395"/>
                  </a:lnTo>
                  <a:cubicBezTo>
                    <a:pt x="5394" y="14299"/>
                    <a:pt x="6311" y="13311"/>
                    <a:pt x="6311" y="12121"/>
                  </a:cubicBezTo>
                  <a:cubicBezTo>
                    <a:pt x="6311" y="10930"/>
                    <a:pt x="5394" y="9942"/>
                    <a:pt x="4216" y="9846"/>
                  </a:cubicBezTo>
                  <a:lnTo>
                    <a:pt x="4216" y="8751"/>
                  </a:lnTo>
                  <a:cubicBezTo>
                    <a:pt x="4347" y="8763"/>
                    <a:pt x="4478" y="8775"/>
                    <a:pt x="4620" y="8775"/>
                  </a:cubicBezTo>
                  <a:cubicBezTo>
                    <a:pt x="5454" y="8775"/>
                    <a:pt x="6275" y="8644"/>
                    <a:pt x="7061" y="8370"/>
                  </a:cubicBezTo>
                  <a:cubicBezTo>
                    <a:pt x="7502" y="8227"/>
                    <a:pt x="7966" y="8132"/>
                    <a:pt x="8430" y="8096"/>
                  </a:cubicBezTo>
                  <a:lnTo>
                    <a:pt x="8430" y="9084"/>
                  </a:lnTo>
                  <a:lnTo>
                    <a:pt x="7537" y="9977"/>
                  </a:lnTo>
                  <a:cubicBezTo>
                    <a:pt x="7187" y="10355"/>
                    <a:pt x="7522" y="10861"/>
                    <a:pt x="7922" y="10861"/>
                  </a:cubicBezTo>
                  <a:cubicBezTo>
                    <a:pt x="8040" y="10861"/>
                    <a:pt x="8163" y="10818"/>
                    <a:pt x="8276" y="10716"/>
                  </a:cubicBezTo>
                  <a:lnTo>
                    <a:pt x="8954" y="10037"/>
                  </a:lnTo>
                  <a:lnTo>
                    <a:pt x="9645" y="10716"/>
                  </a:lnTo>
                  <a:cubicBezTo>
                    <a:pt x="9761" y="10846"/>
                    <a:pt x="9895" y="10900"/>
                    <a:pt x="10025" y="10900"/>
                  </a:cubicBezTo>
                  <a:cubicBezTo>
                    <a:pt x="10437" y="10900"/>
                    <a:pt x="10800" y="10349"/>
                    <a:pt x="10383" y="9977"/>
                  </a:cubicBezTo>
                  <a:lnTo>
                    <a:pt x="9490" y="9084"/>
                  </a:lnTo>
                  <a:lnTo>
                    <a:pt x="9490" y="8096"/>
                  </a:lnTo>
                  <a:close/>
                  <a:moveTo>
                    <a:pt x="2632" y="0"/>
                  </a:moveTo>
                  <a:cubicBezTo>
                    <a:pt x="1870" y="0"/>
                    <a:pt x="1251" y="202"/>
                    <a:pt x="799" y="595"/>
                  </a:cubicBezTo>
                  <a:cubicBezTo>
                    <a:pt x="275" y="1060"/>
                    <a:pt x="1" y="1738"/>
                    <a:pt x="1" y="2631"/>
                  </a:cubicBezTo>
                  <a:cubicBezTo>
                    <a:pt x="1" y="3500"/>
                    <a:pt x="251" y="4358"/>
                    <a:pt x="715" y="5096"/>
                  </a:cubicBezTo>
                  <a:cubicBezTo>
                    <a:pt x="810" y="6608"/>
                    <a:pt x="1763" y="7930"/>
                    <a:pt x="3168" y="8489"/>
                  </a:cubicBezTo>
                  <a:lnTo>
                    <a:pt x="3168" y="17455"/>
                  </a:lnTo>
                  <a:cubicBezTo>
                    <a:pt x="3168" y="17740"/>
                    <a:pt x="3394" y="17978"/>
                    <a:pt x="3692" y="17978"/>
                  </a:cubicBezTo>
                  <a:lnTo>
                    <a:pt x="14229" y="17978"/>
                  </a:lnTo>
                  <a:cubicBezTo>
                    <a:pt x="14515" y="17978"/>
                    <a:pt x="14753" y="17740"/>
                    <a:pt x="14753" y="17455"/>
                  </a:cubicBezTo>
                  <a:lnTo>
                    <a:pt x="14753" y="8489"/>
                  </a:lnTo>
                  <a:cubicBezTo>
                    <a:pt x="16158" y="7930"/>
                    <a:pt x="17110" y="6608"/>
                    <a:pt x="17205" y="5096"/>
                  </a:cubicBezTo>
                  <a:cubicBezTo>
                    <a:pt x="17658" y="4358"/>
                    <a:pt x="17908" y="3500"/>
                    <a:pt x="17920" y="2631"/>
                  </a:cubicBezTo>
                  <a:cubicBezTo>
                    <a:pt x="17920" y="1738"/>
                    <a:pt x="17646" y="1060"/>
                    <a:pt x="17122" y="595"/>
                  </a:cubicBezTo>
                  <a:lnTo>
                    <a:pt x="17110" y="595"/>
                  </a:lnTo>
                  <a:cubicBezTo>
                    <a:pt x="16658" y="202"/>
                    <a:pt x="16039" y="0"/>
                    <a:pt x="15277" y="0"/>
                  </a:cubicBezTo>
                  <a:cubicBezTo>
                    <a:pt x="15086" y="0"/>
                    <a:pt x="14896" y="12"/>
                    <a:pt x="14717" y="48"/>
                  </a:cubicBezTo>
                  <a:cubicBezTo>
                    <a:pt x="14550" y="12"/>
                    <a:pt x="14384" y="0"/>
                    <a:pt x="14229" y="0"/>
                  </a:cubicBezTo>
                  <a:lnTo>
                    <a:pt x="12740" y="0"/>
                  </a:lnTo>
                  <a:cubicBezTo>
                    <a:pt x="11788" y="0"/>
                    <a:pt x="10859" y="191"/>
                    <a:pt x="9990" y="560"/>
                  </a:cubicBezTo>
                  <a:cubicBezTo>
                    <a:pt x="9663" y="702"/>
                    <a:pt x="9311" y="774"/>
                    <a:pt x="8959" y="774"/>
                  </a:cubicBezTo>
                  <a:cubicBezTo>
                    <a:pt x="8606" y="774"/>
                    <a:pt x="8252" y="702"/>
                    <a:pt x="7918" y="560"/>
                  </a:cubicBezTo>
                  <a:cubicBezTo>
                    <a:pt x="7049" y="191"/>
                    <a:pt x="6121" y="0"/>
                    <a:pt x="5180" y="0"/>
                  </a:cubicBezTo>
                  <a:lnTo>
                    <a:pt x="3692" y="0"/>
                  </a:lnTo>
                  <a:cubicBezTo>
                    <a:pt x="3525" y="0"/>
                    <a:pt x="3358" y="12"/>
                    <a:pt x="3204" y="48"/>
                  </a:cubicBezTo>
                  <a:cubicBezTo>
                    <a:pt x="3013" y="12"/>
                    <a:pt x="2823" y="0"/>
                    <a:pt x="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16"/>
            <p:cNvSpPr/>
            <p:nvPr/>
          </p:nvSpPr>
          <p:spPr>
            <a:xfrm>
              <a:off x="5744013" y="2857800"/>
              <a:ext cx="26225" cy="52775"/>
            </a:xfrm>
            <a:custGeom>
              <a:avLst/>
              <a:gdLst/>
              <a:ahLst/>
              <a:cxnLst/>
              <a:rect l="l" t="t" r="r" b="b"/>
              <a:pathLst>
                <a:path w="1049" h="2111" extrusionOk="0">
                  <a:moveTo>
                    <a:pt x="525" y="0"/>
                  </a:moveTo>
                  <a:cubicBezTo>
                    <a:pt x="239" y="0"/>
                    <a:pt x="1" y="227"/>
                    <a:pt x="1" y="524"/>
                  </a:cubicBezTo>
                  <a:lnTo>
                    <a:pt x="1" y="1584"/>
                  </a:lnTo>
                  <a:cubicBezTo>
                    <a:pt x="1" y="1935"/>
                    <a:pt x="263" y="2111"/>
                    <a:pt x="525" y="2111"/>
                  </a:cubicBezTo>
                  <a:cubicBezTo>
                    <a:pt x="786" y="2111"/>
                    <a:pt x="1048" y="1935"/>
                    <a:pt x="1048" y="1584"/>
                  </a:cubicBezTo>
                  <a:lnTo>
                    <a:pt x="1048" y="536"/>
                  </a:ln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16"/>
            <p:cNvSpPr/>
            <p:nvPr/>
          </p:nvSpPr>
          <p:spPr>
            <a:xfrm>
              <a:off x="5427913" y="2858025"/>
              <a:ext cx="26200" cy="52550"/>
            </a:xfrm>
            <a:custGeom>
              <a:avLst/>
              <a:gdLst/>
              <a:ahLst/>
              <a:cxnLst/>
              <a:rect l="l" t="t" r="r" b="b"/>
              <a:pathLst>
                <a:path w="1048" h="2102" extrusionOk="0">
                  <a:moveTo>
                    <a:pt x="524" y="0"/>
                  </a:moveTo>
                  <a:cubicBezTo>
                    <a:pt x="262" y="0"/>
                    <a:pt x="0" y="176"/>
                    <a:pt x="0" y="527"/>
                  </a:cubicBezTo>
                  <a:lnTo>
                    <a:pt x="0" y="1575"/>
                  </a:lnTo>
                  <a:cubicBezTo>
                    <a:pt x="0" y="1926"/>
                    <a:pt x="262" y="2102"/>
                    <a:pt x="524" y="2102"/>
                  </a:cubicBezTo>
                  <a:cubicBezTo>
                    <a:pt x="786" y="2102"/>
                    <a:pt x="1048" y="1926"/>
                    <a:pt x="1048" y="1575"/>
                  </a:cubicBezTo>
                  <a:lnTo>
                    <a:pt x="1048" y="527"/>
                  </a:lnTo>
                  <a:cubicBezTo>
                    <a:pt x="1048" y="176"/>
                    <a:pt x="786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16"/>
            <p:cNvSpPr/>
            <p:nvPr/>
          </p:nvSpPr>
          <p:spPr>
            <a:xfrm>
              <a:off x="5546363" y="3113175"/>
              <a:ext cx="92300" cy="79150"/>
            </a:xfrm>
            <a:custGeom>
              <a:avLst/>
              <a:gdLst/>
              <a:ahLst/>
              <a:cxnLst/>
              <a:rect l="l" t="t" r="r" b="b"/>
              <a:pathLst>
                <a:path w="3692" h="3166" extrusionOk="0">
                  <a:moveTo>
                    <a:pt x="2105" y="1053"/>
                  </a:moveTo>
                  <a:cubicBezTo>
                    <a:pt x="2375" y="1053"/>
                    <a:pt x="2632" y="1261"/>
                    <a:pt x="2632" y="1585"/>
                  </a:cubicBezTo>
                  <a:cubicBezTo>
                    <a:pt x="2632" y="1870"/>
                    <a:pt x="2394" y="2108"/>
                    <a:pt x="2108" y="2108"/>
                  </a:cubicBezTo>
                  <a:cubicBezTo>
                    <a:pt x="1644" y="2108"/>
                    <a:pt x="1406" y="1537"/>
                    <a:pt x="1739" y="1204"/>
                  </a:cubicBezTo>
                  <a:cubicBezTo>
                    <a:pt x="1846" y="1100"/>
                    <a:pt x="1977" y="1053"/>
                    <a:pt x="2105" y="1053"/>
                  </a:cubicBezTo>
                  <a:close/>
                  <a:moveTo>
                    <a:pt x="2108" y="1"/>
                  </a:moveTo>
                  <a:cubicBezTo>
                    <a:pt x="703" y="1"/>
                    <a:pt x="1" y="1704"/>
                    <a:pt x="989" y="2704"/>
                  </a:cubicBezTo>
                  <a:cubicBezTo>
                    <a:pt x="1312" y="3023"/>
                    <a:pt x="1708" y="3165"/>
                    <a:pt x="2096" y="3165"/>
                  </a:cubicBezTo>
                  <a:cubicBezTo>
                    <a:pt x="2911" y="3165"/>
                    <a:pt x="3692" y="2536"/>
                    <a:pt x="3692" y="1585"/>
                  </a:cubicBezTo>
                  <a:cubicBezTo>
                    <a:pt x="3692" y="703"/>
                    <a:pt x="2977" y="1"/>
                    <a:pt x="2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116"/>
          <p:cNvSpPr/>
          <p:nvPr/>
        </p:nvSpPr>
        <p:spPr>
          <a:xfrm>
            <a:off x="5375213" y="2150125"/>
            <a:ext cx="447700" cy="449625"/>
          </a:xfrm>
          <a:custGeom>
            <a:avLst/>
            <a:gdLst/>
            <a:ahLst/>
            <a:cxnLst/>
            <a:rect l="l" t="t" r="r" b="b"/>
            <a:pathLst>
              <a:path w="17908" h="17985" extrusionOk="0">
                <a:moveTo>
                  <a:pt x="15967" y="2459"/>
                </a:moveTo>
                <a:cubicBezTo>
                  <a:pt x="15969" y="2459"/>
                  <a:pt x="15971" y="2459"/>
                  <a:pt x="15973" y="2459"/>
                </a:cubicBezTo>
                <a:lnTo>
                  <a:pt x="15973" y="2459"/>
                </a:lnTo>
                <a:cubicBezTo>
                  <a:pt x="15975" y="2459"/>
                  <a:pt x="15977" y="2459"/>
                  <a:pt x="15979" y="2459"/>
                </a:cubicBezTo>
                <a:close/>
                <a:moveTo>
                  <a:pt x="5442" y="1051"/>
                </a:moveTo>
                <a:cubicBezTo>
                  <a:pt x="5850" y="1051"/>
                  <a:pt x="6258" y="1310"/>
                  <a:pt x="6311" y="1828"/>
                </a:cubicBezTo>
                <a:cubicBezTo>
                  <a:pt x="6338" y="2119"/>
                  <a:pt x="6579" y="2305"/>
                  <a:pt x="6838" y="2305"/>
                </a:cubicBezTo>
                <a:cubicBezTo>
                  <a:pt x="6929" y="2305"/>
                  <a:pt x="7022" y="2282"/>
                  <a:pt x="7109" y="2233"/>
                </a:cubicBezTo>
                <a:cubicBezTo>
                  <a:pt x="7240" y="2149"/>
                  <a:pt x="7395" y="2102"/>
                  <a:pt x="7549" y="2102"/>
                </a:cubicBezTo>
                <a:cubicBezTo>
                  <a:pt x="8038" y="2102"/>
                  <a:pt x="8430" y="2495"/>
                  <a:pt x="8430" y="2983"/>
                </a:cubicBezTo>
                <a:cubicBezTo>
                  <a:pt x="8430" y="3054"/>
                  <a:pt x="8419" y="3126"/>
                  <a:pt x="8395" y="3197"/>
                </a:cubicBezTo>
                <a:cubicBezTo>
                  <a:pt x="8301" y="3536"/>
                  <a:pt x="8564" y="3864"/>
                  <a:pt x="8901" y="3864"/>
                </a:cubicBezTo>
                <a:cubicBezTo>
                  <a:pt x="8907" y="3864"/>
                  <a:pt x="8913" y="3864"/>
                  <a:pt x="8919" y="3864"/>
                </a:cubicBezTo>
                <a:lnTo>
                  <a:pt x="8978" y="3864"/>
                </a:lnTo>
                <a:cubicBezTo>
                  <a:pt x="9454" y="3876"/>
                  <a:pt x="9835" y="4269"/>
                  <a:pt x="9835" y="4745"/>
                </a:cubicBezTo>
                <a:lnTo>
                  <a:pt x="9835" y="4912"/>
                </a:lnTo>
                <a:lnTo>
                  <a:pt x="1049" y="4912"/>
                </a:lnTo>
                <a:lnTo>
                  <a:pt x="1049" y="4745"/>
                </a:lnTo>
                <a:cubicBezTo>
                  <a:pt x="1049" y="4269"/>
                  <a:pt x="1430" y="3876"/>
                  <a:pt x="1906" y="3864"/>
                </a:cubicBezTo>
                <a:lnTo>
                  <a:pt x="1965" y="3864"/>
                </a:lnTo>
                <a:cubicBezTo>
                  <a:pt x="1971" y="3864"/>
                  <a:pt x="1977" y="3864"/>
                  <a:pt x="1983" y="3864"/>
                </a:cubicBezTo>
                <a:cubicBezTo>
                  <a:pt x="2320" y="3864"/>
                  <a:pt x="2583" y="3536"/>
                  <a:pt x="2489" y="3197"/>
                </a:cubicBezTo>
                <a:cubicBezTo>
                  <a:pt x="2465" y="3126"/>
                  <a:pt x="2453" y="3054"/>
                  <a:pt x="2453" y="2983"/>
                </a:cubicBezTo>
                <a:cubicBezTo>
                  <a:pt x="2453" y="2495"/>
                  <a:pt x="2846" y="2102"/>
                  <a:pt x="3335" y="2102"/>
                </a:cubicBezTo>
                <a:cubicBezTo>
                  <a:pt x="3489" y="2102"/>
                  <a:pt x="3644" y="2149"/>
                  <a:pt x="3787" y="2233"/>
                </a:cubicBezTo>
                <a:cubicBezTo>
                  <a:pt x="3870" y="2282"/>
                  <a:pt x="3961" y="2305"/>
                  <a:pt x="4050" y="2305"/>
                </a:cubicBezTo>
                <a:cubicBezTo>
                  <a:pt x="4305" y="2305"/>
                  <a:pt x="4546" y="2119"/>
                  <a:pt x="4573" y="1828"/>
                </a:cubicBezTo>
                <a:cubicBezTo>
                  <a:pt x="4626" y="1310"/>
                  <a:pt x="5034" y="1051"/>
                  <a:pt x="5442" y="1051"/>
                </a:cubicBezTo>
                <a:close/>
                <a:moveTo>
                  <a:pt x="13866" y="2459"/>
                </a:moveTo>
                <a:cubicBezTo>
                  <a:pt x="14270" y="2459"/>
                  <a:pt x="14675" y="2721"/>
                  <a:pt x="14729" y="3245"/>
                </a:cubicBezTo>
                <a:cubicBezTo>
                  <a:pt x="14764" y="3525"/>
                  <a:pt x="14999" y="3716"/>
                  <a:pt x="15254" y="3716"/>
                </a:cubicBezTo>
                <a:cubicBezTo>
                  <a:pt x="15345" y="3716"/>
                  <a:pt x="15439" y="3691"/>
                  <a:pt x="15527" y="3638"/>
                </a:cubicBezTo>
                <a:cubicBezTo>
                  <a:pt x="15666" y="3554"/>
                  <a:pt x="15826" y="3507"/>
                  <a:pt x="15986" y="3507"/>
                </a:cubicBezTo>
                <a:cubicBezTo>
                  <a:pt x="16032" y="3507"/>
                  <a:pt x="16077" y="3511"/>
                  <a:pt x="16122" y="3519"/>
                </a:cubicBezTo>
                <a:cubicBezTo>
                  <a:pt x="16550" y="3602"/>
                  <a:pt x="16848" y="3983"/>
                  <a:pt x="16836" y="4412"/>
                </a:cubicBezTo>
                <a:lnTo>
                  <a:pt x="16860" y="4912"/>
                </a:lnTo>
                <a:lnTo>
                  <a:pt x="10883" y="4912"/>
                </a:lnTo>
                <a:lnTo>
                  <a:pt x="10883" y="4412"/>
                </a:lnTo>
                <a:cubicBezTo>
                  <a:pt x="10883" y="3983"/>
                  <a:pt x="11181" y="3602"/>
                  <a:pt x="11609" y="3519"/>
                </a:cubicBezTo>
                <a:cubicBezTo>
                  <a:pt x="11654" y="3511"/>
                  <a:pt x="11700" y="3507"/>
                  <a:pt x="11745" y="3507"/>
                </a:cubicBezTo>
                <a:cubicBezTo>
                  <a:pt x="11905" y="3507"/>
                  <a:pt x="12066" y="3554"/>
                  <a:pt x="12205" y="3638"/>
                </a:cubicBezTo>
                <a:cubicBezTo>
                  <a:pt x="12293" y="3691"/>
                  <a:pt x="12386" y="3716"/>
                  <a:pt x="12478" y="3716"/>
                </a:cubicBezTo>
                <a:cubicBezTo>
                  <a:pt x="12732" y="3716"/>
                  <a:pt x="12967" y="3525"/>
                  <a:pt x="13002" y="3245"/>
                </a:cubicBezTo>
                <a:cubicBezTo>
                  <a:pt x="13056" y="2721"/>
                  <a:pt x="13461" y="2459"/>
                  <a:pt x="13866" y="2459"/>
                </a:cubicBezTo>
                <a:close/>
                <a:moveTo>
                  <a:pt x="4132" y="5971"/>
                </a:moveTo>
                <a:cubicBezTo>
                  <a:pt x="3287" y="6733"/>
                  <a:pt x="2811" y="7817"/>
                  <a:pt x="2811" y="8960"/>
                </a:cubicBezTo>
                <a:lnTo>
                  <a:pt x="2811" y="11770"/>
                </a:lnTo>
                <a:cubicBezTo>
                  <a:pt x="2811" y="13603"/>
                  <a:pt x="4299" y="15103"/>
                  <a:pt x="6144" y="15103"/>
                </a:cubicBezTo>
                <a:cubicBezTo>
                  <a:pt x="6430" y="15103"/>
                  <a:pt x="6668" y="15342"/>
                  <a:pt x="6668" y="15627"/>
                </a:cubicBezTo>
                <a:lnTo>
                  <a:pt x="6668" y="16925"/>
                </a:lnTo>
                <a:lnTo>
                  <a:pt x="1049" y="16925"/>
                </a:lnTo>
                <a:lnTo>
                  <a:pt x="1049" y="5971"/>
                </a:lnTo>
                <a:close/>
                <a:moveTo>
                  <a:pt x="16860" y="5971"/>
                </a:moveTo>
                <a:lnTo>
                  <a:pt x="16860" y="8424"/>
                </a:lnTo>
                <a:lnTo>
                  <a:pt x="7895" y="8424"/>
                </a:lnTo>
                <a:cubicBezTo>
                  <a:pt x="7025" y="8424"/>
                  <a:pt x="6323" y="9138"/>
                  <a:pt x="6323" y="10008"/>
                </a:cubicBezTo>
                <a:cubicBezTo>
                  <a:pt x="6323" y="10889"/>
                  <a:pt x="7025" y="11591"/>
                  <a:pt x="7895" y="11591"/>
                </a:cubicBezTo>
                <a:cubicBezTo>
                  <a:pt x="9157" y="11591"/>
                  <a:pt x="10181" y="12615"/>
                  <a:pt x="10181" y="13877"/>
                </a:cubicBezTo>
                <a:lnTo>
                  <a:pt x="10181" y="16925"/>
                </a:lnTo>
                <a:lnTo>
                  <a:pt x="7728" y="16925"/>
                </a:lnTo>
                <a:lnTo>
                  <a:pt x="7728" y="15627"/>
                </a:lnTo>
                <a:cubicBezTo>
                  <a:pt x="7728" y="14758"/>
                  <a:pt x="7014" y="14044"/>
                  <a:pt x="6144" y="14044"/>
                </a:cubicBezTo>
                <a:cubicBezTo>
                  <a:pt x="4882" y="14044"/>
                  <a:pt x="3858" y="13020"/>
                  <a:pt x="3858" y="11770"/>
                </a:cubicBezTo>
                <a:lnTo>
                  <a:pt x="3858" y="8960"/>
                </a:lnTo>
                <a:cubicBezTo>
                  <a:pt x="3858" y="7305"/>
                  <a:pt x="5204" y="5971"/>
                  <a:pt x="6847" y="5971"/>
                </a:cubicBezTo>
                <a:close/>
                <a:moveTo>
                  <a:pt x="16860" y="9484"/>
                </a:moveTo>
                <a:lnTo>
                  <a:pt x="16860" y="13484"/>
                </a:lnTo>
                <a:cubicBezTo>
                  <a:pt x="16681" y="13437"/>
                  <a:pt x="16503" y="13413"/>
                  <a:pt x="16336" y="13413"/>
                </a:cubicBezTo>
                <a:cubicBezTo>
                  <a:pt x="15586" y="13413"/>
                  <a:pt x="14919" y="13841"/>
                  <a:pt x="14598" y="14508"/>
                </a:cubicBezTo>
                <a:cubicBezTo>
                  <a:pt x="14479" y="14484"/>
                  <a:pt x="14348" y="14472"/>
                  <a:pt x="14229" y="14472"/>
                </a:cubicBezTo>
                <a:cubicBezTo>
                  <a:pt x="13157" y="14472"/>
                  <a:pt x="12288" y="15342"/>
                  <a:pt x="12288" y="16401"/>
                </a:cubicBezTo>
                <a:lnTo>
                  <a:pt x="12288" y="16925"/>
                </a:lnTo>
                <a:lnTo>
                  <a:pt x="11240" y="16925"/>
                </a:lnTo>
                <a:lnTo>
                  <a:pt x="11240" y="13877"/>
                </a:lnTo>
                <a:cubicBezTo>
                  <a:pt x="11228" y="12032"/>
                  <a:pt x="9740" y="10531"/>
                  <a:pt x="7895" y="10531"/>
                </a:cubicBezTo>
                <a:cubicBezTo>
                  <a:pt x="7192" y="10531"/>
                  <a:pt x="7192" y="9484"/>
                  <a:pt x="7895" y="9484"/>
                </a:cubicBezTo>
                <a:close/>
                <a:moveTo>
                  <a:pt x="16324" y="14460"/>
                </a:moveTo>
                <a:cubicBezTo>
                  <a:pt x="16515" y="14460"/>
                  <a:pt x="16705" y="14532"/>
                  <a:pt x="16848" y="14651"/>
                </a:cubicBezTo>
                <a:lnTo>
                  <a:pt x="16860" y="16925"/>
                </a:lnTo>
                <a:lnTo>
                  <a:pt x="13348" y="16925"/>
                </a:lnTo>
                <a:lnTo>
                  <a:pt x="13348" y="16425"/>
                </a:lnTo>
                <a:cubicBezTo>
                  <a:pt x="13336" y="15996"/>
                  <a:pt x="13645" y="15615"/>
                  <a:pt x="14062" y="15532"/>
                </a:cubicBezTo>
                <a:cubicBezTo>
                  <a:pt x="14115" y="15523"/>
                  <a:pt x="14166" y="15519"/>
                  <a:pt x="14217" y="15519"/>
                </a:cubicBezTo>
                <a:cubicBezTo>
                  <a:pt x="14374" y="15519"/>
                  <a:pt x="14523" y="15561"/>
                  <a:pt x="14657" y="15651"/>
                </a:cubicBezTo>
                <a:cubicBezTo>
                  <a:pt x="14744" y="15701"/>
                  <a:pt x="14837" y="15724"/>
                  <a:pt x="14928" y="15724"/>
                </a:cubicBezTo>
                <a:cubicBezTo>
                  <a:pt x="15187" y="15724"/>
                  <a:pt x="15429" y="15537"/>
                  <a:pt x="15455" y="15246"/>
                </a:cubicBezTo>
                <a:cubicBezTo>
                  <a:pt x="15503" y="14806"/>
                  <a:pt x="15872" y="14472"/>
                  <a:pt x="16324" y="14460"/>
                </a:cubicBezTo>
                <a:close/>
                <a:moveTo>
                  <a:pt x="5436" y="0"/>
                </a:moveTo>
                <a:cubicBezTo>
                  <a:pt x="4742" y="0"/>
                  <a:pt x="4049" y="364"/>
                  <a:pt x="3704" y="1090"/>
                </a:cubicBezTo>
                <a:cubicBezTo>
                  <a:pt x="3585" y="1066"/>
                  <a:pt x="3454" y="1054"/>
                  <a:pt x="3335" y="1054"/>
                </a:cubicBezTo>
                <a:cubicBezTo>
                  <a:pt x="2299" y="1054"/>
                  <a:pt x="1453" y="1852"/>
                  <a:pt x="1394" y="2876"/>
                </a:cubicBezTo>
                <a:cubicBezTo>
                  <a:pt x="572" y="3126"/>
                  <a:pt x="1" y="3876"/>
                  <a:pt x="1" y="4745"/>
                </a:cubicBezTo>
                <a:lnTo>
                  <a:pt x="1" y="17461"/>
                </a:lnTo>
                <a:cubicBezTo>
                  <a:pt x="1" y="17747"/>
                  <a:pt x="227" y="17985"/>
                  <a:pt x="525" y="17985"/>
                </a:cubicBezTo>
                <a:lnTo>
                  <a:pt x="17384" y="17985"/>
                </a:lnTo>
                <a:cubicBezTo>
                  <a:pt x="17670" y="17985"/>
                  <a:pt x="17908" y="17747"/>
                  <a:pt x="17908" y="17461"/>
                </a:cubicBezTo>
                <a:lnTo>
                  <a:pt x="17908" y="4388"/>
                </a:lnTo>
                <a:cubicBezTo>
                  <a:pt x="17908" y="3330"/>
                  <a:pt x="17042" y="2462"/>
                  <a:pt x="15973" y="2459"/>
                </a:cubicBezTo>
                <a:lnTo>
                  <a:pt x="15973" y="2459"/>
                </a:lnTo>
                <a:cubicBezTo>
                  <a:pt x="15844" y="2459"/>
                  <a:pt x="15727" y="2471"/>
                  <a:pt x="15610" y="2495"/>
                </a:cubicBezTo>
                <a:cubicBezTo>
                  <a:pt x="15259" y="1768"/>
                  <a:pt x="14565" y="1405"/>
                  <a:pt x="13872" y="1405"/>
                </a:cubicBezTo>
                <a:cubicBezTo>
                  <a:pt x="13178" y="1405"/>
                  <a:pt x="12484" y="1768"/>
                  <a:pt x="12133" y="2495"/>
                </a:cubicBezTo>
                <a:cubicBezTo>
                  <a:pt x="12014" y="2471"/>
                  <a:pt x="11895" y="2459"/>
                  <a:pt x="11764" y="2459"/>
                </a:cubicBezTo>
                <a:cubicBezTo>
                  <a:pt x="11145" y="2459"/>
                  <a:pt x="10562" y="2757"/>
                  <a:pt x="10193" y="3257"/>
                </a:cubicBezTo>
                <a:cubicBezTo>
                  <a:pt x="9990" y="3090"/>
                  <a:pt x="9740" y="2959"/>
                  <a:pt x="9478" y="2876"/>
                </a:cubicBezTo>
                <a:cubicBezTo>
                  <a:pt x="9419" y="1852"/>
                  <a:pt x="8573" y="1054"/>
                  <a:pt x="7549" y="1054"/>
                </a:cubicBezTo>
                <a:cubicBezTo>
                  <a:pt x="7418" y="1054"/>
                  <a:pt x="7287" y="1066"/>
                  <a:pt x="7168" y="1090"/>
                </a:cubicBezTo>
                <a:cubicBezTo>
                  <a:pt x="6823" y="364"/>
                  <a:pt x="6130" y="0"/>
                  <a:pt x="54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3" name="Google Shape;1853;p116"/>
          <p:cNvGrpSpPr/>
          <p:nvPr/>
        </p:nvGrpSpPr>
        <p:grpSpPr>
          <a:xfrm>
            <a:off x="5343963" y="1502275"/>
            <a:ext cx="475075" cy="449475"/>
            <a:chOff x="5343963" y="1426075"/>
            <a:chExt cx="475075" cy="449475"/>
          </a:xfrm>
        </p:grpSpPr>
        <p:sp>
          <p:nvSpPr>
            <p:cNvPr id="1854" name="Google Shape;1854;p116"/>
            <p:cNvSpPr/>
            <p:nvPr/>
          </p:nvSpPr>
          <p:spPr>
            <a:xfrm>
              <a:off x="5343963" y="1426075"/>
              <a:ext cx="475075" cy="449475"/>
            </a:xfrm>
            <a:custGeom>
              <a:avLst/>
              <a:gdLst/>
              <a:ahLst/>
              <a:cxnLst/>
              <a:rect l="l" t="t" r="r" b="b"/>
              <a:pathLst>
                <a:path w="19003" h="17979" extrusionOk="0">
                  <a:moveTo>
                    <a:pt x="11627" y="6039"/>
                  </a:moveTo>
                  <a:cubicBezTo>
                    <a:pt x="11752" y="6039"/>
                    <a:pt x="11878" y="6054"/>
                    <a:pt x="12002" y="6085"/>
                  </a:cubicBezTo>
                  <a:cubicBezTo>
                    <a:pt x="13383" y="6394"/>
                    <a:pt x="13633" y="8251"/>
                    <a:pt x="12395" y="8930"/>
                  </a:cubicBezTo>
                  <a:lnTo>
                    <a:pt x="11526" y="9454"/>
                  </a:lnTo>
                  <a:cubicBezTo>
                    <a:pt x="11230" y="9287"/>
                    <a:pt x="10900" y="9203"/>
                    <a:pt x="10572" y="9203"/>
                  </a:cubicBezTo>
                  <a:cubicBezTo>
                    <a:pt x="10200" y="9203"/>
                    <a:pt x="9830" y="9310"/>
                    <a:pt x="9514" y="9525"/>
                  </a:cubicBezTo>
                  <a:cubicBezTo>
                    <a:pt x="9191" y="9310"/>
                    <a:pt x="8822" y="9203"/>
                    <a:pt x="8451" y="9203"/>
                  </a:cubicBezTo>
                  <a:cubicBezTo>
                    <a:pt x="8125" y="9203"/>
                    <a:pt x="7797" y="9287"/>
                    <a:pt x="7502" y="9454"/>
                  </a:cubicBezTo>
                  <a:lnTo>
                    <a:pt x="6621" y="8930"/>
                  </a:lnTo>
                  <a:cubicBezTo>
                    <a:pt x="6085" y="8621"/>
                    <a:pt x="5775" y="8025"/>
                    <a:pt x="5823" y="7418"/>
                  </a:cubicBezTo>
                  <a:cubicBezTo>
                    <a:pt x="5823" y="7359"/>
                    <a:pt x="5847" y="7311"/>
                    <a:pt x="5859" y="7251"/>
                  </a:cubicBezTo>
                  <a:cubicBezTo>
                    <a:pt x="5989" y="6680"/>
                    <a:pt x="6430" y="6227"/>
                    <a:pt x="7013" y="6085"/>
                  </a:cubicBezTo>
                  <a:cubicBezTo>
                    <a:pt x="7137" y="6054"/>
                    <a:pt x="7263" y="6039"/>
                    <a:pt x="7389" y="6039"/>
                  </a:cubicBezTo>
                  <a:cubicBezTo>
                    <a:pt x="7697" y="6039"/>
                    <a:pt x="8001" y="6130"/>
                    <a:pt x="8264" y="6299"/>
                  </a:cubicBezTo>
                  <a:cubicBezTo>
                    <a:pt x="8359" y="6358"/>
                    <a:pt x="8454" y="6394"/>
                    <a:pt x="8561" y="6394"/>
                  </a:cubicBezTo>
                  <a:lnTo>
                    <a:pt x="10454" y="6394"/>
                  </a:lnTo>
                  <a:cubicBezTo>
                    <a:pt x="10561" y="6394"/>
                    <a:pt x="10657" y="6358"/>
                    <a:pt x="10752" y="6299"/>
                  </a:cubicBezTo>
                  <a:cubicBezTo>
                    <a:pt x="11014" y="6130"/>
                    <a:pt x="11319" y="6039"/>
                    <a:pt x="11627" y="6039"/>
                  </a:cubicBezTo>
                  <a:close/>
                  <a:moveTo>
                    <a:pt x="10539" y="10253"/>
                  </a:moveTo>
                  <a:cubicBezTo>
                    <a:pt x="10582" y="10253"/>
                    <a:pt x="10625" y="10257"/>
                    <a:pt x="10669" y="10264"/>
                  </a:cubicBezTo>
                  <a:cubicBezTo>
                    <a:pt x="11062" y="10311"/>
                    <a:pt x="11371" y="10621"/>
                    <a:pt x="11419" y="11014"/>
                  </a:cubicBezTo>
                  <a:cubicBezTo>
                    <a:pt x="11466" y="11311"/>
                    <a:pt x="11347" y="11597"/>
                    <a:pt x="11121" y="11788"/>
                  </a:cubicBezTo>
                  <a:cubicBezTo>
                    <a:pt x="10717" y="12154"/>
                    <a:pt x="11055" y="12721"/>
                    <a:pt x="11478" y="12721"/>
                  </a:cubicBezTo>
                  <a:cubicBezTo>
                    <a:pt x="11591" y="12721"/>
                    <a:pt x="11711" y="12681"/>
                    <a:pt x="11824" y="12585"/>
                  </a:cubicBezTo>
                  <a:cubicBezTo>
                    <a:pt x="11955" y="12454"/>
                    <a:pt x="12085" y="12323"/>
                    <a:pt x="12181" y="12169"/>
                  </a:cubicBezTo>
                  <a:cubicBezTo>
                    <a:pt x="12419" y="12657"/>
                    <a:pt x="12609" y="13169"/>
                    <a:pt x="12728" y="13705"/>
                  </a:cubicBezTo>
                  <a:lnTo>
                    <a:pt x="12538" y="13836"/>
                  </a:lnTo>
                  <a:cubicBezTo>
                    <a:pt x="12288" y="14014"/>
                    <a:pt x="11978" y="14121"/>
                    <a:pt x="11657" y="14121"/>
                  </a:cubicBezTo>
                  <a:cubicBezTo>
                    <a:pt x="11347" y="14121"/>
                    <a:pt x="11050" y="14014"/>
                    <a:pt x="10800" y="13836"/>
                  </a:cubicBezTo>
                  <a:cubicBezTo>
                    <a:pt x="10413" y="13556"/>
                    <a:pt x="9957" y="13416"/>
                    <a:pt x="9502" y="13416"/>
                  </a:cubicBezTo>
                  <a:cubicBezTo>
                    <a:pt x="9046" y="13416"/>
                    <a:pt x="8591" y="13556"/>
                    <a:pt x="8204" y="13836"/>
                  </a:cubicBezTo>
                  <a:cubicBezTo>
                    <a:pt x="7954" y="14014"/>
                    <a:pt x="7656" y="14121"/>
                    <a:pt x="7347" y="14121"/>
                  </a:cubicBezTo>
                  <a:cubicBezTo>
                    <a:pt x="7025" y="14121"/>
                    <a:pt x="6716" y="14014"/>
                    <a:pt x="6466" y="13836"/>
                  </a:cubicBezTo>
                  <a:lnTo>
                    <a:pt x="6263" y="13705"/>
                  </a:lnTo>
                  <a:cubicBezTo>
                    <a:pt x="6394" y="13169"/>
                    <a:pt x="6573" y="12657"/>
                    <a:pt x="6823" y="12169"/>
                  </a:cubicBezTo>
                  <a:cubicBezTo>
                    <a:pt x="6918" y="12323"/>
                    <a:pt x="7037" y="12454"/>
                    <a:pt x="7180" y="12585"/>
                  </a:cubicBezTo>
                  <a:cubicBezTo>
                    <a:pt x="7291" y="12684"/>
                    <a:pt x="7411" y="12726"/>
                    <a:pt x="7525" y="12726"/>
                  </a:cubicBezTo>
                  <a:cubicBezTo>
                    <a:pt x="7947" y="12726"/>
                    <a:pt x="8293" y="12153"/>
                    <a:pt x="7871" y="11788"/>
                  </a:cubicBezTo>
                  <a:cubicBezTo>
                    <a:pt x="7644" y="11597"/>
                    <a:pt x="7537" y="11311"/>
                    <a:pt x="7573" y="11014"/>
                  </a:cubicBezTo>
                  <a:cubicBezTo>
                    <a:pt x="7621" y="10621"/>
                    <a:pt x="7942" y="10311"/>
                    <a:pt x="8335" y="10264"/>
                  </a:cubicBezTo>
                  <a:cubicBezTo>
                    <a:pt x="8377" y="10257"/>
                    <a:pt x="8419" y="10253"/>
                    <a:pt x="8461" y="10253"/>
                  </a:cubicBezTo>
                  <a:cubicBezTo>
                    <a:pt x="8706" y="10253"/>
                    <a:pt x="8946" y="10368"/>
                    <a:pt x="9109" y="10561"/>
                  </a:cubicBezTo>
                  <a:cubicBezTo>
                    <a:pt x="9210" y="10680"/>
                    <a:pt x="9353" y="10740"/>
                    <a:pt x="9497" y="10740"/>
                  </a:cubicBezTo>
                  <a:cubicBezTo>
                    <a:pt x="9642" y="10740"/>
                    <a:pt x="9788" y="10680"/>
                    <a:pt x="9895" y="10561"/>
                  </a:cubicBezTo>
                  <a:cubicBezTo>
                    <a:pt x="10057" y="10368"/>
                    <a:pt x="10289" y="10253"/>
                    <a:pt x="10539" y="10253"/>
                  </a:cubicBezTo>
                  <a:close/>
                  <a:moveTo>
                    <a:pt x="12121" y="1048"/>
                  </a:moveTo>
                  <a:cubicBezTo>
                    <a:pt x="12788" y="1048"/>
                    <a:pt x="13348" y="1524"/>
                    <a:pt x="13455" y="2191"/>
                  </a:cubicBezTo>
                  <a:cubicBezTo>
                    <a:pt x="13764" y="4001"/>
                    <a:pt x="14526" y="5715"/>
                    <a:pt x="15681" y="7156"/>
                  </a:cubicBezTo>
                  <a:cubicBezTo>
                    <a:pt x="17598" y="9561"/>
                    <a:pt x="16717" y="13133"/>
                    <a:pt x="13895" y="14359"/>
                  </a:cubicBezTo>
                  <a:lnTo>
                    <a:pt x="13883" y="14359"/>
                  </a:lnTo>
                  <a:cubicBezTo>
                    <a:pt x="13895" y="14359"/>
                    <a:pt x="13895" y="14347"/>
                    <a:pt x="13883" y="14347"/>
                  </a:cubicBezTo>
                  <a:cubicBezTo>
                    <a:pt x="13824" y="13109"/>
                    <a:pt x="13169" y="11466"/>
                    <a:pt x="12407" y="10597"/>
                  </a:cubicBezTo>
                  <a:cubicBezTo>
                    <a:pt x="12371" y="10466"/>
                    <a:pt x="12324" y="10347"/>
                    <a:pt x="12264" y="10228"/>
                  </a:cubicBezTo>
                  <a:lnTo>
                    <a:pt x="12931" y="9823"/>
                  </a:lnTo>
                  <a:cubicBezTo>
                    <a:pt x="13824" y="9311"/>
                    <a:pt x="14336" y="8311"/>
                    <a:pt x="14217" y="7287"/>
                  </a:cubicBezTo>
                  <a:cubicBezTo>
                    <a:pt x="14217" y="7192"/>
                    <a:pt x="14193" y="7109"/>
                    <a:pt x="14181" y="7025"/>
                  </a:cubicBezTo>
                  <a:cubicBezTo>
                    <a:pt x="13967" y="6049"/>
                    <a:pt x="13205" y="5287"/>
                    <a:pt x="12228" y="5061"/>
                  </a:cubicBezTo>
                  <a:cubicBezTo>
                    <a:pt x="12023" y="5008"/>
                    <a:pt x="11815" y="4983"/>
                    <a:pt x="11608" y="4983"/>
                  </a:cubicBezTo>
                  <a:cubicBezTo>
                    <a:pt x="11152" y="4983"/>
                    <a:pt x="10700" y="5105"/>
                    <a:pt x="10300" y="5334"/>
                  </a:cubicBezTo>
                  <a:lnTo>
                    <a:pt x="8704" y="5334"/>
                  </a:lnTo>
                  <a:cubicBezTo>
                    <a:pt x="8303" y="5105"/>
                    <a:pt x="7852" y="4983"/>
                    <a:pt x="7396" y="4983"/>
                  </a:cubicBezTo>
                  <a:cubicBezTo>
                    <a:pt x="7189" y="4983"/>
                    <a:pt x="6980" y="5008"/>
                    <a:pt x="6775" y="5061"/>
                  </a:cubicBezTo>
                  <a:cubicBezTo>
                    <a:pt x="5799" y="5287"/>
                    <a:pt x="5049" y="6049"/>
                    <a:pt x="4835" y="7025"/>
                  </a:cubicBezTo>
                  <a:cubicBezTo>
                    <a:pt x="4811" y="7109"/>
                    <a:pt x="4799" y="7192"/>
                    <a:pt x="4787" y="7287"/>
                  </a:cubicBezTo>
                  <a:cubicBezTo>
                    <a:pt x="4680" y="8311"/>
                    <a:pt x="5180" y="9311"/>
                    <a:pt x="6085" y="9823"/>
                  </a:cubicBezTo>
                  <a:lnTo>
                    <a:pt x="6740" y="10228"/>
                  </a:lnTo>
                  <a:cubicBezTo>
                    <a:pt x="6680" y="10347"/>
                    <a:pt x="6632" y="10466"/>
                    <a:pt x="6597" y="10585"/>
                  </a:cubicBezTo>
                  <a:cubicBezTo>
                    <a:pt x="5835" y="11466"/>
                    <a:pt x="5180" y="13109"/>
                    <a:pt x="5120" y="14347"/>
                  </a:cubicBezTo>
                  <a:lnTo>
                    <a:pt x="5120" y="14359"/>
                  </a:lnTo>
                  <a:cubicBezTo>
                    <a:pt x="2287" y="13133"/>
                    <a:pt x="1406" y="9561"/>
                    <a:pt x="3334" y="7156"/>
                  </a:cubicBezTo>
                  <a:cubicBezTo>
                    <a:pt x="4477" y="5715"/>
                    <a:pt x="5239" y="4001"/>
                    <a:pt x="5549" y="2191"/>
                  </a:cubicBezTo>
                  <a:cubicBezTo>
                    <a:pt x="5656" y="1524"/>
                    <a:pt x="6228" y="1048"/>
                    <a:pt x="6882" y="1048"/>
                  </a:cubicBezTo>
                  <a:close/>
                  <a:moveTo>
                    <a:pt x="9520" y="14467"/>
                  </a:moveTo>
                  <a:cubicBezTo>
                    <a:pt x="9755" y="14467"/>
                    <a:pt x="9990" y="14538"/>
                    <a:pt x="10192" y="14681"/>
                  </a:cubicBezTo>
                  <a:cubicBezTo>
                    <a:pt x="10633" y="15002"/>
                    <a:pt x="11145" y="15169"/>
                    <a:pt x="11681" y="15169"/>
                  </a:cubicBezTo>
                  <a:cubicBezTo>
                    <a:pt x="12085" y="15169"/>
                    <a:pt x="12490" y="15074"/>
                    <a:pt x="12847" y="14895"/>
                  </a:cubicBezTo>
                  <a:lnTo>
                    <a:pt x="12847" y="14895"/>
                  </a:lnTo>
                  <a:cubicBezTo>
                    <a:pt x="12836" y="15348"/>
                    <a:pt x="12657" y="15776"/>
                    <a:pt x="12359" y="16110"/>
                  </a:cubicBezTo>
                  <a:lnTo>
                    <a:pt x="12336" y="16110"/>
                  </a:lnTo>
                  <a:cubicBezTo>
                    <a:pt x="11824" y="16657"/>
                    <a:pt x="10871" y="16931"/>
                    <a:pt x="9514" y="16931"/>
                  </a:cubicBezTo>
                  <a:cubicBezTo>
                    <a:pt x="8145" y="16931"/>
                    <a:pt x="7192" y="16657"/>
                    <a:pt x="6680" y="16110"/>
                  </a:cubicBezTo>
                  <a:cubicBezTo>
                    <a:pt x="6382" y="15776"/>
                    <a:pt x="6204" y="15348"/>
                    <a:pt x="6192" y="14895"/>
                  </a:cubicBezTo>
                  <a:lnTo>
                    <a:pt x="6192" y="14895"/>
                  </a:lnTo>
                  <a:cubicBezTo>
                    <a:pt x="6549" y="15074"/>
                    <a:pt x="6954" y="15169"/>
                    <a:pt x="7359" y="15169"/>
                  </a:cubicBezTo>
                  <a:cubicBezTo>
                    <a:pt x="7894" y="15169"/>
                    <a:pt x="8406" y="15002"/>
                    <a:pt x="8847" y="14681"/>
                  </a:cubicBezTo>
                  <a:cubicBezTo>
                    <a:pt x="9049" y="14538"/>
                    <a:pt x="9285" y="14467"/>
                    <a:pt x="9520" y="14467"/>
                  </a:cubicBezTo>
                  <a:close/>
                  <a:moveTo>
                    <a:pt x="6858" y="0"/>
                  </a:moveTo>
                  <a:cubicBezTo>
                    <a:pt x="5690" y="0"/>
                    <a:pt x="4690" y="854"/>
                    <a:pt x="4501" y="2013"/>
                  </a:cubicBezTo>
                  <a:cubicBezTo>
                    <a:pt x="4227" y="3656"/>
                    <a:pt x="3537" y="5192"/>
                    <a:pt x="2501" y="6501"/>
                  </a:cubicBezTo>
                  <a:cubicBezTo>
                    <a:pt x="1" y="9621"/>
                    <a:pt x="1406" y="14288"/>
                    <a:pt x="5204" y="15526"/>
                  </a:cubicBezTo>
                  <a:cubicBezTo>
                    <a:pt x="5323" y="16014"/>
                    <a:pt x="5561" y="16467"/>
                    <a:pt x="5906" y="16836"/>
                  </a:cubicBezTo>
                  <a:cubicBezTo>
                    <a:pt x="6632" y="17610"/>
                    <a:pt x="7811" y="17979"/>
                    <a:pt x="9502" y="17979"/>
                  </a:cubicBezTo>
                  <a:cubicBezTo>
                    <a:pt x="11193" y="17979"/>
                    <a:pt x="12371" y="17610"/>
                    <a:pt x="13098" y="16836"/>
                  </a:cubicBezTo>
                  <a:cubicBezTo>
                    <a:pt x="13443" y="16467"/>
                    <a:pt x="13681" y="16014"/>
                    <a:pt x="13788" y="15526"/>
                  </a:cubicBezTo>
                  <a:cubicBezTo>
                    <a:pt x="17598" y="14288"/>
                    <a:pt x="19003" y="9621"/>
                    <a:pt x="16503" y="6501"/>
                  </a:cubicBezTo>
                  <a:cubicBezTo>
                    <a:pt x="15467" y="5192"/>
                    <a:pt x="14776" y="3656"/>
                    <a:pt x="14502" y="2013"/>
                  </a:cubicBezTo>
                  <a:cubicBezTo>
                    <a:pt x="14313" y="854"/>
                    <a:pt x="13314" y="0"/>
                    <a:pt x="12145" y="0"/>
                  </a:cubicBezTo>
                  <a:cubicBezTo>
                    <a:pt x="12137" y="0"/>
                    <a:pt x="12129" y="0"/>
                    <a:pt x="12121" y="0"/>
                  </a:cubicBezTo>
                  <a:lnTo>
                    <a:pt x="6882" y="0"/>
                  </a:lnTo>
                  <a:cubicBezTo>
                    <a:pt x="6874" y="0"/>
                    <a:pt x="6866" y="0"/>
                    <a:pt x="6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16"/>
            <p:cNvSpPr/>
            <p:nvPr/>
          </p:nvSpPr>
          <p:spPr>
            <a:xfrm>
              <a:off x="5616613" y="1603175"/>
              <a:ext cx="30700" cy="26550"/>
            </a:xfrm>
            <a:custGeom>
              <a:avLst/>
              <a:gdLst/>
              <a:ahLst/>
              <a:cxnLst/>
              <a:rect l="l" t="t" r="r" b="b"/>
              <a:pathLst>
                <a:path w="1228" h="1062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3"/>
                    <a:pt x="573" y="1061"/>
                    <a:pt x="702" y="1061"/>
                  </a:cubicBezTo>
                  <a:cubicBezTo>
                    <a:pt x="971" y="1061"/>
                    <a:pt x="1227" y="851"/>
                    <a:pt x="1227" y="536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16"/>
            <p:cNvSpPr/>
            <p:nvPr/>
          </p:nvSpPr>
          <p:spPr>
            <a:xfrm>
              <a:off x="5511238" y="1603175"/>
              <a:ext cx="30700" cy="26550"/>
            </a:xfrm>
            <a:custGeom>
              <a:avLst/>
              <a:gdLst/>
              <a:ahLst/>
              <a:cxnLst/>
              <a:rect l="l" t="t" r="r" b="b"/>
              <a:pathLst>
                <a:path w="1228" h="1062" extrusionOk="0">
                  <a:moveTo>
                    <a:pt x="703" y="1"/>
                  </a:moveTo>
                  <a:cubicBezTo>
                    <a:pt x="239" y="1"/>
                    <a:pt x="1" y="572"/>
                    <a:pt x="334" y="906"/>
                  </a:cubicBezTo>
                  <a:cubicBezTo>
                    <a:pt x="442" y="1013"/>
                    <a:pt x="573" y="1061"/>
                    <a:pt x="702" y="1061"/>
                  </a:cubicBezTo>
                  <a:cubicBezTo>
                    <a:pt x="971" y="1061"/>
                    <a:pt x="1227" y="851"/>
                    <a:pt x="1227" y="536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116"/>
          <p:cNvSpPr/>
          <p:nvPr/>
        </p:nvSpPr>
        <p:spPr>
          <a:xfrm>
            <a:off x="4704888" y="4164200"/>
            <a:ext cx="450100" cy="450100"/>
          </a:xfrm>
          <a:custGeom>
            <a:avLst/>
            <a:gdLst/>
            <a:ahLst/>
            <a:cxnLst/>
            <a:rect l="l" t="t" r="r" b="b"/>
            <a:pathLst>
              <a:path w="18004" h="18004" extrusionOk="0">
                <a:moveTo>
                  <a:pt x="7740" y="1061"/>
                </a:moveTo>
                <a:lnTo>
                  <a:pt x="6871" y="1918"/>
                </a:lnTo>
                <a:cubicBezTo>
                  <a:pt x="6776" y="1620"/>
                  <a:pt x="6657" y="1334"/>
                  <a:pt x="6514" y="1061"/>
                </a:cubicBezTo>
                <a:close/>
                <a:moveTo>
                  <a:pt x="11502" y="1049"/>
                </a:moveTo>
                <a:cubicBezTo>
                  <a:pt x="11348" y="1322"/>
                  <a:pt x="11229" y="1620"/>
                  <a:pt x="11145" y="1918"/>
                </a:cubicBezTo>
                <a:lnTo>
                  <a:pt x="10276" y="1049"/>
                </a:lnTo>
                <a:close/>
                <a:moveTo>
                  <a:pt x="8478" y="1799"/>
                </a:moveTo>
                <a:lnTo>
                  <a:pt x="8478" y="3025"/>
                </a:lnTo>
                <a:cubicBezTo>
                  <a:pt x="8204" y="2870"/>
                  <a:pt x="7907" y="2751"/>
                  <a:pt x="7609" y="2668"/>
                </a:cubicBezTo>
                <a:lnTo>
                  <a:pt x="8478" y="1799"/>
                </a:lnTo>
                <a:close/>
                <a:moveTo>
                  <a:pt x="9538" y="1799"/>
                </a:moveTo>
                <a:lnTo>
                  <a:pt x="10395" y="2668"/>
                </a:lnTo>
                <a:cubicBezTo>
                  <a:pt x="10097" y="2751"/>
                  <a:pt x="9812" y="2870"/>
                  <a:pt x="9538" y="3025"/>
                </a:cubicBezTo>
                <a:lnTo>
                  <a:pt x="9538" y="1799"/>
                </a:lnTo>
                <a:close/>
                <a:moveTo>
                  <a:pt x="5252" y="1061"/>
                </a:moveTo>
                <a:cubicBezTo>
                  <a:pt x="5656" y="1561"/>
                  <a:pt x="5906" y="2168"/>
                  <a:pt x="5978" y="2811"/>
                </a:cubicBezTo>
                <a:lnTo>
                  <a:pt x="5121" y="3668"/>
                </a:lnTo>
                <a:cubicBezTo>
                  <a:pt x="4894" y="2751"/>
                  <a:pt x="4537" y="1870"/>
                  <a:pt x="4037" y="1061"/>
                </a:cubicBezTo>
                <a:close/>
                <a:moveTo>
                  <a:pt x="13979" y="1061"/>
                </a:moveTo>
                <a:cubicBezTo>
                  <a:pt x="13479" y="1870"/>
                  <a:pt x="13122" y="2751"/>
                  <a:pt x="12895" y="3668"/>
                </a:cubicBezTo>
                <a:lnTo>
                  <a:pt x="12038" y="2811"/>
                </a:lnTo>
                <a:cubicBezTo>
                  <a:pt x="12110" y="2168"/>
                  <a:pt x="12360" y="1561"/>
                  <a:pt x="12764" y="1061"/>
                </a:cubicBezTo>
                <a:close/>
                <a:moveTo>
                  <a:pt x="11288" y="3549"/>
                </a:moveTo>
                <a:lnTo>
                  <a:pt x="12145" y="4406"/>
                </a:lnTo>
                <a:cubicBezTo>
                  <a:pt x="11229" y="4632"/>
                  <a:pt x="10347" y="5001"/>
                  <a:pt x="9538" y="5490"/>
                </a:cubicBezTo>
                <a:lnTo>
                  <a:pt x="9538" y="4275"/>
                </a:lnTo>
                <a:cubicBezTo>
                  <a:pt x="10038" y="3882"/>
                  <a:pt x="10645" y="3620"/>
                  <a:pt x="11288" y="3549"/>
                </a:cubicBezTo>
                <a:close/>
                <a:moveTo>
                  <a:pt x="6728" y="3561"/>
                </a:moveTo>
                <a:cubicBezTo>
                  <a:pt x="7359" y="3632"/>
                  <a:pt x="7978" y="3882"/>
                  <a:pt x="8478" y="4287"/>
                </a:cubicBezTo>
                <a:lnTo>
                  <a:pt x="8478" y="5502"/>
                </a:lnTo>
                <a:cubicBezTo>
                  <a:pt x="7669" y="5001"/>
                  <a:pt x="6787" y="4632"/>
                  <a:pt x="5871" y="4418"/>
                </a:cubicBezTo>
                <a:lnTo>
                  <a:pt x="6728" y="3561"/>
                </a:lnTo>
                <a:close/>
                <a:moveTo>
                  <a:pt x="9002" y="9550"/>
                </a:moveTo>
                <a:cubicBezTo>
                  <a:pt x="10264" y="9550"/>
                  <a:pt x="11288" y="10574"/>
                  <a:pt x="11288" y="11836"/>
                </a:cubicBezTo>
                <a:cubicBezTo>
                  <a:pt x="11288" y="13214"/>
                  <a:pt x="10158" y="14123"/>
                  <a:pt x="8985" y="14123"/>
                </a:cubicBezTo>
                <a:cubicBezTo>
                  <a:pt x="8426" y="14123"/>
                  <a:pt x="7856" y="13916"/>
                  <a:pt x="7395" y="13455"/>
                </a:cubicBezTo>
                <a:cubicBezTo>
                  <a:pt x="5954" y="12014"/>
                  <a:pt x="6966" y="9550"/>
                  <a:pt x="9002" y="9550"/>
                </a:cubicBezTo>
                <a:close/>
                <a:moveTo>
                  <a:pt x="8998" y="15176"/>
                </a:moveTo>
                <a:cubicBezTo>
                  <a:pt x="9451" y="15176"/>
                  <a:pt x="9883" y="15526"/>
                  <a:pt x="9883" y="16050"/>
                </a:cubicBezTo>
                <a:cubicBezTo>
                  <a:pt x="9883" y="16539"/>
                  <a:pt x="9490" y="16932"/>
                  <a:pt x="9002" y="16932"/>
                </a:cubicBezTo>
                <a:cubicBezTo>
                  <a:pt x="8228" y="16932"/>
                  <a:pt x="7835" y="15991"/>
                  <a:pt x="8383" y="15431"/>
                </a:cubicBezTo>
                <a:cubicBezTo>
                  <a:pt x="8563" y="15255"/>
                  <a:pt x="8783" y="15176"/>
                  <a:pt x="8998" y="15176"/>
                </a:cubicBezTo>
                <a:close/>
                <a:moveTo>
                  <a:pt x="561" y="1"/>
                </a:moveTo>
                <a:cubicBezTo>
                  <a:pt x="275" y="1"/>
                  <a:pt x="37" y="215"/>
                  <a:pt x="13" y="501"/>
                </a:cubicBezTo>
                <a:cubicBezTo>
                  <a:pt x="1" y="799"/>
                  <a:pt x="239" y="1061"/>
                  <a:pt x="537" y="1061"/>
                </a:cubicBezTo>
                <a:lnTo>
                  <a:pt x="2775" y="1061"/>
                </a:lnTo>
                <a:cubicBezTo>
                  <a:pt x="3525" y="2096"/>
                  <a:pt x="4025" y="3299"/>
                  <a:pt x="4228" y="4561"/>
                </a:cubicBezTo>
                <a:lnTo>
                  <a:pt x="3418" y="5371"/>
                </a:lnTo>
                <a:cubicBezTo>
                  <a:pt x="3067" y="5759"/>
                  <a:pt x="3411" y="6261"/>
                  <a:pt x="3811" y="6261"/>
                </a:cubicBezTo>
                <a:cubicBezTo>
                  <a:pt x="3927" y="6261"/>
                  <a:pt x="4047" y="6219"/>
                  <a:pt x="4156" y="6121"/>
                </a:cubicBezTo>
                <a:lnTo>
                  <a:pt x="4966" y="5311"/>
                </a:lnTo>
                <a:cubicBezTo>
                  <a:pt x="6240" y="5513"/>
                  <a:pt x="7442" y="6002"/>
                  <a:pt x="8478" y="6764"/>
                </a:cubicBezTo>
                <a:lnTo>
                  <a:pt x="8478" y="8550"/>
                </a:lnTo>
                <a:cubicBezTo>
                  <a:pt x="7800" y="8657"/>
                  <a:pt x="7168" y="8978"/>
                  <a:pt x="6680" y="9454"/>
                </a:cubicBezTo>
                <a:lnTo>
                  <a:pt x="5537" y="9073"/>
                </a:lnTo>
                <a:lnTo>
                  <a:pt x="6311" y="7514"/>
                </a:lnTo>
                <a:cubicBezTo>
                  <a:pt x="6526" y="7092"/>
                  <a:pt x="6178" y="6740"/>
                  <a:pt x="5827" y="6740"/>
                </a:cubicBezTo>
                <a:cubicBezTo>
                  <a:pt x="5653" y="6740"/>
                  <a:pt x="5478" y="6828"/>
                  <a:pt x="5371" y="7037"/>
                </a:cubicBezTo>
                <a:lnTo>
                  <a:pt x="4323" y="9145"/>
                </a:lnTo>
                <a:cubicBezTo>
                  <a:pt x="4180" y="9431"/>
                  <a:pt x="4323" y="9776"/>
                  <a:pt x="4621" y="9883"/>
                </a:cubicBezTo>
                <a:lnTo>
                  <a:pt x="6025" y="10347"/>
                </a:lnTo>
                <a:cubicBezTo>
                  <a:pt x="5871" y="10657"/>
                  <a:pt x="5764" y="10978"/>
                  <a:pt x="5716" y="11312"/>
                </a:cubicBezTo>
                <a:lnTo>
                  <a:pt x="4442" y="11312"/>
                </a:lnTo>
                <a:cubicBezTo>
                  <a:pt x="4228" y="11312"/>
                  <a:pt x="4037" y="11443"/>
                  <a:pt x="3954" y="11633"/>
                </a:cubicBezTo>
                <a:lnTo>
                  <a:pt x="2906" y="14098"/>
                </a:lnTo>
                <a:cubicBezTo>
                  <a:pt x="2775" y="14372"/>
                  <a:pt x="2918" y="14705"/>
                  <a:pt x="3216" y="14800"/>
                </a:cubicBezTo>
                <a:cubicBezTo>
                  <a:pt x="3269" y="14817"/>
                  <a:pt x="3323" y="14825"/>
                  <a:pt x="3376" y="14825"/>
                </a:cubicBezTo>
                <a:cubicBezTo>
                  <a:pt x="3583" y="14825"/>
                  <a:pt x="3776" y="14702"/>
                  <a:pt x="3870" y="14503"/>
                </a:cubicBezTo>
                <a:lnTo>
                  <a:pt x="4787" y="12371"/>
                </a:lnTo>
                <a:lnTo>
                  <a:pt x="5704" y="12371"/>
                </a:lnTo>
                <a:cubicBezTo>
                  <a:pt x="5775" y="12800"/>
                  <a:pt x="5930" y="13217"/>
                  <a:pt x="6156" y="13586"/>
                </a:cubicBezTo>
                <a:lnTo>
                  <a:pt x="5109" y="14622"/>
                </a:lnTo>
                <a:cubicBezTo>
                  <a:pt x="5013" y="14729"/>
                  <a:pt x="4954" y="14860"/>
                  <a:pt x="4966" y="15003"/>
                </a:cubicBezTo>
                <a:lnTo>
                  <a:pt x="4966" y="16753"/>
                </a:lnTo>
                <a:cubicBezTo>
                  <a:pt x="4954" y="17027"/>
                  <a:pt x="5180" y="17265"/>
                  <a:pt x="5466" y="17289"/>
                </a:cubicBezTo>
                <a:cubicBezTo>
                  <a:pt x="5473" y="17289"/>
                  <a:pt x="5480" y="17289"/>
                  <a:pt x="5487" y="17289"/>
                </a:cubicBezTo>
                <a:cubicBezTo>
                  <a:pt x="5775" y="17289"/>
                  <a:pt x="6014" y="17055"/>
                  <a:pt x="6014" y="16765"/>
                </a:cubicBezTo>
                <a:lnTo>
                  <a:pt x="6014" y="15217"/>
                </a:lnTo>
                <a:lnTo>
                  <a:pt x="6847" y="14384"/>
                </a:lnTo>
                <a:cubicBezTo>
                  <a:pt x="7049" y="14562"/>
                  <a:pt x="7276" y="14705"/>
                  <a:pt x="7514" y="14836"/>
                </a:cubicBezTo>
                <a:cubicBezTo>
                  <a:pt x="6466" y="16098"/>
                  <a:pt x="7359" y="18003"/>
                  <a:pt x="9002" y="18003"/>
                </a:cubicBezTo>
                <a:cubicBezTo>
                  <a:pt x="10645" y="18003"/>
                  <a:pt x="11538" y="16098"/>
                  <a:pt x="10490" y="14836"/>
                </a:cubicBezTo>
                <a:cubicBezTo>
                  <a:pt x="10728" y="14705"/>
                  <a:pt x="10955" y="14562"/>
                  <a:pt x="11157" y="14384"/>
                </a:cubicBezTo>
                <a:lnTo>
                  <a:pt x="11991" y="15217"/>
                </a:lnTo>
                <a:lnTo>
                  <a:pt x="11991" y="16753"/>
                </a:lnTo>
                <a:cubicBezTo>
                  <a:pt x="11979" y="17027"/>
                  <a:pt x="12205" y="17265"/>
                  <a:pt x="12491" y="17289"/>
                </a:cubicBezTo>
                <a:cubicBezTo>
                  <a:pt x="12498" y="17289"/>
                  <a:pt x="12505" y="17289"/>
                  <a:pt x="12512" y="17289"/>
                </a:cubicBezTo>
                <a:cubicBezTo>
                  <a:pt x="12800" y="17289"/>
                  <a:pt x="13038" y="17055"/>
                  <a:pt x="13038" y="16765"/>
                </a:cubicBezTo>
                <a:lnTo>
                  <a:pt x="13038" y="15003"/>
                </a:lnTo>
                <a:cubicBezTo>
                  <a:pt x="13038" y="14872"/>
                  <a:pt x="12991" y="14729"/>
                  <a:pt x="12895" y="14634"/>
                </a:cubicBezTo>
                <a:lnTo>
                  <a:pt x="11848" y="13598"/>
                </a:lnTo>
                <a:cubicBezTo>
                  <a:pt x="12074" y="13217"/>
                  <a:pt x="12229" y="12800"/>
                  <a:pt x="12300" y="12371"/>
                </a:cubicBezTo>
                <a:lnTo>
                  <a:pt x="13217" y="12371"/>
                </a:lnTo>
                <a:lnTo>
                  <a:pt x="14134" y="14503"/>
                </a:lnTo>
                <a:cubicBezTo>
                  <a:pt x="14225" y="14706"/>
                  <a:pt x="14430" y="14823"/>
                  <a:pt x="14643" y="14823"/>
                </a:cubicBezTo>
                <a:cubicBezTo>
                  <a:pt x="14680" y="14823"/>
                  <a:pt x="14716" y="14819"/>
                  <a:pt x="14753" y="14812"/>
                </a:cubicBezTo>
                <a:cubicBezTo>
                  <a:pt x="15074" y="14741"/>
                  <a:pt x="15241" y="14395"/>
                  <a:pt x="15098" y="14098"/>
                </a:cubicBezTo>
                <a:lnTo>
                  <a:pt x="14050" y="11645"/>
                </a:lnTo>
                <a:cubicBezTo>
                  <a:pt x="13967" y="11443"/>
                  <a:pt x="13776" y="11324"/>
                  <a:pt x="13562" y="11324"/>
                </a:cubicBezTo>
                <a:lnTo>
                  <a:pt x="12300" y="11324"/>
                </a:lnTo>
                <a:cubicBezTo>
                  <a:pt x="12252" y="10978"/>
                  <a:pt x="12145" y="10657"/>
                  <a:pt x="11991" y="10359"/>
                </a:cubicBezTo>
                <a:lnTo>
                  <a:pt x="13384" y="9883"/>
                </a:lnTo>
                <a:cubicBezTo>
                  <a:pt x="13693" y="9788"/>
                  <a:pt x="13824" y="9442"/>
                  <a:pt x="13681" y="9157"/>
                </a:cubicBezTo>
                <a:lnTo>
                  <a:pt x="12633" y="7049"/>
                </a:lnTo>
                <a:cubicBezTo>
                  <a:pt x="12529" y="6833"/>
                  <a:pt x="12352" y="6744"/>
                  <a:pt x="12174" y="6744"/>
                </a:cubicBezTo>
                <a:cubicBezTo>
                  <a:pt x="11823" y="6744"/>
                  <a:pt x="11471" y="7095"/>
                  <a:pt x="11693" y="7514"/>
                </a:cubicBezTo>
                <a:lnTo>
                  <a:pt x="12467" y="9085"/>
                </a:lnTo>
                <a:lnTo>
                  <a:pt x="11324" y="9466"/>
                </a:lnTo>
                <a:cubicBezTo>
                  <a:pt x="10836" y="8978"/>
                  <a:pt x="10205" y="8657"/>
                  <a:pt x="9526" y="8550"/>
                </a:cubicBezTo>
                <a:lnTo>
                  <a:pt x="9526" y="6764"/>
                </a:lnTo>
                <a:cubicBezTo>
                  <a:pt x="10562" y="6013"/>
                  <a:pt x="11764" y="5513"/>
                  <a:pt x="13038" y="5311"/>
                </a:cubicBezTo>
                <a:lnTo>
                  <a:pt x="13836" y="6121"/>
                </a:lnTo>
                <a:cubicBezTo>
                  <a:pt x="13955" y="6251"/>
                  <a:pt x="14091" y="6305"/>
                  <a:pt x="14222" y="6305"/>
                </a:cubicBezTo>
                <a:cubicBezTo>
                  <a:pt x="14640" y="6305"/>
                  <a:pt x="15003" y="5752"/>
                  <a:pt x="14586" y="5371"/>
                </a:cubicBezTo>
                <a:lnTo>
                  <a:pt x="13776" y="4573"/>
                </a:lnTo>
                <a:cubicBezTo>
                  <a:pt x="13979" y="3299"/>
                  <a:pt x="14479" y="2096"/>
                  <a:pt x="15229" y="1061"/>
                </a:cubicBezTo>
                <a:lnTo>
                  <a:pt x="17444" y="1061"/>
                </a:lnTo>
                <a:cubicBezTo>
                  <a:pt x="17729" y="1061"/>
                  <a:pt x="17967" y="846"/>
                  <a:pt x="17991" y="560"/>
                </a:cubicBezTo>
                <a:cubicBezTo>
                  <a:pt x="18003" y="251"/>
                  <a:pt x="17765" y="1"/>
                  <a:pt x="17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8" name="Google Shape;1858;p116"/>
          <p:cNvGrpSpPr/>
          <p:nvPr/>
        </p:nvGrpSpPr>
        <p:grpSpPr>
          <a:xfrm>
            <a:off x="4679588" y="3477750"/>
            <a:ext cx="458425" cy="449550"/>
            <a:chOff x="4679588" y="3477750"/>
            <a:chExt cx="458425" cy="449550"/>
          </a:xfrm>
        </p:grpSpPr>
        <p:sp>
          <p:nvSpPr>
            <p:cNvPr id="1859" name="Google Shape;1859;p116"/>
            <p:cNvSpPr/>
            <p:nvPr/>
          </p:nvSpPr>
          <p:spPr>
            <a:xfrm>
              <a:off x="4679588" y="3477750"/>
              <a:ext cx="458425" cy="344175"/>
            </a:xfrm>
            <a:custGeom>
              <a:avLst/>
              <a:gdLst/>
              <a:ahLst/>
              <a:cxnLst/>
              <a:rect l="l" t="t" r="r" b="b"/>
              <a:pathLst>
                <a:path w="18337" h="13767" extrusionOk="0">
                  <a:moveTo>
                    <a:pt x="9175" y="2453"/>
                  </a:moveTo>
                  <a:cubicBezTo>
                    <a:pt x="9440" y="2453"/>
                    <a:pt x="9704" y="2628"/>
                    <a:pt x="9704" y="2980"/>
                  </a:cubicBezTo>
                  <a:lnTo>
                    <a:pt x="9704" y="6492"/>
                  </a:lnTo>
                  <a:cubicBezTo>
                    <a:pt x="9704" y="6843"/>
                    <a:pt x="9440" y="7019"/>
                    <a:pt x="9175" y="7019"/>
                  </a:cubicBezTo>
                  <a:cubicBezTo>
                    <a:pt x="8910" y="7019"/>
                    <a:pt x="8645" y="6843"/>
                    <a:pt x="8645" y="6492"/>
                  </a:cubicBezTo>
                  <a:lnTo>
                    <a:pt x="8645" y="2980"/>
                  </a:lnTo>
                  <a:cubicBezTo>
                    <a:pt x="8645" y="2628"/>
                    <a:pt x="8910" y="2453"/>
                    <a:pt x="9175" y="2453"/>
                  </a:cubicBezTo>
                  <a:close/>
                  <a:moveTo>
                    <a:pt x="3906" y="4274"/>
                  </a:moveTo>
                  <a:cubicBezTo>
                    <a:pt x="4168" y="4274"/>
                    <a:pt x="4430" y="4450"/>
                    <a:pt x="4430" y="4801"/>
                  </a:cubicBezTo>
                  <a:lnTo>
                    <a:pt x="4430" y="8314"/>
                  </a:lnTo>
                  <a:cubicBezTo>
                    <a:pt x="4430" y="8665"/>
                    <a:pt x="4168" y="8840"/>
                    <a:pt x="3906" y="8840"/>
                  </a:cubicBezTo>
                  <a:cubicBezTo>
                    <a:pt x="3644" y="8840"/>
                    <a:pt x="3382" y="8665"/>
                    <a:pt x="3382" y="8314"/>
                  </a:cubicBezTo>
                  <a:lnTo>
                    <a:pt x="3382" y="4801"/>
                  </a:lnTo>
                  <a:cubicBezTo>
                    <a:pt x="3382" y="4450"/>
                    <a:pt x="3644" y="4274"/>
                    <a:pt x="3906" y="4274"/>
                  </a:cubicBezTo>
                  <a:close/>
                  <a:moveTo>
                    <a:pt x="14443" y="4274"/>
                  </a:moveTo>
                  <a:cubicBezTo>
                    <a:pt x="14705" y="4274"/>
                    <a:pt x="14967" y="4450"/>
                    <a:pt x="14967" y="4801"/>
                  </a:cubicBezTo>
                  <a:lnTo>
                    <a:pt x="14967" y="8314"/>
                  </a:lnTo>
                  <a:cubicBezTo>
                    <a:pt x="14967" y="8665"/>
                    <a:pt x="14705" y="8840"/>
                    <a:pt x="14443" y="8840"/>
                  </a:cubicBezTo>
                  <a:cubicBezTo>
                    <a:pt x="14181" y="8840"/>
                    <a:pt x="13919" y="8665"/>
                    <a:pt x="13919" y="8314"/>
                  </a:cubicBezTo>
                  <a:lnTo>
                    <a:pt x="13919" y="4801"/>
                  </a:lnTo>
                  <a:cubicBezTo>
                    <a:pt x="13919" y="4450"/>
                    <a:pt x="14181" y="4274"/>
                    <a:pt x="14443" y="4274"/>
                  </a:cubicBezTo>
                  <a:close/>
                  <a:moveTo>
                    <a:pt x="9181" y="0"/>
                  </a:moveTo>
                  <a:cubicBezTo>
                    <a:pt x="8919" y="0"/>
                    <a:pt x="8657" y="176"/>
                    <a:pt x="8657" y="527"/>
                  </a:cubicBezTo>
                  <a:lnTo>
                    <a:pt x="8657" y="1491"/>
                  </a:lnTo>
                  <a:cubicBezTo>
                    <a:pt x="8026" y="1718"/>
                    <a:pt x="7597" y="2313"/>
                    <a:pt x="7597" y="2980"/>
                  </a:cubicBezTo>
                  <a:lnTo>
                    <a:pt x="7597" y="6492"/>
                  </a:lnTo>
                  <a:cubicBezTo>
                    <a:pt x="7597" y="7159"/>
                    <a:pt x="8026" y="7754"/>
                    <a:pt x="8657" y="7980"/>
                  </a:cubicBezTo>
                  <a:lnTo>
                    <a:pt x="8657" y="9326"/>
                  </a:lnTo>
                  <a:lnTo>
                    <a:pt x="7752" y="8599"/>
                  </a:lnTo>
                  <a:cubicBezTo>
                    <a:pt x="7643" y="8514"/>
                    <a:pt x="7530" y="8478"/>
                    <a:pt x="7424" y="8478"/>
                  </a:cubicBezTo>
                  <a:cubicBezTo>
                    <a:pt x="6995" y="8478"/>
                    <a:pt x="6668" y="9068"/>
                    <a:pt x="7097" y="9421"/>
                  </a:cubicBezTo>
                  <a:lnTo>
                    <a:pt x="8657" y="10671"/>
                  </a:lnTo>
                  <a:lnTo>
                    <a:pt x="8657" y="12695"/>
                  </a:lnTo>
                  <a:lnTo>
                    <a:pt x="4442" y="12695"/>
                  </a:lnTo>
                  <a:lnTo>
                    <a:pt x="4442" y="11826"/>
                  </a:lnTo>
                  <a:lnTo>
                    <a:pt x="5859" y="11254"/>
                  </a:lnTo>
                  <a:cubicBezTo>
                    <a:pt x="6437" y="11023"/>
                    <a:pt x="6198" y="10234"/>
                    <a:pt x="5683" y="10234"/>
                  </a:cubicBezTo>
                  <a:cubicBezTo>
                    <a:pt x="5615" y="10234"/>
                    <a:pt x="5542" y="10248"/>
                    <a:pt x="5466" y="10278"/>
                  </a:cubicBezTo>
                  <a:lnTo>
                    <a:pt x="4442" y="10695"/>
                  </a:lnTo>
                  <a:lnTo>
                    <a:pt x="4442" y="9802"/>
                  </a:lnTo>
                  <a:cubicBezTo>
                    <a:pt x="5073" y="9576"/>
                    <a:pt x="5490" y="8980"/>
                    <a:pt x="5490" y="8314"/>
                  </a:cubicBezTo>
                  <a:lnTo>
                    <a:pt x="5490" y="4801"/>
                  </a:lnTo>
                  <a:cubicBezTo>
                    <a:pt x="5490" y="4135"/>
                    <a:pt x="5073" y="3539"/>
                    <a:pt x="4442" y="3313"/>
                  </a:cubicBezTo>
                  <a:lnTo>
                    <a:pt x="4442" y="2337"/>
                  </a:lnTo>
                  <a:cubicBezTo>
                    <a:pt x="4442" y="1985"/>
                    <a:pt x="4177" y="1810"/>
                    <a:pt x="3912" y="1810"/>
                  </a:cubicBezTo>
                  <a:cubicBezTo>
                    <a:pt x="3647" y="1810"/>
                    <a:pt x="3382" y="1985"/>
                    <a:pt x="3382" y="2337"/>
                  </a:cubicBezTo>
                  <a:lnTo>
                    <a:pt x="3382" y="3313"/>
                  </a:lnTo>
                  <a:cubicBezTo>
                    <a:pt x="2751" y="3539"/>
                    <a:pt x="2335" y="4135"/>
                    <a:pt x="2335" y="4801"/>
                  </a:cubicBezTo>
                  <a:lnTo>
                    <a:pt x="2335" y="8314"/>
                  </a:lnTo>
                  <a:cubicBezTo>
                    <a:pt x="2335" y="8980"/>
                    <a:pt x="2751" y="9576"/>
                    <a:pt x="3382" y="9802"/>
                  </a:cubicBezTo>
                  <a:lnTo>
                    <a:pt x="3382" y="12695"/>
                  </a:lnTo>
                  <a:lnTo>
                    <a:pt x="703" y="12695"/>
                  </a:lnTo>
                  <a:cubicBezTo>
                    <a:pt x="1" y="12695"/>
                    <a:pt x="1" y="13755"/>
                    <a:pt x="703" y="13755"/>
                  </a:cubicBezTo>
                  <a:lnTo>
                    <a:pt x="703" y="13767"/>
                  </a:lnTo>
                  <a:lnTo>
                    <a:pt x="17634" y="13767"/>
                  </a:lnTo>
                  <a:cubicBezTo>
                    <a:pt x="18337" y="13767"/>
                    <a:pt x="18337" y="12707"/>
                    <a:pt x="17634" y="12707"/>
                  </a:cubicBezTo>
                  <a:lnTo>
                    <a:pt x="14967" y="12707"/>
                  </a:lnTo>
                  <a:lnTo>
                    <a:pt x="14967" y="11838"/>
                  </a:lnTo>
                  <a:lnTo>
                    <a:pt x="16396" y="11266"/>
                  </a:lnTo>
                  <a:cubicBezTo>
                    <a:pt x="16974" y="11035"/>
                    <a:pt x="16735" y="10246"/>
                    <a:pt x="16220" y="10246"/>
                  </a:cubicBezTo>
                  <a:cubicBezTo>
                    <a:pt x="16152" y="10246"/>
                    <a:pt x="16079" y="10260"/>
                    <a:pt x="16003" y="10290"/>
                  </a:cubicBezTo>
                  <a:lnTo>
                    <a:pt x="14967" y="10695"/>
                  </a:lnTo>
                  <a:lnTo>
                    <a:pt x="14967" y="9802"/>
                  </a:lnTo>
                  <a:cubicBezTo>
                    <a:pt x="15598" y="9588"/>
                    <a:pt x="16015" y="8992"/>
                    <a:pt x="16027" y="8314"/>
                  </a:cubicBezTo>
                  <a:lnTo>
                    <a:pt x="16027" y="4801"/>
                  </a:lnTo>
                  <a:cubicBezTo>
                    <a:pt x="16027" y="4135"/>
                    <a:pt x="15598" y="3539"/>
                    <a:pt x="14967" y="3313"/>
                  </a:cubicBezTo>
                  <a:lnTo>
                    <a:pt x="14967" y="2349"/>
                  </a:lnTo>
                  <a:cubicBezTo>
                    <a:pt x="14967" y="1997"/>
                    <a:pt x="14705" y="1822"/>
                    <a:pt x="14443" y="1822"/>
                  </a:cubicBezTo>
                  <a:cubicBezTo>
                    <a:pt x="14181" y="1822"/>
                    <a:pt x="13919" y="1997"/>
                    <a:pt x="13919" y="2349"/>
                  </a:cubicBezTo>
                  <a:lnTo>
                    <a:pt x="13919" y="3313"/>
                  </a:lnTo>
                  <a:cubicBezTo>
                    <a:pt x="13288" y="3539"/>
                    <a:pt x="12860" y="4135"/>
                    <a:pt x="12860" y="4801"/>
                  </a:cubicBezTo>
                  <a:lnTo>
                    <a:pt x="12860" y="8314"/>
                  </a:lnTo>
                  <a:cubicBezTo>
                    <a:pt x="12860" y="8992"/>
                    <a:pt x="13288" y="9588"/>
                    <a:pt x="13919" y="9802"/>
                  </a:cubicBezTo>
                  <a:lnTo>
                    <a:pt x="13919" y="12707"/>
                  </a:lnTo>
                  <a:lnTo>
                    <a:pt x="9693" y="12707"/>
                  </a:lnTo>
                  <a:lnTo>
                    <a:pt x="9693" y="11731"/>
                  </a:lnTo>
                  <a:lnTo>
                    <a:pt x="11252" y="10481"/>
                  </a:lnTo>
                  <a:cubicBezTo>
                    <a:pt x="11717" y="10139"/>
                    <a:pt x="11373" y="9525"/>
                    <a:pt x="10937" y="9525"/>
                  </a:cubicBezTo>
                  <a:cubicBezTo>
                    <a:pt x="10826" y="9525"/>
                    <a:pt x="10709" y="9565"/>
                    <a:pt x="10597" y="9659"/>
                  </a:cubicBezTo>
                  <a:lnTo>
                    <a:pt x="9704" y="10385"/>
                  </a:lnTo>
                  <a:lnTo>
                    <a:pt x="9704" y="7980"/>
                  </a:lnTo>
                  <a:cubicBezTo>
                    <a:pt x="10336" y="7754"/>
                    <a:pt x="10752" y="7159"/>
                    <a:pt x="10764" y="6492"/>
                  </a:cubicBezTo>
                  <a:lnTo>
                    <a:pt x="10764" y="2980"/>
                  </a:lnTo>
                  <a:cubicBezTo>
                    <a:pt x="10752" y="2313"/>
                    <a:pt x="10336" y="1718"/>
                    <a:pt x="9704" y="1491"/>
                  </a:cubicBezTo>
                  <a:lnTo>
                    <a:pt x="9704" y="527"/>
                  </a:lnTo>
                  <a:cubicBezTo>
                    <a:pt x="9704" y="176"/>
                    <a:pt x="9443" y="0"/>
                    <a:pt x="9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16"/>
            <p:cNvSpPr/>
            <p:nvPr/>
          </p:nvSpPr>
          <p:spPr>
            <a:xfrm>
              <a:off x="5049288" y="3848100"/>
              <a:ext cx="88725" cy="26525"/>
            </a:xfrm>
            <a:custGeom>
              <a:avLst/>
              <a:gdLst/>
              <a:ahLst/>
              <a:cxnLst/>
              <a:rect l="l" t="t" r="r" b="b"/>
              <a:pathLst>
                <a:path w="3549" h="1061" extrusionOk="0">
                  <a:moveTo>
                    <a:pt x="703" y="0"/>
                  </a:moveTo>
                  <a:cubicBezTo>
                    <a:pt x="0" y="0"/>
                    <a:pt x="0" y="1060"/>
                    <a:pt x="703" y="1060"/>
                  </a:cubicBezTo>
                  <a:lnTo>
                    <a:pt x="2846" y="1060"/>
                  </a:lnTo>
                  <a:cubicBezTo>
                    <a:pt x="3549" y="1060"/>
                    <a:pt x="3549" y="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16"/>
            <p:cNvSpPr/>
            <p:nvPr/>
          </p:nvSpPr>
          <p:spPr>
            <a:xfrm>
              <a:off x="4812363" y="3848100"/>
              <a:ext cx="65800" cy="26525"/>
            </a:xfrm>
            <a:custGeom>
              <a:avLst/>
              <a:gdLst/>
              <a:ahLst/>
              <a:cxnLst/>
              <a:rect l="l" t="t" r="r" b="b"/>
              <a:pathLst>
                <a:path w="2632" h="1061" extrusionOk="0">
                  <a:moveTo>
                    <a:pt x="703" y="0"/>
                  </a:moveTo>
                  <a:cubicBezTo>
                    <a:pt x="0" y="0"/>
                    <a:pt x="0" y="1060"/>
                    <a:pt x="703" y="1060"/>
                  </a:cubicBezTo>
                  <a:lnTo>
                    <a:pt x="2107" y="1060"/>
                  </a:lnTo>
                  <a:cubicBezTo>
                    <a:pt x="2393" y="1060"/>
                    <a:pt x="2631" y="822"/>
                    <a:pt x="2631" y="524"/>
                  </a:cubicBezTo>
                  <a:cubicBezTo>
                    <a:pt x="2631" y="239"/>
                    <a:pt x="2393" y="0"/>
                    <a:pt x="2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16"/>
            <p:cNvSpPr/>
            <p:nvPr/>
          </p:nvSpPr>
          <p:spPr>
            <a:xfrm>
              <a:off x="4917713" y="3848100"/>
              <a:ext cx="114025" cy="26525"/>
            </a:xfrm>
            <a:custGeom>
              <a:avLst/>
              <a:gdLst/>
              <a:ahLst/>
              <a:cxnLst/>
              <a:rect l="l" t="t" r="r" b="b"/>
              <a:pathLst>
                <a:path w="4561" h="1061" extrusionOk="0">
                  <a:moveTo>
                    <a:pt x="703" y="0"/>
                  </a:moveTo>
                  <a:cubicBezTo>
                    <a:pt x="1" y="0"/>
                    <a:pt x="1" y="1060"/>
                    <a:pt x="703" y="1060"/>
                  </a:cubicBezTo>
                  <a:lnTo>
                    <a:pt x="3859" y="1060"/>
                  </a:lnTo>
                  <a:cubicBezTo>
                    <a:pt x="4561" y="1060"/>
                    <a:pt x="4561" y="0"/>
                    <a:pt x="3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16"/>
            <p:cNvSpPr/>
            <p:nvPr/>
          </p:nvSpPr>
          <p:spPr>
            <a:xfrm>
              <a:off x="4679588" y="3848100"/>
              <a:ext cx="102125" cy="26525"/>
            </a:xfrm>
            <a:custGeom>
              <a:avLst/>
              <a:gdLst/>
              <a:ahLst/>
              <a:cxnLst/>
              <a:rect l="l" t="t" r="r" b="b"/>
              <a:pathLst>
                <a:path w="4085" h="1061" extrusionOk="0">
                  <a:moveTo>
                    <a:pt x="703" y="0"/>
                  </a:moveTo>
                  <a:cubicBezTo>
                    <a:pt x="1" y="0"/>
                    <a:pt x="1" y="1060"/>
                    <a:pt x="703" y="1060"/>
                  </a:cubicBezTo>
                  <a:lnTo>
                    <a:pt x="3549" y="1060"/>
                  </a:lnTo>
                  <a:cubicBezTo>
                    <a:pt x="3847" y="1060"/>
                    <a:pt x="4085" y="822"/>
                    <a:pt x="4073" y="524"/>
                  </a:cubicBezTo>
                  <a:lnTo>
                    <a:pt x="4085" y="524"/>
                  </a:lnTo>
                  <a:cubicBezTo>
                    <a:pt x="4085" y="239"/>
                    <a:pt x="3847" y="0"/>
                    <a:pt x="3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16"/>
            <p:cNvSpPr/>
            <p:nvPr/>
          </p:nvSpPr>
          <p:spPr>
            <a:xfrm>
              <a:off x="4856113" y="3900775"/>
              <a:ext cx="105400" cy="26525"/>
            </a:xfrm>
            <a:custGeom>
              <a:avLst/>
              <a:gdLst/>
              <a:ahLst/>
              <a:cxnLst/>
              <a:rect l="l" t="t" r="r" b="b"/>
              <a:pathLst>
                <a:path w="4216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3" y="1061"/>
                  </a:lnTo>
                  <a:cubicBezTo>
                    <a:pt x="4215" y="1061"/>
                    <a:pt x="4215" y="1"/>
                    <a:pt x="3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16"/>
            <p:cNvSpPr/>
            <p:nvPr/>
          </p:nvSpPr>
          <p:spPr>
            <a:xfrm>
              <a:off x="4996613" y="3900775"/>
              <a:ext cx="105375" cy="26525"/>
            </a:xfrm>
            <a:custGeom>
              <a:avLst/>
              <a:gdLst/>
              <a:ahLst/>
              <a:cxnLst/>
              <a:rect l="l" t="t" r="r" b="b"/>
              <a:pathLst>
                <a:path w="4215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2" y="1061"/>
                  </a:lnTo>
                  <a:cubicBezTo>
                    <a:pt x="4215" y="1061"/>
                    <a:pt x="4215" y="1"/>
                    <a:pt x="3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16"/>
            <p:cNvSpPr/>
            <p:nvPr/>
          </p:nvSpPr>
          <p:spPr>
            <a:xfrm>
              <a:off x="4715913" y="3900775"/>
              <a:ext cx="105100" cy="26525"/>
            </a:xfrm>
            <a:custGeom>
              <a:avLst/>
              <a:gdLst/>
              <a:ahLst/>
              <a:cxnLst/>
              <a:rect l="l" t="t" r="r" b="b"/>
              <a:pathLst>
                <a:path w="4204" h="1061" extrusionOk="0">
                  <a:moveTo>
                    <a:pt x="703" y="1"/>
                  </a:moveTo>
                  <a:cubicBezTo>
                    <a:pt x="0" y="1"/>
                    <a:pt x="0" y="1061"/>
                    <a:pt x="703" y="1061"/>
                  </a:cubicBezTo>
                  <a:lnTo>
                    <a:pt x="3513" y="1061"/>
                  </a:lnTo>
                  <a:cubicBezTo>
                    <a:pt x="4203" y="1061"/>
                    <a:pt x="4203" y="1"/>
                    <a:pt x="3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7" name="Google Shape;1867;p116"/>
          <p:cNvSpPr/>
          <p:nvPr/>
        </p:nvSpPr>
        <p:spPr>
          <a:xfrm>
            <a:off x="4702213" y="2805100"/>
            <a:ext cx="455750" cy="449500"/>
          </a:xfrm>
          <a:custGeom>
            <a:avLst/>
            <a:gdLst/>
            <a:ahLst/>
            <a:cxnLst/>
            <a:rect l="l" t="t" r="r" b="b"/>
            <a:pathLst>
              <a:path w="18230" h="17980" extrusionOk="0">
                <a:moveTo>
                  <a:pt x="9114" y="2451"/>
                </a:moveTo>
                <a:cubicBezTo>
                  <a:pt x="9377" y="2451"/>
                  <a:pt x="9639" y="2626"/>
                  <a:pt x="9633" y="2978"/>
                </a:cubicBezTo>
                <a:lnTo>
                  <a:pt x="9633" y="6490"/>
                </a:lnTo>
                <a:cubicBezTo>
                  <a:pt x="9633" y="6788"/>
                  <a:pt x="9407" y="7026"/>
                  <a:pt x="9109" y="7026"/>
                </a:cubicBezTo>
                <a:cubicBezTo>
                  <a:pt x="8823" y="7026"/>
                  <a:pt x="8585" y="6788"/>
                  <a:pt x="8585" y="6490"/>
                </a:cubicBezTo>
                <a:lnTo>
                  <a:pt x="8585" y="2978"/>
                </a:lnTo>
                <a:cubicBezTo>
                  <a:pt x="8585" y="2626"/>
                  <a:pt x="8850" y="2451"/>
                  <a:pt x="9114" y="2451"/>
                </a:cubicBezTo>
                <a:close/>
                <a:moveTo>
                  <a:pt x="3842" y="4284"/>
                </a:moveTo>
                <a:cubicBezTo>
                  <a:pt x="4105" y="4284"/>
                  <a:pt x="4370" y="4460"/>
                  <a:pt x="4370" y="4811"/>
                </a:cubicBezTo>
                <a:lnTo>
                  <a:pt x="4370" y="8323"/>
                </a:lnTo>
                <a:cubicBezTo>
                  <a:pt x="4370" y="8609"/>
                  <a:pt x="4132" y="8847"/>
                  <a:pt x="3846" y="8847"/>
                </a:cubicBezTo>
                <a:cubicBezTo>
                  <a:pt x="3549" y="8847"/>
                  <a:pt x="3323" y="8609"/>
                  <a:pt x="3323" y="8323"/>
                </a:cubicBezTo>
                <a:lnTo>
                  <a:pt x="3323" y="4811"/>
                </a:lnTo>
                <a:cubicBezTo>
                  <a:pt x="3317" y="4460"/>
                  <a:pt x="3579" y="4284"/>
                  <a:pt x="3842" y="4284"/>
                </a:cubicBezTo>
                <a:close/>
                <a:moveTo>
                  <a:pt x="14382" y="4284"/>
                </a:moveTo>
                <a:cubicBezTo>
                  <a:pt x="14645" y="4284"/>
                  <a:pt x="14907" y="4460"/>
                  <a:pt x="14907" y="4811"/>
                </a:cubicBezTo>
                <a:lnTo>
                  <a:pt x="14907" y="8323"/>
                </a:lnTo>
                <a:cubicBezTo>
                  <a:pt x="14907" y="8609"/>
                  <a:pt x="14669" y="8847"/>
                  <a:pt x="14384" y="8847"/>
                </a:cubicBezTo>
                <a:cubicBezTo>
                  <a:pt x="14086" y="8847"/>
                  <a:pt x="13860" y="8609"/>
                  <a:pt x="13848" y="8323"/>
                </a:cubicBezTo>
                <a:lnTo>
                  <a:pt x="13848" y="4811"/>
                </a:lnTo>
                <a:cubicBezTo>
                  <a:pt x="13854" y="4460"/>
                  <a:pt x="14119" y="4284"/>
                  <a:pt x="14382" y="4284"/>
                </a:cubicBezTo>
                <a:close/>
                <a:moveTo>
                  <a:pt x="1739" y="12586"/>
                </a:moveTo>
                <a:lnTo>
                  <a:pt x="1739" y="12586"/>
                </a:lnTo>
                <a:cubicBezTo>
                  <a:pt x="2692" y="13003"/>
                  <a:pt x="3311" y="13955"/>
                  <a:pt x="3323" y="15003"/>
                </a:cubicBezTo>
                <a:lnTo>
                  <a:pt x="3323" y="16932"/>
                </a:lnTo>
                <a:lnTo>
                  <a:pt x="2263" y="16932"/>
                </a:lnTo>
                <a:lnTo>
                  <a:pt x="2263" y="15003"/>
                </a:lnTo>
                <a:cubicBezTo>
                  <a:pt x="2263" y="14169"/>
                  <a:pt x="2084" y="13348"/>
                  <a:pt x="1739" y="12586"/>
                </a:cubicBezTo>
                <a:close/>
                <a:moveTo>
                  <a:pt x="7002" y="11181"/>
                </a:moveTo>
                <a:lnTo>
                  <a:pt x="7002" y="11181"/>
                </a:lnTo>
                <a:cubicBezTo>
                  <a:pt x="7966" y="11598"/>
                  <a:pt x="8585" y="12538"/>
                  <a:pt x="8585" y="13586"/>
                </a:cubicBezTo>
                <a:lnTo>
                  <a:pt x="8585" y="16932"/>
                </a:lnTo>
                <a:lnTo>
                  <a:pt x="7537" y="16932"/>
                </a:lnTo>
                <a:lnTo>
                  <a:pt x="7537" y="13586"/>
                </a:lnTo>
                <a:cubicBezTo>
                  <a:pt x="7526" y="12753"/>
                  <a:pt x="7347" y="11931"/>
                  <a:pt x="7002" y="11181"/>
                </a:cubicBezTo>
                <a:close/>
                <a:moveTo>
                  <a:pt x="11216" y="11181"/>
                </a:moveTo>
                <a:lnTo>
                  <a:pt x="11216" y="11181"/>
                </a:lnTo>
                <a:cubicBezTo>
                  <a:pt x="10871" y="11931"/>
                  <a:pt x="10693" y="12753"/>
                  <a:pt x="10693" y="13586"/>
                </a:cubicBezTo>
                <a:lnTo>
                  <a:pt x="10693" y="16932"/>
                </a:lnTo>
                <a:lnTo>
                  <a:pt x="9633" y="16932"/>
                </a:lnTo>
                <a:lnTo>
                  <a:pt x="9633" y="13586"/>
                </a:lnTo>
                <a:cubicBezTo>
                  <a:pt x="9633" y="12538"/>
                  <a:pt x="10252" y="11598"/>
                  <a:pt x="11216" y="11181"/>
                </a:cubicBezTo>
                <a:close/>
                <a:moveTo>
                  <a:pt x="16491" y="12586"/>
                </a:moveTo>
                <a:lnTo>
                  <a:pt x="16491" y="12586"/>
                </a:lnTo>
                <a:cubicBezTo>
                  <a:pt x="16146" y="13348"/>
                  <a:pt x="15967" y="14169"/>
                  <a:pt x="15955" y="15003"/>
                </a:cubicBezTo>
                <a:lnTo>
                  <a:pt x="15955" y="16932"/>
                </a:lnTo>
                <a:lnTo>
                  <a:pt x="14907" y="16932"/>
                </a:lnTo>
                <a:lnTo>
                  <a:pt x="14907" y="15003"/>
                </a:lnTo>
                <a:cubicBezTo>
                  <a:pt x="14907" y="13955"/>
                  <a:pt x="15527" y="13003"/>
                  <a:pt x="16491" y="12586"/>
                </a:cubicBezTo>
                <a:close/>
                <a:moveTo>
                  <a:pt x="9123" y="1"/>
                </a:moveTo>
                <a:cubicBezTo>
                  <a:pt x="8835" y="1"/>
                  <a:pt x="8597" y="234"/>
                  <a:pt x="8597" y="525"/>
                </a:cubicBezTo>
                <a:lnTo>
                  <a:pt x="8597" y="1489"/>
                </a:lnTo>
                <a:cubicBezTo>
                  <a:pt x="7966" y="1716"/>
                  <a:pt x="7537" y="2311"/>
                  <a:pt x="7537" y="2978"/>
                </a:cubicBezTo>
                <a:lnTo>
                  <a:pt x="7537" y="6502"/>
                </a:lnTo>
                <a:cubicBezTo>
                  <a:pt x="7537" y="7169"/>
                  <a:pt x="7966" y="7764"/>
                  <a:pt x="8597" y="7990"/>
                </a:cubicBezTo>
                <a:lnTo>
                  <a:pt x="8597" y="11014"/>
                </a:lnTo>
                <a:cubicBezTo>
                  <a:pt x="7895" y="10300"/>
                  <a:pt x="6954" y="9907"/>
                  <a:pt x="5954" y="9907"/>
                </a:cubicBezTo>
                <a:cubicBezTo>
                  <a:pt x="5525" y="9907"/>
                  <a:pt x="5275" y="10395"/>
                  <a:pt x="5537" y="10740"/>
                </a:cubicBezTo>
                <a:cubicBezTo>
                  <a:pt x="6156" y="11562"/>
                  <a:pt x="6490" y="12562"/>
                  <a:pt x="6490" y="13586"/>
                </a:cubicBezTo>
                <a:lnTo>
                  <a:pt x="6490" y="16932"/>
                </a:lnTo>
                <a:lnTo>
                  <a:pt x="4370" y="16932"/>
                </a:lnTo>
                <a:lnTo>
                  <a:pt x="4370" y="9812"/>
                </a:lnTo>
                <a:cubicBezTo>
                  <a:pt x="5001" y="9586"/>
                  <a:pt x="5418" y="8990"/>
                  <a:pt x="5430" y="8323"/>
                </a:cubicBezTo>
                <a:lnTo>
                  <a:pt x="5430" y="4811"/>
                </a:lnTo>
                <a:cubicBezTo>
                  <a:pt x="5418" y="4144"/>
                  <a:pt x="5001" y="3549"/>
                  <a:pt x="4370" y="3323"/>
                </a:cubicBezTo>
                <a:lnTo>
                  <a:pt x="4370" y="2370"/>
                </a:lnTo>
                <a:cubicBezTo>
                  <a:pt x="4370" y="2085"/>
                  <a:pt x="4156" y="1846"/>
                  <a:pt x="3870" y="1823"/>
                </a:cubicBezTo>
                <a:cubicBezTo>
                  <a:pt x="3863" y="1822"/>
                  <a:pt x="3856" y="1822"/>
                  <a:pt x="3849" y="1822"/>
                </a:cubicBezTo>
                <a:cubicBezTo>
                  <a:pt x="3560" y="1822"/>
                  <a:pt x="3311" y="2056"/>
                  <a:pt x="3311" y="2347"/>
                </a:cubicBezTo>
                <a:lnTo>
                  <a:pt x="3311" y="3323"/>
                </a:lnTo>
                <a:cubicBezTo>
                  <a:pt x="2692" y="3549"/>
                  <a:pt x="2263" y="4144"/>
                  <a:pt x="2263" y="4811"/>
                </a:cubicBezTo>
                <a:lnTo>
                  <a:pt x="2263" y="8323"/>
                </a:lnTo>
                <a:cubicBezTo>
                  <a:pt x="2263" y="8990"/>
                  <a:pt x="2692" y="9586"/>
                  <a:pt x="3311" y="9812"/>
                </a:cubicBezTo>
                <a:lnTo>
                  <a:pt x="3311" y="12419"/>
                </a:lnTo>
                <a:cubicBezTo>
                  <a:pt x="2630" y="11715"/>
                  <a:pt x="1706" y="11312"/>
                  <a:pt x="722" y="11312"/>
                </a:cubicBezTo>
                <a:cubicBezTo>
                  <a:pt x="708" y="11312"/>
                  <a:pt x="694" y="11312"/>
                  <a:pt x="679" y="11312"/>
                </a:cubicBezTo>
                <a:cubicBezTo>
                  <a:pt x="251" y="11312"/>
                  <a:pt x="1" y="11800"/>
                  <a:pt x="263" y="12145"/>
                </a:cubicBezTo>
                <a:cubicBezTo>
                  <a:pt x="882" y="12967"/>
                  <a:pt x="1203" y="13967"/>
                  <a:pt x="1203" y="14991"/>
                </a:cubicBezTo>
                <a:lnTo>
                  <a:pt x="1203" y="16932"/>
                </a:lnTo>
                <a:lnTo>
                  <a:pt x="656" y="16932"/>
                </a:lnTo>
                <a:cubicBezTo>
                  <a:pt x="382" y="16932"/>
                  <a:pt x="144" y="17146"/>
                  <a:pt x="120" y="17432"/>
                </a:cubicBezTo>
                <a:cubicBezTo>
                  <a:pt x="108" y="17729"/>
                  <a:pt x="346" y="17979"/>
                  <a:pt x="656" y="17979"/>
                </a:cubicBezTo>
                <a:lnTo>
                  <a:pt x="17586" y="17979"/>
                </a:lnTo>
                <a:cubicBezTo>
                  <a:pt x="17884" y="17979"/>
                  <a:pt x="18122" y="17729"/>
                  <a:pt x="18110" y="17432"/>
                </a:cubicBezTo>
                <a:cubicBezTo>
                  <a:pt x="18086" y="17146"/>
                  <a:pt x="17848" y="16920"/>
                  <a:pt x="17562" y="16920"/>
                </a:cubicBezTo>
                <a:lnTo>
                  <a:pt x="17562" y="16932"/>
                </a:lnTo>
                <a:lnTo>
                  <a:pt x="17027" y="16932"/>
                </a:lnTo>
                <a:lnTo>
                  <a:pt x="17027" y="15003"/>
                </a:lnTo>
                <a:cubicBezTo>
                  <a:pt x="17027" y="13979"/>
                  <a:pt x="17348" y="12979"/>
                  <a:pt x="17967" y="12157"/>
                </a:cubicBezTo>
                <a:cubicBezTo>
                  <a:pt x="18229" y="11812"/>
                  <a:pt x="17979" y="11312"/>
                  <a:pt x="17551" y="11312"/>
                </a:cubicBezTo>
                <a:cubicBezTo>
                  <a:pt x="16562" y="11312"/>
                  <a:pt x="15610" y="11717"/>
                  <a:pt x="14919" y="12419"/>
                </a:cubicBezTo>
                <a:lnTo>
                  <a:pt x="14919" y="9824"/>
                </a:lnTo>
                <a:cubicBezTo>
                  <a:pt x="15538" y="9597"/>
                  <a:pt x="15967" y="9002"/>
                  <a:pt x="15967" y="8335"/>
                </a:cubicBezTo>
                <a:lnTo>
                  <a:pt x="15967" y="4811"/>
                </a:lnTo>
                <a:cubicBezTo>
                  <a:pt x="15967" y="4144"/>
                  <a:pt x="15538" y="3549"/>
                  <a:pt x="14919" y="3323"/>
                </a:cubicBezTo>
                <a:lnTo>
                  <a:pt x="14919" y="2370"/>
                </a:lnTo>
                <a:cubicBezTo>
                  <a:pt x="14919" y="2085"/>
                  <a:pt x="14693" y="1846"/>
                  <a:pt x="14407" y="1823"/>
                </a:cubicBezTo>
                <a:cubicBezTo>
                  <a:pt x="14400" y="1822"/>
                  <a:pt x="14393" y="1822"/>
                  <a:pt x="14386" y="1822"/>
                </a:cubicBezTo>
                <a:cubicBezTo>
                  <a:pt x="14098" y="1822"/>
                  <a:pt x="13860" y="2056"/>
                  <a:pt x="13860" y="2347"/>
                </a:cubicBezTo>
                <a:lnTo>
                  <a:pt x="13860" y="3323"/>
                </a:lnTo>
                <a:cubicBezTo>
                  <a:pt x="13229" y="3549"/>
                  <a:pt x="12812" y="4144"/>
                  <a:pt x="12812" y="4811"/>
                </a:cubicBezTo>
                <a:lnTo>
                  <a:pt x="12812" y="8323"/>
                </a:lnTo>
                <a:cubicBezTo>
                  <a:pt x="12812" y="8990"/>
                  <a:pt x="13229" y="9586"/>
                  <a:pt x="13860" y="9812"/>
                </a:cubicBezTo>
                <a:lnTo>
                  <a:pt x="13860" y="16920"/>
                </a:lnTo>
                <a:lnTo>
                  <a:pt x="11752" y="16920"/>
                </a:lnTo>
                <a:lnTo>
                  <a:pt x="11752" y="13586"/>
                </a:lnTo>
                <a:cubicBezTo>
                  <a:pt x="11752" y="12562"/>
                  <a:pt x="12086" y="11562"/>
                  <a:pt x="12705" y="10740"/>
                </a:cubicBezTo>
                <a:cubicBezTo>
                  <a:pt x="12967" y="10395"/>
                  <a:pt x="12717" y="9907"/>
                  <a:pt x="12276" y="9907"/>
                </a:cubicBezTo>
                <a:cubicBezTo>
                  <a:pt x="11288" y="9907"/>
                  <a:pt x="10335" y="10300"/>
                  <a:pt x="9645" y="11014"/>
                </a:cubicBezTo>
                <a:lnTo>
                  <a:pt x="9645" y="7990"/>
                </a:lnTo>
                <a:cubicBezTo>
                  <a:pt x="10276" y="7764"/>
                  <a:pt x="10693" y="7169"/>
                  <a:pt x="10704" y="6502"/>
                </a:cubicBezTo>
                <a:lnTo>
                  <a:pt x="10704" y="2978"/>
                </a:lnTo>
                <a:cubicBezTo>
                  <a:pt x="10693" y="2311"/>
                  <a:pt x="10276" y="1716"/>
                  <a:pt x="9645" y="1489"/>
                </a:cubicBezTo>
                <a:lnTo>
                  <a:pt x="9645" y="537"/>
                </a:lnTo>
                <a:cubicBezTo>
                  <a:pt x="9645" y="251"/>
                  <a:pt x="9431" y="13"/>
                  <a:pt x="9145" y="1"/>
                </a:cubicBezTo>
                <a:cubicBezTo>
                  <a:pt x="9138" y="1"/>
                  <a:pt x="9130" y="1"/>
                  <a:pt x="91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116"/>
          <p:cNvSpPr/>
          <p:nvPr/>
        </p:nvSpPr>
        <p:spPr>
          <a:xfrm>
            <a:off x="4669188" y="2132550"/>
            <a:ext cx="463775" cy="449650"/>
          </a:xfrm>
          <a:custGeom>
            <a:avLst/>
            <a:gdLst/>
            <a:ahLst/>
            <a:cxnLst/>
            <a:rect l="l" t="t" r="r" b="b"/>
            <a:pathLst>
              <a:path w="18551" h="17986" extrusionOk="0">
                <a:moveTo>
                  <a:pt x="9586" y="1041"/>
                </a:moveTo>
                <a:cubicBezTo>
                  <a:pt x="9992" y="1041"/>
                  <a:pt x="10359" y="1321"/>
                  <a:pt x="10454" y="1733"/>
                </a:cubicBezTo>
                <a:cubicBezTo>
                  <a:pt x="10504" y="1983"/>
                  <a:pt x="10722" y="2158"/>
                  <a:pt x="10967" y="2158"/>
                </a:cubicBezTo>
                <a:cubicBezTo>
                  <a:pt x="11013" y="2158"/>
                  <a:pt x="11061" y="2151"/>
                  <a:pt x="11109" y="2138"/>
                </a:cubicBezTo>
                <a:cubicBezTo>
                  <a:pt x="11193" y="2111"/>
                  <a:pt x="11278" y="2098"/>
                  <a:pt x="11363" y="2098"/>
                </a:cubicBezTo>
                <a:cubicBezTo>
                  <a:pt x="11719" y="2098"/>
                  <a:pt x="12053" y="2329"/>
                  <a:pt x="12168" y="2686"/>
                </a:cubicBezTo>
                <a:cubicBezTo>
                  <a:pt x="12250" y="2910"/>
                  <a:pt x="12460" y="3034"/>
                  <a:pt x="12672" y="3034"/>
                </a:cubicBezTo>
                <a:cubicBezTo>
                  <a:pt x="12830" y="3034"/>
                  <a:pt x="12990" y="2965"/>
                  <a:pt x="13097" y="2817"/>
                </a:cubicBezTo>
                <a:cubicBezTo>
                  <a:pt x="13256" y="2594"/>
                  <a:pt x="13510" y="2466"/>
                  <a:pt x="13782" y="2466"/>
                </a:cubicBezTo>
                <a:cubicBezTo>
                  <a:pt x="13816" y="2466"/>
                  <a:pt x="13849" y="2468"/>
                  <a:pt x="13883" y="2471"/>
                </a:cubicBezTo>
                <a:cubicBezTo>
                  <a:pt x="14311" y="2507"/>
                  <a:pt x="14657" y="2852"/>
                  <a:pt x="14681" y="3293"/>
                </a:cubicBezTo>
                <a:cubicBezTo>
                  <a:pt x="14692" y="3472"/>
                  <a:pt x="14645" y="3638"/>
                  <a:pt x="14562" y="3793"/>
                </a:cubicBezTo>
                <a:cubicBezTo>
                  <a:pt x="14337" y="4152"/>
                  <a:pt x="14610" y="4596"/>
                  <a:pt x="15011" y="4596"/>
                </a:cubicBezTo>
                <a:cubicBezTo>
                  <a:pt x="15035" y="4596"/>
                  <a:pt x="15060" y="4594"/>
                  <a:pt x="15085" y="4591"/>
                </a:cubicBezTo>
                <a:cubicBezTo>
                  <a:pt x="15121" y="4579"/>
                  <a:pt x="15169" y="4567"/>
                  <a:pt x="15216" y="4567"/>
                </a:cubicBezTo>
                <a:cubicBezTo>
                  <a:pt x="15693" y="4567"/>
                  <a:pt x="16074" y="4948"/>
                  <a:pt x="16086" y="5424"/>
                </a:cubicBezTo>
                <a:lnTo>
                  <a:pt x="16086" y="5472"/>
                </a:lnTo>
                <a:cubicBezTo>
                  <a:pt x="16086" y="5722"/>
                  <a:pt x="16264" y="5948"/>
                  <a:pt x="16514" y="5996"/>
                </a:cubicBezTo>
                <a:cubicBezTo>
                  <a:pt x="17133" y="6127"/>
                  <a:pt x="17562" y="6710"/>
                  <a:pt x="17490" y="7341"/>
                </a:cubicBezTo>
                <a:cubicBezTo>
                  <a:pt x="17432" y="7964"/>
                  <a:pt x="16897" y="8437"/>
                  <a:pt x="16275" y="8437"/>
                </a:cubicBezTo>
                <a:cubicBezTo>
                  <a:pt x="16268" y="8437"/>
                  <a:pt x="16260" y="8437"/>
                  <a:pt x="16252" y="8436"/>
                </a:cubicBezTo>
                <a:lnTo>
                  <a:pt x="16240" y="8425"/>
                </a:lnTo>
                <a:lnTo>
                  <a:pt x="2941" y="8425"/>
                </a:lnTo>
                <a:cubicBezTo>
                  <a:pt x="2933" y="8425"/>
                  <a:pt x="2925" y="8425"/>
                  <a:pt x="2917" y="8425"/>
                </a:cubicBezTo>
                <a:cubicBezTo>
                  <a:pt x="2285" y="8425"/>
                  <a:pt x="1761" y="7953"/>
                  <a:pt x="1691" y="7329"/>
                </a:cubicBezTo>
                <a:cubicBezTo>
                  <a:pt x="1619" y="6698"/>
                  <a:pt x="2048" y="6115"/>
                  <a:pt x="2667" y="5996"/>
                </a:cubicBezTo>
                <a:cubicBezTo>
                  <a:pt x="2917" y="5936"/>
                  <a:pt x="3096" y="5722"/>
                  <a:pt x="3096" y="5460"/>
                </a:cubicBezTo>
                <a:cubicBezTo>
                  <a:pt x="3096" y="5448"/>
                  <a:pt x="3096" y="5436"/>
                  <a:pt x="3096" y="5412"/>
                </a:cubicBezTo>
                <a:cubicBezTo>
                  <a:pt x="3108" y="4936"/>
                  <a:pt x="3501" y="4567"/>
                  <a:pt x="3977" y="4567"/>
                </a:cubicBezTo>
                <a:cubicBezTo>
                  <a:pt x="4013" y="4567"/>
                  <a:pt x="4048" y="4567"/>
                  <a:pt x="4084" y="4579"/>
                </a:cubicBezTo>
                <a:lnTo>
                  <a:pt x="4096" y="4579"/>
                </a:lnTo>
                <a:cubicBezTo>
                  <a:pt x="4121" y="4582"/>
                  <a:pt x="4146" y="4584"/>
                  <a:pt x="4171" y="4584"/>
                </a:cubicBezTo>
                <a:cubicBezTo>
                  <a:pt x="4572" y="4584"/>
                  <a:pt x="4845" y="4140"/>
                  <a:pt x="4632" y="3781"/>
                </a:cubicBezTo>
                <a:cubicBezTo>
                  <a:pt x="4536" y="3638"/>
                  <a:pt x="4489" y="3460"/>
                  <a:pt x="4501" y="3293"/>
                </a:cubicBezTo>
                <a:cubicBezTo>
                  <a:pt x="4525" y="2852"/>
                  <a:pt x="4870" y="2495"/>
                  <a:pt x="5310" y="2460"/>
                </a:cubicBezTo>
                <a:cubicBezTo>
                  <a:pt x="5333" y="2458"/>
                  <a:pt x="5357" y="2457"/>
                  <a:pt x="5380" y="2457"/>
                </a:cubicBezTo>
                <a:cubicBezTo>
                  <a:pt x="5653" y="2457"/>
                  <a:pt x="5920" y="2586"/>
                  <a:pt x="6084" y="2817"/>
                </a:cubicBezTo>
                <a:cubicBezTo>
                  <a:pt x="6193" y="2966"/>
                  <a:pt x="6354" y="3038"/>
                  <a:pt x="6515" y="3038"/>
                </a:cubicBezTo>
                <a:cubicBezTo>
                  <a:pt x="6725" y="3038"/>
                  <a:pt x="6932" y="2915"/>
                  <a:pt x="7013" y="2686"/>
                </a:cubicBezTo>
                <a:cubicBezTo>
                  <a:pt x="7129" y="2327"/>
                  <a:pt x="7467" y="2102"/>
                  <a:pt x="7827" y="2102"/>
                </a:cubicBezTo>
                <a:cubicBezTo>
                  <a:pt x="7908" y="2102"/>
                  <a:pt x="7991" y="2114"/>
                  <a:pt x="8073" y="2138"/>
                </a:cubicBezTo>
                <a:lnTo>
                  <a:pt x="8096" y="2138"/>
                </a:lnTo>
                <a:cubicBezTo>
                  <a:pt x="8142" y="2152"/>
                  <a:pt x="8189" y="2159"/>
                  <a:pt x="8235" y="2159"/>
                </a:cubicBezTo>
                <a:cubicBezTo>
                  <a:pt x="8463" y="2159"/>
                  <a:pt x="8678" y="1995"/>
                  <a:pt x="8727" y="1757"/>
                </a:cubicBezTo>
                <a:cubicBezTo>
                  <a:pt x="8799" y="1400"/>
                  <a:pt x="9073" y="1126"/>
                  <a:pt x="9430" y="1055"/>
                </a:cubicBezTo>
                <a:cubicBezTo>
                  <a:pt x="9482" y="1045"/>
                  <a:pt x="9535" y="1041"/>
                  <a:pt x="9586" y="1041"/>
                </a:cubicBezTo>
                <a:close/>
                <a:moveTo>
                  <a:pt x="11371" y="9484"/>
                </a:moveTo>
                <a:cubicBezTo>
                  <a:pt x="11037" y="10973"/>
                  <a:pt x="11002" y="12520"/>
                  <a:pt x="11263" y="14020"/>
                </a:cubicBezTo>
                <a:lnTo>
                  <a:pt x="11775" y="16926"/>
                </a:lnTo>
                <a:lnTo>
                  <a:pt x="7406" y="16926"/>
                </a:lnTo>
                <a:lnTo>
                  <a:pt x="7918" y="14020"/>
                </a:lnTo>
                <a:cubicBezTo>
                  <a:pt x="8168" y="12520"/>
                  <a:pt x="8132" y="10973"/>
                  <a:pt x="7811" y="9484"/>
                </a:cubicBezTo>
                <a:lnTo>
                  <a:pt x="9061" y="9484"/>
                </a:lnTo>
                <a:lnTo>
                  <a:pt x="9061" y="13163"/>
                </a:lnTo>
                <a:cubicBezTo>
                  <a:pt x="9061" y="13514"/>
                  <a:pt x="9323" y="13690"/>
                  <a:pt x="9586" y="13690"/>
                </a:cubicBezTo>
                <a:cubicBezTo>
                  <a:pt x="9850" y="13690"/>
                  <a:pt x="10115" y="13514"/>
                  <a:pt x="10120" y="13163"/>
                </a:cubicBezTo>
                <a:lnTo>
                  <a:pt x="10120" y="9484"/>
                </a:lnTo>
                <a:close/>
                <a:moveTo>
                  <a:pt x="9586" y="1"/>
                </a:moveTo>
                <a:cubicBezTo>
                  <a:pt x="8906" y="1"/>
                  <a:pt x="8227" y="352"/>
                  <a:pt x="7870" y="1055"/>
                </a:cubicBezTo>
                <a:lnTo>
                  <a:pt x="7834" y="1055"/>
                </a:lnTo>
                <a:cubicBezTo>
                  <a:pt x="7287" y="1055"/>
                  <a:pt x="6763" y="1293"/>
                  <a:pt x="6394" y="1698"/>
                </a:cubicBezTo>
                <a:cubicBezTo>
                  <a:pt x="6064" y="1490"/>
                  <a:pt x="5712" y="1396"/>
                  <a:pt x="5371" y="1396"/>
                </a:cubicBezTo>
                <a:cubicBezTo>
                  <a:pt x="4284" y="1396"/>
                  <a:pt x="3302" y="2346"/>
                  <a:pt x="3465" y="3579"/>
                </a:cubicBezTo>
                <a:cubicBezTo>
                  <a:pt x="2751" y="3769"/>
                  <a:pt x="2215" y="4353"/>
                  <a:pt x="2072" y="5079"/>
                </a:cubicBezTo>
                <a:cubicBezTo>
                  <a:pt x="0" y="5900"/>
                  <a:pt x="214" y="8901"/>
                  <a:pt x="2393" y="9413"/>
                </a:cubicBezTo>
                <a:lnTo>
                  <a:pt x="2393" y="11413"/>
                </a:lnTo>
                <a:cubicBezTo>
                  <a:pt x="2393" y="11764"/>
                  <a:pt x="2655" y="11940"/>
                  <a:pt x="2917" y="11940"/>
                </a:cubicBezTo>
                <a:cubicBezTo>
                  <a:pt x="3179" y="11940"/>
                  <a:pt x="3441" y="11764"/>
                  <a:pt x="3441" y="11413"/>
                </a:cubicBezTo>
                <a:lnTo>
                  <a:pt x="3441" y="9472"/>
                </a:lnTo>
                <a:lnTo>
                  <a:pt x="4501" y="9472"/>
                </a:lnTo>
                <a:lnTo>
                  <a:pt x="4501" y="11996"/>
                </a:lnTo>
                <a:lnTo>
                  <a:pt x="3858" y="13282"/>
                </a:lnTo>
                <a:cubicBezTo>
                  <a:pt x="3620" y="13710"/>
                  <a:pt x="3983" y="14069"/>
                  <a:pt x="4340" y="14069"/>
                </a:cubicBezTo>
                <a:cubicBezTo>
                  <a:pt x="4520" y="14069"/>
                  <a:pt x="4699" y="13978"/>
                  <a:pt x="4798" y="13759"/>
                </a:cubicBezTo>
                <a:lnTo>
                  <a:pt x="5025" y="13294"/>
                </a:lnTo>
                <a:lnTo>
                  <a:pt x="5263" y="13759"/>
                </a:lnTo>
                <a:cubicBezTo>
                  <a:pt x="5362" y="13978"/>
                  <a:pt x="5540" y="14069"/>
                  <a:pt x="5718" y="14069"/>
                </a:cubicBezTo>
                <a:cubicBezTo>
                  <a:pt x="6073" y="14069"/>
                  <a:pt x="6433" y="13710"/>
                  <a:pt x="6203" y="13282"/>
                </a:cubicBezTo>
                <a:lnTo>
                  <a:pt x="5548" y="11996"/>
                </a:lnTo>
                <a:lnTo>
                  <a:pt x="5548" y="9484"/>
                </a:lnTo>
                <a:lnTo>
                  <a:pt x="6715" y="9484"/>
                </a:lnTo>
                <a:cubicBezTo>
                  <a:pt x="7072" y="10913"/>
                  <a:pt x="7120" y="12389"/>
                  <a:pt x="6870" y="13842"/>
                </a:cubicBezTo>
                <a:lnTo>
                  <a:pt x="6334" y="16926"/>
                </a:lnTo>
                <a:lnTo>
                  <a:pt x="3262" y="16926"/>
                </a:lnTo>
                <a:cubicBezTo>
                  <a:pt x="2560" y="16926"/>
                  <a:pt x="2560" y="17985"/>
                  <a:pt x="3262" y="17985"/>
                </a:cubicBezTo>
                <a:lnTo>
                  <a:pt x="15919" y="17985"/>
                </a:lnTo>
                <a:cubicBezTo>
                  <a:pt x="16621" y="17973"/>
                  <a:pt x="16621" y="16926"/>
                  <a:pt x="15919" y="16926"/>
                </a:cubicBezTo>
                <a:lnTo>
                  <a:pt x="12835" y="16926"/>
                </a:lnTo>
                <a:lnTo>
                  <a:pt x="12299" y="13842"/>
                </a:lnTo>
                <a:cubicBezTo>
                  <a:pt x="12049" y="12389"/>
                  <a:pt x="12097" y="10913"/>
                  <a:pt x="12442" y="9484"/>
                </a:cubicBezTo>
                <a:lnTo>
                  <a:pt x="13621" y="9484"/>
                </a:lnTo>
                <a:lnTo>
                  <a:pt x="13621" y="11413"/>
                </a:lnTo>
                <a:cubicBezTo>
                  <a:pt x="13621" y="11764"/>
                  <a:pt x="13883" y="11940"/>
                  <a:pt x="14146" y="11940"/>
                </a:cubicBezTo>
                <a:cubicBezTo>
                  <a:pt x="14410" y="11940"/>
                  <a:pt x="14675" y="11764"/>
                  <a:pt x="14681" y="11413"/>
                </a:cubicBezTo>
                <a:lnTo>
                  <a:pt x="14681" y="9484"/>
                </a:lnTo>
                <a:lnTo>
                  <a:pt x="15728" y="9484"/>
                </a:lnTo>
                <a:lnTo>
                  <a:pt x="15728" y="11996"/>
                </a:lnTo>
                <a:lnTo>
                  <a:pt x="15085" y="13282"/>
                </a:lnTo>
                <a:cubicBezTo>
                  <a:pt x="14848" y="13710"/>
                  <a:pt x="15205" y="14069"/>
                  <a:pt x="15563" y="14069"/>
                </a:cubicBezTo>
                <a:cubicBezTo>
                  <a:pt x="15742" y="14069"/>
                  <a:pt x="15922" y="13978"/>
                  <a:pt x="16026" y="13759"/>
                </a:cubicBezTo>
                <a:lnTo>
                  <a:pt x="16252" y="13294"/>
                </a:lnTo>
                <a:lnTo>
                  <a:pt x="16490" y="13759"/>
                </a:lnTo>
                <a:cubicBezTo>
                  <a:pt x="16590" y="13978"/>
                  <a:pt x="16767" y="14069"/>
                  <a:pt x="16946" y="14069"/>
                </a:cubicBezTo>
                <a:cubicBezTo>
                  <a:pt x="17300" y="14069"/>
                  <a:pt x="17661" y="13710"/>
                  <a:pt x="17431" y="13282"/>
                </a:cubicBezTo>
                <a:lnTo>
                  <a:pt x="16788" y="11996"/>
                </a:lnTo>
                <a:lnTo>
                  <a:pt x="16788" y="9413"/>
                </a:lnTo>
                <a:cubicBezTo>
                  <a:pt x="17812" y="9175"/>
                  <a:pt x="18538" y="8258"/>
                  <a:pt x="18538" y="7198"/>
                </a:cubicBezTo>
                <a:lnTo>
                  <a:pt x="18550" y="7198"/>
                </a:lnTo>
                <a:cubicBezTo>
                  <a:pt x="18538" y="6258"/>
                  <a:pt x="17979" y="5424"/>
                  <a:pt x="17109" y="5079"/>
                </a:cubicBezTo>
                <a:cubicBezTo>
                  <a:pt x="16967" y="4353"/>
                  <a:pt x="16431" y="3769"/>
                  <a:pt x="15716" y="3579"/>
                </a:cubicBezTo>
                <a:cubicBezTo>
                  <a:pt x="15871" y="2352"/>
                  <a:pt x="14881" y="1403"/>
                  <a:pt x="13790" y="1403"/>
                </a:cubicBezTo>
                <a:cubicBezTo>
                  <a:pt x="13451" y="1403"/>
                  <a:pt x="13103" y="1494"/>
                  <a:pt x="12776" y="1698"/>
                </a:cubicBezTo>
                <a:cubicBezTo>
                  <a:pt x="12418" y="1281"/>
                  <a:pt x="11895" y="1055"/>
                  <a:pt x="11347" y="1055"/>
                </a:cubicBezTo>
                <a:lnTo>
                  <a:pt x="11311" y="1055"/>
                </a:lnTo>
                <a:cubicBezTo>
                  <a:pt x="10948" y="352"/>
                  <a:pt x="10266" y="1"/>
                  <a:pt x="9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9" name="Google Shape;1869;p116"/>
          <p:cNvGrpSpPr/>
          <p:nvPr/>
        </p:nvGrpSpPr>
        <p:grpSpPr>
          <a:xfrm>
            <a:off x="4684063" y="1501075"/>
            <a:ext cx="449775" cy="450750"/>
            <a:chOff x="4684063" y="1424875"/>
            <a:chExt cx="449775" cy="450750"/>
          </a:xfrm>
        </p:grpSpPr>
        <p:sp>
          <p:nvSpPr>
            <p:cNvPr id="1870" name="Google Shape;1870;p116"/>
            <p:cNvSpPr/>
            <p:nvPr/>
          </p:nvSpPr>
          <p:spPr>
            <a:xfrm>
              <a:off x="4983513" y="1478750"/>
              <a:ext cx="26500" cy="51825"/>
            </a:xfrm>
            <a:custGeom>
              <a:avLst/>
              <a:gdLst/>
              <a:ahLst/>
              <a:cxnLst/>
              <a:rect l="l" t="t" r="r" b="b"/>
              <a:pathLst>
                <a:path w="1060" h="2073" extrusionOk="0">
                  <a:moveTo>
                    <a:pt x="504" y="0"/>
                  </a:moveTo>
                  <a:cubicBezTo>
                    <a:pt x="227" y="0"/>
                    <a:pt x="0" y="234"/>
                    <a:pt x="0" y="525"/>
                  </a:cubicBezTo>
                  <a:lnTo>
                    <a:pt x="0" y="1573"/>
                  </a:lnTo>
                  <a:cubicBezTo>
                    <a:pt x="18" y="1906"/>
                    <a:pt x="274" y="2073"/>
                    <a:pt x="530" y="2073"/>
                  </a:cubicBezTo>
                  <a:cubicBezTo>
                    <a:pt x="786" y="2073"/>
                    <a:pt x="1042" y="1906"/>
                    <a:pt x="1060" y="1573"/>
                  </a:cubicBezTo>
                  <a:lnTo>
                    <a:pt x="1060" y="525"/>
                  </a:lnTo>
                  <a:cubicBezTo>
                    <a:pt x="1060" y="227"/>
                    <a:pt x="822" y="1"/>
                    <a:pt x="524" y="1"/>
                  </a:cubicBezTo>
                  <a:cubicBezTo>
                    <a:pt x="517" y="1"/>
                    <a:pt x="510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16"/>
            <p:cNvSpPr/>
            <p:nvPr/>
          </p:nvSpPr>
          <p:spPr>
            <a:xfrm>
              <a:off x="4807888" y="1478750"/>
              <a:ext cx="26225" cy="52500"/>
            </a:xfrm>
            <a:custGeom>
              <a:avLst/>
              <a:gdLst/>
              <a:ahLst/>
              <a:cxnLst/>
              <a:rect l="l" t="t" r="r" b="b"/>
              <a:pathLst>
                <a:path w="1049" h="2100" extrusionOk="0">
                  <a:moveTo>
                    <a:pt x="504" y="0"/>
                  </a:moveTo>
                  <a:cubicBezTo>
                    <a:pt x="227" y="0"/>
                    <a:pt x="0" y="234"/>
                    <a:pt x="0" y="525"/>
                  </a:cubicBezTo>
                  <a:lnTo>
                    <a:pt x="0" y="1573"/>
                  </a:lnTo>
                  <a:cubicBezTo>
                    <a:pt x="0" y="1924"/>
                    <a:pt x="262" y="2099"/>
                    <a:pt x="524" y="2099"/>
                  </a:cubicBezTo>
                  <a:cubicBezTo>
                    <a:pt x="786" y="2099"/>
                    <a:pt x="1048" y="1924"/>
                    <a:pt x="1048" y="1573"/>
                  </a:cubicBezTo>
                  <a:lnTo>
                    <a:pt x="1048" y="525"/>
                  </a:lnTo>
                  <a:cubicBezTo>
                    <a:pt x="1048" y="227"/>
                    <a:pt x="810" y="1"/>
                    <a:pt x="524" y="1"/>
                  </a:cubicBezTo>
                  <a:cubicBezTo>
                    <a:pt x="517" y="1"/>
                    <a:pt x="511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16"/>
            <p:cNvSpPr/>
            <p:nvPr/>
          </p:nvSpPr>
          <p:spPr>
            <a:xfrm>
              <a:off x="4838238" y="1550650"/>
              <a:ext cx="141175" cy="43100"/>
            </a:xfrm>
            <a:custGeom>
              <a:avLst/>
              <a:gdLst/>
              <a:ahLst/>
              <a:cxnLst/>
              <a:rect l="l" t="t" r="r" b="b"/>
              <a:pathLst>
                <a:path w="5647" h="1724" extrusionOk="0">
                  <a:moveTo>
                    <a:pt x="2824" y="0"/>
                  </a:moveTo>
                  <a:cubicBezTo>
                    <a:pt x="2013" y="0"/>
                    <a:pt x="1203" y="244"/>
                    <a:pt x="513" y="732"/>
                  </a:cubicBezTo>
                  <a:cubicBezTo>
                    <a:pt x="1" y="1051"/>
                    <a:pt x="328" y="1723"/>
                    <a:pt x="781" y="1723"/>
                  </a:cubicBezTo>
                  <a:cubicBezTo>
                    <a:pt x="886" y="1723"/>
                    <a:pt x="998" y="1687"/>
                    <a:pt x="1108" y="1602"/>
                  </a:cubicBezTo>
                  <a:cubicBezTo>
                    <a:pt x="1626" y="1238"/>
                    <a:pt x="2227" y="1057"/>
                    <a:pt x="2827" y="1057"/>
                  </a:cubicBezTo>
                  <a:cubicBezTo>
                    <a:pt x="3427" y="1057"/>
                    <a:pt x="4025" y="1238"/>
                    <a:pt x="4537" y="1602"/>
                  </a:cubicBezTo>
                  <a:cubicBezTo>
                    <a:pt x="4647" y="1687"/>
                    <a:pt x="4759" y="1723"/>
                    <a:pt x="4864" y="1723"/>
                  </a:cubicBezTo>
                  <a:cubicBezTo>
                    <a:pt x="5318" y="1723"/>
                    <a:pt x="5647" y="1051"/>
                    <a:pt x="5144" y="732"/>
                  </a:cubicBezTo>
                  <a:cubicBezTo>
                    <a:pt x="4448" y="244"/>
                    <a:pt x="3635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16"/>
            <p:cNvSpPr/>
            <p:nvPr/>
          </p:nvSpPr>
          <p:spPr>
            <a:xfrm>
              <a:off x="4850463" y="1603175"/>
              <a:ext cx="121450" cy="38250"/>
            </a:xfrm>
            <a:custGeom>
              <a:avLst/>
              <a:gdLst/>
              <a:ahLst/>
              <a:cxnLst/>
              <a:rect l="l" t="t" r="r" b="b"/>
              <a:pathLst>
                <a:path w="4858" h="1530" extrusionOk="0">
                  <a:moveTo>
                    <a:pt x="2334" y="1"/>
                  </a:moveTo>
                  <a:cubicBezTo>
                    <a:pt x="1643" y="1"/>
                    <a:pt x="953" y="179"/>
                    <a:pt x="333" y="536"/>
                  </a:cubicBezTo>
                  <a:cubicBezTo>
                    <a:pt x="83" y="679"/>
                    <a:pt x="0" y="1001"/>
                    <a:pt x="143" y="1263"/>
                  </a:cubicBezTo>
                  <a:cubicBezTo>
                    <a:pt x="239" y="1430"/>
                    <a:pt x="415" y="1523"/>
                    <a:pt x="595" y="1523"/>
                  </a:cubicBezTo>
                  <a:cubicBezTo>
                    <a:pt x="684" y="1523"/>
                    <a:pt x="775" y="1500"/>
                    <a:pt x="857" y="1453"/>
                  </a:cubicBezTo>
                  <a:cubicBezTo>
                    <a:pt x="1316" y="1191"/>
                    <a:pt x="1828" y="1060"/>
                    <a:pt x="2340" y="1060"/>
                  </a:cubicBezTo>
                  <a:cubicBezTo>
                    <a:pt x="2852" y="1060"/>
                    <a:pt x="3364" y="1191"/>
                    <a:pt x="3822" y="1453"/>
                  </a:cubicBezTo>
                  <a:cubicBezTo>
                    <a:pt x="3916" y="1506"/>
                    <a:pt x="4007" y="1530"/>
                    <a:pt x="4093" y="1530"/>
                  </a:cubicBezTo>
                  <a:cubicBezTo>
                    <a:pt x="4563" y="1530"/>
                    <a:pt x="4858" y="829"/>
                    <a:pt x="4334" y="536"/>
                  </a:cubicBezTo>
                  <a:cubicBezTo>
                    <a:pt x="3715" y="179"/>
                    <a:pt x="3024" y="1"/>
                    <a:pt x="2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16"/>
            <p:cNvSpPr/>
            <p:nvPr/>
          </p:nvSpPr>
          <p:spPr>
            <a:xfrm>
              <a:off x="4852413" y="1655950"/>
              <a:ext cx="111750" cy="34850"/>
            </a:xfrm>
            <a:custGeom>
              <a:avLst/>
              <a:gdLst/>
              <a:ahLst/>
              <a:cxnLst/>
              <a:rect l="l" t="t" r="r" b="b"/>
              <a:pathLst>
                <a:path w="4470" h="1394" extrusionOk="0">
                  <a:moveTo>
                    <a:pt x="2260" y="0"/>
                  </a:moveTo>
                  <a:cubicBezTo>
                    <a:pt x="1687" y="0"/>
                    <a:pt x="1113" y="122"/>
                    <a:pt x="577" y="366"/>
                  </a:cubicBezTo>
                  <a:cubicBezTo>
                    <a:pt x="1" y="613"/>
                    <a:pt x="260" y="1394"/>
                    <a:pt x="764" y="1394"/>
                  </a:cubicBezTo>
                  <a:cubicBezTo>
                    <a:pt x="843" y="1394"/>
                    <a:pt x="928" y="1374"/>
                    <a:pt x="1017" y="1331"/>
                  </a:cubicBezTo>
                  <a:cubicBezTo>
                    <a:pt x="1410" y="1146"/>
                    <a:pt x="1833" y="1054"/>
                    <a:pt x="2257" y="1054"/>
                  </a:cubicBezTo>
                  <a:cubicBezTo>
                    <a:pt x="2681" y="1054"/>
                    <a:pt x="3107" y="1146"/>
                    <a:pt x="3506" y="1331"/>
                  </a:cubicBezTo>
                  <a:cubicBezTo>
                    <a:pt x="3580" y="1360"/>
                    <a:pt x="3650" y="1374"/>
                    <a:pt x="3717" y="1374"/>
                  </a:cubicBezTo>
                  <a:cubicBezTo>
                    <a:pt x="4210" y="1374"/>
                    <a:pt x="4469" y="639"/>
                    <a:pt x="3934" y="366"/>
                  </a:cubicBezTo>
                  <a:cubicBezTo>
                    <a:pt x="3405" y="122"/>
                    <a:pt x="2833" y="0"/>
                    <a:pt x="2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16"/>
            <p:cNvSpPr/>
            <p:nvPr/>
          </p:nvSpPr>
          <p:spPr>
            <a:xfrm>
              <a:off x="4684063" y="1424875"/>
              <a:ext cx="449775" cy="450750"/>
            </a:xfrm>
            <a:custGeom>
              <a:avLst/>
              <a:gdLst/>
              <a:ahLst/>
              <a:cxnLst/>
              <a:rect l="l" t="t" r="r" b="b"/>
              <a:pathLst>
                <a:path w="17991" h="18030" extrusionOk="0">
                  <a:moveTo>
                    <a:pt x="12506" y="1085"/>
                  </a:moveTo>
                  <a:cubicBezTo>
                    <a:pt x="12595" y="1085"/>
                    <a:pt x="12685" y="1093"/>
                    <a:pt x="12776" y="1108"/>
                  </a:cubicBezTo>
                  <a:cubicBezTo>
                    <a:pt x="13740" y="1275"/>
                    <a:pt x="14324" y="2287"/>
                    <a:pt x="13990" y="3216"/>
                  </a:cubicBezTo>
                  <a:cubicBezTo>
                    <a:pt x="13871" y="3549"/>
                    <a:pt x="14121" y="3906"/>
                    <a:pt x="14490" y="3918"/>
                  </a:cubicBezTo>
                  <a:lnTo>
                    <a:pt x="14645" y="3918"/>
                  </a:lnTo>
                  <a:cubicBezTo>
                    <a:pt x="14653" y="3918"/>
                    <a:pt x="14660" y="3918"/>
                    <a:pt x="14667" y="3918"/>
                  </a:cubicBezTo>
                  <a:cubicBezTo>
                    <a:pt x="15907" y="3918"/>
                    <a:pt x="16907" y="4914"/>
                    <a:pt x="16931" y="6144"/>
                  </a:cubicBezTo>
                  <a:cubicBezTo>
                    <a:pt x="16955" y="8038"/>
                    <a:pt x="15562" y="9645"/>
                    <a:pt x="13693" y="9919"/>
                  </a:cubicBezTo>
                  <a:lnTo>
                    <a:pt x="13693" y="9907"/>
                  </a:lnTo>
                  <a:lnTo>
                    <a:pt x="13800" y="9216"/>
                  </a:lnTo>
                  <a:cubicBezTo>
                    <a:pt x="13907" y="8430"/>
                    <a:pt x="14574" y="7847"/>
                    <a:pt x="15360" y="7835"/>
                  </a:cubicBezTo>
                  <a:cubicBezTo>
                    <a:pt x="15366" y="7835"/>
                    <a:pt x="15373" y="7836"/>
                    <a:pt x="15380" y="7836"/>
                  </a:cubicBezTo>
                  <a:cubicBezTo>
                    <a:pt x="15668" y="7836"/>
                    <a:pt x="15895" y="7590"/>
                    <a:pt x="15895" y="7311"/>
                  </a:cubicBezTo>
                  <a:cubicBezTo>
                    <a:pt x="15883" y="7014"/>
                    <a:pt x="15645" y="6787"/>
                    <a:pt x="15348" y="6787"/>
                  </a:cubicBezTo>
                  <a:cubicBezTo>
                    <a:pt x="14062" y="6799"/>
                    <a:pt x="12966" y="7740"/>
                    <a:pt x="12764" y="9014"/>
                  </a:cubicBezTo>
                  <a:lnTo>
                    <a:pt x="11811" y="15169"/>
                  </a:lnTo>
                  <a:cubicBezTo>
                    <a:pt x="11752" y="15598"/>
                    <a:pt x="11383" y="15919"/>
                    <a:pt x="10954" y="15919"/>
                  </a:cubicBezTo>
                  <a:lnTo>
                    <a:pt x="7037" y="15919"/>
                  </a:lnTo>
                  <a:cubicBezTo>
                    <a:pt x="6597" y="15919"/>
                    <a:pt x="6227" y="15598"/>
                    <a:pt x="6168" y="15169"/>
                  </a:cubicBezTo>
                  <a:lnTo>
                    <a:pt x="5215" y="9014"/>
                  </a:lnTo>
                  <a:cubicBezTo>
                    <a:pt x="5013" y="7740"/>
                    <a:pt x="3918" y="6787"/>
                    <a:pt x="2632" y="6787"/>
                  </a:cubicBezTo>
                  <a:cubicBezTo>
                    <a:pt x="2334" y="6787"/>
                    <a:pt x="2096" y="7014"/>
                    <a:pt x="2084" y="7311"/>
                  </a:cubicBezTo>
                  <a:cubicBezTo>
                    <a:pt x="2084" y="7590"/>
                    <a:pt x="2311" y="7836"/>
                    <a:pt x="2599" y="7836"/>
                  </a:cubicBezTo>
                  <a:cubicBezTo>
                    <a:pt x="2606" y="7836"/>
                    <a:pt x="2613" y="7835"/>
                    <a:pt x="2620" y="7835"/>
                  </a:cubicBezTo>
                  <a:cubicBezTo>
                    <a:pt x="3406" y="7847"/>
                    <a:pt x="4072" y="8430"/>
                    <a:pt x="4180" y="9216"/>
                  </a:cubicBezTo>
                  <a:lnTo>
                    <a:pt x="4287" y="9907"/>
                  </a:lnTo>
                  <a:cubicBezTo>
                    <a:pt x="2417" y="9645"/>
                    <a:pt x="1036" y="8038"/>
                    <a:pt x="1060" y="6144"/>
                  </a:cubicBezTo>
                  <a:cubicBezTo>
                    <a:pt x="1084" y="4914"/>
                    <a:pt x="2084" y="3918"/>
                    <a:pt x="3312" y="3918"/>
                  </a:cubicBezTo>
                  <a:cubicBezTo>
                    <a:pt x="3320" y="3918"/>
                    <a:pt x="3327" y="3918"/>
                    <a:pt x="3334" y="3918"/>
                  </a:cubicBezTo>
                  <a:lnTo>
                    <a:pt x="3501" y="3918"/>
                  </a:lnTo>
                  <a:cubicBezTo>
                    <a:pt x="3858" y="3906"/>
                    <a:pt x="4108" y="3549"/>
                    <a:pt x="3989" y="3216"/>
                  </a:cubicBezTo>
                  <a:cubicBezTo>
                    <a:pt x="3620" y="2180"/>
                    <a:pt x="4382" y="1096"/>
                    <a:pt x="5477" y="1096"/>
                  </a:cubicBezTo>
                  <a:cubicBezTo>
                    <a:pt x="6573" y="1096"/>
                    <a:pt x="7335" y="2180"/>
                    <a:pt x="6966" y="3216"/>
                  </a:cubicBezTo>
                  <a:cubicBezTo>
                    <a:pt x="6839" y="3576"/>
                    <a:pt x="7126" y="3912"/>
                    <a:pt x="7463" y="3912"/>
                  </a:cubicBezTo>
                  <a:cubicBezTo>
                    <a:pt x="7538" y="3912"/>
                    <a:pt x="7616" y="3895"/>
                    <a:pt x="7692" y="3858"/>
                  </a:cubicBezTo>
                  <a:cubicBezTo>
                    <a:pt x="8103" y="3662"/>
                    <a:pt x="8546" y="3564"/>
                    <a:pt x="8990" y="3564"/>
                  </a:cubicBezTo>
                  <a:cubicBezTo>
                    <a:pt x="9433" y="3564"/>
                    <a:pt x="9877" y="3662"/>
                    <a:pt x="10287" y="3858"/>
                  </a:cubicBezTo>
                  <a:cubicBezTo>
                    <a:pt x="10366" y="3895"/>
                    <a:pt x="10445" y="3912"/>
                    <a:pt x="10520" y="3912"/>
                  </a:cubicBezTo>
                  <a:cubicBezTo>
                    <a:pt x="10861" y="3912"/>
                    <a:pt x="11140" y="3576"/>
                    <a:pt x="11014" y="3216"/>
                  </a:cubicBezTo>
                  <a:cubicBezTo>
                    <a:pt x="10954" y="3037"/>
                    <a:pt x="10930" y="2858"/>
                    <a:pt x="10930" y="2680"/>
                  </a:cubicBezTo>
                  <a:cubicBezTo>
                    <a:pt x="10920" y="1794"/>
                    <a:pt x="11643" y="1085"/>
                    <a:pt x="12506" y="1085"/>
                  </a:cubicBezTo>
                  <a:close/>
                  <a:moveTo>
                    <a:pt x="5485" y="1"/>
                  </a:moveTo>
                  <a:cubicBezTo>
                    <a:pt x="5471" y="1"/>
                    <a:pt x="5456" y="1"/>
                    <a:pt x="5442" y="1"/>
                  </a:cubicBezTo>
                  <a:cubicBezTo>
                    <a:pt x="3989" y="25"/>
                    <a:pt x="2822" y="1227"/>
                    <a:pt x="2846" y="2680"/>
                  </a:cubicBezTo>
                  <a:cubicBezTo>
                    <a:pt x="2846" y="2751"/>
                    <a:pt x="2846" y="2823"/>
                    <a:pt x="2858" y="2894"/>
                  </a:cubicBezTo>
                  <a:cubicBezTo>
                    <a:pt x="1215" y="3132"/>
                    <a:pt x="0" y="4537"/>
                    <a:pt x="0" y="6192"/>
                  </a:cubicBezTo>
                  <a:cubicBezTo>
                    <a:pt x="0" y="8716"/>
                    <a:pt x="1953" y="10800"/>
                    <a:pt x="4465" y="10990"/>
                  </a:cubicBezTo>
                  <a:lnTo>
                    <a:pt x="5132" y="15336"/>
                  </a:lnTo>
                  <a:cubicBezTo>
                    <a:pt x="5239" y="16027"/>
                    <a:pt x="5704" y="16610"/>
                    <a:pt x="6370" y="16848"/>
                  </a:cubicBezTo>
                  <a:lnTo>
                    <a:pt x="6370" y="17503"/>
                  </a:lnTo>
                  <a:cubicBezTo>
                    <a:pt x="6370" y="17854"/>
                    <a:pt x="6632" y="18030"/>
                    <a:pt x="6894" y="18030"/>
                  </a:cubicBezTo>
                  <a:cubicBezTo>
                    <a:pt x="7156" y="18030"/>
                    <a:pt x="7418" y="17854"/>
                    <a:pt x="7418" y="17503"/>
                  </a:cubicBezTo>
                  <a:lnTo>
                    <a:pt x="7418" y="16979"/>
                  </a:lnTo>
                  <a:lnTo>
                    <a:pt x="8466" y="16979"/>
                  </a:lnTo>
                  <a:lnTo>
                    <a:pt x="8466" y="17503"/>
                  </a:lnTo>
                  <a:cubicBezTo>
                    <a:pt x="8472" y="17854"/>
                    <a:pt x="8737" y="18030"/>
                    <a:pt x="9000" y="18030"/>
                  </a:cubicBezTo>
                  <a:cubicBezTo>
                    <a:pt x="9264" y="18030"/>
                    <a:pt x="9525" y="17854"/>
                    <a:pt x="9525" y="17503"/>
                  </a:cubicBezTo>
                  <a:lnTo>
                    <a:pt x="9525" y="16979"/>
                  </a:lnTo>
                  <a:lnTo>
                    <a:pt x="10573" y="16979"/>
                  </a:lnTo>
                  <a:lnTo>
                    <a:pt x="10573" y="17503"/>
                  </a:lnTo>
                  <a:cubicBezTo>
                    <a:pt x="10579" y="17854"/>
                    <a:pt x="10844" y="18030"/>
                    <a:pt x="11108" y="18030"/>
                  </a:cubicBezTo>
                  <a:cubicBezTo>
                    <a:pt x="11371" y="18030"/>
                    <a:pt x="11633" y="17854"/>
                    <a:pt x="11633" y="17503"/>
                  </a:cubicBezTo>
                  <a:lnTo>
                    <a:pt x="11633" y="16860"/>
                  </a:lnTo>
                  <a:cubicBezTo>
                    <a:pt x="12288" y="16622"/>
                    <a:pt x="12764" y="16039"/>
                    <a:pt x="12859" y="15348"/>
                  </a:cubicBezTo>
                  <a:lnTo>
                    <a:pt x="13538" y="11002"/>
                  </a:lnTo>
                  <a:cubicBezTo>
                    <a:pt x="16050" y="10800"/>
                    <a:pt x="17991" y="8704"/>
                    <a:pt x="17979" y="6192"/>
                  </a:cubicBezTo>
                  <a:cubicBezTo>
                    <a:pt x="17979" y="4537"/>
                    <a:pt x="16764" y="3132"/>
                    <a:pt x="15133" y="2894"/>
                  </a:cubicBezTo>
                  <a:cubicBezTo>
                    <a:pt x="15133" y="2823"/>
                    <a:pt x="15145" y="2739"/>
                    <a:pt x="15145" y="2680"/>
                  </a:cubicBezTo>
                  <a:cubicBezTo>
                    <a:pt x="15157" y="1227"/>
                    <a:pt x="14002" y="25"/>
                    <a:pt x="12550" y="1"/>
                  </a:cubicBezTo>
                  <a:cubicBezTo>
                    <a:pt x="12535" y="1"/>
                    <a:pt x="12520" y="1"/>
                    <a:pt x="12506" y="1"/>
                  </a:cubicBezTo>
                  <a:cubicBezTo>
                    <a:pt x="11061" y="1"/>
                    <a:pt x="9894" y="1158"/>
                    <a:pt x="9871" y="2596"/>
                  </a:cubicBezTo>
                  <a:cubicBezTo>
                    <a:pt x="9585" y="2531"/>
                    <a:pt x="9290" y="2498"/>
                    <a:pt x="8996" y="2498"/>
                  </a:cubicBezTo>
                  <a:cubicBezTo>
                    <a:pt x="8701" y="2498"/>
                    <a:pt x="8406" y="2531"/>
                    <a:pt x="8121" y="2596"/>
                  </a:cubicBezTo>
                  <a:cubicBezTo>
                    <a:pt x="8097" y="1158"/>
                    <a:pt x="6918" y="1"/>
                    <a:pt x="5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16"/>
            <p:cNvSpPr/>
            <p:nvPr/>
          </p:nvSpPr>
          <p:spPr>
            <a:xfrm>
              <a:off x="4922188" y="1743075"/>
              <a:ext cx="30675" cy="26250"/>
            </a:xfrm>
            <a:custGeom>
              <a:avLst/>
              <a:gdLst/>
              <a:ahLst/>
              <a:cxnLst/>
              <a:rect l="l" t="t" r="r" b="b"/>
              <a:pathLst>
                <a:path w="1227" h="1050" extrusionOk="0">
                  <a:moveTo>
                    <a:pt x="723" y="0"/>
                  </a:moveTo>
                  <a:cubicBezTo>
                    <a:pt x="717" y="0"/>
                    <a:pt x="710" y="0"/>
                    <a:pt x="703" y="1"/>
                  </a:cubicBezTo>
                  <a:cubicBezTo>
                    <a:pt x="227" y="1"/>
                    <a:pt x="0" y="560"/>
                    <a:pt x="322" y="894"/>
                  </a:cubicBezTo>
                  <a:cubicBezTo>
                    <a:pt x="430" y="1001"/>
                    <a:pt x="562" y="1049"/>
                    <a:pt x="693" y="1049"/>
                  </a:cubicBezTo>
                  <a:cubicBezTo>
                    <a:pt x="965" y="1049"/>
                    <a:pt x="1227" y="839"/>
                    <a:pt x="1227" y="524"/>
                  </a:cubicBezTo>
                  <a:cubicBezTo>
                    <a:pt x="1227" y="234"/>
                    <a:pt x="1000" y="0"/>
                    <a:pt x="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16"/>
            <p:cNvSpPr/>
            <p:nvPr/>
          </p:nvSpPr>
          <p:spPr>
            <a:xfrm>
              <a:off x="4860563" y="1743075"/>
              <a:ext cx="30700" cy="26250"/>
            </a:xfrm>
            <a:custGeom>
              <a:avLst/>
              <a:gdLst/>
              <a:ahLst/>
              <a:cxnLst/>
              <a:rect l="l" t="t" r="r" b="b"/>
              <a:pathLst>
                <a:path w="1228" h="1050" extrusionOk="0">
                  <a:moveTo>
                    <a:pt x="724" y="0"/>
                  </a:moveTo>
                  <a:cubicBezTo>
                    <a:pt x="717" y="0"/>
                    <a:pt x="710" y="0"/>
                    <a:pt x="703" y="1"/>
                  </a:cubicBezTo>
                  <a:cubicBezTo>
                    <a:pt x="239" y="1"/>
                    <a:pt x="1" y="560"/>
                    <a:pt x="334" y="894"/>
                  </a:cubicBezTo>
                  <a:cubicBezTo>
                    <a:pt x="442" y="1001"/>
                    <a:pt x="573" y="1049"/>
                    <a:pt x="702" y="1049"/>
                  </a:cubicBezTo>
                  <a:cubicBezTo>
                    <a:pt x="971" y="1049"/>
                    <a:pt x="1227" y="839"/>
                    <a:pt x="1227" y="524"/>
                  </a:cubicBezTo>
                  <a:cubicBezTo>
                    <a:pt x="1227" y="234"/>
                    <a:pt x="1000" y="0"/>
                    <a:pt x="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16"/>
          <p:cNvGrpSpPr/>
          <p:nvPr/>
        </p:nvGrpSpPr>
        <p:grpSpPr>
          <a:xfrm>
            <a:off x="3993788" y="4164275"/>
            <a:ext cx="449800" cy="449725"/>
            <a:chOff x="3993788" y="4164275"/>
            <a:chExt cx="449800" cy="449725"/>
          </a:xfrm>
        </p:grpSpPr>
        <p:sp>
          <p:nvSpPr>
            <p:cNvPr id="1879" name="Google Shape;1879;p116"/>
            <p:cNvSpPr/>
            <p:nvPr/>
          </p:nvSpPr>
          <p:spPr>
            <a:xfrm>
              <a:off x="4239363" y="4473475"/>
              <a:ext cx="171175" cy="140525"/>
            </a:xfrm>
            <a:custGeom>
              <a:avLst/>
              <a:gdLst/>
              <a:ahLst/>
              <a:cxnLst/>
              <a:rect l="l" t="t" r="r" b="b"/>
              <a:pathLst>
                <a:path w="6847" h="5621" extrusionOk="0">
                  <a:moveTo>
                    <a:pt x="3430" y="1048"/>
                  </a:moveTo>
                  <a:cubicBezTo>
                    <a:pt x="4168" y="1048"/>
                    <a:pt x="4727" y="1429"/>
                    <a:pt x="4930" y="2048"/>
                  </a:cubicBezTo>
                  <a:cubicBezTo>
                    <a:pt x="5073" y="2477"/>
                    <a:pt x="5299" y="2882"/>
                    <a:pt x="5596" y="3215"/>
                  </a:cubicBezTo>
                  <a:cubicBezTo>
                    <a:pt x="5716" y="3358"/>
                    <a:pt x="5787" y="3537"/>
                    <a:pt x="5787" y="3715"/>
                  </a:cubicBezTo>
                  <a:cubicBezTo>
                    <a:pt x="5787" y="4180"/>
                    <a:pt x="5346" y="4561"/>
                    <a:pt x="4799" y="4561"/>
                  </a:cubicBezTo>
                  <a:cubicBezTo>
                    <a:pt x="4608" y="4561"/>
                    <a:pt x="4418" y="4513"/>
                    <a:pt x="4251" y="4418"/>
                  </a:cubicBezTo>
                  <a:cubicBezTo>
                    <a:pt x="3995" y="4275"/>
                    <a:pt x="3709" y="4203"/>
                    <a:pt x="3424" y="4203"/>
                  </a:cubicBezTo>
                  <a:cubicBezTo>
                    <a:pt x="3138" y="4203"/>
                    <a:pt x="2852" y="4275"/>
                    <a:pt x="2596" y="4418"/>
                  </a:cubicBezTo>
                  <a:cubicBezTo>
                    <a:pt x="2429" y="4513"/>
                    <a:pt x="2239" y="4561"/>
                    <a:pt x="2060" y="4561"/>
                  </a:cubicBezTo>
                  <a:cubicBezTo>
                    <a:pt x="1501" y="4561"/>
                    <a:pt x="1060" y="4180"/>
                    <a:pt x="1060" y="3715"/>
                  </a:cubicBezTo>
                  <a:cubicBezTo>
                    <a:pt x="1060" y="3537"/>
                    <a:pt x="1132" y="3358"/>
                    <a:pt x="1263" y="3215"/>
                  </a:cubicBezTo>
                  <a:cubicBezTo>
                    <a:pt x="1548" y="2882"/>
                    <a:pt x="1775" y="2477"/>
                    <a:pt x="1917" y="2048"/>
                  </a:cubicBezTo>
                  <a:cubicBezTo>
                    <a:pt x="2120" y="1429"/>
                    <a:pt x="2691" y="1048"/>
                    <a:pt x="3430" y="1048"/>
                  </a:cubicBezTo>
                  <a:close/>
                  <a:moveTo>
                    <a:pt x="3430" y="0"/>
                  </a:moveTo>
                  <a:cubicBezTo>
                    <a:pt x="2227" y="0"/>
                    <a:pt x="1263" y="655"/>
                    <a:pt x="917" y="1715"/>
                  </a:cubicBezTo>
                  <a:cubicBezTo>
                    <a:pt x="822" y="2013"/>
                    <a:pt x="667" y="2286"/>
                    <a:pt x="465" y="2513"/>
                  </a:cubicBezTo>
                  <a:cubicBezTo>
                    <a:pt x="167" y="2846"/>
                    <a:pt x="1" y="3275"/>
                    <a:pt x="1" y="3715"/>
                  </a:cubicBezTo>
                  <a:cubicBezTo>
                    <a:pt x="1" y="4763"/>
                    <a:pt x="917" y="5620"/>
                    <a:pt x="2048" y="5620"/>
                  </a:cubicBezTo>
                  <a:cubicBezTo>
                    <a:pt x="2418" y="5620"/>
                    <a:pt x="2787" y="5525"/>
                    <a:pt x="3108" y="5346"/>
                  </a:cubicBezTo>
                  <a:cubicBezTo>
                    <a:pt x="3203" y="5287"/>
                    <a:pt x="3310" y="5257"/>
                    <a:pt x="3419" y="5257"/>
                  </a:cubicBezTo>
                  <a:cubicBezTo>
                    <a:pt x="3528" y="5257"/>
                    <a:pt x="3638" y="5287"/>
                    <a:pt x="3739" y="5346"/>
                  </a:cubicBezTo>
                  <a:cubicBezTo>
                    <a:pt x="4061" y="5525"/>
                    <a:pt x="4418" y="5620"/>
                    <a:pt x="4787" y="5620"/>
                  </a:cubicBezTo>
                  <a:cubicBezTo>
                    <a:pt x="5918" y="5620"/>
                    <a:pt x="6847" y="4763"/>
                    <a:pt x="6847" y="3715"/>
                  </a:cubicBezTo>
                  <a:cubicBezTo>
                    <a:pt x="6835" y="3275"/>
                    <a:pt x="6668" y="2846"/>
                    <a:pt x="6370" y="2513"/>
                  </a:cubicBezTo>
                  <a:cubicBezTo>
                    <a:pt x="6168" y="2286"/>
                    <a:pt x="6025" y="2013"/>
                    <a:pt x="5930" y="1715"/>
                  </a:cubicBezTo>
                  <a:cubicBezTo>
                    <a:pt x="5585" y="655"/>
                    <a:pt x="4620" y="0"/>
                    <a:pt x="3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16"/>
            <p:cNvSpPr/>
            <p:nvPr/>
          </p:nvSpPr>
          <p:spPr>
            <a:xfrm>
              <a:off x="4289663" y="4359250"/>
              <a:ext cx="70875" cy="87750"/>
            </a:xfrm>
            <a:custGeom>
              <a:avLst/>
              <a:gdLst/>
              <a:ahLst/>
              <a:cxnLst/>
              <a:rect l="l" t="t" r="r" b="b"/>
              <a:pathLst>
                <a:path w="2835" h="3510" extrusionOk="0">
                  <a:moveTo>
                    <a:pt x="1418" y="1390"/>
                  </a:moveTo>
                  <a:cubicBezTo>
                    <a:pt x="1572" y="1593"/>
                    <a:pt x="1691" y="1819"/>
                    <a:pt x="1763" y="2069"/>
                  </a:cubicBezTo>
                  <a:cubicBezTo>
                    <a:pt x="1787" y="2325"/>
                    <a:pt x="1599" y="2453"/>
                    <a:pt x="1412" y="2453"/>
                  </a:cubicBezTo>
                  <a:cubicBezTo>
                    <a:pt x="1224" y="2453"/>
                    <a:pt x="1037" y="2325"/>
                    <a:pt x="1060" y="2069"/>
                  </a:cubicBezTo>
                  <a:cubicBezTo>
                    <a:pt x="1072" y="1950"/>
                    <a:pt x="1215" y="1688"/>
                    <a:pt x="1418" y="1390"/>
                  </a:cubicBezTo>
                  <a:close/>
                  <a:moveTo>
                    <a:pt x="1416" y="0"/>
                  </a:moveTo>
                  <a:cubicBezTo>
                    <a:pt x="1269" y="0"/>
                    <a:pt x="1120" y="63"/>
                    <a:pt x="1013" y="188"/>
                  </a:cubicBezTo>
                  <a:cubicBezTo>
                    <a:pt x="1001" y="188"/>
                    <a:pt x="775" y="462"/>
                    <a:pt x="536" y="807"/>
                  </a:cubicBezTo>
                  <a:cubicBezTo>
                    <a:pt x="179" y="1331"/>
                    <a:pt x="13" y="1736"/>
                    <a:pt x="13" y="2057"/>
                  </a:cubicBezTo>
                  <a:cubicBezTo>
                    <a:pt x="1" y="2843"/>
                    <a:pt x="620" y="3498"/>
                    <a:pt x="1418" y="3510"/>
                  </a:cubicBezTo>
                  <a:cubicBezTo>
                    <a:pt x="2203" y="3498"/>
                    <a:pt x="2834" y="2843"/>
                    <a:pt x="2822" y="2057"/>
                  </a:cubicBezTo>
                  <a:cubicBezTo>
                    <a:pt x="2822" y="1736"/>
                    <a:pt x="2644" y="1331"/>
                    <a:pt x="2287" y="807"/>
                  </a:cubicBezTo>
                  <a:cubicBezTo>
                    <a:pt x="2049" y="462"/>
                    <a:pt x="1822" y="188"/>
                    <a:pt x="1810" y="188"/>
                  </a:cubicBezTo>
                  <a:cubicBezTo>
                    <a:pt x="1709" y="63"/>
                    <a:pt x="1563" y="0"/>
                    <a:pt x="1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16"/>
            <p:cNvSpPr/>
            <p:nvPr/>
          </p:nvSpPr>
          <p:spPr>
            <a:xfrm>
              <a:off x="4206313" y="4403000"/>
              <a:ext cx="70275" cy="86875"/>
            </a:xfrm>
            <a:custGeom>
              <a:avLst/>
              <a:gdLst/>
              <a:ahLst/>
              <a:cxnLst/>
              <a:rect l="l" t="t" r="r" b="b"/>
              <a:pathLst>
                <a:path w="2811" h="3475" extrusionOk="0">
                  <a:moveTo>
                    <a:pt x="1406" y="1391"/>
                  </a:moveTo>
                  <a:cubicBezTo>
                    <a:pt x="1608" y="1688"/>
                    <a:pt x="1751" y="1950"/>
                    <a:pt x="1763" y="2069"/>
                  </a:cubicBezTo>
                  <a:cubicBezTo>
                    <a:pt x="1787" y="2325"/>
                    <a:pt x="1599" y="2453"/>
                    <a:pt x="1412" y="2453"/>
                  </a:cubicBezTo>
                  <a:cubicBezTo>
                    <a:pt x="1224" y="2453"/>
                    <a:pt x="1037" y="2325"/>
                    <a:pt x="1061" y="2069"/>
                  </a:cubicBezTo>
                  <a:cubicBezTo>
                    <a:pt x="1132" y="1819"/>
                    <a:pt x="1251" y="1593"/>
                    <a:pt x="1406" y="1391"/>
                  </a:cubicBezTo>
                  <a:close/>
                  <a:moveTo>
                    <a:pt x="1407" y="1"/>
                  </a:moveTo>
                  <a:cubicBezTo>
                    <a:pt x="1260" y="1"/>
                    <a:pt x="1114" y="63"/>
                    <a:pt x="1013" y="188"/>
                  </a:cubicBezTo>
                  <a:cubicBezTo>
                    <a:pt x="1001" y="200"/>
                    <a:pt x="775" y="474"/>
                    <a:pt x="537" y="807"/>
                  </a:cubicBezTo>
                  <a:cubicBezTo>
                    <a:pt x="180" y="1343"/>
                    <a:pt x="1" y="1736"/>
                    <a:pt x="1" y="2069"/>
                  </a:cubicBezTo>
                  <a:cubicBezTo>
                    <a:pt x="1" y="2843"/>
                    <a:pt x="632" y="3474"/>
                    <a:pt x="1406" y="3474"/>
                  </a:cubicBezTo>
                  <a:cubicBezTo>
                    <a:pt x="2180" y="3474"/>
                    <a:pt x="2811" y="2843"/>
                    <a:pt x="2811" y="2069"/>
                  </a:cubicBezTo>
                  <a:cubicBezTo>
                    <a:pt x="2811" y="1736"/>
                    <a:pt x="2644" y="1343"/>
                    <a:pt x="2287" y="807"/>
                  </a:cubicBezTo>
                  <a:cubicBezTo>
                    <a:pt x="2049" y="474"/>
                    <a:pt x="1823" y="200"/>
                    <a:pt x="1811" y="188"/>
                  </a:cubicBezTo>
                  <a:cubicBezTo>
                    <a:pt x="1704" y="63"/>
                    <a:pt x="1555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16"/>
            <p:cNvSpPr/>
            <p:nvPr/>
          </p:nvSpPr>
          <p:spPr>
            <a:xfrm>
              <a:off x="4373313" y="4403000"/>
              <a:ext cx="70275" cy="86875"/>
            </a:xfrm>
            <a:custGeom>
              <a:avLst/>
              <a:gdLst/>
              <a:ahLst/>
              <a:cxnLst/>
              <a:rect l="l" t="t" r="r" b="b"/>
              <a:pathLst>
                <a:path w="2811" h="3475" extrusionOk="0">
                  <a:moveTo>
                    <a:pt x="1405" y="1403"/>
                  </a:moveTo>
                  <a:cubicBezTo>
                    <a:pt x="1608" y="1700"/>
                    <a:pt x="1751" y="1962"/>
                    <a:pt x="1751" y="2069"/>
                  </a:cubicBezTo>
                  <a:cubicBezTo>
                    <a:pt x="1762" y="2272"/>
                    <a:pt x="1608" y="2450"/>
                    <a:pt x="1405" y="2462"/>
                  </a:cubicBezTo>
                  <a:cubicBezTo>
                    <a:pt x="1203" y="2450"/>
                    <a:pt x="1036" y="2272"/>
                    <a:pt x="1048" y="2069"/>
                  </a:cubicBezTo>
                  <a:cubicBezTo>
                    <a:pt x="1060" y="1962"/>
                    <a:pt x="1203" y="1688"/>
                    <a:pt x="1405" y="1403"/>
                  </a:cubicBezTo>
                  <a:close/>
                  <a:moveTo>
                    <a:pt x="1405" y="1"/>
                  </a:moveTo>
                  <a:cubicBezTo>
                    <a:pt x="1256" y="1"/>
                    <a:pt x="1108" y="63"/>
                    <a:pt x="1000" y="188"/>
                  </a:cubicBezTo>
                  <a:cubicBezTo>
                    <a:pt x="834" y="391"/>
                    <a:pt x="679" y="593"/>
                    <a:pt x="536" y="807"/>
                  </a:cubicBezTo>
                  <a:cubicBezTo>
                    <a:pt x="167" y="1343"/>
                    <a:pt x="0" y="1736"/>
                    <a:pt x="0" y="2069"/>
                  </a:cubicBezTo>
                  <a:cubicBezTo>
                    <a:pt x="0" y="2843"/>
                    <a:pt x="631" y="3474"/>
                    <a:pt x="1405" y="3474"/>
                  </a:cubicBezTo>
                  <a:cubicBezTo>
                    <a:pt x="2179" y="3474"/>
                    <a:pt x="2810" y="2843"/>
                    <a:pt x="2810" y="2069"/>
                  </a:cubicBezTo>
                  <a:cubicBezTo>
                    <a:pt x="2810" y="1736"/>
                    <a:pt x="2644" y="1343"/>
                    <a:pt x="2274" y="807"/>
                  </a:cubicBezTo>
                  <a:cubicBezTo>
                    <a:pt x="2048" y="474"/>
                    <a:pt x="1810" y="200"/>
                    <a:pt x="1810" y="188"/>
                  </a:cubicBezTo>
                  <a:cubicBezTo>
                    <a:pt x="1703" y="63"/>
                    <a:pt x="1554" y="1"/>
                    <a:pt x="1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16"/>
            <p:cNvSpPr/>
            <p:nvPr/>
          </p:nvSpPr>
          <p:spPr>
            <a:xfrm>
              <a:off x="4026838" y="4278500"/>
              <a:ext cx="170875" cy="140525"/>
            </a:xfrm>
            <a:custGeom>
              <a:avLst/>
              <a:gdLst/>
              <a:ahLst/>
              <a:cxnLst/>
              <a:rect l="l" t="t" r="r" b="b"/>
              <a:pathLst>
                <a:path w="6835" h="5621" extrusionOk="0">
                  <a:moveTo>
                    <a:pt x="3429" y="1049"/>
                  </a:moveTo>
                  <a:cubicBezTo>
                    <a:pt x="4168" y="1049"/>
                    <a:pt x="4727" y="1430"/>
                    <a:pt x="4942" y="2061"/>
                  </a:cubicBezTo>
                  <a:cubicBezTo>
                    <a:pt x="5073" y="2477"/>
                    <a:pt x="5299" y="2882"/>
                    <a:pt x="5596" y="3216"/>
                  </a:cubicBezTo>
                  <a:cubicBezTo>
                    <a:pt x="5715" y="3358"/>
                    <a:pt x="5787" y="3537"/>
                    <a:pt x="5799" y="3716"/>
                  </a:cubicBezTo>
                  <a:cubicBezTo>
                    <a:pt x="5799" y="4192"/>
                    <a:pt x="5346" y="4561"/>
                    <a:pt x="4799" y="4561"/>
                  </a:cubicBezTo>
                  <a:cubicBezTo>
                    <a:pt x="4608" y="4561"/>
                    <a:pt x="4418" y="4513"/>
                    <a:pt x="4251" y="4430"/>
                  </a:cubicBezTo>
                  <a:cubicBezTo>
                    <a:pt x="3995" y="4281"/>
                    <a:pt x="3709" y="4207"/>
                    <a:pt x="3424" y="4207"/>
                  </a:cubicBezTo>
                  <a:cubicBezTo>
                    <a:pt x="3138" y="4207"/>
                    <a:pt x="2852" y="4281"/>
                    <a:pt x="2596" y="4430"/>
                  </a:cubicBezTo>
                  <a:cubicBezTo>
                    <a:pt x="2429" y="4513"/>
                    <a:pt x="2251" y="4561"/>
                    <a:pt x="2060" y="4561"/>
                  </a:cubicBezTo>
                  <a:cubicBezTo>
                    <a:pt x="1513" y="4561"/>
                    <a:pt x="1060" y="4180"/>
                    <a:pt x="1060" y="3716"/>
                  </a:cubicBezTo>
                  <a:cubicBezTo>
                    <a:pt x="1060" y="3537"/>
                    <a:pt x="1132" y="3358"/>
                    <a:pt x="1263" y="3216"/>
                  </a:cubicBezTo>
                  <a:cubicBezTo>
                    <a:pt x="1560" y="2882"/>
                    <a:pt x="1775" y="2477"/>
                    <a:pt x="1917" y="2061"/>
                  </a:cubicBezTo>
                  <a:cubicBezTo>
                    <a:pt x="2132" y="1430"/>
                    <a:pt x="2691" y="1049"/>
                    <a:pt x="3429" y="1049"/>
                  </a:cubicBezTo>
                  <a:close/>
                  <a:moveTo>
                    <a:pt x="3429" y="1"/>
                  </a:moveTo>
                  <a:cubicBezTo>
                    <a:pt x="2227" y="1"/>
                    <a:pt x="1274" y="656"/>
                    <a:pt x="917" y="1727"/>
                  </a:cubicBezTo>
                  <a:cubicBezTo>
                    <a:pt x="822" y="2013"/>
                    <a:pt x="667" y="2287"/>
                    <a:pt x="465" y="2513"/>
                  </a:cubicBezTo>
                  <a:cubicBezTo>
                    <a:pt x="167" y="2846"/>
                    <a:pt x="0" y="3275"/>
                    <a:pt x="0" y="3716"/>
                  </a:cubicBezTo>
                  <a:cubicBezTo>
                    <a:pt x="0" y="4763"/>
                    <a:pt x="917" y="5621"/>
                    <a:pt x="2048" y="5621"/>
                  </a:cubicBezTo>
                  <a:cubicBezTo>
                    <a:pt x="2417" y="5621"/>
                    <a:pt x="2787" y="5525"/>
                    <a:pt x="3108" y="5347"/>
                  </a:cubicBezTo>
                  <a:cubicBezTo>
                    <a:pt x="3203" y="5293"/>
                    <a:pt x="3310" y="5266"/>
                    <a:pt x="3418" y="5266"/>
                  </a:cubicBezTo>
                  <a:cubicBezTo>
                    <a:pt x="3525" y="5266"/>
                    <a:pt x="3632" y="5293"/>
                    <a:pt x="3727" y="5347"/>
                  </a:cubicBezTo>
                  <a:cubicBezTo>
                    <a:pt x="4061" y="5525"/>
                    <a:pt x="4418" y="5621"/>
                    <a:pt x="4787" y="5621"/>
                  </a:cubicBezTo>
                  <a:cubicBezTo>
                    <a:pt x="5918" y="5621"/>
                    <a:pt x="6835" y="4763"/>
                    <a:pt x="6835" y="3716"/>
                  </a:cubicBezTo>
                  <a:cubicBezTo>
                    <a:pt x="6835" y="3275"/>
                    <a:pt x="6680" y="2846"/>
                    <a:pt x="6382" y="2513"/>
                  </a:cubicBezTo>
                  <a:cubicBezTo>
                    <a:pt x="6180" y="2287"/>
                    <a:pt x="6025" y="2013"/>
                    <a:pt x="5942" y="1727"/>
                  </a:cubicBezTo>
                  <a:cubicBezTo>
                    <a:pt x="5585" y="656"/>
                    <a:pt x="4620" y="1"/>
                    <a:pt x="3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16"/>
            <p:cNvSpPr/>
            <p:nvPr/>
          </p:nvSpPr>
          <p:spPr>
            <a:xfrm>
              <a:off x="4077138" y="4164275"/>
              <a:ext cx="70875" cy="87775"/>
            </a:xfrm>
            <a:custGeom>
              <a:avLst/>
              <a:gdLst/>
              <a:ahLst/>
              <a:cxnLst/>
              <a:rect l="l" t="t" r="r" b="b"/>
              <a:pathLst>
                <a:path w="2835" h="3511" extrusionOk="0">
                  <a:moveTo>
                    <a:pt x="1417" y="1391"/>
                  </a:moveTo>
                  <a:cubicBezTo>
                    <a:pt x="1572" y="1593"/>
                    <a:pt x="1691" y="1820"/>
                    <a:pt x="1763" y="2070"/>
                  </a:cubicBezTo>
                  <a:cubicBezTo>
                    <a:pt x="1787" y="2326"/>
                    <a:pt x="1599" y="2454"/>
                    <a:pt x="1412" y="2454"/>
                  </a:cubicBezTo>
                  <a:cubicBezTo>
                    <a:pt x="1224" y="2454"/>
                    <a:pt x="1036" y="2326"/>
                    <a:pt x="1060" y="2070"/>
                  </a:cubicBezTo>
                  <a:cubicBezTo>
                    <a:pt x="1072" y="1950"/>
                    <a:pt x="1215" y="1689"/>
                    <a:pt x="1417" y="1391"/>
                  </a:cubicBezTo>
                  <a:close/>
                  <a:moveTo>
                    <a:pt x="1416" y="1"/>
                  </a:moveTo>
                  <a:cubicBezTo>
                    <a:pt x="1269" y="1"/>
                    <a:pt x="1120" y="63"/>
                    <a:pt x="1013" y="188"/>
                  </a:cubicBezTo>
                  <a:cubicBezTo>
                    <a:pt x="1001" y="200"/>
                    <a:pt x="775" y="462"/>
                    <a:pt x="536" y="807"/>
                  </a:cubicBezTo>
                  <a:cubicBezTo>
                    <a:pt x="179" y="1331"/>
                    <a:pt x="13" y="1736"/>
                    <a:pt x="13" y="2058"/>
                  </a:cubicBezTo>
                  <a:cubicBezTo>
                    <a:pt x="1" y="2855"/>
                    <a:pt x="620" y="3498"/>
                    <a:pt x="1417" y="3510"/>
                  </a:cubicBezTo>
                  <a:cubicBezTo>
                    <a:pt x="2203" y="3498"/>
                    <a:pt x="2834" y="2855"/>
                    <a:pt x="2822" y="2058"/>
                  </a:cubicBezTo>
                  <a:cubicBezTo>
                    <a:pt x="2822" y="1736"/>
                    <a:pt x="2656" y="1331"/>
                    <a:pt x="2287" y="807"/>
                  </a:cubicBezTo>
                  <a:cubicBezTo>
                    <a:pt x="2060" y="462"/>
                    <a:pt x="1822" y="200"/>
                    <a:pt x="1810" y="188"/>
                  </a:cubicBezTo>
                  <a:cubicBezTo>
                    <a:pt x="1709" y="63"/>
                    <a:pt x="1563" y="1"/>
                    <a:pt x="1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16"/>
            <p:cNvSpPr/>
            <p:nvPr/>
          </p:nvSpPr>
          <p:spPr>
            <a:xfrm>
              <a:off x="3993788" y="4208050"/>
              <a:ext cx="70275" cy="86850"/>
            </a:xfrm>
            <a:custGeom>
              <a:avLst/>
              <a:gdLst/>
              <a:ahLst/>
              <a:cxnLst/>
              <a:rect l="l" t="t" r="r" b="b"/>
              <a:pathLst>
                <a:path w="2811" h="3474" extrusionOk="0">
                  <a:moveTo>
                    <a:pt x="1406" y="1402"/>
                  </a:moveTo>
                  <a:cubicBezTo>
                    <a:pt x="1573" y="1593"/>
                    <a:pt x="1692" y="1819"/>
                    <a:pt x="1763" y="2069"/>
                  </a:cubicBezTo>
                  <a:cubicBezTo>
                    <a:pt x="1787" y="2325"/>
                    <a:pt x="1599" y="2453"/>
                    <a:pt x="1412" y="2453"/>
                  </a:cubicBezTo>
                  <a:cubicBezTo>
                    <a:pt x="1224" y="2453"/>
                    <a:pt x="1037" y="2325"/>
                    <a:pt x="1061" y="2069"/>
                  </a:cubicBezTo>
                  <a:cubicBezTo>
                    <a:pt x="1061" y="1950"/>
                    <a:pt x="1203" y="1688"/>
                    <a:pt x="1406" y="1402"/>
                  </a:cubicBezTo>
                  <a:close/>
                  <a:moveTo>
                    <a:pt x="1407" y="0"/>
                  </a:moveTo>
                  <a:cubicBezTo>
                    <a:pt x="1260" y="0"/>
                    <a:pt x="1114" y="63"/>
                    <a:pt x="1013" y="188"/>
                  </a:cubicBezTo>
                  <a:cubicBezTo>
                    <a:pt x="1001" y="199"/>
                    <a:pt x="775" y="473"/>
                    <a:pt x="537" y="807"/>
                  </a:cubicBezTo>
                  <a:cubicBezTo>
                    <a:pt x="179" y="1342"/>
                    <a:pt x="1" y="1735"/>
                    <a:pt x="1" y="2069"/>
                  </a:cubicBezTo>
                  <a:cubicBezTo>
                    <a:pt x="1" y="2843"/>
                    <a:pt x="632" y="3474"/>
                    <a:pt x="1406" y="3474"/>
                  </a:cubicBezTo>
                  <a:cubicBezTo>
                    <a:pt x="2192" y="3474"/>
                    <a:pt x="2811" y="2843"/>
                    <a:pt x="2811" y="2069"/>
                  </a:cubicBezTo>
                  <a:cubicBezTo>
                    <a:pt x="2811" y="1735"/>
                    <a:pt x="2644" y="1342"/>
                    <a:pt x="2287" y="807"/>
                  </a:cubicBezTo>
                  <a:cubicBezTo>
                    <a:pt x="2049" y="473"/>
                    <a:pt x="1823" y="199"/>
                    <a:pt x="1811" y="188"/>
                  </a:cubicBezTo>
                  <a:cubicBezTo>
                    <a:pt x="1703" y="63"/>
                    <a:pt x="1555" y="0"/>
                    <a:pt x="1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16"/>
            <p:cNvSpPr/>
            <p:nvPr/>
          </p:nvSpPr>
          <p:spPr>
            <a:xfrm>
              <a:off x="4160488" y="4208050"/>
              <a:ext cx="70875" cy="88050"/>
            </a:xfrm>
            <a:custGeom>
              <a:avLst/>
              <a:gdLst/>
              <a:ahLst/>
              <a:cxnLst/>
              <a:rect l="l" t="t" r="r" b="b"/>
              <a:pathLst>
                <a:path w="2835" h="3522" extrusionOk="0">
                  <a:moveTo>
                    <a:pt x="1417" y="1402"/>
                  </a:moveTo>
                  <a:cubicBezTo>
                    <a:pt x="1620" y="1700"/>
                    <a:pt x="1763" y="1962"/>
                    <a:pt x="1763" y="2069"/>
                  </a:cubicBezTo>
                  <a:cubicBezTo>
                    <a:pt x="1792" y="2265"/>
                    <a:pt x="1605" y="2363"/>
                    <a:pt x="1416" y="2363"/>
                  </a:cubicBezTo>
                  <a:cubicBezTo>
                    <a:pt x="1227" y="2363"/>
                    <a:pt x="1036" y="2265"/>
                    <a:pt x="1060" y="2069"/>
                  </a:cubicBezTo>
                  <a:cubicBezTo>
                    <a:pt x="1143" y="1819"/>
                    <a:pt x="1262" y="1593"/>
                    <a:pt x="1417" y="1402"/>
                  </a:cubicBezTo>
                  <a:close/>
                  <a:moveTo>
                    <a:pt x="1417" y="0"/>
                  </a:moveTo>
                  <a:cubicBezTo>
                    <a:pt x="1268" y="0"/>
                    <a:pt x="1120" y="63"/>
                    <a:pt x="1012" y="188"/>
                  </a:cubicBezTo>
                  <a:cubicBezTo>
                    <a:pt x="1012" y="199"/>
                    <a:pt x="774" y="473"/>
                    <a:pt x="548" y="807"/>
                  </a:cubicBezTo>
                  <a:cubicBezTo>
                    <a:pt x="179" y="1342"/>
                    <a:pt x="12" y="1735"/>
                    <a:pt x="12" y="2069"/>
                  </a:cubicBezTo>
                  <a:cubicBezTo>
                    <a:pt x="0" y="2855"/>
                    <a:pt x="631" y="3498"/>
                    <a:pt x="1417" y="3521"/>
                  </a:cubicBezTo>
                  <a:cubicBezTo>
                    <a:pt x="2203" y="3509"/>
                    <a:pt x="2834" y="2855"/>
                    <a:pt x="2822" y="2069"/>
                  </a:cubicBezTo>
                  <a:cubicBezTo>
                    <a:pt x="2822" y="1735"/>
                    <a:pt x="2655" y="1342"/>
                    <a:pt x="2286" y="807"/>
                  </a:cubicBezTo>
                  <a:cubicBezTo>
                    <a:pt x="2060" y="473"/>
                    <a:pt x="1822" y="199"/>
                    <a:pt x="1822" y="188"/>
                  </a:cubicBezTo>
                  <a:cubicBezTo>
                    <a:pt x="1715" y="63"/>
                    <a:pt x="1566" y="0"/>
                    <a:pt x="1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116"/>
          <p:cNvGrpSpPr/>
          <p:nvPr/>
        </p:nvGrpSpPr>
        <p:grpSpPr>
          <a:xfrm>
            <a:off x="4030113" y="3459950"/>
            <a:ext cx="377750" cy="449800"/>
            <a:chOff x="4030113" y="3459950"/>
            <a:chExt cx="377750" cy="449800"/>
          </a:xfrm>
        </p:grpSpPr>
        <p:sp>
          <p:nvSpPr>
            <p:cNvPr id="1888" name="Google Shape;1888;p116"/>
            <p:cNvSpPr/>
            <p:nvPr/>
          </p:nvSpPr>
          <p:spPr>
            <a:xfrm>
              <a:off x="4253663" y="3618000"/>
              <a:ext cx="92575" cy="79275"/>
            </a:xfrm>
            <a:custGeom>
              <a:avLst/>
              <a:gdLst/>
              <a:ahLst/>
              <a:cxnLst/>
              <a:rect l="l" t="t" r="r" b="b"/>
              <a:pathLst>
                <a:path w="3703" h="3171" extrusionOk="0">
                  <a:moveTo>
                    <a:pt x="2111" y="1053"/>
                  </a:moveTo>
                  <a:cubicBezTo>
                    <a:pt x="2380" y="1053"/>
                    <a:pt x="2643" y="1261"/>
                    <a:pt x="2643" y="1584"/>
                  </a:cubicBezTo>
                  <a:cubicBezTo>
                    <a:pt x="2643" y="1870"/>
                    <a:pt x="2405" y="2108"/>
                    <a:pt x="2119" y="2108"/>
                  </a:cubicBezTo>
                  <a:cubicBezTo>
                    <a:pt x="1643" y="2108"/>
                    <a:pt x="1417" y="1537"/>
                    <a:pt x="1750" y="1203"/>
                  </a:cubicBezTo>
                  <a:cubicBezTo>
                    <a:pt x="1854" y="1100"/>
                    <a:pt x="1983" y="1053"/>
                    <a:pt x="2111" y="1053"/>
                  </a:cubicBezTo>
                  <a:close/>
                  <a:moveTo>
                    <a:pt x="2119" y="1"/>
                  </a:moveTo>
                  <a:cubicBezTo>
                    <a:pt x="703" y="1"/>
                    <a:pt x="0" y="1704"/>
                    <a:pt x="1000" y="2704"/>
                  </a:cubicBezTo>
                  <a:cubicBezTo>
                    <a:pt x="1323" y="3026"/>
                    <a:pt x="1719" y="3171"/>
                    <a:pt x="2107" y="3171"/>
                  </a:cubicBezTo>
                  <a:cubicBezTo>
                    <a:pt x="2922" y="3171"/>
                    <a:pt x="3703" y="2536"/>
                    <a:pt x="3703" y="1584"/>
                  </a:cubicBezTo>
                  <a:cubicBezTo>
                    <a:pt x="3691" y="703"/>
                    <a:pt x="2989" y="1"/>
                    <a:pt x="2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16"/>
            <p:cNvSpPr/>
            <p:nvPr/>
          </p:nvSpPr>
          <p:spPr>
            <a:xfrm>
              <a:off x="4078038" y="3618000"/>
              <a:ext cx="92600" cy="79275"/>
            </a:xfrm>
            <a:custGeom>
              <a:avLst/>
              <a:gdLst/>
              <a:ahLst/>
              <a:cxnLst/>
              <a:rect l="l" t="t" r="r" b="b"/>
              <a:pathLst>
                <a:path w="3704" h="3171" extrusionOk="0">
                  <a:moveTo>
                    <a:pt x="2111" y="1053"/>
                  </a:moveTo>
                  <a:cubicBezTo>
                    <a:pt x="2381" y="1053"/>
                    <a:pt x="2644" y="1261"/>
                    <a:pt x="2644" y="1584"/>
                  </a:cubicBezTo>
                  <a:cubicBezTo>
                    <a:pt x="2644" y="1870"/>
                    <a:pt x="2405" y="2108"/>
                    <a:pt x="2120" y="2108"/>
                  </a:cubicBezTo>
                  <a:cubicBezTo>
                    <a:pt x="1643" y="2108"/>
                    <a:pt x="1417" y="1537"/>
                    <a:pt x="1751" y="1203"/>
                  </a:cubicBezTo>
                  <a:cubicBezTo>
                    <a:pt x="1854" y="1100"/>
                    <a:pt x="1983" y="1053"/>
                    <a:pt x="2111" y="1053"/>
                  </a:cubicBezTo>
                  <a:close/>
                  <a:moveTo>
                    <a:pt x="2120" y="1"/>
                  </a:moveTo>
                  <a:cubicBezTo>
                    <a:pt x="703" y="1"/>
                    <a:pt x="0" y="1704"/>
                    <a:pt x="1000" y="2704"/>
                  </a:cubicBezTo>
                  <a:cubicBezTo>
                    <a:pt x="1323" y="3026"/>
                    <a:pt x="1719" y="3171"/>
                    <a:pt x="2108" y="3171"/>
                  </a:cubicBezTo>
                  <a:cubicBezTo>
                    <a:pt x="2922" y="3171"/>
                    <a:pt x="3703" y="2536"/>
                    <a:pt x="3703" y="1584"/>
                  </a:cubicBezTo>
                  <a:cubicBezTo>
                    <a:pt x="3703" y="703"/>
                    <a:pt x="2989" y="1"/>
                    <a:pt x="2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16"/>
            <p:cNvSpPr/>
            <p:nvPr/>
          </p:nvSpPr>
          <p:spPr>
            <a:xfrm>
              <a:off x="4170913" y="3675150"/>
              <a:ext cx="96150" cy="122900"/>
            </a:xfrm>
            <a:custGeom>
              <a:avLst/>
              <a:gdLst/>
              <a:ahLst/>
              <a:cxnLst/>
              <a:rect l="l" t="t" r="r" b="b"/>
              <a:pathLst>
                <a:path w="3846" h="4916" extrusionOk="0">
                  <a:moveTo>
                    <a:pt x="1917" y="1061"/>
                  </a:moveTo>
                  <a:cubicBezTo>
                    <a:pt x="2512" y="1061"/>
                    <a:pt x="2893" y="1715"/>
                    <a:pt x="2584" y="2227"/>
                  </a:cubicBezTo>
                  <a:lnTo>
                    <a:pt x="1917" y="3358"/>
                  </a:lnTo>
                  <a:lnTo>
                    <a:pt x="1250" y="2227"/>
                  </a:lnTo>
                  <a:cubicBezTo>
                    <a:pt x="941" y="1715"/>
                    <a:pt x="1322" y="1061"/>
                    <a:pt x="1917" y="1061"/>
                  </a:cubicBezTo>
                  <a:close/>
                  <a:moveTo>
                    <a:pt x="1950" y="1"/>
                  </a:moveTo>
                  <a:cubicBezTo>
                    <a:pt x="1939" y="1"/>
                    <a:pt x="1928" y="1"/>
                    <a:pt x="1917" y="1"/>
                  </a:cubicBezTo>
                  <a:cubicBezTo>
                    <a:pt x="1906" y="1"/>
                    <a:pt x="1895" y="1"/>
                    <a:pt x="1884" y="1"/>
                  </a:cubicBezTo>
                  <a:cubicBezTo>
                    <a:pt x="1242" y="1"/>
                    <a:pt x="650" y="344"/>
                    <a:pt x="333" y="906"/>
                  </a:cubicBezTo>
                  <a:cubicBezTo>
                    <a:pt x="0" y="1489"/>
                    <a:pt x="12" y="2204"/>
                    <a:pt x="357" y="2775"/>
                  </a:cubicBezTo>
                  <a:lnTo>
                    <a:pt x="1465" y="4656"/>
                  </a:lnTo>
                  <a:cubicBezTo>
                    <a:pt x="1566" y="4829"/>
                    <a:pt x="1741" y="4915"/>
                    <a:pt x="1917" y="4915"/>
                  </a:cubicBezTo>
                  <a:cubicBezTo>
                    <a:pt x="2093" y="4915"/>
                    <a:pt x="2268" y="4829"/>
                    <a:pt x="2369" y="4656"/>
                  </a:cubicBezTo>
                  <a:lnTo>
                    <a:pt x="3489" y="2751"/>
                  </a:lnTo>
                  <a:cubicBezTo>
                    <a:pt x="3846" y="2168"/>
                    <a:pt x="3834" y="1442"/>
                    <a:pt x="3477" y="870"/>
                  </a:cubicBezTo>
                  <a:cubicBezTo>
                    <a:pt x="3149" y="332"/>
                    <a:pt x="2569" y="1"/>
                    <a:pt x="1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16"/>
            <p:cNvSpPr/>
            <p:nvPr/>
          </p:nvSpPr>
          <p:spPr>
            <a:xfrm>
              <a:off x="4030113" y="3459950"/>
              <a:ext cx="377750" cy="449800"/>
            </a:xfrm>
            <a:custGeom>
              <a:avLst/>
              <a:gdLst/>
              <a:ahLst/>
              <a:cxnLst/>
              <a:rect l="l" t="t" r="r" b="b"/>
              <a:pathLst>
                <a:path w="15110" h="17992" extrusionOk="0">
                  <a:moveTo>
                    <a:pt x="8954" y="1060"/>
                  </a:moveTo>
                  <a:cubicBezTo>
                    <a:pt x="10847" y="1060"/>
                    <a:pt x="12585" y="2108"/>
                    <a:pt x="13466" y="3787"/>
                  </a:cubicBezTo>
                  <a:cubicBezTo>
                    <a:pt x="12735" y="3244"/>
                    <a:pt x="11886" y="2985"/>
                    <a:pt x="11048" y="2985"/>
                  </a:cubicBezTo>
                  <a:cubicBezTo>
                    <a:pt x="9663" y="2985"/>
                    <a:pt x="8306" y="3691"/>
                    <a:pt x="7549" y="4989"/>
                  </a:cubicBezTo>
                  <a:cubicBezTo>
                    <a:pt x="6785" y="3691"/>
                    <a:pt x="5425" y="2985"/>
                    <a:pt x="4042" y="2985"/>
                  </a:cubicBezTo>
                  <a:cubicBezTo>
                    <a:pt x="3205" y="2985"/>
                    <a:pt x="2359" y="3244"/>
                    <a:pt x="1632" y="3787"/>
                  </a:cubicBezTo>
                  <a:cubicBezTo>
                    <a:pt x="2513" y="2108"/>
                    <a:pt x="4251" y="1060"/>
                    <a:pt x="6144" y="1060"/>
                  </a:cubicBezTo>
                  <a:close/>
                  <a:moveTo>
                    <a:pt x="11044" y="4050"/>
                  </a:moveTo>
                  <a:cubicBezTo>
                    <a:pt x="11219" y="4050"/>
                    <a:pt x="11396" y="4065"/>
                    <a:pt x="11573" y="4096"/>
                  </a:cubicBezTo>
                  <a:cubicBezTo>
                    <a:pt x="12990" y="4358"/>
                    <a:pt x="14026" y="5597"/>
                    <a:pt x="14038" y="7037"/>
                  </a:cubicBezTo>
                  <a:lnTo>
                    <a:pt x="14050" y="9038"/>
                  </a:lnTo>
                  <a:cubicBezTo>
                    <a:pt x="14050" y="10835"/>
                    <a:pt x="13074" y="12490"/>
                    <a:pt x="11490" y="13360"/>
                  </a:cubicBezTo>
                  <a:lnTo>
                    <a:pt x="9918" y="14229"/>
                  </a:lnTo>
                  <a:cubicBezTo>
                    <a:pt x="9180" y="14633"/>
                    <a:pt x="8365" y="14836"/>
                    <a:pt x="7549" y="14836"/>
                  </a:cubicBezTo>
                  <a:cubicBezTo>
                    <a:pt x="6733" y="14836"/>
                    <a:pt x="5918" y="14633"/>
                    <a:pt x="5180" y="14229"/>
                  </a:cubicBezTo>
                  <a:lnTo>
                    <a:pt x="3608" y="13348"/>
                  </a:lnTo>
                  <a:cubicBezTo>
                    <a:pt x="2025" y="12490"/>
                    <a:pt x="1048" y="10835"/>
                    <a:pt x="1048" y="9038"/>
                  </a:cubicBezTo>
                  <a:lnTo>
                    <a:pt x="1048" y="7037"/>
                  </a:lnTo>
                  <a:cubicBezTo>
                    <a:pt x="1060" y="5597"/>
                    <a:pt x="2096" y="4358"/>
                    <a:pt x="3513" y="4096"/>
                  </a:cubicBezTo>
                  <a:cubicBezTo>
                    <a:pt x="3690" y="4065"/>
                    <a:pt x="3867" y="4050"/>
                    <a:pt x="4042" y="4050"/>
                  </a:cubicBezTo>
                  <a:cubicBezTo>
                    <a:pt x="5274" y="4050"/>
                    <a:pt x="6400" y="4801"/>
                    <a:pt x="6858" y="5990"/>
                  </a:cubicBezTo>
                  <a:lnTo>
                    <a:pt x="7049" y="6513"/>
                  </a:lnTo>
                  <a:cubicBezTo>
                    <a:pt x="7132" y="6740"/>
                    <a:pt x="7338" y="6853"/>
                    <a:pt x="7543" y="6853"/>
                  </a:cubicBezTo>
                  <a:cubicBezTo>
                    <a:pt x="7748" y="6853"/>
                    <a:pt x="7954" y="6740"/>
                    <a:pt x="8037" y="6513"/>
                  </a:cubicBezTo>
                  <a:lnTo>
                    <a:pt x="8228" y="5990"/>
                  </a:lnTo>
                  <a:cubicBezTo>
                    <a:pt x="8687" y="4801"/>
                    <a:pt x="9812" y="4050"/>
                    <a:pt x="11044" y="4050"/>
                  </a:cubicBezTo>
                  <a:close/>
                  <a:moveTo>
                    <a:pt x="14050" y="12431"/>
                  </a:moveTo>
                  <a:lnTo>
                    <a:pt x="14050" y="16943"/>
                  </a:lnTo>
                  <a:lnTo>
                    <a:pt x="1048" y="16943"/>
                  </a:lnTo>
                  <a:lnTo>
                    <a:pt x="1048" y="12431"/>
                  </a:lnTo>
                  <a:cubicBezTo>
                    <a:pt x="1572" y="13193"/>
                    <a:pt x="2275" y="13824"/>
                    <a:pt x="3096" y="14276"/>
                  </a:cubicBezTo>
                  <a:lnTo>
                    <a:pt x="4668" y="15145"/>
                  </a:lnTo>
                  <a:cubicBezTo>
                    <a:pt x="5567" y="15634"/>
                    <a:pt x="6558" y="15878"/>
                    <a:pt x="7549" y="15878"/>
                  </a:cubicBezTo>
                  <a:cubicBezTo>
                    <a:pt x="8540" y="15878"/>
                    <a:pt x="9531" y="15634"/>
                    <a:pt x="10430" y="15145"/>
                  </a:cubicBezTo>
                  <a:lnTo>
                    <a:pt x="12002" y="14276"/>
                  </a:lnTo>
                  <a:cubicBezTo>
                    <a:pt x="12812" y="13824"/>
                    <a:pt x="13514" y="13193"/>
                    <a:pt x="14050" y="12431"/>
                  </a:cubicBezTo>
                  <a:close/>
                  <a:moveTo>
                    <a:pt x="6144" y="1"/>
                  </a:moveTo>
                  <a:cubicBezTo>
                    <a:pt x="2751" y="13"/>
                    <a:pt x="0" y="2751"/>
                    <a:pt x="0" y="6144"/>
                  </a:cubicBezTo>
                  <a:lnTo>
                    <a:pt x="0" y="17455"/>
                  </a:lnTo>
                  <a:cubicBezTo>
                    <a:pt x="0" y="17753"/>
                    <a:pt x="239" y="17991"/>
                    <a:pt x="524" y="17991"/>
                  </a:cubicBezTo>
                  <a:lnTo>
                    <a:pt x="14574" y="17991"/>
                  </a:lnTo>
                  <a:cubicBezTo>
                    <a:pt x="14871" y="17991"/>
                    <a:pt x="15109" y="17753"/>
                    <a:pt x="15098" y="17455"/>
                  </a:cubicBezTo>
                  <a:lnTo>
                    <a:pt x="15098" y="6144"/>
                  </a:lnTo>
                  <a:cubicBezTo>
                    <a:pt x="15098" y="2751"/>
                    <a:pt x="12347" y="1"/>
                    <a:pt x="8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116"/>
          <p:cNvGrpSpPr/>
          <p:nvPr/>
        </p:nvGrpSpPr>
        <p:grpSpPr>
          <a:xfrm>
            <a:off x="3989638" y="2804975"/>
            <a:ext cx="454250" cy="449625"/>
            <a:chOff x="3989638" y="2804975"/>
            <a:chExt cx="454250" cy="449625"/>
          </a:xfrm>
        </p:grpSpPr>
        <p:sp>
          <p:nvSpPr>
            <p:cNvPr id="1893" name="Google Shape;1893;p116"/>
            <p:cNvSpPr/>
            <p:nvPr/>
          </p:nvSpPr>
          <p:spPr>
            <a:xfrm>
              <a:off x="4222088" y="3087875"/>
              <a:ext cx="87850" cy="26225"/>
            </a:xfrm>
            <a:custGeom>
              <a:avLst/>
              <a:gdLst/>
              <a:ahLst/>
              <a:cxnLst/>
              <a:rect l="l" t="t" r="r" b="b"/>
              <a:pathLst>
                <a:path w="3514" h="1049" extrusionOk="0">
                  <a:moveTo>
                    <a:pt x="703" y="1"/>
                  </a:moveTo>
                  <a:cubicBezTo>
                    <a:pt x="1" y="1"/>
                    <a:pt x="1" y="1049"/>
                    <a:pt x="703" y="1049"/>
                  </a:cubicBezTo>
                  <a:lnTo>
                    <a:pt x="2811" y="1049"/>
                  </a:lnTo>
                  <a:cubicBezTo>
                    <a:pt x="3513" y="1049"/>
                    <a:pt x="3513" y="1"/>
                    <a:pt x="2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16"/>
            <p:cNvSpPr/>
            <p:nvPr/>
          </p:nvSpPr>
          <p:spPr>
            <a:xfrm>
              <a:off x="4044113" y="3052775"/>
              <a:ext cx="78900" cy="26200"/>
            </a:xfrm>
            <a:custGeom>
              <a:avLst/>
              <a:gdLst/>
              <a:ahLst/>
              <a:cxnLst/>
              <a:rect l="l" t="t" r="r" b="b"/>
              <a:pathLst>
                <a:path w="3156" h="1048" extrusionOk="0">
                  <a:moveTo>
                    <a:pt x="703" y="0"/>
                  </a:moveTo>
                  <a:cubicBezTo>
                    <a:pt x="0" y="0"/>
                    <a:pt x="0" y="1048"/>
                    <a:pt x="703" y="1048"/>
                  </a:cubicBezTo>
                  <a:lnTo>
                    <a:pt x="2453" y="1048"/>
                  </a:lnTo>
                  <a:cubicBezTo>
                    <a:pt x="3155" y="1048"/>
                    <a:pt x="3155" y="0"/>
                    <a:pt x="2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16"/>
            <p:cNvSpPr/>
            <p:nvPr/>
          </p:nvSpPr>
          <p:spPr>
            <a:xfrm>
              <a:off x="4139063" y="3078950"/>
              <a:ext cx="61025" cy="26525"/>
            </a:xfrm>
            <a:custGeom>
              <a:avLst/>
              <a:gdLst/>
              <a:ahLst/>
              <a:cxnLst/>
              <a:rect l="l" t="t" r="r" b="b"/>
              <a:pathLst>
                <a:path w="2441" h="1061" extrusionOk="0">
                  <a:moveTo>
                    <a:pt x="703" y="1"/>
                  </a:moveTo>
                  <a:cubicBezTo>
                    <a:pt x="0" y="1"/>
                    <a:pt x="0" y="1060"/>
                    <a:pt x="703" y="1060"/>
                  </a:cubicBezTo>
                  <a:lnTo>
                    <a:pt x="1750" y="1060"/>
                  </a:lnTo>
                  <a:cubicBezTo>
                    <a:pt x="2441" y="1060"/>
                    <a:pt x="2441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16"/>
            <p:cNvSpPr/>
            <p:nvPr/>
          </p:nvSpPr>
          <p:spPr>
            <a:xfrm>
              <a:off x="4320913" y="3052775"/>
              <a:ext cx="70275" cy="26200"/>
            </a:xfrm>
            <a:custGeom>
              <a:avLst/>
              <a:gdLst/>
              <a:ahLst/>
              <a:cxnLst/>
              <a:rect l="l" t="t" r="r" b="b"/>
              <a:pathLst>
                <a:path w="2811" h="1048" extrusionOk="0">
                  <a:moveTo>
                    <a:pt x="703" y="0"/>
                  </a:moveTo>
                  <a:cubicBezTo>
                    <a:pt x="1" y="0"/>
                    <a:pt x="1" y="1048"/>
                    <a:pt x="703" y="1048"/>
                  </a:cubicBezTo>
                  <a:lnTo>
                    <a:pt x="2108" y="1048"/>
                  </a:lnTo>
                  <a:cubicBezTo>
                    <a:pt x="2811" y="1048"/>
                    <a:pt x="2811" y="0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16"/>
            <p:cNvSpPr/>
            <p:nvPr/>
          </p:nvSpPr>
          <p:spPr>
            <a:xfrm>
              <a:off x="3989638" y="2804975"/>
              <a:ext cx="454250" cy="449625"/>
            </a:xfrm>
            <a:custGeom>
              <a:avLst/>
              <a:gdLst/>
              <a:ahLst/>
              <a:cxnLst/>
              <a:rect l="l" t="t" r="r" b="b"/>
              <a:pathLst>
                <a:path w="18170" h="17985" extrusionOk="0">
                  <a:moveTo>
                    <a:pt x="6001" y="1649"/>
                  </a:moveTo>
                  <a:lnTo>
                    <a:pt x="6001" y="1661"/>
                  </a:lnTo>
                  <a:cubicBezTo>
                    <a:pt x="6084" y="1661"/>
                    <a:pt x="6168" y="1661"/>
                    <a:pt x="6239" y="1673"/>
                  </a:cubicBezTo>
                  <a:cubicBezTo>
                    <a:pt x="5310" y="2911"/>
                    <a:pt x="4798" y="4411"/>
                    <a:pt x="4775" y="5971"/>
                  </a:cubicBezTo>
                  <a:cubicBezTo>
                    <a:pt x="4763" y="6590"/>
                    <a:pt x="4882" y="7221"/>
                    <a:pt x="5132" y="7805"/>
                  </a:cubicBezTo>
                  <a:lnTo>
                    <a:pt x="2870" y="7805"/>
                  </a:lnTo>
                  <a:cubicBezTo>
                    <a:pt x="2727" y="7400"/>
                    <a:pt x="2655" y="6983"/>
                    <a:pt x="2667" y="6566"/>
                  </a:cubicBezTo>
                  <a:cubicBezTo>
                    <a:pt x="2667" y="4352"/>
                    <a:pt x="4203" y="1649"/>
                    <a:pt x="6001" y="1649"/>
                  </a:cubicBezTo>
                  <a:close/>
                  <a:moveTo>
                    <a:pt x="9168" y="1066"/>
                  </a:moveTo>
                  <a:cubicBezTo>
                    <a:pt x="10966" y="1066"/>
                    <a:pt x="12502" y="3756"/>
                    <a:pt x="12502" y="5971"/>
                  </a:cubicBezTo>
                  <a:cubicBezTo>
                    <a:pt x="12502" y="6709"/>
                    <a:pt x="12323" y="7328"/>
                    <a:pt x="11990" y="7805"/>
                  </a:cubicBezTo>
                  <a:lnTo>
                    <a:pt x="6334" y="7805"/>
                  </a:lnTo>
                  <a:cubicBezTo>
                    <a:pt x="5989" y="7328"/>
                    <a:pt x="5822" y="6709"/>
                    <a:pt x="5822" y="5971"/>
                  </a:cubicBezTo>
                  <a:cubicBezTo>
                    <a:pt x="5822" y="3756"/>
                    <a:pt x="7358" y="1066"/>
                    <a:pt x="9156" y="1066"/>
                  </a:cubicBezTo>
                  <a:close/>
                  <a:moveTo>
                    <a:pt x="12323" y="1661"/>
                  </a:moveTo>
                  <a:cubicBezTo>
                    <a:pt x="14121" y="1661"/>
                    <a:pt x="15657" y="4352"/>
                    <a:pt x="15657" y="6566"/>
                  </a:cubicBezTo>
                  <a:cubicBezTo>
                    <a:pt x="15669" y="6983"/>
                    <a:pt x="15597" y="7400"/>
                    <a:pt x="15455" y="7805"/>
                  </a:cubicBezTo>
                  <a:lnTo>
                    <a:pt x="13192" y="7805"/>
                  </a:lnTo>
                  <a:cubicBezTo>
                    <a:pt x="13442" y="7221"/>
                    <a:pt x="13561" y="6602"/>
                    <a:pt x="13550" y="5971"/>
                  </a:cubicBezTo>
                  <a:cubicBezTo>
                    <a:pt x="13526" y="4411"/>
                    <a:pt x="13014" y="2911"/>
                    <a:pt x="12085" y="1673"/>
                  </a:cubicBezTo>
                  <a:cubicBezTo>
                    <a:pt x="12168" y="1661"/>
                    <a:pt x="12240" y="1661"/>
                    <a:pt x="12323" y="1661"/>
                  </a:cubicBezTo>
                  <a:close/>
                  <a:moveTo>
                    <a:pt x="15871" y="8852"/>
                  </a:moveTo>
                  <a:cubicBezTo>
                    <a:pt x="16550" y="8852"/>
                    <a:pt x="17098" y="9400"/>
                    <a:pt x="17098" y="10079"/>
                  </a:cubicBezTo>
                  <a:cubicBezTo>
                    <a:pt x="17098" y="11865"/>
                    <a:pt x="15705" y="13329"/>
                    <a:pt x="13931" y="13412"/>
                  </a:cubicBezTo>
                  <a:lnTo>
                    <a:pt x="4394" y="13412"/>
                  </a:lnTo>
                  <a:cubicBezTo>
                    <a:pt x="2620" y="13329"/>
                    <a:pt x="1227" y="11865"/>
                    <a:pt x="1227" y="10079"/>
                  </a:cubicBezTo>
                  <a:cubicBezTo>
                    <a:pt x="1227" y="9400"/>
                    <a:pt x="1774" y="8852"/>
                    <a:pt x="2453" y="8852"/>
                  </a:cubicBezTo>
                  <a:close/>
                  <a:moveTo>
                    <a:pt x="3596" y="14555"/>
                  </a:moveTo>
                  <a:lnTo>
                    <a:pt x="3596" y="14555"/>
                  </a:lnTo>
                  <a:cubicBezTo>
                    <a:pt x="3489" y="15127"/>
                    <a:pt x="3227" y="15651"/>
                    <a:pt x="2834" y="16079"/>
                  </a:cubicBezTo>
                  <a:cubicBezTo>
                    <a:pt x="2405" y="16472"/>
                    <a:pt x="1881" y="16734"/>
                    <a:pt x="1310" y="16841"/>
                  </a:cubicBezTo>
                  <a:cubicBezTo>
                    <a:pt x="1417" y="16270"/>
                    <a:pt x="1679" y="15746"/>
                    <a:pt x="2072" y="15317"/>
                  </a:cubicBezTo>
                  <a:cubicBezTo>
                    <a:pt x="2524" y="14877"/>
                    <a:pt x="3143" y="14663"/>
                    <a:pt x="3596" y="14555"/>
                  </a:cubicBezTo>
                  <a:close/>
                  <a:moveTo>
                    <a:pt x="13502" y="14555"/>
                  </a:moveTo>
                  <a:lnTo>
                    <a:pt x="13502" y="14555"/>
                  </a:lnTo>
                  <a:cubicBezTo>
                    <a:pt x="13395" y="15127"/>
                    <a:pt x="13133" y="15651"/>
                    <a:pt x="12740" y="16079"/>
                  </a:cubicBezTo>
                  <a:cubicBezTo>
                    <a:pt x="12311" y="16472"/>
                    <a:pt x="11787" y="16734"/>
                    <a:pt x="11216" y="16841"/>
                  </a:cubicBezTo>
                  <a:cubicBezTo>
                    <a:pt x="11323" y="16270"/>
                    <a:pt x="11585" y="15746"/>
                    <a:pt x="11978" y="15317"/>
                  </a:cubicBezTo>
                  <a:cubicBezTo>
                    <a:pt x="12430" y="14877"/>
                    <a:pt x="13049" y="14663"/>
                    <a:pt x="13502" y="14555"/>
                  </a:cubicBezTo>
                  <a:close/>
                  <a:moveTo>
                    <a:pt x="14728" y="14567"/>
                  </a:moveTo>
                  <a:cubicBezTo>
                    <a:pt x="15193" y="14663"/>
                    <a:pt x="15800" y="14877"/>
                    <a:pt x="16252" y="15329"/>
                  </a:cubicBezTo>
                  <a:cubicBezTo>
                    <a:pt x="16645" y="15746"/>
                    <a:pt x="16907" y="16282"/>
                    <a:pt x="17014" y="16841"/>
                  </a:cubicBezTo>
                  <a:cubicBezTo>
                    <a:pt x="15836" y="16675"/>
                    <a:pt x="14907" y="15746"/>
                    <a:pt x="14728" y="14567"/>
                  </a:cubicBezTo>
                  <a:close/>
                  <a:moveTo>
                    <a:pt x="9162" y="0"/>
                  </a:moveTo>
                  <a:cubicBezTo>
                    <a:pt x="8415" y="0"/>
                    <a:pt x="7668" y="268"/>
                    <a:pt x="7073" y="804"/>
                  </a:cubicBezTo>
                  <a:cubicBezTo>
                    <a:pt x="6739" y="673"/>
                    <a:pt x="6370" y="601"/>
                    <a:pt x="6001" y="601"/>
                  </a:cubicBezTo>
                  <a:cubicBezTo>
                    <a:pt x="3524" y="601"/>
                    <a:pt x="1608" y="3804"/>
                    <a:pt x="1608" y="6554"/>
                  </a:cubicBezTo>
                  <a:cubicBezTo>
                    <a:pt x="1608" y="7007"/>
                    <a:pt x="1667" y="7459"/>
                    <a:pt x="1786" y="7900"/>
                  </a:cubicBezTo>
                  <a:cubicBezTo>
                    <a:pt x="834" y="8186"/>
                    <a:pt x="167" y="9079"/>
                    <a:pt x="167" y="10079"/>
                  </a:cubicBezTo>
                  <a:cubicBezTo>
                    <a:pt x="167" y="11365"/>
                    <a:pt x="738" y="12591"/>
                    <a:pt x="1715" y="13424"/>
                  </a:cubicBezTo>
                  <a:lnTo>
                    <a:pt x="703" y="13424"/>
                  </a:lnTo>
                  <a:cubicBezTo>
                    <a:pt x="0" y="13424"/>
                    <a:pt x="0" y="14472"/>
                    <a:pt x="703" y="14472"/>
                  </a:cubicBezTo>
                  <a:lnTo>
                    <a:pt x="1441" y="14472"/>
                  </a:lnTo>
                  <a:cubicBezTo>
                    <a:pt x="1405" y="14508"/>
                    <a:pt x="1369" y="14544"/>
                    <a:pt x="1334" y="14579"/>
                  </a:cubicBezTo>
                  <a:cubicBezTo>
                    <a:pt x="226" y="15687"/>
                    <a:pt x="179" y="17377"/>
                    <a:pt x="179" y="17449"/>
                  </a:cubicBezTo>
                  <a:cubicBezTo>
                    <a:pt x="167" y="17739"/>
                    <a:pt x="406" y="17985"/>
                    <a:pt x="694" y="17985"/>
                  </a:cubicBezTo>
                  <a:cubicBezTo>
                    <a:pt x="701" y="17985"/>
                    <a:pt x="708" y="17985"/>
                    <a:pt x="715" y="17984"/>
                  </a:cubicBezTo>
                  <a:cubicBezTo>
                    <a:pt x="786" y="17984"/>
                    <a:pt x="2477" y="17937"/>
                    <a:pt x="3584" y="16830"/>
                  </a:cubicBezTo>
                  <a:cubicBezTo>
                    <a:pt x="4334" y="16079"/>
                    <a:pt x="4596" y="15079"/>
                    <a:pt x="4691" y="14472"/>
                  </a:cubicBezTo>
                  <a:lnTo>
                    <a:pt x="11347" y="14472"/>
                  </a:lnTo>
                  <a:cubicBezTo>
                    <a:pt x="11311" y="14508"/>
                    <a:pt x="11275" y="14544"/>
                    <a:pt x="11240" y="14579"/>
                  </a:cubicBezTo>
                  <a:cubicBezTo>
                    <a:pt x="10132" y="15687"/>
                    <a:pt x="10085" y="17377"/>
                    <a:pt x="10085" y="17449"/>
                  </a:cubicBezTo>
                  <a:cubicBezTo>
                    <a:pt x="10073" y="17739"/>
                    <a:pt x="10312" y="17985"/>
                    <a:pt x="10600" y="17985"/>
                  </a:cubicBezTo>
                  <a:cubicBezTo>
                    <a:pt x="10607" y="17985"/>
                    <a:pt x="10614" y="17985"/>
                    <a:pt x="10621" y="17984"/>
                  </a:cubicBezTo>
                  <a:cubicBezTo>
                    <a:pt x="10692" y="17984"/>
                    <a:pt x="12383" y="17937"/>
                    <a:pt x="13490" y="16830"/>
                  </a:cubicBezTo>
                  <a:cubicBezTo>
                    <a:pt x="13740" y="16568"/>
                    <a:pt x="13954" y="16270"/>
                    <a:pt x="14121" y="15960"/>
                  </a:cubicBezTo>
                  <a:cubicBezTo>
                    <a:pt x="14288" y="16282"/>
                    <a:pt x="14502" y="16568"/>
                    <a:pt x="14752" y="16830"/>
                  </a:cubicBezTo>
                  <a:cubicBezTo>
                    <a:pt x="15859" y="17937"/>
                    <a:pt x="17550" y="17984"/>
                    <a:pt x="17621" y="17984"/>
                  </a:cubicBezTo>
                  <a:cubicBezTo>
                    <a:pt x="17628" y="17985"/>
                    <a:pt x="17635" y="17985"/>
                    <a:pt x="17642" y="17985"/>
                  </a:cubicBezTo>
                  <a:cubicBezTo>
                    <a:pt x="17930" y="17985"/>
                    <a:pt x="18169" y="17739"/>
                    <a:pt x="18157" y="17449"/>
                  </a:cubicBezTo>
                  <a:cubicBezTo>
                    <a:pt x="18157" y="17377"/>
                    <a:pt x="18110" y="15687"/>
                    <a:pt x="17002" y="14579"/>
                  </a:cubicBezTo>
                  <a:cubicBezTo>
                    <a:pt x="16967" y="14544"/>
                    <a:pt x="16931" y="14508"/>
                    <a:pt x="16895" y="14472"/>
                  </a:cubicBezTo>
                  <a:lnTo>
                    <a:pt x="17633" y="14472"/>
                  </a:lnTo>
                  <a:cubicBezTo>
                    <a:pt x="17931" y="14472"/>
                    <a:pt x="18157" y="14234"/>
                    <a:pt x="18169" y="13948"/>
                  </a:cubicBezTo>
                  <a:lnTo>
                    <a:pt x="18157" y="13948"/>
                  </a:lnTo>
                  <a:cubicBezTo>
                    <a:pt x="18157" y="13651"/>
                    <a:pt x="17919" y="13424"/>
                    <a:pt x="17633" y="13424"/>
                  </a:cubicBezTo>
                  <a:lnTo>
                    <a:pt x="16621" y="13424"/>
                  </a:lnTo>
                  <a:cubicBezTo>
                    <a:pt x="17598" y="12591"/>
                    <a:pt x="18157" y="11365"/>
                    <a:pt x="18157" y="10079"/>
                  </a:cubicBezTo>
                  <a:cubicBezTo>
                    <a:pt x="18157" y="9079"/>
                    <a:pt x="17502" y="8186"/>
                    <a:pt x="16538" y="7900"/>
                  </a:cubicBezTo>
                  <a:cubicBezTo>
                    <a:pt x="16657" y="7459"/>
                    <a:pt x="16717" y="7007"/>
                    <a:pt x="16717" y="6554"/>
                  </a:cubicBezTo>
                  <a:cubicBezTo>
                    <a:pt x="16717" y="3804"/>
                    <a:pt x="14800" y="601"/>
                    <a:pt x="12323" y="601"/>
                  </a:cubicBezTo>
                  <a:cubicBezTo>
                    <a:pt x="11954" y="601"/>
                    <a:pt x="11597" y="673"/>
                    <a:pt x="11252" y="804"/>
                  </a:cubicBezTo>
                  <a:cubicBezTo>
                    <a:pt x="10656" y="268"/>
                    <a:pt x="9909" y="0"/>
                    <a:pt x="9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116"/>
          <p:cNvSpPr/>
          <p:nvPr/>
        </p:nvSpPr>
        <p:spPr>
          <a:xfrm>
            <a:off x="3988738" y="2150875"/>
            <a:ext cx="460500" cy="412875"/>
          </a:xfrm>
          <a:custGeom>
            <a:avLst/>
            <a:gdLst/>
            <a:ahLst/>
            <a:cxnLst/>
            <a:rect l="l" t="t" r="r" b="b"/>
            <a:pathLst>
              <a:path w="18420" h="16515" extrusionOk="0">
                <a:moveTo>
                  <a:pt x="9204" y="1048"/>
                </a:moveTo>
                <a:cubicBezTo>
                  <a:pt x="9906" y="1060"/>
                  <a:pt x="10538" y="1512"/>
                  <a:pt x="10799" y="2179"/>
                </a:cubicBezTo>
                <a:lnTo>
                  <a:pt x="10871" y="2381"/>
                </a:lnTo>
                <a:cubicBezTo>
                  <a:pt x="11228" y="3227"/>
                  <a:pt x="11550" y="4024"/>
                  <a:pt x="11716" y="4917"/>
                </a:cubicBezTo>
                <a:lnTo>
                  <a:pt x="11645" y="5001"/>
                </a:lnTo>
                <a:cubicBezTo>
                  <a:pt x="11585" y="5072"/>
                  <a:pt x="11526" y="5144"/>
                  <a:pt x="11466" y="5227"/>
                </a:cubicBezTo>
                <a:cubicBezTo>
                  <a:pt x="11169" y="5620"/>
                  <a:pt x="10919" y="5965"/>
                  <a:pt x="10335" y="6037"/>
                </a:cubicBezTo>
                <a:lnTo>
                  <a:pt x="10299" y="6037"/>
                </a:lnTo>
                <a:cubicBezTo>
                  <a:pt x="10192" y="6049"/>
                  <a:pt x="10097" y="6072"/>
                  <a:pt x="10002" y="6108"/>
                </a:cubicBezTo>
                <a:cubicBezTo>
                  <a:pt x="9740" y="6013"/>
                  <a:pt x="9466" y="5965"/>
                  <a:pt x="9192" y="5965"/>
                </a:cubicBezTo>
                <a:cubicBezTo>
                  <a:pt x="8918" y="5965"/>
                  <a:pt x="8644" y="6013"/>
                  <a:pt x="8382" y="6108"/>
                </a:cubicBezTo>
                <a:cubicBezTo>
                  <a:pt x="8287" y="6072"/>
                  <a:pt x="8192" y="6049"/>
                  <a:pt x="8085" y="6037"/>
                </a:cubicBezTo>
                <a:lnTo>
                  <a:pt x="8049" y="6037"/>
                </a:lnTo>
                <a:cubicBezTo>
                  <a:pt x="7466" y="5965"/>
                  <a:pt x="7216" y="5620"/>
                  <a:pt x="6918" y="5227"/>
                </a:cubicBezTo>
                <a:cubicBezTo>
                  <a:pt x="6858" y="5156"/>
                  <a:pt x="6799" y="5084"/>
                  <a:pt x="6739" y="5001"/>
                </a:cubicBezTo>
                <a:lnTo>
                  <a:pt x="6668" y="4917"/>
                </a:lnTo>
                <a:cubicBezTo>
                  <a:pt x="6835" y="4024"/>
                  <a:pt x="7168" y="3227"/>
                  <a:pt x="7513" y="2381"/>
                </a:cubicBezTo>
                <a:lnTo>
                  <a:pt x="7525" y="2393"/>
                </a:lnTo>
                <a:lnTo>
                  <a:pt x="7609" y="2179"/>
                </a:lnTo>
                <a:cubicBezTo>
                  <a:pt x="7859" y="1512"/>
                  <a:pt x="8490" y="1072"/>
                  <a:pt x="9204" y="1048"/>
                </a:cubicBezTo>
                <a:close/>
                <a:moveTo>
                  <a:pt x="9194" y="7020"/>
                </a:moveTo>
                <a:cubicBezTo>
                  <a:pt x="9825" y="7020"/>
                  <a:pt x="10430" y="7510"/>
                  <a:pt x="10430" y="8251"/>
                </a:cubicBezTo>
                <a:cubicBezTo>
                  <a:pt x="10430" y="8930"/>
                  <a:pt x="9883" y="9489"/>
                  <a:pt x="9204" y="9489"/>
                </a:cubicBezTo>
                <a:cubicBezTo>
                  <a:pt x="8109" y="9489"/>
                  <a:pt x="7561" y="8156"/>
                  <a:pt x="8335" y="7382"/>
                </a:cubicBezTo>
                <a:cubicBezTo>
                  <a:pt x="8585" y="7132"/>
                  <a:pt x="8893" y="7020"/>
                  <a:pt x="9194" y="7020"/>
                </a:cubicBezTo>
                <a:close/>
                <a:moveTo>
                  <a:pt x="4318" y="4917"/>
                </a:moveTo>
                <a:cubicBezTo>
                  <a:pt x="4969" y="4917"/>
                  <a:pt x="5551" y="5172"/>
                  <a:pt x="5918" y="5656"/>
                </a:cubicBezTo>
                <a:lnTo>
                  <a:pt x="5930" y="5668"/>
                </a:lnTo>
                <a:cubicBezTo>
                  <a:pt x="5977" y="5727"/>
                  <a:pt x="6037" y="5798"/>
                  <a:pt x="6085" y="5870"/>
                </a:cubicBezTo>
                <a:cubicBezTo>
                  <a:pt x="6335" y="6203"/>
                  <a:pt x="6692" y="6680"/>
                  <a:pt x="7335" y="6930"/>
                </a:cubicBezTo>
                <a:cubicBezTo>
                  <a:pt x="7168" y="7180"/>
                  <a:pt x="7037" y="7442"/>
                  <a:pt x="6966" y="7727"/>
                </a:cubicBezTo>
                <a:lnTo>
                  <a:pt x="3227" y="7727"/>
                </a:lnTo>
                <a:cubicBezTo>
                  <a:pt x="2525" y="7727"/>
                  <a:pt x="2525" y="8787"/>
                  <a:pt x="3227" y="8787"/>
                </a:cubicBezTo>
                <a:lnTo>
                  <a:pt x="6978" y="8787"/>
                </a:lnTo>
                <a:cubicBezTo>
                  <a:pt x="7049" y="9073"/>
                  <a:pt x="7168" y="9347"/>
                  <a:pt x="7347" y="9585"/>
                </a:cubicBezTo>
                <a:cubicBezTo>
                  <a:pt x="6704" y="9835"/>
                  <a:pt x="6347" y="10311"/>
                  <a:pt x="6085" y="10644"/>
                </a:cubicBezTo>
                <a:cubicBezTo>
                  <a:pt x="6037" y="10728"/>
                  <a:pt x="5977" y="10799"/>
                  <a:pt x="5942" y="10847"/>
                </a:cubicBezTo>
                <a:cubicBezTo>
                  <a:pt x="5930" y="10859"/>
                  <a:pt x="5930" y="10859"/>
                  <a:pt x="5930" y="10871"/>
                </a:cubicBezTo>
                <a:cubicBezTo>
                  <a:pt x="5564" y="11345"/>
                  <a:pt x="4983" y="11598"/>
                  <a:pt x="4333" y="11598"/>
                </a:cubicBezTo>
                <a:cubicBezTo>
                  <a:pt x="4053" y="11598"/>
                  <a:pt x="3759" y="11551"/>
                  <a:pt x="3465" y="11454"/>
                </a:cubicBezTo>
                <a:cubicBezTo>
                  <a:pt x="1644" y="10847"/>
                  <a:pt x="1263" y="9382"/>
                  <a:pt x="1274" y="8251"/>
                </a:cubicBezTo>
                <a:lnTo>
                  <a:pt x="1263" y="8251"/>
                </a:lnTo>
                <a:cubicBezTo>
                  <a:pt x="1263" y="7132"/>
                  <a:pt x="1632" y="5668"/>
                  <a:pt x="3453" y="5060"/>
                </a:cubicBezTo>
                <a:cubicBezTo>
                  <a:pt x="3747" y="4964"/>
                  <a:pt x="4039" y="4917"/>
                  <a:pt x="4318" y="4917"/>
                </a:cubicBezTo>
                <a:close/>
                <a:moveTo>
                  <a:pt x="14075" y="4928"/>
                </a:moveTo>
                <a:cubicBezTo>
                  <a:pt x="14355" y="4928"/>
                  <a:pt x="14649" y="4975"/>
                  <a:pt x="14943" y="5072"/>
                </a:cubicBezTo>
                <a:cubicBezTo>
                  <a:pt x="16764" y="5668"/>
                  <a:pt x="17145" y="7144"/>
                  <a:pt x="17134" y="8263"/>
                </a:cubicBezTo>
                <a:cubicBezTo>
                  <a:pt x="17134" y="9394"/>
                  <a:pt x="16764" y="10859"/>
                  <a:pt x="14943" y="11466"/>
                </a:cubicBezTo>
                <a:cubicBezTo>
                  <a:pt x="14653" y="11561"/>
                  <a:pt x="14366" y="11607"/>
                  <a:pt x="14091" y="11607"/>
                </a:cubicBezTo>
                <a:cubicBezTo>
                  <a:pt x="13438" y="11607"/>
                  <a:pt x="12855" y="11348"/>
                  <a:pt x="12478" y="10871"/>
                </a:cubicBezTo>
                <a:lnTo>
                  <a:pt x="12466" y="10859"/>
                </a:lnTo>
                <a:cubicBezTo>
                  <a:pt x="12419" y="10799"/>
                  <a:pt x="12359" y="10728"/>
                  <a:pt x="12312" y="10656"/>
                </a:cubicBezTo>
                <a:cubicBezTo>
                  <a:pt x="12050" y="10311"/>
                  <a:pt x="11692" y="9835"/>
                  <a:pt x="11061" y="9585"/>
                </a:cubicBezTo>
                <a:cubicBezTo>
                  <a:pt x="11228" y="9347"/>
                  <a:pt x="11347" y="9073"/>
                  <a:pt x="11419" y="8787"/>
                </a:cubicBezTo>
                <a:lnTo>
                  <a:pt x="15169" y="8787"/>
                </a:lnTo>
                <a:cubicBezTo>
                  <a:pt x="15872" y="8787"/>
                  <a:pt x="15872" y="7739"/>
                  <a:pt x="15169" y="7739"/>
                </a:cubicBezTo>
                <a:lnTo>
                  <a:pt x="11419" y="7739"/>
                </a:lnTo>
                <a:cubicBezTo>
                  <a:pt x="11347" y="7453"/>
                  <a:pt x="11228" y="7180"/>
                  <a:pt x="11061" y="6941"/>
                </a:cubicBezTo>
                <a:cubicBezTo>
                  <a:pt x="11692" y="6691"/>
                  <a:pt x="12050" y="6215"/>
                  <a:pt x="12312" y="5870"/>
                </a:cubicBezTo>
                <a:cubicBezTo>
                  <a:pt x="12371" y="5798"/>
                  <a:pt x="12419" y="5727"/>
                  <a:pt x="12466" y="5668"/>
                </a:cubicBezTo>
                <a:lnTo>
                  <a:pt x="12478" y="5656"/>
                </a:lnTo>
                <a:cubicBezTo>
                  <a:pt x="12844" y="5181"/>
                  <a:pt x="13425" y="4928"/>
                  <a:pt x="14075" y="4928"/>
                </a:cubicBezTo>
                <a:close/>
                <a:moveTo>
                  <a:pt x="8394" y="10406"/>
                </a:moveTo>
                <a:cubicBezTo>
                  <a:pt x="8573" y="10478"/>
                  <a:pt x="8763" y="10525"/>
                  <a:pt x="8954" y="10537"/>
                </a:cubicBezTo>
                <a:cubicBezTo>
                  <a:pt x="9109" y="12573"/>
                  <a:pt x="8109" y="14490"/>
                  <a:pt x="6430" y="15264"/>
                </a:cubicBezTo>
                <a:lnTo>
                  <a:pt x="6430" y="15252"/>
                </a:lnTo>
                <a:cubicBezTo>
                  <a:pt x="6154" y="15392"/>
                  <a:pt x="5855" y="15461"/>
                  <a:pt x="5556" y="15461"/>
                </a:cubicBezTo>
                <a:cubicBezTo>
                  <a:pt x="5095" y="15461"/>
                  <a:pt x="4636" y="15296"/>
                  <a:pt x="4275" y="14978"/>
                </a:cubicBezTo>
                <a:cubicBezTo>
                  <a:pt x="3584" y="14371"/>
                  <a:pt x="3275" y="13442"/>
                  <a:pt x="3441" y="12549"/>
                </a:cubicBezTo>
                <a:lnTo>
                  <a:pt x="3441" y="12549"/>
                </a:lnTo>
                <a:cubicBezTo>
                  <a:pt x="3727" y="12609"/>
                  <a:pt x="4013" y="12645"/>
                  <a:pt x="4311" y="12645"/>
                </a:cubicBezTo>
                <a:cubicBezTo>
                  <a:pt x="4572" y="12645"/>
                  <a:pt x="4823" y="12621"/>
                  <a:pt x="5084" y="12561"/>
                </a:cubicBezTo>
                <a:cubicBezTo>
                  <a:pt x="5739" y="12418"/>
                  <a:pt x="6335" y="12049"/>
                  <a:pt x="6751" y="11525"/>
                </a:cubicBezTo>
                <a:cubicBezTo>
                  <a:pt x="6811" y="11442"/>
                  <a:pt x="6870" y="11371"/>
                  <a:pt x="6930" y="11287"/>
                </a:cubicBezTo>
                <a:cubicBezTo>
                  <a:pt x="7228" y="10894"/>
                  <a:pt x="7478" y="10561"/>
                  <a:pt x="8061" y="10490"/>
                </a:cubicBezTo>
                <a:lnTo>
                  <a:pt x="8097" y="10490"/>
                </a:lnTo>
                <a:cubicBezTo>
                  <a:pt x="8204" y="10466"/>
                  <a:pt x="8299" y="10442"/>
                  <a:pt x="8394" y="10406"/>
                </a:cubicBezTo>
                <a:close/>
                <a:moveTo>
                  <a:pt x="10002" y="10406"/>
                </a:moveTo>
                <a:cubicBezTo>
                  <a:pt x="10097" y="10442"/>
                  <a:pt x="10192" y="10466"/>
                  <a:pt x="10299" y="10478"/>
                </a:cubicBezTo>
                <a:lnTo>
                  <a:pt x="10335" y="10478"/>
                </a:lnTo>
                <a:cubicBezTo>
                  <a:pt x="10919" y="10549"/>
                  <a:pt x="11169" y="10894"/>
                  <a:pt x="11466" y="11287"/>
                </a:cubicBezTo>
                <a:cubicBezTo>
                  <a:pt x="11526" y="11359"/>
                  <a:pt x="11585" y="11442"/>
                  <a:pt x="11657" y="11513"/>
                </a:cubicBezTo>
                <a:cubicBezTo>
                  <a:pt x="12073" y="12049"/>
                  <a:pt x="12657" y="12418"/>
                  <a:pt x="13324" y="12561"/>
                </a:cubicBezTo>
                <a:cubicBezTo>
                  <a:pt x="13574" y="12609"/>
                  <a:pt x="13824" y="12645"/>
                  <a:pt x="14086" y="12645"/>
                </a:cubicBezTo>
                <a:cubicBezTo>
                  <a:pt x="14383" y="12645"/>
                  <a:pt x="14669" y="12609"/>
                  <a:pt x="14955" y="12537"/>
                </a:cubicBezTo>
                <a:lnTo>
                  <a:pt x="14955" y="12537"/>
                </a:lnTo>
                <a:cubicBezTo>
                  <a:pt x="15133" y="13442"/>
                  <a:pt x="14812" y="14371"/>
                  <a:pt x="14121" y="14978"/>
                </a:cubicBezTo>
                <a:cubicBezTo>
                  <a:pt x="13756" y="15300"/>
                  <a:pt x="13296" y="15469"/>
                  <a:pt x="12831" y="15469"/>
                </a:cubicBezTo>
                <a:cubicBezTo>
                  <a:pt x="12538" y="15469"/>
                  <a:pt x="12242" y="15402"/>
                  <a:pt x="11966" y="15264"/>
                </a:cubicBezTo>
                <a:cubicBezTo>
                  <a:pt x="10930" y="14752"/>
                  <a:pt x="10145" y="13847"/>
                  <a:pt x="9752" y="12764"/>
                </a:cubicBezTo>
                <a:cubicBezTo>
                  <a:pt x="9990" y="12002"/>
                  <a:pt x="10073" y="11192"/>
                  <a:pt x="10002" y="10406"/>
                </a:cubicBezTo>
                <a:close/>
                <a:moveTo>
                  <a:pt x="9192" y="0"/>
                </a:moveTo>
                <a:cubicBezTo>
                  <a:pt x="8049" y="12"/>
                  <a:pt x="7037" y="726"/>
                  <a:pt x="6632" y="1786"/>
                </a:cubicBezTo>
                <a:lnTo>
                  <a:pt x="6549" y="1988"/>
                </a:lnTo>
                <a:cubicBezTo>
                  <a:pt x="6239" y="2703"/>
                  <a:pt x="5966" y="3441"/>
                  <a:pt x="5763" y="4191"/>
                </a:cubicBezTo>
                <a:cubicBezTo>
                  <a:pt x="5549" y="4084"/>
                  <a:pt x="5323" y="4001"/>
                  <a:pt x="5084" y="3953"/>
                </a:cubicBezTo>
                <a:cubicBezTo>
                  <a:pt x="4823" y="3896"/>
                  <a:pt x="4557" y="3867"/>
                  <a:pt x="4292" y="3867"/>
                </a:cubicBezTo>
                <a:cubicBezTo>
                  <a:pt x="3894" y="3867"/>
                  <a:pt x="3499" y="3932"/>
                  <a:pt x="3120" y="4060"/>
                </a:cubicBezTo>
                <a:cubicBezTo>
                  <a:pt x="2108" y="4394"/>
                  <a:pt x="1334" y="4977"/>
                  <a:pt x="846" y="5798"/>
                </a:cubicBezTo>
                <a:cubicBezTo>
                  <a:pt x="0" y="7334"/>
                  <a:pt x="0" y="9180"/>
                  <a:pt x="846" y="10716"/>
                </a:cubicBezTo>
                <a:cubicBezTo>
                  <a:pt x="1227" y="11335"/>
                  <a:pt x="1786" y="11847"/>
                  <a:pt x="2441" y="12168"/>
                </a:cubicBezTo>
                <a:cubicBezTo>
                  <a:pt x="2132" y="13490"/>
                  <a:pt x="2572" y="14871"/>
                  <a:pt x="3596" y="15776"/>
                </a:cubicBezTo>
                <a:cubicBezTo>
                  <a:pt x="4132" y="16252"/>
                  <a:pt x="4823" y="16514"/>
                  <a:pt x="5549" y="16514"/>
                </a:cubicBezTo>
                <a:cubicBezTo>
                  <a:pt x="6013" y="16514"/>
                  <a:pt x="6466" y="16407"/>
                  <a:pt x="6882" y="16216"/>
                </a:cubicBezTo>
                <a:cubicBezTo>
                  <a:pt x="7859" y="15740"/>
                  <a:pt x="8668" y="14990"/>
                  <a:pt x="9204" y="14038"/>
                </a:cubicBezTo>
                <a:cubicBezTo>
                  <a:pt x="9740" y="14978"/>
                  <a:pt x="10561" y="15740"/>
                  <a:pt x="11538" y="16216"/>
                </a:cubicBezTo>
                <a:cubicBezTo>
                  <a:pt x="11954" y="16407"/>
                  <a:pt x="12407" y="16514"/>
                  <a:pt x="12871" y="16514"/>
                </a:cubicBezTo>
                <a:cubicBezTo>
                  <a:pt x="13597" y="16514"/>
                  <a:pt x="14288" y="16252"/>
                  <a:pt x="14824" y="15776"/>
                </a:cubicBezTo>
                <a:cubicBezTo>
                  <a:pt x="15848" y="14871"/>
                  <a:pt x="16288" y="13490"/>
                  <a:pt x="15967" y="12168"/>
                </a:cubicBezTo>
                <a:cubicBezTo>
                  <a:pt x="16634" y="11847"/>
                  <a:pt x="17193" y="11347"/>
                  <a:pt x="17574" y="10716"/>
                </a:cubicBezTo>
                <a:cubicBezTo>
                  <a:pt x="18419" y="9192"/>
                  <a:pt x="18419" y="7334"/>
                  <a:pt x="17574" y="5810"/>
                </a:cubicBezTo>
                <a:lnTo>
                  <a:pt x="17562" y="5798"/>
                </a:lnTo>
                <a:cubicBezTo>
                  <a:pt x="17062" y="4977"/>
                  <a:pt x="16288" y="4394"/>
                  <a:pt x="15276" y="4060"/>
                </a:cubicBezTo>
                <a:cubicBezTo>
                  <a:pt x="14898" y="3932"/>
                  <a:pt x="14502" y="3867"/>
                  <a:pt x="14107" y="3867"/>
                </a:cubicBezTo>
                <a:cubicBezTo>
                  <a:pt x="13844" y="3867"/>
                  <a:pt x="13581" y="3896"/>
                  <a:pt x="13324" y="3953"/>
                </a:cubicBezTo>
                <a:cubicBezTo>
                  <a:pt x="13085" y="4001"/>
                  <a:pt x="12847" y="4084"/>
                  <a:pt x="12633" y="4191"/>
                </a:cubicBezTo>
                <a:cubicBezTo>
                  <a:pt x="12431" y="3441"/>
                  <a:pt x="12169" y="2703"/>
                  <a:pt x="11847" y="1988"/>
                </a:cubicBezTo>
                <a:lnTo>
                  <a:pt x="11776" y="1786"/>
                </a:lnTo>
                <a:cubicBezTo>
                  <a:pt x="11359" y="726"/>
                  <a:pt x="10347" y="12"/>
                  <a:pt x="9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116"/>
          <p:cNvSpPr/>
          <p:nvPr/>
        </p:nvSpPr>
        <p:spPr>
          <a:xfrm>
            <a:off x="3994088" y="1502225"/>
            <a:ext cx="449500" cy="450225"/>
          </a:xfrm>
          <a:custGeom>
            <a:avLst/>
            <a:gdLst/>
            <a:ahLst/>
            <a:cxnLst/>
            <a:rect l="l" t="t" r="r" b="b"/>
            <a:pathLst>
              <a:path w="17980" h="18009" extrusionOk="0">
                <a:moveTo>
                  <a:pt x="8990" y="3574"/>
                </a:moveTo>
                <a:cubicBezTo>
                  <a:pt x="9454" y="3574"/>
                  <a:pt x="9692" y="4146"/>
                  <a:pt x="9359" y="4479"/>
                </a:cubicBezTo>
                <a:cubicBezTo>
                  <a:pt x="9251" y="4587"/>
                  <a:pt x="9119" y="4635"/>
                  <a:pt x="8989" y="4635"/>
                </a:cubicBezTo>
                <a:cubicBezTo>
                  <a:pt x="8716" y="4635"/>
                  <a:pt x="8454" y="4424"/>
                  <a:pt x="8454" y="4110"/>
                </a:cubicBezTo>
                <a:cubicBezTo>
                  <a:pt x="8454" y="3812"/>
                  <a:pt x="8692" y="3574"/>
                  <a:pt x="8990" y="3574"/>
                </a:cubicBezTo>
                <a:close/>
                <a:moveTo>
                  <a:pt x="16039" y="7789"/>
                </a:moveTo>
                <a:cubicBezTo>
                  <a:pt x="16515" y="7813"/>
                  <a:pt x="16884" y="8206"/>
                  <a:pt x="16884" y="8670"/>
                </a:cubicBezTo>
                <a:cubicBezTo>
                  <a:pt x="16884" y="9146"/>
                  <a:pt x="16515" y="9527"/>
                  <a:pt x="16039" y="9551"/>
                </a:cubicBezTo>
                <a:lnTo>
                  <a:pt x="16039" y="9551"/>
                </a:lnTo>
                <a:cubicBezTo>
                  <a:pt x="14924" y="9550"/>
                  <a:pt x="13832" y="9336"/>
                  <a:pt x="12800" y="8920"/>
                </a:cubicBezTo>
                <a:lnTo>
                  <a:pt x="11264" y="8313"/>
                </a:lnTo>
                <a:lnTo>
                  <a:pt x="11264" y="7789"/>
                </a:lnTo>
                <a:close/>
                <a:moveTo>
                  <a:pt x="6704" y="7801"/>
                </a:moveTo>
                <a:lnTo>
                  <a:pt x="6704" y="8313"/>
                </a:lnTo>
                <a:lnTo>
                  <a:pt x="5180" y="8932"/>
                </a:lnTo>
                <a:cubicBezTo>
                  <a:pt x="4144" y="9337"/>
                  <a:pt x="3037" y="9551"/>
                  <a:pt x="1930" y="9551"/>
                </a:cubicBezTo>
                <a:cubicBezTo>
                  <a:pt x="799" y="9504"/>
                  <a:pt x="799" y="7849"/>
                  <a:pt x="1930" y="7801"/>
                </a:cubicBezTo>
                <a:close/>
                <a:moveTo>
                  <a:pt x="8990" y="5682"/>
                </a:moveTo>
                <a:cubicBezTo>
                  <a:pt x="9669" y="5682"/>
                  <a:pt x="10228" y="6229"/>
                  <a:pt x="10216" y="6908"/>
                </a:cubicBezTo>
                <a:lnTo>
                  <a:pt x="10228" y="8551"/>
                </a:lnTo>
                <a:cubicBezTo>
                  <a:pt x="9764" y="9516"/>
                  <a:pt x="9526" y="10575"/>
                  <a:pt x="9526" y="11647"/>
                </a:cubicBezTo>
                <a:lnTo>
                  <a:pt x="9526" y="12361"/>
                </a:lnTo>
                <a:lnTo>
                  <a:pt x="8466" y="12361"/>
                </a:lnTo>
                <a:lnTo>
                  <a:pt x="8466" y="11647"/>
                </a:lnTo>
                <a:cubicBezTo>
                  <a:pt x="8466" y="10575"/>
                  <a:pt x="8228" y="9516"/>
                  <a:pt x="7764" y="8551"/>
                </a:cubicBezTo>
                <a:lnTo>
                  <a:pt x="7764" y="6908"/>
                </a:lnTo>
                <a:cubicBezTo>
                  <a:pt x="7764" y="6229"/>
                  <a:pt x="8311" y="5682"/>
                  <a:pt x="8990" y="5682"/>
                </a:cubicBezTo>
                <a:close/>
                <a:moveTo>
                  <a:pt x="9514" y="13421"/>
                </a:moveTo>
                <a:lnTo>
                  <a:pt x="9514" y="14647"/>
                </a:lnTo>
                <a:cubicBezTo>
                  <a:pt x="9514" y="14998"/>
                  <a:pt x="9249" y="15174"/>
                  <a:pt x="8984" y="15174"/>
                </a:cubicBezTo>
                <a:cubicBezTo>
                  <a:pt x="8719" y="15174"/>
                  <a:pt x="8454" y="14998"/>
                  <a:pt x="8454" y="14647"/>
                </a:cubicBezTo>
                <a:lnTo>
                  <a:pt x="8454" y="13421"/>
                </a:lnTo>
                <a:close/>
                <a:moveTo>
                  <a:pt x="8973" y="1"/>
                </a:moveTo>
                <a:cubicBezTo>
                  <a:pt x="8693" y="1"/>
                  <a:pt x="8454" y="231"/>
                  <a:pt x="8454" y="526"/>
                </a:cubicBezTo>
                <a:lnTo>
                  <a:pt x="8454" y="2610"/>
                </a:lnTo>
                <a:cubicBezTo>
                  <a:pt x="7466" y="2967"/>
                  <a:pt x="7085" y="4170"/>
                  <a:pt x="7704" y="5027"/>
                </a:cubicBezTo>
                <a:cubicBezTo>
                  <a:pt x="7526" y="5146"/>
                  <a:pt x="7371" y="5289"/>
                  <a:pt x="7240" y="5456"/>
                </a:cubicBezTo>
                <a:lnTo>
                  <a:pt x="6002" y="4836"/>
                </a:lnTo>
                <a:lnTo>
                  <a:pt x="6002" y="2348"/>
                </a:lnTo>
                <a:cubicBezTo>
                  <a:pt x="6002" y="2181"/>
                  <a:pt x="5918" y="2027"/>
                  <a:pt x="5787" y="1931"/>
                </a:cubicBezTo>
                <a:lnTo>
                  <a:pt x="4394" y="895"/>
                </a:lnTo>
                <a:cubicBezTo>
                  <a:pt x="4296" y="818"/>
                  <a:pt x="4181" y="781"/>
                  <a:pt x="4067" y="781"/>
                </a:cubicBezTo>
                <a:cubicBezTo>
                  <a:pt x="3917" y="781"/>
                  <a:pt x="3769" y="845"/>
                  <a:pt x="3668" y="967"/>
                </a:cubicBezTo>
                <a:cubicBezTo>
                  <a:pt x="3466" y="1193"/>
                  <a:pt x="3513" y="1538"/>
                  <a:pt x="3751" y="1717"/>
                </a:cubicBezTo>
                <a:lnTo>
                  <a:pt x="4942" y="2610"/>
                </a:lnTo>
                <a:lnTo>
                  <a:pt x="4942" y="5158"/>
                </a:lnTo>
                <a:cubicBezTo>
                  <a:pt x="4942" y="5360"/>
                  <a:pt x="5061" y="5539"/>
                  <a:pt x="5240" y="5634"/>
                </a:cubicBezTo>
                <a:lnTo>
                  <a:pt x="6764" y="6396"/>
                </a:lnTo>
                <a:cubicBezTo>
                  <a:pt x="6740" y="6515"/>
                  <a:pt x="6716" y="6622"/>
                  <a:pt x="6716" y="6741"/>
                </a:cubicBezTo>
                <a:lnTo>
                  <a:pt x="1953" y="6741"/>
                </a:lnTo>
                <a:cubicBezTo>
                  <a:pt x="1946" y="6741"/>
                  <a:pt x="1939" y="6741"/>
                  <a:pt x="1932" y="6741"/>
                </a:cubicBezTo>
                <a:cubicBezTo>
                  <a:pt x="870" y="6741"/>
                  <a:pt x="13" y="7606"/>
                  <a:pt x="1" y="8658"/>
                </a:cubicBezTo>
                <a:cubicBezTo>
                  <a:pt x="1" y="9730"/>
                  <a:pt x="858" y="10599"/>
                  <a:pt x="1930" y="10611"/>
                </a:cubicBezTo>
                <a:cubicBezTo>
                  <a:pt x="3180" y="10611"/>
                  <a:pt x="4418" y="10373"/>
                  <a:pt x="5573" y="9908"/>
                </a:cubicBezTo>
                <a:lnTo>
                  <a:pt x="6954" y="9361"/>
                </a:lnTo>
                <a:cubicBezTo>
                  <a:pt x="7240" y="10051"/>
                  <a:pt x="7383" y="10790"/>
                  <a:pt x="7406" y="11540"/>
                </a:cubicBezTo>
                <a:lnTo>
                  <a:pt x="5216" y="12790"/>
                </a:lnTo>
                <a:cubicBezTo>
                  <a:pt x="5049" y="12885"/>
                  <a:pt x="4942" y="13052"/>
                  <a:pt x="4942" y="13242"/>
                </a:cubicBezTo>
                <a:lnTo>
                  <a:pt x="4942" y="16147"/>
                </a:lnTo>
                <a:lnTo>
                  <a:pt x="3751" y="17040"/>
                </a:lnTo>
                <a:cubicBezTo>
                  <a:pt x="3283" y="17375"/>
                  <a:pt x="3612" y="18001"/>
                  <a:pt x="4050" y="18001"/>
                </a:cubicBezTo>
                <a:cubicBezTo>
                  <a:pt x="4158" y="18001"/>
                  <a:pt x="4272" y="17963"/>
                  <a:pt x="4382" y="17874"/>
                </a:cubicBezTo>
                <a:lnTo>
                  <a:pt x="5787" y="16826"/>
                </a:lnTo>
                <a:cubicBezTo>
                  <a:pt x="5930" y="16731"/>
                  <a:pt x="6002" y="16564"/>
                  <a:pt x="6002" y="16397"/>
                </a:cubicBezTo>
                <a:lnTo>
                  <a:pt x="6002" y="13540"/>
                </a:lnTo>
                <a:lnTo>
                  <a:pt x="7406" y="12742"/>
                </a:lnTo>
                <a:lnTo>
                  <a:pt x="7406" y="14611"/>
                </a:lnTo>
                <a:cubicBezTo>
                  <a:pt x="7406" y="15504"/>
                  <a:pt x="8121" y="16219"/>
                  <a:pt x="9014" y="16219"/>
                </a:cubicBezTo>
                <a:cubicBezTo>
                  <a:pt x="9883" y="16207"/>
                  <a:pt x="10574" y="15504"/>
                  <a:pt x="10574" y="14635"/>
                </a:cubicBezTo>
                <a:lnTo>
                  <a:pt x="10574" y="12742"/>
                </a:lnTo>
                <a:lnTo>
                  <a:pt x="11978" y="13540"/>
                </a:lnTo>
                <a:lnTo>
                  <a:pt x="11978" y="16397"/>
                </a:lnTo>
                <a:cubicBezTo>
                  <a:pt x="11978" y="16564"/>
                  <a:pt x="12050" y="16719"/>
                  <a:pt x="12181" y="16826"/>
                </a:cubicBezTo>
                <a:lnTo>
                  <a:pt x="13586" y="17874"/>
                </a:lnTo>
                <a:cubicBezTo>
                  <a:pt x="13700" y="17969"/>
                  <a:pt x="13818" y="18009"/>
                  <a:pt x="13929" y="18009"/>
                </a:cubicBezTo>
                <a:cubicBezTo>
                  <a:pt x="14376" y="18009"/>
                  <a:pt x="14713" y="17362"/>
                  <a:pt x="14217" y="17028"/>
                </a:cubicBezTo>
                <a:lnTo>
                  <a:pt x="13026" y="16135"/>
                </a:lnTo>
                <a:lnTo>
                  <a:pt x="13026" y="13242"/>
                </a:lnTo>
                <a:cubicBezTo>
                  <a:pt x="13026" y="13052"/>
                  <a:pt x="12931" y="12873"/>
                  <a:pt x="12764" y="12778"/>
                </a:cubicBezTo>
                <a:lnTo>
                  <a:pt x="10574" y="11528"/>
                </a:lnTo>
                <a:cubicBezTo>
                  <a:pt x="10585" y="10790"/>
                  <a:pt x="10740" y="10051"/>
                  <a:pt x="11026" y="9349"/>
                </a:cubicBezTo>
                <a:lnTo>
                  <a:pt x="12407" y="9908"/>
                </a:lnTo>
                <a:cubicBezTo>
                  <a:pt x="13562" y="10373"/>
                  <a:pt x="14800" y="10611"/>
                  <a:pt x="16050" y="10611"/>
                </a:cubicBezTo>
                <a:cubicBezTo>
                  <a:pt x="17122" y="10599"/>
                  <a:pt x="17979" y="9730"/>
                  <a:pt x="17967" y="8658"/>
                </a:cubicBezTo>
                <a:cubicBezTo>
                  <a:pt x="17967" y="7594"/>
                  <a:pt x="17098" y="6741"/>
                  <a:pt x="16048" y="6741"/>
                </a:cubicBezTo>
                <a:cubicBezTo>
                  <a:pt x="16041" y="6741"/>
                  <a:pt x="16034" y="6741"/>
                  <a:pt x="16027" y="6741"/>
                </a:cubicBezTo>
                <a:lnTo>
                  <a:pt x="11264" y="6741"/>
                </a:lnTo>
                <a:cubicBezTo>
                  <a:pt x="11252" y="6622"/>
                  <a:pt x="11240" y="6503"/>
                  <a:pt x="11216" y="6396"/>
                </a:cubicBezTo>
                <a:lnTo>
                  <a:pt x="12740" y="5634"/>
                </a:lnTo>
                <a:cubicBezTo>
                  <a:pt x="12919" y="5539"/>
                  <a:pt x="13038" y="5360"/>
                  <a:pt x="13038" y="5158"/>
                </a:cubicBezTo>
                <a:lnTo>
                  <a:pt x="13038" y="2610"/>
                </a:lnTo>
                <a:lnTo>
                  <a:pt x="14229" y="1717"/>
                </a:lnTo>
                <a:cubicBezTo>
                  <a:pt x="14715" y="1393"/>
                  <a:pt x="14377" y="748"/>
                  <a:pt x="13936" y="748"/>
                </a:cubicBezTo>
                <a:cubicBezTo>
                  <a:pt x="13826" y="748"/>
                  <a:pt x="13709" y="789"/>
                  <a:pt x="13598" y="884"/>
                </a:cubicBezTo>
                <a:lnTo>
                  <a:pt x="12181" y="1931"/>
                </a:lnTo>
                <a:cubicBezTo>
                  <a:pt x="12050" y="2027"/>
                  <a:pt x="11967" y="2181"/>
                  <a:pt x="11967" y="2348"/>
                </a:cubicBezTo>
                <a:lnTo>
                  <a:pt x="11967" y="4836"/>
                </a:lnTo>
                <a:lnTo>
                  <a:pt x="10740" y="5456"/>
                </a:lnTo>
                <a:cubicBezTo>
                  <a:pt x="10597" y="5289"/>
                  <a:pt x="10443" y="5146"/>
                  <a:pt x="10264" y="5027"/>
                </a:cubicBezTo>
                <a:cubicBezTo>
                  <a:pt x="10883" y="4182"/>
                  <a:pt x="10502" y="2967"/>
                  <a:pt x="9514" y="2622"/>
                </a:cubicBezTo>
                <a:lnTo>
                  <a:pt x="9514" y="538"/>
                </a:lnTo>
                <a:cubicBezTo>
                  <a:pt x="9514" y="253"/>
                  <a:pt x="9300" y="14"/>
                  <a:pt x="9014" y="2"/>
                </a:cubicBezTo>
                <a:cubicBezTo>
                  <a:pt x="9000" y="1"/>
                  <a:pt x="8986" y="1"/>
                  <a:pt x="8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" name="Google Shape;1900;p116"/>
          <p:cNvGrpSpPr/>
          <p:nvPr/>
        </p:nvGrpSpPr>
        <p:grpSpPr>
          <a:xfrm>
            <a:off x="3303838" y="4210250"/>
            <a:ext cx="449475" cy="359975"/>
            <a:chOff x="3303838" y="4210250"/>
            <a:chExt cx="449475" cy="359975"/>
          </a:xfrm>
        </p:grpSpPr>
        <p:sp>
          <p:nvSpPr>
            <p:cNvPr id="1901" name="Google Shape;1901;p116"/>
            <p:cNvSpPr/>
            <p:nvPr/>
          </p:nvSpPr>
          <p:spPr>
            <a:xfrm>
              <a:off x="3629463" y="4262950"/>
              <a:ext cx="26525" cy="43850"/>
            </a:xfrm>
            <a:custGeom>
              <a:avLst/>
              <a:gdLst/>
              <a:ahLst/>
              <a:cxnLst/>
              <a:rect l="l" t="t" r="r" b="b"/>
              <a:pathLst>
                <a:path w="1061" h="1754" extrusionOk="0">
                  <a:moveTo>
                    <a:pt x="530" y="1"/>
                  </a:moveTo>
                  <a:cubicBezTo>
                    <a:pt x="266" y="1"/>
                    <a:pt x="1" y="176"/>
                    <a:pt x="1" y="528"/>
                  </a:cubicBezTo>
                  <a:lnTo>
                    <a:pt x="1" y="1230"/>
                  </a:lnTo>
                  <a:cubicBezTo>
                    <a:pt x="1" y="1528"/>
                    <a:pt x="239" y="1754"/>
                    <a:pt x="525" y="1754"/>
                  </a:cubicBezTo>
                  <a:cubicBezTo>
                    <a:pt x="822" y="1754"/>
                    <a:pt x="1060" y="1528"/>
                    <a:pt x="1060" y="1230"/>
                  </a:cubicBezTo>
                  <a:lnTo>
                    <a:pt x="1060" y="528"/>
                  </a:lnTo>
                  <a:cubicBezTo>
                    <a:pt x="1060" y="176"/>
                    <a:pt x="795" y="1"/>
                    <a:pt x="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16"/>
            <p:cNvSpPr/>
            <p:nvPr/>
          </p:nvSpPr>
          <p:spPr>
            <a:xfrm>
              <a:off x="3550588" y="4368400"/>
              <a:ext cx="26225" cy="43850"/>
            </a:xfrm>
            <a:custGeom>
              <a:avLst/>
              <a:gdLst/>
              <a:ahLst/>
              <a:cxnLst/>
              <a:rect l="l" t="t" r="r" b="b"/>
              <a:pathLst>
                <a:path w="1049" h="1754" extrusionOk="0">
                  <a:moveTo>
                    <a:pt x="524" y="1"/>
                  </a:moveTo>
                  <a:cubicBezTo>
                    <a:pt x="227" y="1"/>
                    <a:pt x="0" y="239"/>
                    <a:pt x="0" y="524"/>
                  </a:cubicBezTo>
                  <a:lnTo>
                    <a:pt x="0" y="1227"/>
                  </a:lnTo>
                  <a:cubicBezTo>
                    <a:pt x="0" y="1578"/>
                    <a:pt x="262" y="1754"/>
                    <a:pt x="524" y="1754"/>
                  </a:cubicBezTo>
                  <a:cubicBezTo>
                    <a:pt x="786" y="1754"/>
                    <a:pt x="1048" y="1578"/>
                    <a:pt x="1048" y="1227"/>
                  </a:cubicBezTo>
                  <a:lnTo>
                    <a:pt x="1048" y="524"/>
                  </a:ln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16"/>
            <p:cNvSpPr/>
            <p:nvPr/>
          </p:nvSpPr>
          <p:spPr>
            <a:xfrm>
              <a:off x="3480338" y="4368400"/>
              <a:ext cx="26225" cy="43850"/>
            </a:xfrm>
            <a:custGeom>
              <a:avLst/>
              <a:gdLst/>
              <a:ahLst/>
              <a:cxnLst/>
              <a:rect l="l" t="t" r="r" b="b"/>
              <a:pathLst>
                <a:path w="1049" h="1754" extrusionOk="0">
                  <a:moveTo>
                    <a:pt x="524" y="1"/>
                  </a:moveTo>
                  <a:cubicBezTo>
                    <a:pt x="227" y="1"/>
                    <a:pt x="1" y="239"/>
                    <a:pt x="1" y="524"/>
                  </a:cubicBezTo>
                  <a:lnTo>
                    <a:pt x="1" y="1227"/>
                  </a:lnTo>
                  <a:cubicBezTo>
                    <a:pt x="1" y="1578"/>
                    <a:pt x="263" y="1754"/>
                    <a:pt x="524" y="1754"/>
                  </a:cubicBezTo>
                  <a:cubicBezTo>
                    <a:pt x="786" y="1754"/>
                    <a:pt x="1048" y="1578"/>
                    <a:pt x="1048" y="1227"/>
                  </a:cubicBezTo>
                  <a:lnTo>
                    <a:pt x="1048" y="524"/>
                  </a:ln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16"/>
            <p:cNvSpPr/>
            <p:nvPr/>
          </p:nvSpPr>
          <p:spPr>
            <a:xfrm>
              <a:off x="3303838" y="4210250"/>
              <a:ext cx="449475" cy="359975"/>
            </a:xfrm>
            <a:custGeom>
              <a:avLst/>
              <a:gdLst/>
              <a:ahLst/>
              <a:cxnLst/>
              <a:rect l="l" t="t" r="r" b="b"/>
              <a:pathLst>
                <a:path w="17979" h="14399" extrusionOk="0">
                  <a:moveTo>
                    <a:pt x="4417" y="1064"/>
                  </a:moveTo>
                  <a:cubicBezTo>
                    <a:pt x="6144" y="1064"/>
                    <a:pt x="7013" y="3148"/>
                    <a:pt x="5787" y="4362"/>
                  </a:cubicBezTo>
                  <a:cubicBezTo>
                    <a:pt x="5393" y="4759"/>
                    <a:pt x="4909" y="4937"/>
                    <a:pt x="4433" y="4937"/>
                  </a:cubicBezTo>
                  <a:cubicBezTo>
                    <a:pt x="3441" y="4937"/>
                    <a:pt x="2489" y="4164"/>
                    <a:pt x="2489" y="3005"/>
                  </a:cubicBezTo>
                  <a:cubicBezTo>
                    <a:pt x="2489" y="1933"/>
                    <a:pt x="3358" y="1064"/>
                    <a:pt x="4417" y="1064"/>
                  </a:cubicBezTo>
                  <a:close/>
                  <a:moveTo>
                    <a:pt x="13550" y="1064"/>
                  </a:moveTo>
                  <a:cubicBezTo>
                    <a:pt x="15276" y="1064"/>
                    <a:pt x="16145" y="3148"/>
                    <a:pt x="14919" y="4362"/>
                  </a:cubicBezTo>
                  <a:cubicBezTo>
                    <a:pt x="14525" y="4759"/>
                    <a:pt x="14041" y="4937"/>
                    <a:pt x="13565" y="4937"/>
                  </a:cubicBezTo>
                  <a:cubicBezTo>
                    <a:pt x="12573" y="4937"/>
                    <a:pt x="11621" y="4164"/>
                    <a:pt x="11621" y="3005"/>
                  </a:cubicBezTo>
                  <a:cubicBezTo>
                    <a:pt x="11621" y="1933"/>
                    <a:pt x="12490" y="1064"/>
                    <a:pt x="13550" y="1064"/>
                  </a:cubicBezTo>
                  <a:close/>
                  <a:moveTo>
                    <a:pt x="7382" y="2612"/>
                  </a:moveTo>
                  <a:lnTo>
                    <a:pt x="7382" y="2612"/>
                  </a:lnTo>
                  <a:cubicBezTo>
                    <a:pt x="7846" y="2755"/>
                    <a:pt x="8275" y="3005"/>
                    <a:pt x="8620" y="3350"/>
                  </a:cubicBezTo>
                  <a:cubicBezTo>
                    <a:pt x="8722" y="3451"/>
                    <a:pt x="8855" y="3502"/>
                    <a:pt x="8989" y="3502"/>
                  </a:cubicBezTo>
                  <a:cubicBezTo>
                    <a:pt x="9123" y="3502"/>
                    <a:pt x="9257" y="3451"/>
                    <a:pt x="9359" y="3350"/>
                  </a:cubicBezTo>
                  <a:cubicBezTo>
                    <a:pt x="9704" y="3005"/>
                    <a:pt x="10132" y="2755"/>
                    <a:pt x="10597" y="2612"/>
                  </a:cubicBezTo>
                  <a:lnTo>
                    <a:pt x="10597" y="2612"/>
                  </a:lnTo>
                  <a:cubicBezTo>
                    <a:pt x="10573" y="2731"/>
                    <a:pt x="10573" y="2862"/>
                    <a:pt x="10573" y="2993"/>
                  </a:cubicBezTo>
                  <a:cubicBezTo>
                    <a:pt x="10573" y="4481"/>
                    <a:pt x="11668" y="5743"/>
                    <a:pt x="13145" y="5946"/>
                  </a:cubicBezTo>
                  <a:cubicBezTo>
                    <a:pt x="13282" y="5964"/>
                    <a:pt x="13418" y="5973"/>
                    <a:pt x="13553" y="5973"/>
                  </a:cubicBezTo>
                  <a:cubicBezTo>
                    <a:pt x="14873" y="5973"/>
                    <a:pt x="16064" y="5099"/>
                    <a:pt x="16431" y="3802"/>
                  </a:cubicBezTo>
                  <a:cubicBezTo>
                    <a:pt x="16752" y="4291"/>
                    <a:pt x="16919" y="4862"/>
                    <a:pt x="16931" y="5445"/>
                  </a:cubicBezTo>
                  <a:lnTo>
                    <a:pt x="16931" y="7279"/>
                  </a:lnTo>
                  <a:cubicBezTo>
                    <a:pt x="14710" y="8755"/>
                    <a:pt x="11850" y="9494"/>
                    <a:pt x="8989" y="9494"/>
                  </a:cubicBezTo>
                  <a:cubicBezTo>
                    <a:pt x="6129" y="9494"/>
                    <a:pt x="3268" y="8755"/>
                    <a:pt x="1048" y="7279"/>
                  </a:cubicBezTo>
                  <a:lnTo>
                    <a:pt x="1048" y="5445"/>
                  </a:lnTo>
                  <a:cubicBezTo>
                    <a:pt x="1048" y="4862"/>
                    <a:pt x="1227" y="4291"/>
                    <a:pt x="1548" y="3802"/>
                  </a:cubicBezTo>
                  <a:cubicBezTo>
                    <a:pt x="1915" y="5099"/>
                    <a:pt x="3106" y="5973"/>
                    <a:pt x="4426" y="5973"/>
                  </a:cubicBezTo>
                  <a:cubicBezTo>
                    <a:pt x="4561" y="5973"/>
                    <a:pt x="4697" y="5964"/>
                    <a:pt x="4834" y="5946"/>
                  </a:cubicBezTo>
                  <a:cubicBezTo>
                    <a:pt x="6311" y="5743"/>
                    <a:pt x="7406" y="4481"/>
                    <a:pt x="7406" y="2993"/>
                  </a:cubicBezTo>
                  <a:cubicBezTo>
                    <a:pt x="7406" y="2862"/>
                    <a:pt x="7394" y="2731"/>
                    <a:pt x="7382" y="2612"/>
                  </a:cubicBezTo>
                  <a:close/>
                  <a:moveTo>
                    <a:pt x="1060" y="8529"/>
                  </a:moveTo>
                  <a:lnTo>
                    <a:pt x="1060" y="8529"/>
                  </a:lnTo>
                  <a:cubicBezTo>
                    <a:pt x="3286" y="9839"/>
                    <a:pt x="6060" y="10553"/>
                    <a:pt x="8989" y="10553"/>
                  </a:cubicBezTo>
                  <a:cubicBezTo>
                    <a:pt x="11918" y="10553"/>
                    <a:pt x="14693" y="9839"/>
                    <a:pt x="16919" y="8529"/>
                  </a:cubicBezTo>
                  <a:lnTo>
                    <a:pt x="16919" y="8529"/>
                  </a:lnTo>
                  <a:cubicBezTo>
                    <a:pt x="16776" y="11232"/>
                    <a:pt x="14538" y="13351"/>
                    <a:pt x="11835" y="13363"/>
                  </a:cubicBezTo>
                  <a:lnTo>
                    <a:pt x="6144" y="13363"/>
                  </a:lnTo>
                  <a:cubicBezTo>
                    <a:pt x="3441" y="13351"/>
                    <a:pt x="1203" y="11232"/>
                    <a:pt x="1060" y="8529"/>
                  </a:cubicBezTo>
                  <a:close/>
                  <a:moveTo>
                    <a:pt x="4436" y="1"/>
                  </a:moveTo>
                  <a:cubicBezTo>
                    <a:pt x="3151" y="1"/>
                    <a:pt x="1877" y="811"/>
                    <a:pt x="1524" y="2290"/>
                  </a:cubicBezTo>
                  <a:cubicBezTo>
                    <a:pt x="560" y="3052"/>
                    <a:pt x="0" y="4219"/>
                    <a:pt x="0" y="5445"/>
                  </a:cubicBezTo>
                  <a:lnTo>
                    <a:pt x="0" y="8255"/>
                  </a:lnTo>
                  <a:cubicBezTo>
                    <a:pt x="0" y="11649"/>
                    <a:pt x="2751" y="14399"/>
                    <a:pt x="6144" y="14399"/>
                  </a:cubicBezTo>
                  <a:lnTo>
                    <a:pt x="11835" y="14399"/>
                  </a:lnTo>
                  <a:cubicBezTo>
                    <a:pt x="15228" y="14399"/>
                    <a:pt x="17979" y="11649"/>
                    <a:pt x="17979" y="8255"/>
                  </a:cubicBezTo>
                  <a:lnTo>
                    <a:pt x="17979" y="5445"/>
                  </a:lnTo>
                  <a:cubicBezTo>
                    <a:pt x="17979" y="4219"/>
                    <a:pt x="17419" y="3052"/>
                    <a:pt x="16455" y="2290"/>
                  </a:cubicBezTo>
                  <a:cubicBezTo>
                    <a:pt x="16095" y="811"/>
                    <a:pt x="14822" y="1"/>
                    <a:pt x="13539" y="1"/>
                  </a:cubicBezTo>
                  <a:cubicBezTo>
                    <a:pt x="12570" y="1"/>
                    <a:pt x="11595" y="462"/>
                    <a:pt x="11002" y="1445"/>
                  </a:cubicBezTo>
                  <a:cubicBezTo>
                    <a:pt x="10263" y="1540"/>
                    <a:pt x="9573" y="1826"/>
                    <a:pt x="8989" y="2290"/>
                  </a:cubicBezTo>
                  <a:cubicBezTo>
                    <a:pt x="8406" y="1826"/>
                    <a:pt x="7715" y="1540"/>
                    <a:pt x="6977" y="1445"/>
                  </a:cubicBezTo>
                  <a:cubicBezTo>
                    <a:pt x="6383" y="462"/>
                    <a:pt x="5406" y="1"/>
                    <a:pt x="4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16"/>
            <p:cNvSpPr/>
            <p:nvPr/>
          </p:nvSpPr>
          <p:spPr>
            <a:xfrm>
              <a:off x="3401163" y="4262950"/>
              <a:ext cx="26525" cy="43850"/>
            </a:xfrm>
            <a:custGeom>
              <a:avLst/>
              <a:gdLst/>
              <a:ahLst/>
              <a:cxnLst/>
              <a:rect l="l" t="t" r="r" b="b"/>
              <a:pathLst>
                <a:path w="1061" h="1754" extrusionOk="0">
                  <a:moveTo>
                    <a:pt x="530" y="1"/>
                  </a:moveTo>
                  <a:cubicBezTo>
                    <a:pt x="265" y="1"/>
                    <a:pt x="1" y="176"/>
                    <a:pt x="1" y="528"/>
                  </a:cubicBezTo>
                  <a:lnTo>
                    <a:pt x="1" y="1230"/>
                  </a:lnTo>
                  <a:cubicBezTo>
                    <a:pt x="1" y="1528"/>
                    <a:pt x="239" y="1754"/>
                    <a:pt x="524" y="1754"/>
                  </a:cubicBezTo>
                  <a:cubicBezTo>
                    <a:pt x="822" y="1754"/>
                    <a:pt x="1060" y="1528"/>
                    <a:pt x="1060" y="1230"/>
                  </a:cubicBezTo>
                  <a:lnTo>
                    <a:pt x="1060" y="528"/>
                  </a:lnTo>
                  <a:cubicBezTo>
                    <a:pt x="1060" y="176"/>
                    <a:pt x="795" y="1"/>
                    <a:pt x="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116"/>
          <p:cNvGrpSpPr/>
          <p:nvPr/>
        </p:nvGrpSpPr>
        <p:grpSpPr>
          <a:xfrm>
            <a:off x="3300863" y="3459950"/>
            <a:ext cx="452450" cy="449800"/>
            <a:chOff x="3300863" y="3459950"/>
            <a:chExt cx="452450" cy="449800"/>
          </a:xfrm>
        </p:grpSpPr>
        <p:sp>
          <p:nvSpPr>
            <p:cNvPr id="1907" name="Google Shape;1907;p116"/>
            <p:cNvSpPr/>
            <p:nvPr/>
          </p:nvSpPr>
          <p:spPr>
            <a:xfrm>
              <a:off x="3300863" y="3459950"/>
              <a:ext cx="189925" cy="122950"/>
            </a:xfrm>
            <a:custGeom>
              <a:avLst/>
              <a:gdLst/>
              <a:ahLst/>
              <a:cxnLst/>
              <a:rect l="l" t="t" r="r" b="b"/>
              <a:pathLst>
                <a:path w="7597" h="4918" extrusionOk="0">
                  <a:moveTo>
                    <a:pt x="3105" y="1050"/>
                  </a:moveTo>
                  <a:cubicBezTo>
                    <a:pt x="3359" y="1050"/>
                    <a:pt x="3617" y="1160"/>
                    <a:pt x="3798" y="1406"/>
                  </a:cubicBezTo>
                  <a:cubicBezTo>
                    <a:pt x="3904" y="1547"/>
                    <a:pt x="4064" y="1621"/>
                    <a:pt x="4226" y="1621"/>
                  </a:cubicBezTo>
                  <a:cubicBezTo>
                    <a:pt x="4338" y="1621"/>
                    <a:pt x="4451" y="1586"/>
                    <a:pt x="4548" y="1513"/>
                  </a:cubicBezTo>
                  <a:cubicBezTo>
                    <a:pt x="4632" y="1441"/>
                    <a:pt x="4751" y="1406"/>
                    <a:pt x="4858" y="1406"/>
                  </a:cubicBezTo>
                  <a:cubicBezTo>
                    <a:pt x="5156" y="1406"/>
                    <a:pt x="5382" y="1644"/>
                    <a:pt x="5394" y="1930"/>
                  </a:cubicBezTo>
                  <a:cubicBezTo>
                    <a:pt x="5382" y="1989"/>
                    <a:pt x="5370" y="2049"/>
                    <a:pt x="5358" y="2108"/>
                  </a:cubicBezTo>
                  <a:cubicBezTo>
                    <a:pt x="5231" y="2454"/>
                    <a:pt x="5484" y="2812"/>
                    <a:pt x="5847" y="2812"/>
                  </a:cubicBezTo>
                  <a:cubicBezTo>
                    <a:pt x="5858" y="2812"/>
                    <a:pt x="5870" y="2811"/>
                    <a:pt x="5882" y="2811"/>
                  </a:cubicBezTo>
                  <a:lnTo>
                    <a:pt x="5929" y="2811"/>
                  </a:lnTo>
                  <a:cubicBezTo>
                    <a:pt x="6227" y="2823"/>
                    <a:pt x="6453" y="3073"/>
                    <a:pt x="6441" y="3370"/>
                  </a:cubicBezTo>
                  <a:cubicBezTo>
                    <a:pt x="6418" y="3656"/>
                    <a:pt x="6179" y="3870"/>
                    <a:pt x="5906" y="3870"/>
                  </a:cubicBezTo>
                  <a:lnTo>
                    <a:pt x="1715" y="3870"/>
                  </a:lnTo>
                  <a:cubicBezTo>
                    <a:pt x="1429" y="3870"/>
                    <a:pt x="1191" y="3656"/>
                    <a:pt x="1167" y="3370"/>
                  </a:cubicBezTo>
                  <a:cubicBezTo>
                    <a:pt x="1155" y="3084"/>
                    <a:pt x="1381" y="2823"/>
                    <a:pt x="1679" y="2811"/>
                  </a:cubicBezTo>
                  <a:lnTo>
                    <a:pt x="1727" y="2811"/>
                  </a:lnTo>
                  <a:cubicBezTo>
                    <a:pt x="1738" y="2811"/>
                    <a:pt x="1750" y="2812"/>
                    <a:pt x="1761" y="2812"/>
                  </a:cubicBezTo>
                  <a:cubicBezTo>
                    <a:pt x="2090" y="2812"/>
                    <a:pt x="2343" y="2489"/>
                    <a:pt x="2262" y="2156"/>
                  </a:cubicBezTo>
                  <a:cubicBezTo>
                    <a:pt x="2239" y="2084"/>
                    <a:pt x="2227" y="2001"/>
                    <a:pt x="2227" y="1930"/>
                  </a:cubicBezTo>
                  <a:cubicBezTo>
                    <a:pt x="2219" y="1390"/>
                    <a:pt x="2657" y="1050"/>
                    <a:pt x="3105" y="1050"/>
                  </a:cubicBezTo>
                  <a:close/>
                  <a:moveTo>
                    <a:pt x="3096" y="1"/>
                  </a:moveTo>
                  <a:cubicBezTo>
                    <a:pt x="2060" y="1"/>
                    <a:pt x="1215" y="822"/>
                    <a:pt x="1167" y="1846"/>
                  </a:cubicBezTo>
                  <a:cubicBezTo>
                    <a:pt x="441" y="2108"/>
                    <a:pt x="0" y="2846"/>
                    <a:pt x="131" y="3608"/>
                  </a:cubicBezTo>
                  <a:cubicBezTo>
                    <a:pt x="262" y="4370"/>
                    <a:pt x="917" y="4918"/>
                    <a:pt x="1691" y="4918"/>
                  </a:cubicBezTo>
                  <a:lnTo>
                    <a:pt x="5918" y="4918"/>
                  </a:lnTo>
                  <a:cubicBezTo>
                    <a:pt x="6680" y="4918"/>
                    <a:pt x="7334" y="4358"/>
                    <a:pt x="7465" y="3608"/>
                  </a:cubicBezTo>
                  <a:cubicBezTo>
                    <a:pt x="7596" y="2846"/>
                    <a:pt x="7168" y="2096"/>
                    <a:pt x="6441" y="1846"/>
                  </a:cubicBezTo>
                  <a:cubicBezTo>
                    <a:pt x="6382" y="1013"/>
                    <a:pt x="5691" y="358"/>
                    <a:pt x="4858" y="358"/>
                  </a:cubicBezTo>
                  <a:cubicBezTo>
                    <a:pt x="4679" y="358"/>
                    <a:pt x="4501" y="394"/>
                    <a:pt x="4334" y="453"/>
                  </a:cubicBezTo>
                  <a:cubicBezTo>
                    <a:pt x="3989" y="156"/>
                    <a:pt x="3548" y="1"/>
                    <a:pt x="3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16"/>
            <p:cNvSpPr/>
            <p:nvPr/>
          </p:nvSpPr>
          <p:spPr>
            <a:xfrm>
              <a:off x="3303538" y="3523350"/>
              <a:ext cx="449775" cy="386400"/>
            </a:xfrm>
            <a:custGeom>
              <a:avLst/>
              <a:gdLst/>
              <a:ahLst/>
              <a:cxnLst/>
              <a:rect l="l" t="t" r="r" b="b"/>
              <a:pathLst>
                <a:path w="17991" h="15456" extrusionOk="0">
                  <a:moveTo>
                    <a:pt x="13276" y="1048"/>
                  </a:moveTo>
                  <a:lnTo>
                    <a:pt x="14133" y="2751"/>
                  </a:lnTo>
                  <a:lnTo>
                    <a:pt x="14133" y="4442"/>
                  </a:lnTo>
                  <a:lnTo>
                    <a:pt x="12633" y="5335"/>
                  </a:lnTo>
                  <a:cubicBezTo>
                    <a:pt x="12395" y="5478"/>
                    <a:pt x="12299" y="5775"/>
                    <a:pt x="12430" y="6025"/>
                  </a:cubicBezTo>
                  <a:lnTo>
                    <a:pt x="13133" y="7430"/>
                  </a:lnTo>
                  <a:cubicBezTo>
                    <a:pt x="13236" y="7640"/>
                    <a:pt x="13408" y="7727"/>
                    <a:pt x="13582" y="7727"/>
                  </a:cubicBezTo>
                  <a:cubicBezTo>
                    <a:pt x="13930" y="7727"/>
                    <a:pt x="14280" y="7375"/>
                    <a:pt x="14073" y="6954"/>
                  </a:cubicBezTo>
                  <a:lnTo>
                    <a:pt x="13585" y="5990"/>
                  </a:lnTo>
                  <a:lnTo>
                    <a:pt x="14514" y="5442"/>
                  </a:lnTo>
                  <a:lnTo>
                    <a:pt x="15907" y="7383"/>
                  </a:lnTo>
                  <a:lnTo>
                    <a:pt x="16371" y="11967"/>
                  </a:lnTo>
                  <a:cubicBezTo>
                    <a:pt x="16264" y="11943"/>
                    <a:pt x="16169" y="11943"/>
                    <a:pt x="16062" y="11943"/>
                  </a:cubicBezTo>
                  <a:cubicBezTo>
                    <a:pt x="16038" y="11941"/>
                    <a:pt x="16014" y="11940"/>
                    <a:pt x="15991" y="11940"/>
                  </a:cubicBezTo>
                  <a:cubicBezTo>
                    <a:pt x="15887" y="11940"/>
                    <a:pt x="15790" y="11959"/>
                    <a:pt x="15693" y="11978"/>
                  </a:cubicBezTo>
                  <a:cubicBezTo>
                    <a:pt x="15341" y="11246"/>
                    <a:pt x="14648" y="10880"/>
                    <a:pt x="13954" y="10880"/>
                  </a:cubicBezTo>
                  <a:cubicBezTo>
                    <a:pt x="13261" y="10880"/>
                    <a:pt x="12567" y="11246"/>
                    <a:pt x="12216" y="11978"/>
                  </a:cubicBezTo>
                  <a:cubicBezTo>
                    <a:pt x="12119" y="11959"/>
                    <a:pt x="12014" y="11940"/>
                    <a:pt x="11914" y="11940"/>
                  </a:cubicBezTo>
                  <a:cubicBezTo>
                    <a:pt x="11891" y="11940"/>
                    <a:pt x="11869" y="11941"/>
                    <a:pt x="11847" y="11943"/>
                  </a:cubicBezTo>
                  <a:cubicBezTo>
                    <a:pt x="11228" y="11943"/>
                    <a:pt x="10644" y="12240"/>
                    <a:pt x="10275" y="12740"/>
                  </a:cubicBezTo>
                  <a:lnTo>
                    <a:pt x="10275" y="12752"/>
                  </a:lnTo>
                  <a:cubicBezTo>
                    <a:pt x="10061" y="12562"/>
                    <a:pt x="9799" y="12431"/>
                    <a:pt x="9525" y="12359"/>
                  </a:cubicBezTo>
                  <a:cubicBezTo>
                    <a:pt x="9466" y="11335"/>
                    <a:pt x="8620" y="10538"/>
                    <a:pt x="7585" y="10538"/>
                  </a:cubicBezTo>
                  <a:cubicBezTo>
                    <a:pt x="7466" y="10538"/>
                    <a:pt x="7335" y="10550"/>
                    <a:pt x="7215" y="10573"/>
                  </a:cubicBezTo>
                  <a:cubicBezTo>
                    <a:pt x="6977" y="10073"/>
                    <a:pt x="6537" y="9704"/>
                    <a:pt x="6013" y="9561"/>
                  </a:cubicBezTo>
                  <a:lnTo>
                    <a:pt x="6013" y="7752"/>
                  </a:lnTo>
                  <a:lnTo>
                    <a:pt x="7930" y="5597"/>
                  </a:lnTo>
                  <a:lnTo>
                    <a:pt x="8954" y="7133"/>
                  </a:lnTo>
                  <a:cubicBezTo>
                    <a:pt x="9069" y="7303"/>
                    <a:pt x="9225" y="7374"/>
                    <a:pt x="9378" y="7374"/>
                  </a:cubicBezTo>
                  <a:cubicBezTo>
                    <a:pt x="9749" y="7374"/>
                    <a:pt x="10104" y="6962"/>
                    <a:pt x="9835" y="6549"/>
                  </a:cubicBezTo>
                  <a:lnTo>
                    <a:pt x="8573" y="4656"/>
                  </a:lnTo>
                  <a:lnTo>
                    <a:pt x="9775" y="1048"/>
                  </a:lnTo>
                  <a:lnTo>
                    <a:pt x="10740" y="1048"/>
                  </a:lnTo>
                  <a:lnTo>
                    <a:pt x="11335" y="3454"/>
                  </a:lnTo>
                  <a:cubicBezTo>
                    <a:pt x="11404" y="3738"/>
                    <a:pt x="11620" y="3863"/>
                    <a:pt x="11838" y="3863"/>
                  </a:cubicBezTo>
                  <a:cubicBezTo>
                    <a:pt x="12149" y="3863"/>
                    <a:pt x="12464" y="3609"/>
                    <a:pt x="12359" y="3204"/>
                  </a:cubicBezTo>
                  <a:lnTo>
                    <a:pt x="11823" y="1048"/>
                  </a:lnTo>
                  <a:close/>
                  <a:moveTo>
                    <a:pt x="5489" y="10550"/>
                  </a:moveTo>
                  <a:cubicBezTo>
                    <a:pt x="5897" y="10550"/>
                    <a:pt x="6305" y="10812"/>
                    <a:pt x="6358" y="11335"/>
                  </a:cubicBezTo>
                  <a:cubicBezTo>
                    <a:pt x="6385" y="11616"/>
                    <a:pt x="6624" y="11806"/>
                    <a:pt x="6881" y="11806"/>
                  </a:cubicBezTo>
                  <a:cubicBezTo>
                    <a:pt x="6973" y="11806"/>
                    <a:pt x="7068" y="11782"/>
                    <a:pt x="7156" y="11728"/>
                  </a:cubicBezTo>
                  <a:cubicBezTo>
                    <a:pt x="7287" y="11645"/>
                    <a:pt x="7442" y="11597"/>
                    <a:pt x="7596" y="11597"/>
                  </a:cubicBezTo>
                  <a:cubicBezTo>
                    <a:pt x="8085" y="11597"/>
                    <a:pt x="8478" y="11990"/>
                    <a:pt x="8478" y="12478"/>
                  </a:cubicBezTo>
                  <a:cubicBezTo>
                    <a:pt x="8478" y="12550"/>
                    <a:pt x="8466" y="12633"/>
                    <a:pt x="8442" y="12705"/>
                  </a:cubicBezTo>
                  <a:cubicBezTo>
                    <a:pt x="8348" y="13032"/>
                    <a:pt x="8600" y="13360"/>
                    <a:pt x="8947" y="13360"/>
                  </a:cubicBezTo>
                  <a:cubicBezTo>
                    <a:pt x="8953" y="13360"/>
                    <a:pt x="8959" y="13360"/>
                    <a:pt x="8966" y="13360"/>
                  </a:cubicBezTo>
                  <a:lnTo>
                    <a:pt x="9037" y="13360"/>
                  </a:lnTo>
                  <a:cubicBezTo>
                    <a:pt x="9049" y="13359"/>
                    <a:pt x="9061" y="13359"/>
                    <a:pt x="9073" y="13359"/>
                  </a:cubicBezTo>
                  <a:cubicBezTo>
                    <a:pt x="9299" y="13359"/>
                    <a:pt x="9522" y="13464"/>
                    <a:pt x="9680" y="13633"/>
                  </a:cubicBezTo>
                  <a:cubicBezTo>
                    <a:pt x="9835" y="13800"/>
                    <a:pt x="9918" y="14026"/>
                    <a:pt x="9918" y="14253"/>
                  </a:cubicBezTo>
                  <a:lnTo>
                    <a:pt x="9918" y="14407"/>
                  </a:lnTo>
                  <a:lnTo>
                    <a:pt x="1060" y="14407"/>
                  </a:lnTo>
                  <a:lnTo>
                    <a:pt x="1060" y="14253"/>
                  </a:lnTo>
                  <a:cubicBezTo>
                    <a:pt x="1060" y="14002"/>
                    <a:pt x="1155" y="13776"/>
                    <a:pt x="1334" y="13598"/>
                  </a:cubicBezTo>
                  <a:cubicBezTo>
                    <a:pt x="1480" y="13452"/>
                    <a:pt x="1690" y="13359"/>
                    <a:pt x="1903" y="13359"/>
                  </a:cubicBezTo>
                  <a:cubicBezTo>
                    <a:pt x="1916" y="13359"/>
                    <a:pt x="1928" y="13359"/>
                    <a:pt x="1941" y="13360"/>
                  </a:cubicBezTo>
                  <a:lnTo>
                    <a:pt x="2012" y="13360"/>
                  </a:lnTo>
                  <a:cubicBezTo>
                    <a:pt x="2019" y="13360"/>
                    <a:pt x="2025" y="13360"/>
                    <a:pt x="2031" y="13360"/>
                  </a:cubicBezTo>
                  <a:cubicBezTo>
                    <a:pt x="2379" y="13360"/>
                    <a:pt x="2630" y="13032"/>
                    <a:pt x="2536" y="12705"/>
                  </a:cubicBezTo>
                  <a:cubicBezTo>
                    <a:pt x="2513" y="12633"/>
                    <a:pt x="2501" y="12550"/>
                    <a:pt x="2501" y="12478"/>
                  </a:cubicBezTo>
                  <a:cubicBezTo>
                    <a:pt x="2501" y="11990"/>
                    <a:pt x="2894" y="11597"/>
                    <a:pt x="3382" y="11597"/>
                  </a:cubicBezTo>
                  <a:cubicBezTo>
                    <a:pt x="3536" y="11597"/>
                    <a:pt x="3691" y="11645"/>
                    <a:pt x="3822" y="11728"/>
                  </a:cubicBezTo>
                  <a:cubicBezTo>
                    <a:pt x="3910" y="11782"/>
                    <a:pt x="4005" y="11806"/>
                    <a:pt x="4097" y="11806"/>
                  </a:cubicBezTo>
                  <a:cubicBezTo>
                    <a:pt x="4354" y="11806"/>
                    <a:pt x="4594" y="11616"/>
                    <a:pt x="4620" y="11335"/>
                  </a:cubicBezTo>
                  <a:cubicBezTo>
                    <a:pt x="4673" y="10812"/>
                    <a:pt x="5081" y="10550"/>
                    <a:pt x="5489" y="10550"/>
                  </a:cubicBezTo>
                  <a:close/>
                  <a:moveTo>
                    <a:pt x="13944" y="11940"/>
                  </a:moveTo>
                  <a:cubicBezTo>
                    <a:pt x="14350" y="11940"/>
                    <a:pt x="14758" y="12199"/>
                    <a:pt x="14812" y="12717"/>
                  </a:cubicBezTo>
                  <a:cubicBezTo>
                    <a:pt x="14838" y="13001"/>
                    <a:pt x="15083" y="13192"/>
                    <a:pt x="15345" y="13192"/>
                  </a:cubicBezTo>
                  <a:cubicBezTo>
                    <a:pt x="15434" y="13192"/>
                    <a:pt x="15525" y="13170"/>
                    <a:pt x="15609" y="13121"/>
                  </a:cubicBezTo>
                  <a:cubicBezTo>
                    <a:pt x="15744" y="13032"/>
                    <a:pt x="15893" y="12989"/>
                    <a:pt x="16049" y="12989"/>
                  </a:cubicBezTo>
                  <a:cubicBezTo>
                    <a:pt x="16100" y="12989"/>
                    <a:pt x="16152" y="12994"/>
                    <a:pt x="16205" y="13002"/>
                  </a:cubicBezTo>
                  <a:cubicBezTo>
                    <a:pt x="16621" y="13086"/>
                    <a:pt x="16931" y="13467"/>
                    <a:pt x="16919" y="13895"/>
                  </a:cubicBezTo>
                  <a:lnTo>
                    <a:pt x="16943" y="14407"/>
                  </a:lnTo>
                  <a:lnTo>
                    <a:pt x="10966" y="14407"/>
                  </a:lnTo>
                  <a:lnTo>
                    <a:pt x="10966" y="13895"/>
                  </a:lnTo>
                  <a:cubicBezTo>
                    <a:pt x="10954" y="13467"/>
                    <a:pt x="11264" y="13086"/>
                    <a:pt x="11692" y="13002"/>
                  </a:cubicBezTo>
                  <a:cubicBezTo>
                    <a:pt x="11742" y="12994"/>
                    <a:pt x="11792" y="12989"/>
                    <a:pt x="11842" y="12989"/>
                  </a:cubicBezTo>
                  <a:cubicBezTo>
                    <a:pt x="11997" y="12989"/>
                    <a:pt x="12153" y="13032"/>
                    <a:pt x="12288" y="13121"/>
                  </a:cubicBezTo>
                  <a:cubicBezTo>
                    <a:pt x="12369" y="13170"/>
                    <a:pt x="12458" y="13192"/>
                    <a:pt x="12546" y="13192"/>
                  </a:cubicBezTo>
                  <a:cubicBezTo>
                    <a:pt x="12802" y="13192"/>
                    <a:pt x="13050" y="13001"/>
                    <a:pt x="13085" y="12717"/>
                  </a:cubicBezTo>
                  <a:cubicBezTo>
                    <a:pt x="13133" y="12199"/>
                    <a:pt x="13538" y="11940"/>
                    <a:pt x="13944" y="11940"/>
                  </a:cubicBezTo>
                  <a:close/>
                  <a:moveTo>
                    <a:pt x="9382" y="1"/>
                  </a:moveTo>
                  <a:cubicBezTo>
                    <a:pt x="9156" y="1"/>
                    <a:pt x="8954" y="144"/>
                    <a:pt x="8882" y="358"/>
                  </a:cubicBezTo>
                  <a:lnTo>
                    <a:pt x="7513" y="4466"/>
                  </a:lnTo>
                  <a:lnTo>
                    <a:pt x="5096" y="7204"/>
                  </a:lnTo>
                  <a:cubicBezTo>
                    <a:pt x="5013" y="7299"/>
                    <a:pt x="4965" y="7418"/>
                    <a:pt x="4965" y="7549"/>
                  </a:cubicBezTo>
                  <a:lnTo>
                    <a:pt x="4965" y="9550"/>
                  </a:lnTo>
                  <a:cubicBezTo>
                    <a:pt x="4429" y="9704"/>
                    <a:pt x="3989" y="10073"/>
                    <a:pt x="3751" y="10573"/>
                  </a:cubicBezTo>
                  <a:cubicBezTo>
                    <a:pt x="3632" y="10550"/>
                    <a:pt x="3501" y="10538"/>
                    <a:pt x="3382" y="10538"/>
                  </a:cubicBezTo>
                  <a:cubicBezTo>
                    <a:pt x="2358" y="10538"/>
                    <a:pt x="1500" y="11335"/>
                    <a:pt x="1441" y="12359"/>
                  </a:cubicBezTo>
                  <a:cubicBezTo>
                    <a:pt x="1131" y="12443"/>
                    <a:pt x="834" y="12609"/>
                    <a:pt x="596" y="12836"/>
                  </a:cubicBezTo>
                  <a:cubicBezTo>
                    <a:pt x="215" y="13205"/>
                    <a:pt x="0" y="13729"/>
                    <a:pt x="0" y="14264"/>
                  </a:cubicBezTo>
                  <a:lnTo>
                    <a:pt x="0" y="14931"/>
                  </a:lnTo>
                  <a:cubicBezTo>
                    <a:pt x="0" y="15217"/>
                    <a:pt x="238" y="15455"/>
                    <a:pt x="524" y="15455"/>
                  </a:cubicBezTo>
                  <a:lnTo>
                    <a:pt x="17467" y="15455"/>
                  </a:lnTo>
                  <a:cubicBezTo>
                    <a:pt x="17753" y="15455"/>
                    <a:pt x="17991" y="15217"/>
                    <a:pt x="17991" y="14931"/>
                  </a:cubicBezTo>
                  <a:lnTo>
                    <a:pt x="17991" y="13872"/>
                  </a:lnTo>
                  <a:cubicBezTo>
                    <a:pt x="17991" y="13395"/>
                    <a:pt x="17812" y="12931"/>
                    <a:pt x="17491" y="12574"/>
                  </a:cubicBezTo>
                  <a:lnTo>
                    <a:pt x="16931" y="7144"/>
                  </a:lnTo>
                  <a:cubicBezTo>
                    <a:pt x="16931" y="7049"/>
                    <a:pt x="16895" y="6966"/>
                    <a:pt x="16836" y="6894"/>
                  </a:cubicBezTo>
                  <a:lnTo>
                    <a:pt x="15181" y="4561"/>
                  </a:lnTo>
                  <a:lnTo>
                    <a:pt x="15181" y="2632"/>
                  </a:lnTo>
                  <a:cubicBezTo>
                    <a:pt x="15181" y="2549"/>
                    <a:pt x="15169" y="2465"/>
                    <a:pt x="15133" y="2394"/>
                  </a:cubicBezTo>
                  <a:lnTo>
                    <a:pt x="14073" y="287"/>
                  </a:lnTo>
                  <a:cubicBezTo>
                    <a:pt x="13978" y="108"/>
                    <a:pt x="13800" y="1"/>
                    <a:pt x="13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9" name="Google Shape;1909;p116"/>
          <p:cNvSpPr/>
          <p:nvPr/>
        </p:nvSpPr>
        <p:spPr>
          <a:xfrm>
            <a:off x="3303838" y="2815825"/>
            <a:ext cx="449475" cy="430375"/>
          </a:xfrm>
          <a:custGeom>
            <a:avLst/>
            <a:gdLst/>
            <a:ahLst/>
            <a:cxnLst/>
            <a:rect l="l" t="t" r="r" b="b"/>
            <a:pathLst>
              <a:path w="17979" h="17215" extrusionOk="0">
                <a:moveTo>
                  <a:pt x="8466" y="1108"/>
                </a:moveTo>
                <a:lnTo>
                  <a:pt x="8466" y="2203"/>
                </a:lnTo>
                <a:cubicBezTo>
                  <a:pt x="8013" y="2358"/>
                  <a:pt x="7656" y="2715"/>
                  <a:pt x="7501" y="3168"/>
                </a:cubicBezTo>
                <a:lnTo>
                  <a:pt x="6406" y="3168"/>
                </a:lnTo>
                <a:cubicBezTo>
                  <a:pt x="6620" y="2132"/>
                  <a:pt x="7430" y="1322"/>
                  <a:pt x="8466" y="1108"/>
                </a:cubicBezTo>
                <a:close/>
                <a:moveTo>
                  <a:pt x="9513" y="1108"/>
                </a:moveTo>
                <a:cubicBezTo>
                  <a:pt x="10549" y="1322"/>
                  <a:pt x="11359" y="2132"/>
                  <a:pt x="11573" y="3168"/>
                </a:cubicBezTo>
                <a:lnTo>
                  <a:pt x="10478" y="3168"/>
                </a:lnTo>
                <a:cubicBezTo>
                  <a:pt x="10323" y="2715"/>
                  <a:pt x="9966" y="2358"/>
                  <a:pt x="9513" y="2203"/>
                </a:cubicBezTo>
                <a:lnTo>
                  <a:pt x="9513" y="1108"/>
                </a:lnTo>
                <a:close/>
                <a:moveTo>
                  <a:pt x="7406" y="4215"/>
                </a:moveTo>
                <a:lnTo>
                  <a:pt x="7406" y="5978"/>
                </a:lnTo>
                <a:lnTo>
                  <a:pt x="6358" y="5978"/>
                </a:lnTo>
                <a:lnTo>
                  <a:pt x="6358" y="4215"/>
                </a:lnTo>
                <a:close/>
                <a:moveTo>
                  <a:pt x="11621" y="4215"/>
                </a:moveTo>
                <a:lnTo>
                  <a:pt x="11621" y="5978"/>
                </a:lnTo>
                <a:lnTo>
                  <a:pt x="10573" y="5978"/>
                </a:lnTo>
                <a:lnTo>
                  <a:pt x="10573" y="4215"/>
                </a:lnTo>
                <a:close/>
                <a:moveTo>
                  <a:pt x="7406" y="7025"/>
                </a:moveTo>
                <a:lnTo>
                  <a:pt x="7406" y="7906"/>
                </a:lnTo>
                <a:cubicBezTo>
                  <a:pt x="7406" y="8418"/>
                  <a:pt x="7251" y="8930"/>
                  <a:pt x="6965" y="9359"/>
                </a:cubicBezTo>
                <a:lnTo>
                  <a:pt x="6203" y="8585"/>
                </a:lnTo>
                <a:cubicBezTo>
                  <a:pt x="6299" y="8371"/>
                  <a:pt x="6346" y="8145"/>
                  <a:pt x="6346" y="7906"/>
                </a:cubicBezTo>
                <a:lnTo>
                  <a:pt x="6358" y="7906"/>
                </a:lnTo>
                <a:lnTo>
                  <a:pt x="6358" y="7025"/>
                </a:lnTo>
                <a:close/>
                <a:moveTo>
                  <a:pt x="11621" y="7025"/>
                </a:moveTo>
                <a:lnTo>
                  <a:pt x="11621" y="7906"/>
                </a:lnTo>
                <a:cubicBezTo>
                  <a:pt x="11621" y="8145"/>
                  <a:pt x="11668" y="8371"/>
                  <a:pt x="11775" y="8585"/>
                </a:cubicBezTo>
                <a:lnTo>
                  <a:pt x="11002" y="9359"/>
                </a:lnTo>
                <a:cubicBezTo>
                  <a:pt x="10716" y="8930"/>
                  <a:pt x="10573" y="8418"/>
                  <a:pt x="10573" y="7906"/>
                </a:cubicBezTo>
                <a:lnTo>
                  <a:pt x="10573" y="7025"/>
                </a:lnTo>
                <a:close/>
                <a:moveTo>
                  <a:pt x="8989" y="3168"/>
                </a:moveTo>
                <a:cubicBezTo>
                  <a:pt x="9275" y="3168"/>
                  <a:pt x="9513" y="3394"/>
                  <a:pt x="9513" y="3692"/>
                </a:cubicBezTo>
                <a:lnTo>
                  <a:pt x="9513" y="7906"/>
                </a:lnTo>
                <a:cubicBezTo>
                  <a:pt x="9513" y="8895"/>
                  <a:pt x="9918" y="9847"/>
                  <a:pt x="10621" y="10538"/>
                </a:cubicBezTo>
                <a:lnTo>
                  <a:pt x="7346" y="10538"/>
                </a:lnTo>
                <a:cubicBezTo>
                  <a:pt x="8061" y="9847"/>
                  <a:pt x="8466" y="8895"/>
                  <a:pt x="8466" y="7906"/>
                </a:cubicBezTo>
                <a:lnTo>
                  <a:pt x="8466" y="3692"/>
                </a:lnTo>
                <a:cubicBezTo>
                  <a:pt x="8466" y="3394"/>
                  <a:pt x="8692" y="3168"/>
                  <a:pt x="8989" y="3168"/>
                </a:cubicBezTo>
                <a:close/>
                <a:moveTo>
                  <a:pt x="12526" y="9335"/>
                </a:moveTo>
                <a:cubicBezTo>
                  <a:pt x="12740" y="9430"/>
                  <a:pt x="12966" y="9478"/>
                  <a:pt x="13204" y="9478"/>
                </a:cubicBezTo>
                <a:lnTo>
                  <a:pt x="13204" y="9490"/>
                </a:lnTo>
                <a:lnTo>
                  <a:pt x="13907" y="9490"/>
                </a:lnTo>
                <a:cubicBezTo>
                  <a:pt x="14609" y="9490"/>
                  <a:pt x="14609" y="10538"/>
                  <a:pt x="13907" y="10538"/>
                </a:cubicBezTo>
                <a:lnTo>
                  <a:pt x="13204" y="10538"/>
                </a:lnTo>
                <a:cubicBezTo>
                  <a:pt x="12692" y="10538"/>
                  <a:pt x="12180" y="10383"/>
                  <a:pt x="11752" y="10097"/>
                </a:cubicBezTo>
                <a:lnTo>
                  <a:pt x="12526" y="9335"/>
                </a:lnTo>
                <a:close/>
                <a:moveTo>
                  <a:pt x="5453" y="9335"/>
                </a:moveTo>
                <a:lnTo>
                  <a:pt x="6227" y="10109"/>
                </a:lnTo>
                <a:cubicBezTo>
                  <a:pt x="5799" y="10395"/>
                  <a:pt x="5287" y="10550"/>
                  <a:pt x="4775" y="10550"/>
                </a:cubicBezTo>
                <a:lnTo>
                  <a:pt x="4072" y="10550"/>
                </a:lnTo>
                <a:cubicBezTo>
                  <a:pt x="3370" y="10550"/>
                  <a:pt x="3370" y="9490"/>
                  <a:pt x="4072" y="9490"/>
                </a:cubicBezTo>
                <a:lnTo>
                  <a:pt x="4775" y="9490"/>
                </a:lnTo>
                <a:cubicBezTo>
                  <a:pt x="5013" y="9490"/>
                  <a:pt x="5239" y="9442"/>
                  <a:pt x="5453" y="9335"/>
                </a:cubicBezTo>
                <a:close/>
                <a:moveTo>
                  <a:pt x="16931" y="11597"/>
                </a:moveTo>
                <a:lnTo>
                  <a:pt x="16931" y="12645"/>
                </a:lnTo>
                <a:lnTo>
                  <a:pt x="6965" y="12645"/>
                </a:lnTo>
                <a:cubicBezTo>
                  <a:pt x="6822" y="12645"/>
                  <a:pt x="6692" y="12705"/>
                  <a:pt x="6596" y="12800"/>
                </a:cubicBezTo>
                <a:lnTo>
                  <a:pt x="3453" y="15943"/>
                </a:lnTo>
                <a:lnTo>
                  <a:pt x="2715" y="15193"/>
                </a:lnTo>
                <a:lnTo>
                  <a:pt x="4358" y="13550"/>
                </a:lnTo>
                <a:cubicBezTo>
                  <a:pt x="4691" y="13217"/>
                  <a:pt x="4453" y="12645"/>
                  <a:pt x="3989" y="12645"/>
                </a:cubicBezTo>
                <a:lnTo>
                  <a:pt x="1048" y="12645"/>
                </a:lnTo>
                <a:lnTo>
                  <a:pt x="1048" y="11597"/>
                </a:lnTo>
                <a:close/>
                <a:moveTo>
                  <a:pt x="12276" y="13788"/>
                </a:moveTo>
                <a:lnTo>
                  <a:pt x="12276" y="13788"/>
                </a:lnTo>
                <a:cubicBezTo>
                  <a:pt x="12168" y="14360"/>
                  <a:pt x="11906" y="14895"/>
                  <a:pt x="11514" y="15324"/>
                </a:cubicBezTo>
                <a:lnTo>
                  <a:pt x="11514" y="15312"/>
                </a:lnTo>
                <a:cubicBezTo>
                  <a:pt x="11085" y="15705"/>
                  <a:pt x="10561" y="15967"/>
                  <a:pt x="9990" y="16074"/>
                </a:cubicBezTo>
                <a:cubicBezTo>
                  <a:pt x="10156" y="14883"/>
                  <a:pt x="11085" y="13955"/>
                  <a:pt x="12276" y="13788"/>
                </a:cubicBezTo>
                <a:close/>
                <a:moveTo>
                  <a:pt x="13502" y="13788"/>
                </a:moveTo>
                <a:lnTo>
                  <a:pt x="13502" y="13788"/>
                </a:lnTo>
                <a:cubicBezTo>
                  <a:pt x="14693" y="13955"/>
                  <a:pt x="15621" y="14883"/>
                  <a:pt x="15788" y="16074"/>
                </a:cubicBezTo>
                <a:cubicBezTo>
                  <a:pt x="14597" y="15907"/>
                  <a:pt x="13669" y="14967"/>
                  <a:pt x="13502" y="13788"/>
                </a:cubicBezTo>
                <a:close/>
                <a:moveTo>
                  <a:pt x="8989" y="1"/>
                </a:moveTo>
                <a:cubicBezTo>
                  <a:pt x="6953" y="1"/>
                  <a:pt x="5298" y="1656"/>
                  <a:pt x="5298" y="3692"/>
                </a:cubicBezTo>
                <a:lnTo>
                  <a:pt x="5298" y="7906"/>
                </a:lnTo>
                <a:cubicBezTo>
                  <a:pt x="5298" y="8192"/>
                  <a:pt x="5072" y="8430"/>
                  <a:pt x="4775" y="8430"/>
                </a:cubicBezTo>
                <a:lnTo>
                  <a:pt x="4072" y="8430"/>
                </a:lnTo>
                <a:cubicBezTo>
                  <a:pt x="2989" y="8430"/>
                  <a:pt x="2215" y="9514"/>
                  <a:pt x="2584" y="10538"/>
                </a:cubicBezTo>
                <a:lnTo>
                  <a:pt x="524" y="10538"/>
                </a:lnTo>
                <a:cubicBezTo>
                  <a:pt x="226" y="10538"/>
                  <a:pt x="0" y="10776"/>
                  <a:pt x="0" y="11062"/>
                </a:cubicBezTo>
                <a:lnTo>
                  <a:pt x="0" y="13169"/>
                </a:lnTo>
                <a:cubicBezTo>
                  <a:pt x="0" y="13467"/>
                  <a:pt x="226" y="13705"/>
                  <a:pt x="524" y="13705"/>
                </a:cubicBezTo>
                <a:lnTo>
                  <a:pt x="2715" y="13705"/>
                </a:lnTo>
                <a:lnTo>
                  <a:pt x="1584" y="14824"/>
                </a:lnTo>
                <a:cubicBezTo>
                  <a:pt x="1381" y="15026"/>
                  <a:pt x="1381" y="15360"/>
                  <a:pt x="1584" y="15574"/>
                </a:cubicBezTo>
                <a:lnTo>
                  <a:pt x="3072" y="17062"/>
                </a:lnTo>
                <a:cubicBezTo>
                  <a:pt x="3179" y="17163"/>
                  <a:pt x="3313" y="17214"/>
                  <a:pt x="3447" y="17214"/>
                </a:cubicBezTo>
                <a:cubicBezTo>
                  <a:pt x="3581" y="17214"/>
                  <a:pt x="3715" y="17163"/>
                  <a:pt x="3822" y="17062"/>
                </a:cubicBezTo>
                <a:lnTo>
                  <a:pt x="7180" y="13693"/>
                </a:lnTo>
                <a:lnTo>
                  <a:pt x="10109" y="13693"/>
                </a:lnTo>
                <a:lnTo>
                  <a:pt x="10001" y="13800"/>
                </a:lnTo>
                <a:cubicBezTo>
                  <a:pt x="8894" y="14907"/>
                  <a:pt x="8847" y="16598"/>
                  <a:pt x="8847" y="16669"/>
                </a:cubicBezTo>
                <a:cubicBezTo>
                  <a:pt x="8835" y="16960"/>
                  <a:pt x="9073" y="17206"/>
                  <a:pt x="9362" y="17206"/>
                </a:cubicBezTo>
                <a:cubicBezTo>
                  <a:pt x="9369" y="17206"/>
                  <a:pt x="9375" y="17205"/>
                  <a:pt x="9382" y="17205"/>
                </a:cubicBezTo>
                <a:cubicBezTo>
                  <a:pt x="9454" y="17205"/>
                  <a:pt x="11144" y="17158"/>
                  <a:pt x="12252" y="16050"/>
                </a:cubicBezTo>
                <a:cubicBezTo>
                  <a:pt x="12502" y="15800"/>
                  <a:pt x="12716" y="15503"/>
                  <a:pt x="12883" y="15181"/>
                </a:cubicBezTo>
                <a:cubicBezTo>
                  <a:pt x="13049" y="15503"/>
                  <a:pt x="13252" y="15800"/>
                  <a:pt x="13514" y="16050"/>
                </a:cubicBezTo>
                <a:cubicBezTo>
                  <a:pt x="14621" y="17158"/>
                  <a:pt x="16312" y="17205"/>
                  <a:pt x="16383" y="17205"/>
                </a:cubicBezTo>
                <a:cubicBezTo>
                  <a:pt x="16390" y="17205"/>
                  <a:pt x="16397" y="17206"/>
                  <a:pt x="16404" y="17206"/>
                </a:cubicBezTo>
                <a:cubicBezTo>
                  <a:pt x="16692" y="17206"/>
                  <a:pt x="16931" y="16960"/>
                  <a:pt x="16919" y="16669"/>
                </a:cubicBezTo>
                <a:cubicBezTo>
                  <a:pt x="16919" y="16598"/>
                  <a:pt x="16871" y="14907"/>
                  <a:pt x="15764" y="13800"/>
                </a:cubicBezTo>
                <a:lnTo>
                  <a:pt x="15657" y="13693"/>
                </a:lnTo>
                <a:lnTo>
                  <a:pt x="17443" y="13693"/>
                </a:lnTo>
                <a:cubicBezTo>
                  <a:pt x="17741" y="13693"/>
                  <a:pt x="17979" y="13467"/>
                  <a:pt x="17979" y="13169"/>
                </a:cubicBezTo>
                <a:lnTo>
                  <a:pt x="17979" y="11062"/>
                </a:lnTo>
                <a:cubicBezTo>
                  <a:pt x="17979" y="10776"/>
                  <a:pt x="17741" y="10538"/>
                  <a:pt x="17443" y="10538"/>
                </a:cubicBezTo>
                <a:lnTo>
                  <a:pt x="15395" y="10538"/>
                </a:lnTo>
                <a:cubicBezTo>
                  <a:pt x="15752" y="9514"/>
                  <a:pt x="15002" y="8430"/>
                  <a:pt x="13907" y="8430"/>
                </a:cubicBezTo>
                <a:lnTo>
                  <a:pt x="13204" y="8430"/>
                </a:lnTo>
                <a:cubicBezTo>
                  <a:pt x="12918" y="8430"/>
                  <a:pt x="12680" y="8192"/>
                  <a:pt x="12680" y="7906"/>
                </a:cubicBezTo>
                <a:lnTo>
                  <a:pt x="12680" y="3692"/>
                </a:lnTo>
                <a:cubicBezTo>
                  <a:pt x="12680" y="1656"/>
                  <a:pt x="11025" y="1"/>
                  <a:pt x="89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0" name="Google Shape;1910;p116"/>
          <p:cNvGrpSpPr/>
          <p:nvPr/>
        </p:nvGrpSpPr>
        <p:grpSpPr>
          <a:xfrm>
            <a:off x="3303838" y="2149975"/>
            <a:ext cx="449475" cy="449775"/>
            <a:chOff x="3303838" y="2149975"/>
            <a:chExt cx="449475" cy="449775"/>
          </a:xfrm>
        </p:grpSpPr>
        <p:sp>
          <p:nvSpPr>
            <p:cNvPr id="1911" name="Google Shape;1911;p116"/>
            <p:cNvSpPr/>
            <p:nvPr/>
          </p:nvSpPr>
          <p:spPr>
            <a:xfrm>
              <a:off x="3674413" y="2432675"/>
              <a:ext cx="26225" cy="61550"/>
            </a:xfrm>
            <a:custGeom>
              <a:avLst/>
              <a:gdLst/>
              <a:ahLst/>
              <a:cxnLst/>
              <a:rect l="l" t="t" r="r" b="b"/>
              <a:pathLst>
                <a:path w="1049" h="2462" extrusionOk="0">
                  <a:moveTo>
                    <a:pt x="524" y="0"/>
                  </a:moveTo>
                  <a:cubicBezTo>
                    <a:pt x="262" y="0"/>
                    <a:pt x="0" y="176"/>
                    <a:pt x="0" y="527"/>
                  </a:cubicBezTo>
                  <a:lnTo>
                    <a:pt x="0" y="1944"/>
                  </a:lnTo>
                  <a:cubicBezTo>
                    <a:pt x="0" y="2289"/>
                    <a:pt x="262" y="2462"/>
                    <a:pt x="524" y="2462"/>
                  </a:cubicBezTo>
                  <a:cubicBezTo>
                    <a:pt x="786" y="2462"/>
                    <a:pt x="1048" y="2289"/>
                    <a:pt x="1048" y="1944"/>
                  </a:cubicBezTo>
                  <a:lnTo>
                    <a:pt x="1048" y="527"/>
                  </a:lnTo>
                  <a:cubicBezTo>
                    <a:pt x="1048" y="176"/>
                    <a:pt x="786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16"/>
            <p:cNvSpPr/>
            <p:nvPr/>
          </p:nvSpPr>
          <p:spPr>
            <a:xfrm>
              <a:off x="3621738" y="2406250"/>
              <a:ext cx="26200" cy="61500"/>
            </a:xfrm>
            <a:custGeom>
              <a:avLst/>
              <a:gdLst/>
              <a:ahLst/>
              <a:cxnLst/>
              <a:rect l="l" t="t" r="r" b="b"/>
              <a:pathLst>
                <a:path w="1048" h="2460" extrusionOk="0">
                  <a:moveTo>
                    <a:pt x="524" y="1"/>
                  </a:moveTo>
                  <a:lnTo>
                    <a:pt x="524" y="13"/>
                  </a:lnTo>
                  <a:cubicBezTo>
                    <a:pt x="226" y="13"/>
                    <a:pt x="0" y="239"/>
                    <a:pt x="0" y="536"/>
                  </a:cubicBezTo>
                  <a:lnTo>
                    <a:pt x="0" y="1941"/>
                  </a:lnTo>
                  <a:cubicBezTo>
                    <a:pt x="0" y="2287"/>
                    <a:pt x="262" y="2459"/>
                    <a:pt x="524" y="2459"/>
                  </a:cubicBezTo>
                  <a:cubicBezTo>
                    <a:pt x="786" y="2459"/>
                    <a:pt x="1048" y="2287"/>
                    <a:pt x="1048" y="1941"/>
                  </a:cubicBezTo>
                  <a:lnTo>
                    <a:pt x="1048" y="536"/>
                  </a:ln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16"/>
            <p:cNvSpPr/>
            <p:nvPr/>
          </p:nvSpPr>
          <p:spPr>
            <a:xfrm>
              <a:off x="3489863" y="2274625"/>
              <a:ext cx="26525" cy="44150"/>
            </a:xfrm>
            <a:custGeom>
              <a:avLst/>
              <a:gdLst/>
              <a:ahLst/>
              <a:cxnLst/>
              <a:rect l="l" t="t" r="r" b="b"/>
              <a:pathLst>
                <a:path w="1061" h="1766" extrusionOk="0">
                  <a:moveTo>
                    <a:pt x="530" y="0"/>
                  </a:moveTo>
                  <a:cubicBezTo>
                    <a:pt x="266" y="0"/>
                    <a:pt x="1" y="176"/>
                    <a:pt x="1" y="527"/>
                  </a:cubicBezTo>
                  <a:lnTo>
                    <a:pt x="1" y="1229"/>
                  </a:lnTo>
                  <a:cubicBezTo>
                    <a:pt x="1" y="1527"/>
                    <a:pt x="239" y="1765"/>
                    <a:pt x="524" y="1765"/>
                  </a:cubicBezTo>
                  <a:cubicBezTo>
                    <a:pt x="822" y="1765"/>
                    <a:pt x="1060" y="1527"/>
                    <a:pt x="1060" y="1229"/>
                  </a:cubicBezTo>
                  <a:lnTo>
                    <a:pt x="1060" y="527"/>
                  </a:lnTo>
                  <a:cubicBezTo>
                    <a:pt x="1060" y="176"/>
                    <a:pt x="795" y="0"/>
                    <a:pt x="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16"/>
            <p:cNvSpPr/>
            <p:nvPr/>
          </p:nvSpPr>
          <p:spPr>
            <a:xfrm>
              <a:off x="3516363" y="2204375"/>
              <a:ext cx="26500" cy="44150"/>
            </a:xfrm>
            <a:custGeom>
              <a:avLst/>
              <a:gdLst/>
              <a:ahLst/>
              <a:cxnLst/>
              <a:rect l="l" t="t" r="r" b="b"/>
              <a:pathLst>
                <a:path w="1060" h="1766" extrusionOk="0">
                  <a:moveTo>
                    <a:pt x="526" y="0"/>
                  </a:moveTo>
                  <a:cubicBezTo>
                    <a:pt x="262" y="0"/>
                    <a:pt x="0" y="176"/>
                    <a:pt x="0" y="527"/>
                  </a:cubicBezTo>
                  <a:lnTo>
                    <a:pt x="0" y="1230"/>
                  </a:lnTo>
                  <a:cubicBezTo>
                    <a:pt x="0" y="1515"/>
                    <a:pt x="238" y="1753"/>
                    <a:pt x="524" y="1753"/>
                  </a:cubicBezTo>
                  <a:lnTo>
                    <a:pt x="524" y="1765"/>
                  </a:lnTo>
                  <a:cubicBezTo>
                    <a:pt x="822" y="1765"/>
                    <a:pt x="1060" y="1527"/>
                    <a:pt x="1060" y="1230"/>
                  </a:cubicBezTo>
                  <a:lnTo>
                    <a:pt x="1060" y="527"/>
                  </a:lnTo>
                  <a:cubicBezTo>
                    <a:pt x="1054" y="176"/>
                    <a:pt x="789" y="0"/>
                    <a:pt x="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16"/>
            <p:cNvSpPr/>
            <p:nvPr/>
          </p:nvSpPr>
          <p:spPr>
            <a:xfrm>
              <a:off x="3560113" y="2450300"/>
              <a:ext cx="26525" cy="43925"/>
            </a:xfrm>
            <a:custGeom>
              <a:avLst/>
              <a:gdLst/>
              <a:ahLst/>
              <a:cxnLst/>
              <a:rect l="l" t="t" r="r" b="b"/>
              <a:pathLst>
                <a:path w="1061" h="1757" extrusionOk="0">
                  <a:moveTo>
                    <a:pt x="524" y="1"/>
                  </a:moveTo>
                  <a:cubicBezTo>
                    <a:pt x="239" y="1"/>
                    <a:pt x="0" y="239"/>
                    <a:pt x="0" y="537"/>
                  </a:cubicBezTo>
                  <a:lnTo>
                    <a:pt x="0" y="1239"/>
                  </a:lnTo>
                  <a:cubicBezTo>
                    <a:pt x="0" y="1584"/>
                    <a:pt x="265" y="1757"/>
                    <a:pt x="530" y="1757"/>
                  </a:cubicBezTo>
                  <a:cubicBezTo>
                    <a:pt x="795" y="1757"/>
                    <a:pt x="1060" y="1584"/>
                    <a:pt x="1060" y="1239"/>
                  </a:cubicBezTo>
                  <a:lnTo>
                    <a:pt x="1060" y="525"/>
                  </a:lnTo>
                  <a:cubicBezTo>
                    <a:pt x="1060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16"/>
            <p:cNvSpPr/>
            <p:nvPr/>
          </p:nvSpPr>
          <p:spPr>
            <a:xfrm>
              <a:off x="3555638" y="2397625"/>
              <a:ext cx="31000" cy="26525"/>
            </a:xfrm>
            <a:custGeom>
              <a:avLst/>
              <a:gdLst/>
              <a:ahLst/>
              <a:cxnLst/>
              <a:rect l="l" t="t" r="r" b="b"/>
              <a:pathLst>
                <a:path w="1240" h="1061" extrusionOk="0">
                  <a:moveTo>
                    <a:pt x="703" y="0"/>
                  </a:moveTo>
                  <a:cubicBezTo>
                    <a:pt x="239" y="0"/>
                    <a:pt x="1" y="572"/>
                    <a:pt x="334" y="905"/>
                  </a:cubicBezTo>
                  <a:cubicBezTo>
                    <a:pt x="442" y="1013"/>
                    <a:pt x="574" y="1061"/>
                    <a:pt x="703" y="1061"/>
                  </a:cubicBezTo>
                  <a:cubicBezTo>
                    <a:pt x="976" y="1061"/>
                    <a:pt x="1239" y="847"/>
                    <a:pt x="1239" y="524"/>
                  </a:cubicBezTo>
                  <a:cubicBezTo>
                    <a:pt x="1239" y="239"/>
                    <a:pt x="1001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16"/>
            <p:cNvSpPr/>
            <p:nvPr/>
          </p:nvSpPr>
          <p:spPr>
            <a:xfrm>
              <a:off x="3437188" y="2204375"/>
              <a:ext cx="26500" cy="61700"/>
            </a:xfrm>
            <a:custGeom>
              <a:avLst/>
              <a:gdLst/>
              <a:ahLst/>
              <a:cxnLst/>
              <a:rect l="l" t="t" r="r" b="b"/>
              <a:pathLst>
                <a:path w="1060" h="2468" extrusionOk="0">
                  <a:moveTo>
                    <a:pt x="530" y="0"/>
                  </a:moveTo>
                  <a:cubicBezTo>
                    <a:pt x="265" y="0"/>
                    <a:pt x="0" y="176"/>
                    <a:pt x="0" y="527"/>
                  </a:cubicBezTo>
                  <a:lnTo>
                    <a:pt x="0" y="1932"/>
                  </a:lnTo>
                  <a:cubicBezTo>
                    <a:pt x="0" y="2230"/>
                    <a:pt x="238" y="2468"/>
                    <a:pt x="524" y="2468"/>
                  </a:cubicBezTo>
                  <a:cubicBezTo>
                    <a:pt x="822" y="2468"/>
                    <a:pt x="1060" y="2230"/>
                    <a:pt x="1060" y="1932"/>
                  </a:cubicBezTo>
                  <a:lnTo>
                    <a:pt x="1060" y="527"/>
                  </a:lnTo>
                  <a:cubicBezTo>
                    <a:pt x="1060" y="176"/>
                    <a:pt x="795" y="0"/>
                    <a:pt x="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16"/>
            <p:cNvSpPr/>
            <p:nvPr/>
          </p:nvSpPr>
          <p:spPr>
            <a:xfrm>
              <a:off x="3432713" y="2292250"/>
              <a:ext cx="30975" cy="26525"/>
            </a:xfrm>
            <a:custGeom>
              <a:avLst/>
              <a:gdLst/>
              <a:ahLst/>
              <a:cxnLst/>
              <a:rect l="l" t="t" r="r" b="b"/>
              <a:pathLst>
                <a:path w="1239" h="1061" extrusionOk="0">
                  <a:moveTo>
                    <a:pt x="703" y="1"/>
                  </a:moveTo>
                  <a:cubicBezTo>
                    <a:pt x="239" y="1"/>
                    <a:pt x="1" y="572"/>
                    <a:pt x="334" y="905"/>
                  </a:cubicBezTo>
                  <a:cubicBezTo>
                    <a:pt x="441" y="1013"/>
                    <a:pt x="573" y="1061"/>
                    <a:pt x="703" y="1061"/>
                  </a:cubicBezTo>
                  <a:cubicBezTo>
                    <a:pt x="976" y="1061"/>
                    <a:pt x="1239" y="847"/>
                    <a:pt x="1239" y="524"/>
                  </a:cubicBezTo>
                  <a:cubicBezTo>
                    <a:pt x="1239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16"/>
            <p:cNvSpPr/>
            <p:nvPr/>
          </p:nvSpPr>
          <p:spPr>
            <a:xfrm>
              <a:off x="3303838" y="2149975"/>
              <a:ext cx="449475" cy="449775"/>
            </a:xfrm>
            <a:custGeom>
              <a:avLst/>
              <a:gdLst/>
              <a:ahLst/>
              <a:cxnLst/>
              <a:rect l="l" t="t" r="r" b="b"/>
              <a:pathLst>
                <a:path w="17979" h="17991" extrusionOk="0">
                  <a:moveTo>
                    <a:pt x="9728" y="1060"/>
                  </a:moveTo>
                  <a:cubicBezTo>
                    <a:pt x="10204" y="1060"/>
                    <a:pt x="10597" y="1453"/>
                    <a:pt x="10609" y="1941"/>
                  </a:cubicBezTo>
                  <a:lnTo>
                    <a:pt x="10609" y="6918"/>
                  </a:lnTo>
                  <a:cubicBezTo>
                    <a:pt x="10609" y="7228"/>
                    <a:pt x="10680" y="7525"/>
                    <a:pt x="10811" y="7799"/>
                  </a:cubicBezTo>
                  <a:lnTo>
                    <a:pt x="5156" y="7799"/>
                  </a:lnTo>
                  <a:cubicBezTo>
                    <a:pt x="4679" y="7799"/>
                    <a:pt x="4286" y="7406"/>
                    <a:pt x="4286" y="6918"/>
                  </a:cubicBezTo>
                  <a:lnTo>
                    <a:pt x="4286" y="1941"/>
                  </a:lnTo>
                  <a:cubicBezTo>
                    <a:pt x="4286" y="1632"/>
                    <a:pt x="4203" y="1334"/>
                    <a:pt x="4072" y="1060"/>
                  </a:cubicBezTo>
                  <a:close/>
                  <a:moveTo>
                    <a:pt x="12883" y="1060"/>
                  </a:moveTo>
                  <a:cubicBezTo>
                    <a:pt x="13371" y="1060"/>
                    <a:pt x="13764" y="1453"/>
                    <a:pt x="13764" y="1941"/>
                  </a:cubicBezTo>
                  <a:lnTo>
                    <a:pt x="13764" y="6918"/>
                  </a:lnTo>
                  <a:cubicBezTo>
                    <a:pt x="13764" y="7228"/>
                    <a:pt x="13835" y="7525"/>
                    <a:pt x="13978" y="7799"/>
                  </a:cubicBezTo>
                  <a:lnTo>
                    <a:pt x="12537" y="7799"/>
                  </a:lnTo>
                  <a:cubicBezTo>
                    <a:pt x="12049" y="7799"/>
                    <a:pt x="11656" y="7406"/>
                    <a:pt x="11656" y="6918"/>
                  </a:cubicBezTo>
                  <a:lnTo>
                    <a:pt x="11656" y="1941"/>
                  </a:lnTo>
                  <a:cubicBezTo>
                    <a:pt x="11656" y="1632"/>
                    <a:pt x="11585" y="1334"/>
                    <a:pt x="11442" y="1060"/>
                  </a:cubicBezTo>
                  <a:close/>
                  <a:moveTo>
                    <a:pt x="2346" y="1060"/>
                  </a:moveTo>
                  <a:cubicBezTo>
                    <a:pt x="2834" y="1060"/>
                    <a:pt x="3227" y="1453"/>
                    <a:pt x="3227" y="1929"/>
                  </a:cubicBezTo>
                  <a:lnTo>
                    <a:pt x="3227" y="6918"/>
                  </a:lnTo>
                  <a:cubicBezTo>
                    <a:pt x="3227" y="7990"/>
                    <a:pt x="4096" y="8859"/>
                    <a:pt x="5168" y="8859"/>
                  </a:cubicBezTo>
                  <a:lnTo>
                    <a:pt x="6918" y="8859"/>
                  </a:lnTo>
                  <a:cubicBezTo>
                    <a:pt x="7406" y="8859"/>
                    <a:pt x="7799" y="9252"/>
                    <a:pt x="7799" y="9740"/>
                  </a:cubicBezTo>
                  <a:lnTo>
                    <a:pt x="7799" y="14824"/>
                  </a:lnTo>
                  <a:lnTo>
                    <a:pt x="5501" y="14824"/>
                  </a:lnTo>
                  <a:cubicBezTo>
                    <a:pt x="5168" y="14597"/>
                    <a:pt x="4787" y="14478"/>
                    <a:pt x="4382" y="14478"/>
                  </a:cubicBezTo>
                  <a:cubicBezTo>
                    <a:pt x="4215" y="14478"/>
                    <a:pt x="4048" y="14502"/>
                    <a:pt x="3882" y="14538"/>
                  </a:cubicBezTo>
                  <a:cubicBezTo>
                    <a:pt x="3489" y="13871"/>
                    <a:pt x="2786" y="13454"/>
                    <a:pt x="2012" y="13431"/>
                  </a:cubicBezTo>
                  <a:cubicBezTo>
                    <a:pt x="1762" y="13121"/>
                    <a:pt x="1429" y="12907"/>
                    <a:pt x="1048" y="12800"/>
                  </a:cubicBezTo>
                  <a:lnTo>
                    <a:pt x="1048" y="1060"/>
                  </a:lnTo>
                  <a:close/>
                  <a:moveTo>
                    <a:pt x="16050" y="8859"/>
                  </a:moveTo>
                  <a:cubicBezTo>
                    <a:pt x="16538" y="8859"/>
                    <a:pt x="16931" y="9252"/>
                    <a:pt x="16931" y="9728"/>
                  </a:cubicBezTo>
                  <a:lnTo>
                    <a:pt x="16931" y="14824"/>
                  </a:lnTo>
                  <a:lnTo>
                    <a:pt x="8847" y="14824"/>
                  </a:lnTo>
                  <a:lnTo>
                    <a:pt x="8847" y="9728"/>
                  </a:lnTo>
                  <a:cubicBezTo>
                    <a:pt x="8847" y="9430"/>
                    <a:pt x="8775" y="9121"/>
                    <a:pt x="8632" y="8859"/>
                  </a:cubicBezTo>
                  <a:close/>
                  <a:moveTo>
                    <a:pt x="1048" y="13955"/>
                  </a:moveTo>
                  <a:cubicBezTo>
                    <a:pt x="1143" y="14026"/>
                    <a:pt x="1227" y="14121"/>
                    <a:pt x="1286" y="14228"/>
                  </a:cubicBezTo>
                  <a:cubicBezTo>
                    <a:pt x="1383" y="14390"/>
                    <a:pt x="1559" y="14494"/>
                    <a:pt x="1742" y="14494"/>
                  </a:cubicBezTo>
                  <a:cubicBezTo>
                    <a:pt x="1760" y="14494"/>
                    <a:pt x="1779" y="14493"/>
                    <a:pt x="1798" y="14490"/>
                  </a:cubicBezTo>
                  <a:lnTo>
                    <a:pt x="1869" y="14478"/>
                  </a:lnTo>
                  <a:lnTo>
                    <a:pt x="1929" y="14478"/>
                  </a:lnTo>
                  <a:cubicBezTo>
                    <a:pt x="2477" y="14478"/>
                    <a:pt x="2953" y="14847"/>
                    <a:pt x="3108" y="15383"/>
                  </a:cubicBezTo>
                  <a:cubicBezTo>
                    <a:pt x="3174" y="15624"/>
                    <a:pt x="3390" y="15766"/>
                    <a:pt x="3616" y="15766"/>
                  </a:cubicBezTo>
                  <a:cubicBezTo>
                    <a:pt x="3715" y="15766"/>
                    <a:pt x="3815" y="15739"/>
                    <a:pt x="3905" y="15681"/>
                  </a:cubicBezTo>
                  <a:cubicBezTo>
                    <a:pt x="4058" y="15581"/>
                    <a:pt x="4223" y="15536"/>
                    <a:pt x="4384" y="15536"/>
                  </a:cubicBezTo>
                  <a:cubicBezTo>
                    <a:pt x="4840" y="15536"/>
                    <a:pt x="5263" y="15897"/>
                    <a:pt x="5263" y="16407"/>
                  </a:cubicBezTo>
                  <a:cubicBezTo>
                    <a:pt x="5263" y="16598"/>
                    <a:pt x="5203" y="16788"/>
                    <a:pt x="5096" y="16931"/>
                  </a:cubicBezTo>
                  <a:lnTo>
                    <a:pt x="1048" y="16931"/>
                  </a:lnTo>
                  <a:lnTo>
                    <a:pt x="1048" y="13955"/>
                  </a:lnTo>
                  <a:close/>
                  <a:moveTo>
                    <a:pt x="16919" y="15871"/>
                  </a:moveTo>
                  <a:lnTo>
                    <a:pt x="16919" y="16931"/>
                  </a:lnTo>
                  <a:lnTo>
                    <a:pt x="6239" y="16931"/>
                  </a:lnTo>
                  <a:cubicBezTo>
                    <a:pt x="6346" y="16586"/>
                    <a:pt x="6346" y="16217"/>
                    <a:pt x="6239" y="15871"/>
                  </a:cubicBezTo>
                  <a:close/>
                  <a:moveTo>
                    <a:pt x="524" y="0"/>
                  </a:moveTo>
                  <a:cubicBezTo>
                    <a:pt x="226" y="0"/>
                    <a:pt x="0" y="239"/>
                    <a:pt x="0" y="524"/>
                  </a:cubicBezTo>
                  <a:lnTo>
                    <a:pt x="0" y="17467"/>
                  </a:lnTo>
                  <a:cubicBezTo>
                    <a:pt x="0" y="17753"/>
                    <a:pt x="226" y="17991"/>
                    <a:pt x="524" y="17991"/>
                  </a:cubicBezTo>
                  <a:lnTo>
                    <a:pt x="17455" y="17991"/>
                  </a:lnTo>
                  <a:cubicBezTo>
                    <a:pt x="17741" y="17991"/>
                    <a:pt x="17979" y="17753"/>
                    <a:pt x="17979" y="17467"/>
                  </a:cubicBezTo>
                  <a:lnTo>
                    <a:pt x="17979" y="9728"/>
                  </a:lnTo>
                  <a:cubicBezTo>
                    <a:pt x="17979" y="8668"/>
                    <a:pt x="17109" y="7799"/>
                    <a:pt x="16050" y="7799"/>
                  </a:cubicBezTo>
                  <a:lnTo>
                    <a:pt x="15693" y="7799"/>
                  </a:lnTo>
                  <a:cubicBezTo>
                    <a:pt x="15216" y="7799"/>
                    <a:pt x="14823" y="7406"/>
                    <a:pt x="14823" y="6918"/>
                  </a:cubicBezTo>
                  <a:lnTo>
                    <a:pt x="14823" y="1941"/>
                  </a:lnTo>
                  <a:cubicBezTo>
                    <a:pt x="14823" y="870"/>
                    <a:pt x="13954" y="0"/>
                    <a:pt x="12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0" name="Google Shape;1920;p116"/>
          <p:cNvSpPr/>
          <p:nvPr/>
        </p:nvSpPr>
        <p:spPr>
          <a:xfrm>
            <a:off x="3304713" y="1501900"/>
            <a:ext cx="447700" cy="450000"/>
          </a:xfrm>
          <a:custGeom>
            <a:avLst/>
            <a:gdLst/>
            <a:ahLst/>
            <a:cxnLst/>
            <a:rect l="l" t="t" r="r" b="b"/>
            <a:pathLst>
              <a:path w="17908" h="18000" extrusionOk="0">
                <a:moveTo>
                  <a:pt x="8954" y="3004"/>
                </a:moveTo>
                <a:cubicBezTo>
                  <a:pt x="9383" y="3337"/>
                  <a:pt x="10181" y="4087"/>
                  <a:pt x="10181" y="4992"/>
                </a:cubicBezTo>
                <a:cubicBezTo>
                  <a:pt x="10181" y="5576"/>
                  <a:pt x="9633" y="6052"/>
                  <a:pt x="8954" y="6052"/>
                </a:cubicBezTo>
                <a:cubicBezTo>
                  <a:pt x="8276" y="6052"/>
                  <a:pt x="7728" y="5576"/>
                  <a:pt x="7728" y="4992"/>
                </a:cubicBezTo>
                <a:cubicBezTo>
                  <a:pt x="7728" y="4087"/>
                  <a:pt x="8514" y="3337"/>
                  <a:pt x="8954" y="3004"/>
                </a:cubicBezTo>
                <a:close/>
                <a:moveTo>
                  <a:pt x="9657" y="7100"/>
                </a:moveTo>
                <a:cubicBezTo>
                  <a:pt x="10145" y="7100"/>
                  <a:pt x="10538" y="7493"/>
                  <a:pt x="10538" y="7981"/>
                </a:cubicBezTo>
                <a:cubicBezTo>
                  <a:pt x="10538" y="8469"/>
                  <a:pt x="10145" y="8862"/>
                  <a:pt x="9657" y="8862"/>
                </a:cubicBezTo>
                <a:lnTo>
                  <a:pt x="8252" y="8862"/>
                </a:lnTo>
                <a:cubicBezTo>
                  <a:pt x="7764" y="8862"/>
                  <a:pt x="7371" y="8469"/>
                  <a:pt x="7371" y="7981"/>
                </a:cubicBezTo>
                <a:cubicBezTo>
                  <a:pt x="7371" y="7493"/>
                  <a:pt x="7764" y="7100"/>
                  <a:pt x="8252" y="7100"/>
                </a:cubicBezTo>
                <a:close/>
                <a:moveTo>
                  <a:pt x="5384" y="6081"/>
                </a:moveTo>
                <a:cubicBezTo>
                  <a:pt x="5975" y="6081"/>
                  <a:pt x="6566" y="6195"/>
                  <a:pt x="7121" y="6421"/>
                </a:cubicBezTo>
                <a:cubicBezTo>
                  <a:pt x="6621" y="6790"/>
                  <a:pt x="6323" y="7362"/>
                  <a:pt x="6323" y="7981"/>
                </a:cubicBezTo>
                <a:lnTo>
                  <a:pt x="6323" y="8088"/>
                </a:lnTo>
                <a:cubicBezTo>
                  <a:pt x="5037" y="9267"/>
                  <a:pt x="3370" y="9921"/>
                  <a:pt x="1632" y="9921"/>
                </a:cubicBezTo>
                <a:lnTo>
                  <a:pt x="1072" y="9921"/>
                </a:lnTo>
                <a:cubicBezTo>
                  <a:pt x="1227" y="8266"/>
                  <a:pt x="2335" y="6862"/>
                  <a:pt x="3906" y="6326"/>
                </a:cubicBezTo>
                <a:cubicBezTo>
                  <a:pt x="4386" y="6162"/>
                  <a:pt x="4885" y="6081"/>
                  <a:pt x="5384" y="6081"/>
                </a:cubicBezTo>
                <a:close/>
                <a:moveTo>
                  <a:pt x="12526" y="6081"/>
                </a:moveTo>
                <a:cubicBezTo>
                  <a:pt x="13024" y="6081"/>
                  <a:pt x="13523" y="6162"/>
                  <a:pt x="14003" y="6326"/>
                </a:cubicBezTo>
                <a:cubicBezTo>
                  <a:pt x="15574" y="6862"/>
                  <a:pt x="16682" y="8266"/>
                  <a:pt x="16836" y="9921"/>
                </a:cubicBezTo>
                <a:lnTo>
                  <a:pt x="16277" y="9921"/>
                </a:lnTo>
                <a:cubicBezTo>
                  <a:pt x="14538" y="9921"/>
                  <a:pt x="12860" y="9267"/>
                  <a:pt x="11586" y="8088"/>
                </a:cubicBezTo>
                <a:lnTo>
                  <a:pt x="11586" y="7981"/>
                </a:lnTo>
                <a:cubicBezTo>
                  <a:pt x="11586" y="7362"/>
                  <a:pt x="11288" y="6790"/>
                  <a:pt x="10800" y="6421"/>
                </a:cubicBezTo>
                <a:cubicBezTo>
                  <a:pt x="11349" y="6195"/>
                  <a:pt x="11936" y="6081"/>
                  <a:pt x="12526" y="6081"/>
                </a:cubicBezTo>
                <a:close/>
                <a:moveTo>
                  <a:pt x="8954" y="9921"/>
                </a:moveTo>
                <a:cubicBezTo>
                  <a:pt x="9752" y="9921"/>
                  <a:pt x="10431" y="10517"/>
                  <a:pt x="10526" y="11326"/>
                </a:cubicBezTo>
                <a:lnTo>
                  <a:pt x="7383" y="11326"/>
                </a:lnTo>
                <a:cubicBezTo>
                  <a:pt x="7478" y="10517"/>
                  <a:pt x="8145" y="9921"/>
                  <a:pt x="8954" y="9921"/>
                </a:cubicBezTo>
                <a:close/>
                <a:moveTo>
                  <a:pt x="10538" y="12374"/>
                </a:moveTo>
                <a:lnTo>
                  <a:pt x="10538" y="12969"/>
                </a:lnTo>
                <a:cubicBezTo>
                  <a:pt x="10526" y="13243"/>
                  <a:pt x="10514" y="13505"/>
                  <a:pt x="10467" y="13779"/>
                </a:cubicBezTo>
                <a:lnTo>
                  <a:pt x="7442" y="13779"/>
                </a:lnTo>
                <a:cubicBezTo>
                  <a:pt x="7395" y="13505"/>
                  <a:pt x="7371" y="13243"/>
                  <a:pt x="7371" y="12969"/>
                </a:cubicBezTo>
                <a:lnTo>
                  <a:pt x="7371" y="12374"/>
                </a:lnTo>
                <a:close/>
                <a:moveTo>
                  <a:pt x="10193" y="14839"/>
                </a:moveTo>
                <a:cubicBezTo>
                  <a:pt x="9931" y="15553"/>
                  <a:pt x="9502" y="16208"/>
                  <a:pt x="8954" y="16756"/>
                </a:cubicBezTo>
                <a:cubicBezTo>
                  <a:pt x="8407" y="16208"/>
                  <a:pt x="7978" y="15553"/>
                  <a:pt x="7704" y="14839"/>
                </a:cubicBezTo>
                <a:close/>
                <a:moveTo>
                  <a:pt x="11077" y="0"/>
                </a:moveTo>
                <a:cubicBezTo>
                  <a:pt x="10981" y="0"/>
                  <a:pt x="10878" y="30"/>
                  <a:pt x="10776" y="99"/>
                </a:cubicBezTo>
                <a:cubicBezTo>
                  <a:pt x="10086" y="563"/>
                  <a:pt x="9621" y="1289"/>
                  <a:pt x="9514" y="2111"/>
                </a:cubicBezTo>
                <a:cubicBezTo>
                  <a:pt x="9359" y="1992"/>
                  <a:pt x="9252" y="1920"/>
                  <a:pt x="9228" y="1920"/>
                </a:cubicBezTo>
                <a:cubicBezTo>
                  <a:pt x="9145" y="1867"/>
                  <a:pt x="9050" y="1840"/>
                  <a:pt x="8954" y="1840"/>
                </a:cubicBezTo>
                <a:cubicBezTo>
                  <a:pt x="8859" y="1840"/>
                  <a:pt x="8764" y="1867"/>
                  <a:pt x="8681" y="1920"/>
                </a:cubicBezTo>
                <a:cubicBezTo>
                  <a:pt x="8669" y="1920"/>
                  <a:pt x="8562" y="1992"/>
                  <a:pt x="8395" y="2111"/>
                </a:cubicBezTo>
                <a:cubicBezTo>
                  <a:pt x="8288" y="1289"/>
                  <a:pt x="7823" y="551"/>
                  <a:pt x="7145" y="99"/>
                </a:cubicBezTo>
                <a:cubicBezTo>
                  <a:pt x="7046" y="38"/>
                  <a:pt x="6948" y="12"/>
                  <a:pt x="6855" y="12"/>
                </a:cubicBezTo>
                <a:cubicBezTo>
                  <a:pt x="6404" y="12"/>
                  <a:pt x="6097" y="644"/>
                  <a:pt x="6561" y="980"/>
                </a:cubicBezTo>
                <a:cubicBezTo>
                  <a:pt x="7061" y="1313"/>
                  <a:pt x="7371" y="1885"/>
                  <a:pt x="7371" y="2504"/>
                </a:cubicBezTo>
                <a:lnTo>
                  <a:pt x="7371" y="3099"/>
                </a:lnTo>
                <a:cubicBezTo>
                  <a:pt x="6942" y="3635"/>
                  <a:pt x="6692" y="4302"/>
                  <a:pt x="6668" y="4992"/>
                </a:cubicBezTo>
                <a:cubicBezTo>
                  <a:pt x="6668" y="5064"/>
                  <a:pt x="6668" y="5123"/>
                  <a:pt x="6680" y="5183"/>
                </a:cubicBezTo>
                <a:cubicBezTo>
                  <a:pt x="6245" y="5078"/>
                  <a:pt x="5802" y="5025"/>
                  <a:pt x="5360" y="5025"/>
                </a:cubicBezTo>
                <a:cubicBezTo>
                  <a:pt x="4749" y="5025"/>
                  <a:pt x="4141" y="5125"/>
                  <a:pt x="3561" y="5326"/>
                </a:cubicBezTo>
                <a:cubicBezTo>
                  <a:pt x="1430" y="6064"/>
                  <a:pt x="1" y="8064"/>
                  <a:pt x="1" y="10314"/>
                </a:cubicBezTo>
                <a:lnTo>
                  <a:pt x="1" y="10445"/>
                </a:lnTo>
                <a:cubicBezTo>
                  <a:pt x="1" y="10731"/>
                  <a:pt x="227" y="10969"/>
                  <a:pt x="525" y="10969"/>
                </a:cubicBezTo>
                <a:lnTo>
                  <a:pt x="1632" y="10969"/>
                </a:lnTo>
                <a:cubicBezTo>
                  <a:pt x="3489" y="10969"/>
                  <a:pt x="5287" y="10326"/>
                  <a:pt x="6716" y="9148"/>
                </a:cubicBezTo>
                <a:cubicBezTo>
                  <a:pt x="6835" y="9314"/>
                  <a:pt x="6990" y="9457"/>
                  <a:pt x="7157" y="9576"/>
                </a:cubicBezTo>
                <a:cubicBezTo>
                  <a:pt x="6621" y="10088"/>
                  <a:pt x="6323" y="10791"/>
                  <a:pt x="6323" y="11529"/>
                </a:cubicBezTo>
                <a:lnTo>
                  <a:pt x="6323" y="12969"/>
                </a:lnTo>
                <a:cubicBezTo>
                  <a:pt x="6311" y="14863"/>
                  <a:pt x="7157" y="16660"/>
                  <a:pt x="8621" y="17875"/>
                </a:cubicBezTo>
                <a:cubicBezTo>
                  <a:pt x="8716" y="17958"/>
                  <a:pt x="8835" y="18000"/>
                  <a:pt x="8954" y="18000"/>
                </a:cubicBezTo>
                <a:cubicBezTo>
                  <a:pt x="9073" y="18000"/>
                  <a:pt x="9193" y="17958"/>
                  <a:pt x="9288" y="17875"/>
                </a:cubicBezTo>
                <a:cubicBezTo>
                  <a:pt x="10752" y="16660"/>
                  <a:pt x="11586" y="14863"/>
                  <a:pt x="11586" y="12969"/>
                </a:cubicBezTo>
                <a:lnTo>
                  <a:pt x="11586" y="11493"/>
                </a:lnTo>
                <a:cubicBezTo>
                  <a:pt x="11586" y="10767"/>
                  <a:pt x="11288" y="10076"/>
                  <a:pt x="10752" y="9576"/>
                </a:cubicBezTo>
                <a:cubicBezTo>
                  <a:pt x="10919" y="9457"/>
                  <a:pt x="11074" y="9314"/>
                  <a:pt x="11193" y="9148"/>
                </a:cubicBezTo>
                <a:cubicBezTo>
                  <a:pt x="12633" y="10326"/>
                  <a:pt x="14431" y="10969"/>
                  <a:pt x="16277" y="10969"/>
                </a:cubicBezTo>
                <a:lnTo>
                  <a:pt x="17384" y="10969"/>
                </a:lnTo>
                <a:cubicBezTo>
                  <a:pt x="17670" y="10969"/>
                  <a:pt x="17908" y="10731"/>
                  <a:pt x="17908" y="10445"/>
                </a:cubicBezTo>
                <a:lnTo>
                  <a:pt x="17908" y="10314"/>
                </a:lnTo>
                <a:cubicBezTo>
                  <a:pt x="17908" y="8064"/>
                  <a:pt x="16479" y="6064"/>
                  <a:pt x="14348" y="5326"/>
                </a:cubicBezTo>
                <a:lnTo>
                  <a:pt x="14360" y="5326"/>
                </a:lnTo>
                <a:cubicBezTo>
                  <a:pt x="13773" y="5125"/>
                  <a:pt x="13162" y="5025"/>
                  <a:pt x="12550" y="5025"/>
                </a:cubicBezTo>
                <a:cubicBezTo>
                  <a:pt x="12107" y="5025"/>
                  <a:pt x="11664" y="5078"/>
                  <a:pt x="11229" y="5183"/>
                </a:cubicBezTo>
                <a:cubicBezTo>
                  <a:pt x="11229" y="5123"/>
                  <a:pt x="11240" y="5064"/>
                  <a:pt x="11240" y="4992"/>
                </a:cubicBezTo>
                <a:cubicBezTo>
                  <a:pt x="11217" y="4302"/>
                  <a:pt x="10967" y="3635"/>
                  <a:pt x="10538" y="3099"/>
                </a:cubicBezTo>
                <a:lnTo>
                  <a:pt x="10538" y="2504"/>
                </a:lnTo>
                <a:cubicBezTo>
                  <a:pt x="10538" y="1897"/>
                  <a:pt x="10848" y="1313"/>
                  <a:pt x="11359" y="980"/>
                </a:cubicBezTo>
                <a:cubicBezTo>
                  <a:pt x="11840" y="656"/>
                  <a:pt x="11528" y="0"/>
                  <a:pt x="110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116"/>
          <p:cNvSpPr/>
          <p:nvPr/>
        </p:nvSpPr>
        <p:spPr>
          <a:xfrm>
            <a:off x="2667138" y="4164175"/>
            <a:ext cx="342625" cy="449525"/>
          </a:xfrm>
          <a:custGeom>
            <a:avLst/>
            <a:gdLst/>
            <a:ahLst/>
            <a:cxnLst/>
            <a:rect l="l" t="t" r="r" b="b"/>
            <a:pathLst>
              <a:path w="13705" h="17981" extrusionOk="0">
                <a:moveTo>
                  <a:pt x="10538" y="1621"/>
                </a:moveTo>
                <a:lnTo>
                  <a:pt x="10538" y="1621"/>
                </a:lnTo>
                <a:cubicBezTo>
                  <a:pt x="10514" y="2859"/>
                  <a:pt x="9811" y="3979"/>
                  <a:pt x="8716" y="4550"/>
                </a:cubicBezTo>
                <a:cubicBezTo>
                  <a:pt x="8609" y="4562"/>
                  <a:pt x="8499" y="4562"/>
                  <a:pt x="8389" y="4562"/>
                </a:cubicBezTo>
                <a:cubicBezTo>
                  <a:pt x="8279" y="4562"/>
                  <a:pt x="8168" y="4562"/>
                  <a:pt x="8061" y="4574"/>
                </a:cubicBezTo>
                <a:cubicBezTo>
                  <a:pt x="7954" y="3848"/>
                  <a:pt x="7478" y="3240"/>
                  <a:pt x="6811" y="2967"/>
                </a:cubicBezTo>
                <a:cubicBezTo>
                  <a:pt x="6990" y="2657"/>
                  <a:pt x="7311" y="2466"/>
                  <a:pt x="7668" y="2455"/>
                </a:cubicBezTo>
                <a:cubicBezTo>
                  <a:pt x="7688" y="2455"/>
                  <a:pt x="7708" y="2455"/>
                  <a:pt x="7727" y="2455"/>
                </a:cubicBezTo>
                <a:cubicBezTo>
                  <a:pt x="8730" y="2455"/>
                  <a:pt x="9697" y="2158"/>
                  <a:pt x="10538" y="1621"/>
                </a:cubicBezTo>
                <a:close/>
                <a:moveTo>
                  <a:pt x="3180" y="3038"/>
                </a:moveTo>
                <a:cubicBezTo>
                  <a:pt x="4025" y="3574"/>
                  <a:pt x="5025" y="3871"/>
                  <a:pt x="6037" y="3871"/>
                </a:cubicBezTo>
                <a:lnTo>
                  <a:pt x="6025" y="3859"/>
                </a:lnTo>
                <a:cubicBezTo>
                  <a:pt x="6573" y="3859"/>
                  <a:pt x="7025" y="4312"/>
                  <a:pt x="7025" y="4860"/>
                </a:cubicBezTo>
                <a:lnTo>
                  <a:pt x="7025" y="4872"/>
                </a:lnTo>
                <a:cubicBezTo>
                  <a:pt x="6549" y="5122"/>
                  <a:pt x="6156" y="5526"/>
                  <a:pt x="5906" y="6003"/>
                </a:cubicBezTo>
                <a:cubicBezTo>
                  <a:pt x="5597" y="5979"/>
                  <a:pt x="5299" y="5955"/>
                  <a:pt x="4989" y="5955"/>
                </a:cubicBezTo>
                <a:cubicBezTo>
                  <a:pt x="3894" y="5383"/>
                  <a:pt x="3192" y="4264"/>
                  <a:pt x="3180" y="3038"/>
                </a:cubicBezTo>
                <a:close/>
                <a:moveTo>
                  <a:pt x="11240" y="4796"/>
                </a:moveTo>
                <a:lnTo>
                  <a:pt x="11240" y="4796"/>
                </a:lnTo>
                <a:cubicBezTo>
                  <a:pt x="11225" y="6162"/>
                  <a:pt x="10440" y="7421"/>
                  <a:pt x="9216" y="8027"/>
                </a:cubicBezTo>
                <a:cubicBezTo>
                  <a:pt x="8823" y="8086"/>
                  <a:pt x="8430" y="8062"/>
                  <a:pt x="8037" y="8086"/>
                </a:cubicBezTo>
                <a:cubicBezTo>
                  <a:pt x="7895" y="7396"/>
                  <a:pt x="7478" y="6788"/>
                  <a:pt x="6894" y="6407"/>
                </a:cubicBezTo>
                <a:cubicBezTo>
                  <a:pt x="7180" y="5919"/>
                  <a:pt x="7692" y="5622"/>
                  <a:pt x="8264" y="5622"/>
                </a:cubicBezTo>
                <a:lnTo>
                  <a:pt x="8383" y="5622"/>
                </a:lnTo>
                <a:cubicBezTo>
                  <a:pt x="9390" y="5622"/>
                  <a:pt x="10386" y="5338"/>
                  <a:pt x="11240" y="4796"/>
                </a:cubicBezTo>
                <a:close/>
                <a:moveTo>
                  <a:pt x="2465" y="6193"/>
                </a:moveTo>
                <a:cubicBezTo>
                  <a:pt x="3311" y="6729"/>
                  <a:pt x="4311" y="7027"/>
                  <a:pt x="5323" y="7027"/>
                </a:cubicBezTo>
                <a:lnTo>
                  <a:pt x="5442" y="7027"/>
                </a:lnTo>
                <a:cubicBezTo>
                  <a:pt x="6240" y="7027"/>
                  <a:pt x="6906" y="7610"/>
                  <a:pt x="7014" y="8396"/>
                </a:cubicBezTo>
                <a:cubicBezTo>
                  <a:pt x="6537" y="8646"/>
                  <a:pt x="6144" y="9039"/>
                  <a:pt x="5906" y="9527"/>
                </a:cubicBezTo>
                <a:cubicBezTo>
                  <a:pt x="5442" y="9443"/>
                  <a:pt x="4954" y="9515"/>
                  <a:pt x="4489" y="9432"/>
                </a:cubicBezTo>
                <a:cubicBezTo>
                  <a:pt x="3251" y="8824"/>
                  <a:pt x="2477" y="7562"/>
                  <a:pt x="2465" y="6193"/>
                </a:cubicBezTo>
                <a:close/>
                <a:moveTo>
                  <a:pt x="11943" y="8205"/>
                </a:moveTo>
                <a:cubicBezTo>
                  <a:pt x="11824" y="9670"/>
                  <a:pt x="10931" y="10967"/>
                  <a:pt x="9585" y="11575"/>
                </a:cubicBezTo>
                <a:cubicBezTo>
                  <a:pt x="9423" y="11591"/>
                  <a:pt x="9251" y="11593"/>
                  <a:pt x="9075" y="11593"/>
                </a:cubicBezTo>
                <a:cubicBezTo>
                  <a:pt x="8988" y="11593"/>
                  <a:pt x="8900" y="11593"/>
                  <a:pt x="8811" y="11593"/>
                </a:cubicBezTo>
                <a:cubicBezTo>
                  <a:pt x="8546" y="11593"/>
                  <a:pt x="8282" y="11599"/>
                  <a:pt x="8037" y="11646"/>
                </a:cubicBezTo>
                <a:cubicBezTo>
                  <a:pt x="7906" y="10944"/>
                  <a:pt x="7502" y="10313"/>
                  <a:pt x="6894" y="9920"/>
                </a:cubicBezTo>
                <a:cubicBezTo>
                  <a:pt x="7180" y="9432"/>
                  <a:pt x="7692" y="9134"/>
                  <a:pt x="8264" y="9134"/>
                </a:cubicBezTo>
                <a:lnTo>
                  <a:pt x="8466" y="9134"/>
                </a:lnTo>
                <a:cubicBezTo>
                  <a:pt x="9681" y="9134"/>
                  <a:pt x="10883" y="8812"/>
                  <a:pt x="11931" y="8205"/>
                </a:cubicBezTo>
                <a:close/>
                <a:moveTo>
                  <a:pt x="1775" y="9598"/>
                </a:moveTo>
                <a:lnTo>
                  <a:pt x="1775" y="9598"/>
                </a:lnTo>
                <a:cubicBezTo>
                  <a:pt x="2823" y="10205"/>
                  <a:pt x="4013" y="10527"/>
                  <a:pt x="5239" y="10527"/>
                </a:cubicBezTo>
                <a:lnTo>
                  <a:pt x="5239" y="10539"/>
                </a:lnTo>
                <a:lnTo>
                  <a:pt x="5442" y="10539"/>
                </a:lnTo>
                <a:cubicBezTo>
                  <a:pt x="6287" y="10539"/>
                  <a:pt x="6990" y="11194"/>
                  <a:pt x="7025" y="12039"/>
                </a:cubicBezTo>
                <a:cubicBezTo>
                  <a:pt x="6954" y="12087"/>
                  <a:pt x="6871" y="12146"/>
                  <a:pt x="6799" y="12194"/>
                </a:cubicBezTo>
                <a:cubicBezTo>
                  <a:pt x="6454" y="12456"/>
                  <a:pt x="6168" y="12801"/>
                  <a:pt x="5966" y="13182"/>
                </a:cubicBezTo>
                <a:cubicBezTo>
                  <a:pt x="5656" y="13079"/>
                  <a:pt x="5284" y="13056"/>
                  <a:pt x="4931" y="13056"/>
                </a:cubicBezTo>
                <a:cubicBezTo>
                  <a:pt x="4795" y="13056"/>
                  <a:pt x="4662" y="13060"/>
                  <a:pt x="4537" y="13063"/>
                </a:cubicBezTo>
                <a:cubicBezTo>
                  <a:pt x="4517" y="13065"/>
                  <a:pt x="4496" y="13066"/>
                  <a:pt x="4476" y="13066"/>
                </a:cubicBezTo>
                <a:cubicBezTo>
                  <a:pt x="4377" y="13066"/>
                  <a:pt x="4280" y="13043"/>
                  <a:pt x="4192" y="13003"/>
                </a:cubicBezTo>
                <a:cubicBezTo>
                  <a:pt x="2811" y="12408"/>
                  <a:pt x="1882" y="11098"/>
                  <a:pt x="1775" y="9598"/>
                </a:cubicBezTo>
                <a:close/>
                <a:moveTo>
                  <a:pt x="12633" y="11718"/>
                </a:moveTo>
                <a:cubicBezTo>
                  <a:pt x="12467" y="13825"/>
                  <a:pt x="10716" y="15456"/>
                  <a:pt x="8597" y="15456"/>
                </a:cubicBezTo>
                <a:lnTo>
                  <a:pt x="8014" y="15456"/>
                </a:lnTo>
                <a:cubicBezTo>
                  <a:pt x="7871" y="14742"/>
                  <a:pt x="7478" y="14111"/>
                  <a:pt x="6894" y="13670"/>
                </a:cubicBezTo>
                <a:cubicBezTo>
                  <a:pt x="7228" y="13039"/>
                  <a:pt x="7883" y="12646"/>
                  <a:pt x="8597" y="12646"/>
                </a:cubicBezTo>
                <a:lnTo>
                  <a:pt x="9169" y="12646"/>
                </a:lnTo>
                <a:cubicBezTo>
                  <a:pt x="10383" y="12646"/>
                  <a:pt x="11574" y="12325"/>
                  <a:pt x="12633" y="11718"/>
                </a:cubicBezTo>
                <a:close/>
                <a:moveTo>
                  <a:pt x="1060" y="13194"/>
                </a:moveTo>
                <a:cubicBezTo>
                  <a:pt x="2108" y="13801"/>
                  <a:pt x="3311" y="14123"/>
                  <a:pt x="4525" y="14123"/>
                </a:cubicBezTo>
                <a:lnTo>
                  <a:pt x="5085" y="14123"/>
                </a:lnTo>
                <a:cubicBezTo>
                  <a:pt x="6156" y="14123"/>
                  <a:pt x="7025" y="14992"/>
                  <a:pt x="7025" y="16063"/>
                </a:cubicBezTo>
                <a:lnTo>
                  <a:pt x="7025" y="16933"/>
                </a:lnTo>
                <a:lnTo>
                  <a:pt x="5085" y="16933"/>
                </a:lnTo>
                <a:cubicBezTo>
                  <a:pt x="2977" y="16933"/>
                  <a:pt x="1215" y="15301"/>
                  <a:pt x="1060" y="13194"/>
                </a:cubicBezTo>
                <a:close/>
                <a:moveTo>
                  <a:pt x="11072" y="1"/>
                </a:moveTo>
                <a:cubicBezTo>
                  <a:pt x="10944" y="1"/>
                  <a:pt x="10812" y="49"/>
                  <a:pt x="10704" y="157"/>
                </a:cubicBezTo>
                <a:cubicBezTo>
                  <a:pt x="9919" y="966"/>
                  <a:pt x="8835" y="1419"/>
                  <a:pt x="7704" y="1419"/>
                </a:cubicBezTo>
                <a:cubicBezTo>
                  <a:pt x="6811" y="1419"/>
                  <a:pt x="6025" y="1978"/>
                  <a:pt x="5740" y="2812"/>
                </a:cubicBezTo>
                <a:cubicBezTo>
                  <a:pt x="4716" y="2740"/>
                  <a:pt x="3739" y="2300"/>
                  <a:pt x="3013" y="1573"/>
                </a:cubicBezTo>
                <a:cubicBezTo>
                  <a:pt x="2905" y="1470"/>
                  <a:pt x="2774" y="1423"/>
                  <a:pt x="2646" y="1423"/>
                </a:cubicBezTo>
                <a:cubicBezTo>
                  <a:pt x="2377" y="1423"/>
                  <a:pt x="2120" y="1628"/>
                  <a:pt x="2120" y="1943"/>
                </a:cubicBezTo>
                <a:lnTo>
                  <a:pt x="2120" y="2990"/>
                </a:lnTo>
                <a:cubicBezTo>
                  <a:pt x="2120" y="3681"/>
                  <a:pt x="2287" y="4371"/>
                  <a:pt x="2596" y="4991"/>
                </a:cubicBezTo>
                <a:cubicBezTo>
                  <a:pt x="2501" y="4907"/>
                  <a:pt x="2406" y="4824"/>
                  <a:pt x="2311" y="4729"/>
                </a:cubicBezTo>
                <a:cubicBezTo>
                  <a:pt x="2204" y="4626"/>
                  <a:pt x="2076" y="4581"/>
                  <a:pt x="1951" y="4581"/>
                </a:cubicBezTo>
                <a:cubicBezTo>
                  <a:pt x="1683" y="4581"/>
                  <a:pt x="1426" y="4789"/>
                  <a:pt x="1418" y="5098"/>
                </a:cubicBezTo>
                <a:lnTo>
                  <a:pt x="1418" y="6157"/>
                </a:lnTo>
                <a:cubicBezTo>
                  <a:pt x="1418" y="7003"/>
                  <a:pt x="1644" y="7836"/>
                  <a:pt x="2072" y="8562"/>
                </a:cubicBezTo>
                <a:cubicBezTo>
                  <a:pt x="1894" y="8455"/>
                  <a:pt x="1727" y="8324"/>
                  <a:pt x="1560" y="8205"/>
                </a:cubicBezTo>
                <a:cubicBezTo>
                  <a:pt x="1459" y="8121"/>
                  <a:pt x="1343" y="8083"/>
                  <a:pt x="1229" y="8083"/>
                </a:cubicBezTo>
                <a:cubicBezTo>
                  <a:pt x="958" y="8083"/>
                  <a:pt x="703" y="8299"/>
                  <a:pt x="703" y="8610"/>
                </a:cubicBezTo>
                <a:lnTo>
                  <a:pt x="703" y="9313"/>
                </a:lnTo>
                <a:cubicBezTo>
                  <a:pt x="703" y="10396"/>
                  <a:pt x="1060" y="11468"/>
                  <a:pt x="1715" y="12337"/>
                </a:cubicBezTo>
                <a:cubicBezTo>
                  <a:pt x="1418" y="12182"/>
                  <a:pt x="1132" y="11991"/>
                  <a:pt x="858" y="11777"/>
                </a:cubicBezTo>
                <a:cubicBezTo>
                  <a:pt x="757" y="11697"/>
                  <a:pt x="641" y="11660"/>
                  <a:pt x="528" y="11660"/>
                </a:cubicBezTo>
                <a:cubicBezTo>
                  <a:pt x="256" y="11660"/>
                  <a:pt x="1" y="11871"/>
                  <a:pt x="1" y="12182"/>
                </a:cubicBezTo>
                <a:lnTo>
                  <a:pt x="1" y="12884"/>
                </a:lnTo>
                <a:cubicBezTo>
                  <a:pt x="1" y="15706"/>
                  <a:pt x="2287" y="17980"/>
                  <a:pt x="5097" y="17980"/>
                </a:cubicBezTo>
                <a:lnTo>
                  <a:pt x="7561" y="17980"/>
                </a:lnTo>
                <a:cubicBezTo>
                  <a:pt x="7847" y="17980"/>
                  <a:pt x="8085" y="17742"/>
                  <a:pt x="8085" y="17456"/>
                </a:cubicBezTo>
                <a:lnTo>
                  <a:pt x="8085" y="16504"/>
                </a:lnTo>
                <a:lnTo>
                  <a:pt x="8609" y="16504"/>
                </a:lnTo>
                <a:cubicBezTo>
                  <a:pt x="11419" y="16504"/>
                  <a:pt x="13705" y="14230"/>
                  <a:pt x="13705" y="11420"/>
                </a:cubicBezTo>
                <a:lnTo>
                  <a:pt x="13705" y="10717"/>
                </a:lnTo>
                <a:cubicBezTo>
                  <a:pt x="13705" y="10404"/>
                  <a:pt x="13445" y="10187"/>
                  <a:pt x="13171" y="10187"/>
                </a:cubicBezTo>
                <a:cubicBezTo>
                  <a:pt x="13060" y="10187"/>
                  <a:pt x="12947" y="10222"/>
                  <a:pt x="12848" y="10301"/>
                </a:cubicBezTo>
                <a:cubicBezTo>
                  <a:pt x="12609" y="10491"/>
                  <a:pt x="12348" y="10670"/>
                  <a:pt x="12086" y="10825"/>
                </a:cubicBezTo>
                <a:cubicBezTo>
                  <a:pt x="12681" y="9967"/>
                  <a:pt x="13002" y="8955"/>
                  <a:pt x="13002" y="7908"/>
                </a:cubicBezTo>
                <a:lnTo>
                  <a:pt x="13002" y="7205"/>
                </a:lnTo>
                <a:cubicBezTo>
                  <a:pt x="13002" y="6891"/>
                  <a:pt x="12743" y="6674"/>
                  <a:pt x="12468" y="6674"/>
                </a:cubicBezTo>
                <a:cubicBezTo>
                  <a:pt x="12358" y="6674"/>
                  <a:pt x="12244" y="6710"/>
                  <a:pt x="12145" y="6788"/>
                </a:cubicBezTo>
                <a:cubicBezTo>
                  <a:pt x="11978" y="6919"/>
                  <a:pt x="11812" y="7038"/>
                  <a:pt x="11645" y="7157"/>
                </a:cubicBezTo>
                <a:cubicBezTo>
                  <a:pt x="12074" y="6419"/>
                  <a:pt x="12300" y="5598"/>
                  <a:pt x="12300" y="4741"/>
                </a:cubicBezTo>
                <a:lnTo>
                  <a:pt x="12300" y="3693"/>
                </a:lnTo>
                <a:cubicBezTo>
                  <a:pt x="12292" y="3378"/>
                  <a:pt x="12038" y="3173"/>
                  <a:pt x="11772" y="3173"/>
                </a:cubicBezTo>
                <a:cubicBezTo>
                  <a:pt x="11645" y="3173"/>
                  <a:pt x="11515" y="3220"/>
                  <a:pt x="11407" y="3324"/>
                </a:cubicBezTo>
                <a:cubicBezTo>
                  <a:pt x="11312" y="3407"/>
                  <a:pt x="11216" y="3490"/>
                  <a:pt x="11121" y="3574"/>
                </a:cubicBezTo>
                <a:cubicBezTo>
                  <a:pt x="11443" y="2955"/>
                  <a:pt x="11597" y="2276"/>
                  <a:pt x="11597" y="1585"/>
                </a:cubicBezTo>
                <a:lnTo>
                  <a:pt x="11597" y="526"/>
                </a:lnTo>
                <a:cubicBezTo>
                  <a:pt x="11597" y="211"/>
                  <a:pt x="11341" y="1"/>
                  <a:pt x="11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2" name="Google Shape;1922;p116"/>
          <p:cNvGrpSpPr/>
          <p:nvPr/>
        </p:nvGrpSpPr>
        <p:grpSpPr>
          <a:xfrm>
            <a:off x="2638863" y="3495375"/>
            <a:ext cx="401575" cy="449475"/>
            <a:chOff x="2638863" y="3495375"/>
            <a:chExt cx="401575" cy="449475"/>
          </a:xfrm>
        </p:grpSpPr>
        <p:sp>
          <p:nvSpPr>
            <p:cNvPr id="1923" name="Google Shape;1923;p116"/>
            <p:cNvSpPr/>
            <p:nvPr/>
          </p:nvSpPr>
          <p:spPr>
            <a:xfrm>
              <a:off x="2638863" y="3495375"/>
              <a:ext cx="401575" cy="449475"/>
            </a:xfrm>
            <a:custGeom>
              <a:avLst/>
              <a:gdLst/>
              <a:ahLst/>
              <a:cxnLst/>
              <a:rect l="l" t="t" r="r" b="b"/>
              <a:pathLst>
                <a:path w="16063" h="17979" extrusionOk="0">
                  <a:moveTo>
                    <a:pt x="8049" y="1048"/>
                  </a:moveTo>
                  <a:cubicBezTo>
                    <a:pt x="11252" y="1060"/>
                    <a:pt x="13824" y="3691"/>
                    <a:pt x="13824" y="6894"/>
                  </a:cubicBezTo>
                  <a:lnTo>
                    <a:pt x="13824" y="12252"/>
                  </a:lnTo>
                  <a:cubicBezTo>
                    <a:pt x="13824" y="13359"/>
                    <a:pt x="14062" y="14455"/>
                    <a:pt x="14514" y="15479"/>
                  </a:cubicBezTo>
                  <a:cubicBezTo>
                    <a:pt x="13776" y="15336"/>
                    <a:pt x="13121" y="14931"/>
                    <a:pt x="12669" y="14336"/>
                  </a:cubicBezTo>
                  <a:cubicBezTo>
                    <a:pt x="12557" y="14189"/>
                    <a:pt x="12401" y="14124"/>
                    <a:pt x="12248" y="14124"/>
                  </a:cubicBezTo>
                  <a:cubicBezTo>
                    <a:pt x="11978" y="14124"/>
                    <a:pt x="11716" y="14326"/>
                    <a:pt x="11716" y="14645"/>
                  </a:cubicBezTo>
                  <a:lnTo>
                    <a:pt x="11716" y="14812"/>
                  </a:lnTo>
                  <a:cubicBezTo>
                    <a:pt x="11716" y="15526"/>
                    <a:pt x="11847" y="16229"/>
                    <a:pt x="12109" y="16896"/>
                  </a:cubicBezTo>
                  <a:cubicBezTo>
                    <a:pt x="11181" y="16765"/>
                    <a:pt x="10371" y="16217"/>
                    <a:pt x="9883" y="15431"/>
                  </a:cubicBezTo>
                  <a:cubicBezTo>
                    <a:pt x="9778" y="15253"/>
                    <a:pt x="9604" y="15169"/>
                    <a:pt x="9431" y="15169"/>
                  </a:cubicBezTo>
                  <a:cubicBezTo>
                    <a:pt x="9212" y="15169"/>
                    <a:pt x="8997" y="15304"/>
                    <a:pt x="8930" y="15550"/>
                  </a:cubicBezTo>
                  <a:lnTo>
                    <a:pt x="8907" y="15645"/>
                  </a:lnTo>
                  <a:cubicBezTo>
                    <a:pt x="8764" y="16134"/>
                    <a:pt x="8454" y="16562"/>
                    <a:pt x="8025" y="16836"/>
                  </a:cubicBezTo>
                  <a:cubicBezTo>
                    <a:pt x="7609" y="16562"/>
                    <a:pt x="7299" y="16134"/>
                    <a:pt x="7156" y="15645"/>
                  </a:cubicBezTo>
                  <a:lnTo>
                    <a:pt x="7132" y="15550"/>
                  </a:lnTo>
                  <a:cubicBezTo>
                    <a:pt x="7059" y="15304"/>
                    <a:pt x="6841" y="15169"/>
                    <a:pt x="6621" y="15169"/>
                  </a:cubicBezTo>
                  <a:cubicBezTo>
                    <a:pt x="6447" y="15169"/>
                    <a:pt x="6273" y="15253"/>
                    <a:pt x="6168" y="15431"/>
                  </a:cubicBezTo>
                  <a:cubicBezTo>
                    <a:pt x="5692" y="16217"/>
                    <a:pt x="4882" y="16765"/>
                    <a:pt x="3954" y="16896"/>
                  </a:cubicBezTo>
                  <a:cubicBezTo>
                    <a:pt x="4215" y="16229"/>
                    <a:pt x="4346" y="15526"/>
                    <a:pt x="4346" y="14812"/>
                  </a:cubicBezTo>
                  <a:lnTo>
                    <a:pt x="4346" y="14645"/>
                  </a:lnTo>
                  <a:cubicBezTo>
                    <a:pt x="4346" y="14326"/>
                    <a:pt x="4085" y="14124"/>
                    <a:pt x="3815" y="14124"/>
                  </a:cubicBezTo>
                  <a:cubicBezTo>
                    <a:pt x="3662" y="14124"/>
                    <a:pt x="3506" y="14189"/>
                    <a:pt x="3394" y="14336"/>
                  </a:cubicBezTo>
                  <a:cubicBezTo>
                    <a:pt x="2941" y="14931"/>
                    <a:pt x="2287" y="15336"/>
                    <a:pt x="1548" y="15479"/>
                  </a:cubicBezTo>
                  <a:cubicBezTo>
                    <a:pt x="2001" y="14455"/>
                    <a:pt x="2239" y="13359"/>
                    <a:pt x="2239" y="12252"/>
                  </a:cubicBezTo>
                  <a:lnTo>
                    <a:pt x="2239" y="6847"/>
                  </a:lnTo>
                  <a:cubicBezTo>
                    <a:pt x="2239" y="3632"/>
                    <a:pt x="4846" y="1048"/>
                    <a:pt x="8049" y="1048"/>
                  </a:cubicBezTo>
                  <a:close/>
                  <a:moveTo>
                    <a:pt x="8037" y="1"/>
                  </a:moveTo>
                  <a:cubicBezTo>
                    <a:pt x="4263" y="1"/>
                    <a:pt x="1191" y="3144"/>
                    <a:pt x="1191" y="6906"/>
                  </a:cubicBezTo>
                  <a:lnTo>
                    <a:pt x="1191" y="12252"/>
                  </a:lnTo>
                  <a:cubicBezTo>
                    <a:pt x="1191" y="13490"/>
                    <a:pt x="846" y="14717"/>
                    <a:pt x="203" y="15776"/>
                  </a:cubicBezTo>
                  <a:cubicBezTo>
                    <a:pt x="1" y="16134"/>
                    <a:pt x="251" y="16574"/>
                    <a:pt x="655" y="16574"/>
                  </a:cubicBezTo>
                  <a:lnTo>
                    <a:pt x="1001" y="16574"/>
                  </a:lnTo>
                  <a:cubicBezTo>
                    <a:pt x="1763" y="16574"/>
                    <a:pt x="2501" y="16360"/>
                    <a:pt x="3144" y="15955"/>
                  </a:cubicBezTo>
                  <a:lnTo>
                    <a:pt x="3144" y="15955"/>
                  </a:lnTo>
                  <a:cubicBezTo>
                    <a:pt x="3037" y="16395"/>
                    <a:pt x="2870" y="16812"/>
                    <a:pt x="2656" y="17193"/>
                  </a:cubicBezTo>
                  <a:cubicBezTo>
                    <a:pt x="2465" y="17550"/>
                    <a:pt x="2715" y="17979"/>
                    <a:pt x="3120" y="17979"/>
                  </a:cubicBezTo>
                  <a:lnTo>
                    <a:pt x="3525" y="17979"/>
                  </a:lnTo>
                  <a:cubicBezTo>
                    <a:pt x="4644" y="17967"/>
                    <a:pt x="5716" y="17527"/>
                    <a:pt x="6490" y="16729"/>
                  </a:cubicBezTo>
                  <a:cubicBezTo>
                    <a:pt x="6811" y="17229"/>
                    <a:pt x="7263" y="17646"/>
                    <a:pt x="7799" y="17919"/>
                  </a:cubicBezTo>
                  <a:cubicBezTo>
                    <a:pt x="7871" y="17955"/>
                    <a:pt x="7951" y="17973"/>
                    <a:pt x="8031" y="17973"/>
                  </a:cubicBezTo>
                  <a:cubicBezTo>
                    <a:pt x="8112" y="17973"/>
                    <a:pt x="8192" y="17955"/>
                    <a:pt x="8264" y="17919"/>
                  </a:cubicBezTo>
                  <a:cubicBezTo>
                    <a:pt x="8799" y="17646"/>
                    <a:pt x="9252" y="17229"/>
                    <a:pt x="9573" y="16729"/>
                  </a:cubicBezTo>
                  <a:cubicBezTo>
                    <a:pt x="10347" y="17527"/>
                    <a:pt x="11419" y="17967"/>
                    <a:pt x="12538" y="17979"/>
                  </a:cubicBezTo>
                  <a:lnTo>
                    <a:pt x="12955" y="17979"/>
                  </a:lnTo>
                  <a:cubicBezTo>
                    <a:pt x="13348" y="17979"/>
                    <a:pt x="13609" y="17538"/>
                    <a:pt x="13407" y="17193"/>
                  </a:cubicBezTo>
                  <a:cubicBezTo>
                    <a:pt x="13181" y="16800"/>
                    <a:pt x="13014" y="16384"/>
                    <a:pt x="12919" y="15955"/>
                  </a:cubicBezTo>
                  <a:lnTo>
                    <a:pt x="12919" y="15955"/>
                  </a:lnTo>
                  <a:cubicBezTo>
                    <a:pt x="13550" y="16360"/>
                    <a:pt x="14300" y="16574"/>
                    <a:pt x="15062" y="16574"/>
                  </a:cubicBezTo>
                  <a:lnTo>
                    <a:pt x="15407" y="16574"/>
                  </a:lnTo>
                  <a:cubicBezTo>
                    <a:pt x="15812" y="16562"/>
                    <a:pt x="16062" y="16122"/>
                    <a:pt x="15860" y="15776"/>
                  </a:cubicBezTo>
                  <a:cubicBezTo>
                    <a:pt x="15217" y="14705"/>
                    <a:pt x="14883" y="13490"/>
                    <a:pt x="14883" y="12252"/>
                  </a:cubicBezTo>
                  <a:lnTo>
                    <a:pt x="14883" y="6847"/>
                  </a:lnTo>
                  <a:cubicBezTo>
                    <a:pt x="14872" y="3060"/>
                    <a:pt x="11812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16"/>
            <p:cNvSpPr/>
            <p:nvPr/>
          </p:nvSpPr>
          <p:spPr>
            <a:xfrm>
              <a:off x="2901113" y="3609375"/>
              <a:ext cx="30675" cy="26300"/>
            </a:xfrm>
            <a:custGeom>
              <a:avLst/>
              <a:gdLst/>
              <a:ahLst/>
              <a:cxnLst/>
              <a:rect l="l" t="t" r="r" b="b"/>
              <a:pathLst>
                <a:path w="1227" h="1052" extrusionOk="0">
                  <a:moveTo>
                    <a:pt x="703" y="1"/>
                  </a:moveTo>
                  <a:cubicBezTo>
                    <a:pt x="226" y="1"/>
                    <a:pt x="0" y="572"/>
                    <a:pt x="333" y="894"/>
                  </a:cubicBezTo>
                  <a:cubicBezTo>
                    <a:pt x="439" y="1003"/>
                    <a:pt x="571" y="1052"/>
                    <a:pt x="701" y="1052"/>
                  </a:cubicBezTo>
                  <a:cubicBezTo>
                    <a:pt x="968" y="1052"/>
                    <a:pt x="1226" y="845"/>
                    <a:pt x="1226" y="525"/>
                  </a:cubicBezTo>
                  <a:cubicBezTo>
                    <a:pt x="1226" y="239"/>
                    <a:pt x="988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16"/>
            <p:cNvSpPr/>
            <p:nvPr/>
          </p:nvSpPr>
          <p:spPr>
            <a:xfrm>
              <a:off x="2743038" y="3609375"/>
              <a:ext cx="30700" cy="26300"/>
            </a:xfrm>
            <a:custGeom>
              <a:avLst/>
              <a:gdLst/>
              <a:ahLst/>
              <a:cxnLst/>
              <a:rect l="l" t="t" r="r" b="b"/>
              <a:pathLst>
                <a:path w="1228" h="1052" extrusionOk="0">
                  <a:moveTo>
                    <a:pt x="703" y="1"/>
                  </a:moveTo>
                  <a:cubicBezTo>
                    <a:pt x="227" y="1"/>
                    <a:pt x="1" y="572"/>
                    <a:pt x="334" y="894"/>
                  </a:cubicBezTo>
                  <a:cubicBezTo>
                    <a:pt x="439" y="1003"/>
                    <a:pt x="572" y="1052"/>
                    <a:pt x="702" y="1052"/>
                  </a:cubicBezTo>
                  <a:cubicBezTo>
                    <a:pt x="969" y="1052"/>
                    <a:pt x="1227" y="845"/>
                    <a:pt x="1227" y="525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16"/>
            <p:cNvSpPr/>
            <p:nvPr/>
          </p:nvSpPr>
          <p:spPr>
            <a:xfrm>
              <a:off x="2773113" y="3628575"/>
              <a:ext cx="133075" cy="237250"/>
            </a:xfrm>
            <a:custGeom>
              <a:avLst/>
              <a:gdLst/>
              <a:ahLst/>
              <a:cxnLst/>
              <a:rect l="l" t="t" r="r" b="b"/>
              <a:pathLst>
                <a:path w="5323" h="9490" extrusionOk="0">
                  <a:moveTo>
                    <a:pt x="3179" y="1376"/>
                  </a:moveTo>
                  <a:cubicBezTo>
                    <a:pt x="3870" y="1840"/>
                    <a:pt x="4263" y="2626"/>
                    <a:pt x="4239" y="3447"/>
                  </a:cubicBezTo>
                  <a:cubicBezTo>
                    <a:pt x="4227" y="3817"/>
                    <a:pt x="4191" y="4174"/>
                    <a:pt x="4096" y="4519"/>
                  </a:cubicBezTo>
                  <a:lnTo>
                    <a:pt x="2655" y="5507"/>
                  </a:lnTo>
                  <a:lnTo>
                    <a:pt x="1215" y="4519"/>
                  </a:lnTo>
                  <a:cubicBezTo>
                    <a:pt x="1120" y="4174"/>
                    <a:pt x="1084" y="3817"/>
                    <a:pt x="1072" y="3447"/>
                  </a:cubicBezTo>
                  <a:cubicBezTo>
                    <a:pt x="1048" y="2626"/>
                    <a:pt x="1441" y="1840"/>
                    <a:pt x="2132" y="1376"/>
                  </a:cubicBezTo>
                  <a:lnTo>
                    <a:pt x="2132" y="2638"/>
                  </a:lnTo>
                  <a:cubicBezTo>
                    <a:pt x="2132" y="2989"/>
                    <a:pt x="2394" y="3165"/>
                    <a:pt x="2655" y="3165"/>
                  </a:cubicBezTo>
                  <a:cubicBezTo>
                    <a:pt x="2917" y="3165"/>
                    <a:pt x="3179" y="2989"/>
                    <a:pt x="3179" y="2638"/>
                  </a:cubicBezTo>
                  <a:lnTo>
                    <a:pt x="3179" y="1376"/>
                  </a:lnTo>
                  <a:close/>
                  <a:moveTo>
                    <a:pt x="1774" y="6186"/>
                  </a:moveTo>
                  <a:lnTo>
                    <a:pt x="2358" y="6591"/>
                  </a:lnTo>
                  <a:cubicBezTo>
                    <a:pt x="2447" y="6650"/>
                    <a:pt x="2551" y="6680"/>
                    <a:pt x="2655" y="6680"/>
                  </a:cubicBezTo>
                  <a:cubicBezTo>
                    <a:pt x="2760" y="6680"/>
                    <a:pt x="2864" y="6650"/>
                    <a:pt x="2953" y="6591"/>
                  </a:cubicBezTo>
                  <a:lnTo>
                    <a:pt x="3537" y="6186"/>
                  </a:lnTo>
                  <a:lnTo>
                    <a:pt x="3537" y="6186"/>
                  </a:lnTo>
                  <a:cubicBezTo>
                    <a:pt x="3275" y="6781"/>
                    <a:pt x="2977" y="7377"/>
                    <a:pt x="2655" y="7948"/>
                  </a:cubicBezTo>
                  <a:cubicBezTo>
                    <a:pt x="2322" y="7377"/>
                    <a:pt x="2036" y="6781"/>
                    <a:pt x="1774" y="6186"/>
                  </a:cubicBezTo>
                  <a:close/>
                  <a:moveTo>
                    <a:pt x="2661" y="1"/>
                  </a:moveTo>
                  <a:cubicBezTo>
                    <a:pt x="2614" y="1"/>
                    <a:pt x="2566" y="7"/>
                    <a:pt x="2524" y="18"/>
                  </a:cubicBezTo>
                  <a:cubicBezTo>
                    <a:pt x="2060" y="173"/>
                    <a:pt x="1632" y="399"/>
                    <a:pt x="1274" y="709"/>
                  </a:cubicBezTo>
                  <a:cubicBezTo>
                    <a:pt x="453" y="1388"/>
                    <a:pt x="0" y="2388"/>
                    <a:pt x="24" y="3447"/>
                  </a:cubicBezTo>
                  <a:cubicBezTo>
                    <a:pt x="24" y="5912"/>
                    <a:pt x="2132" y="9115"/>
                    <a:pt x="2227" y="9258"/>
                  </a:cubicBezTo>
                  <a:cubicBezTo>
                    <a:pt x="2328" y="9412"/>
                    <a:pt x="2495" y="9490"/>
                    <a:pt x="2661" y="9490"/>
                  </a:cubicBezTo>
                  <a:cubicBezTo>
                    <a:pt x="2828" y="9490"/>
                    <a:pt x="2995" y="9412"/>
                    <a:pt x="3096" y="9258"/>
                  </a:cubicBezTo>
                  <a:cubicBezTo>
                    <a:pt x="3191" y="9115"/>
                    <a:pt x="5299" y="5912"/>
                    <a:pt x="5299" y="3447"/>
                  </a:cubicBezTo>
                  <a:cubicBezTo>
                    <a:pt x="5322" y="2388"/>
                    <a:pt x="4870" y="1388"/>
                    <a:pt x="4048" y="709"/>
                  </a:cubicBezTo>
                  <a:cubicBezTo>
                    <a:pt x="3679" y="399"/>
                    <a:pt x="3263" y="173"/>
                    <a:pt x="2798" y="18"/>
                  </a:cubicBezTo>
                  <a:cubicBezTo>
                    <a:pt x="2757" y="7"/>
                    <a:pt x="2709" y="1"/>
                    <a:pt x="2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116"/>
          <p:cNvSpPr/>
          <p:nvPr/>
        </p:nvSpPr>
        <p:spPr>
          <a:xfrm>
            <a:off x="2617138" y="2805200"/>
            <a:ext cx="478350" cy="449400"/>
          </a:xfrm>
          <a:custGeom>
            <a:avLst/>
            <a:gdLst/>
            <a:ahLst/>
            <a:cxnLst/>
            <a:rect l="l" t="t" r="r" b="b"/>
            <a:pathLst>
              <a:path w="19134" h="17976" extrusionOk="0">
                <a:moveTo>
                  <a:pt x="5488" y="1043"/>
                </a:moveTo>
                <a:cubicBezTo>
                  <a:pt x="5539" y="1043"/>
                  <a:pt x="5592" y="1047"/>
                  <a:pt x="5644" y="1057"/>
                </a:cubicBezTo>
                <a:cubicBezTo>
                  <a:pt x="6001" y="1128"/>
                  <a:pt x="6275" y="1402"/>
                  <a:pt x="6347" y="1759"/>
                </a:cubicBezTo>
                <a:cubicBezTo>
                  <a:pt x="6396" y="1997"/>
                  <a:pt x="6611" y="2161"/>
                  <a:pt x="6846" y="2161"/>
                </a:cubicBezTo>
                <a:cubicBezTo>
                  <a:pt x="6893" y="2161"/>
                  <a:pt x="6942" y="2154"/>
                  <a:pt x="6989" y="2140"/>
                </a:cubicBezTo>
                <a:lnTo>
                  <a:pt x="7001" y="2140"/>
                </a:lnTo>
                <a:cubicBezTo>
                  <a:pt x="7085" y="2116"/>
                  <a:pt x="7156" y="2104"/>
                  <a:pt x="7239" y="2104"/>
                </a:cubicBezTo>
                <a:cubicBezTo>
                  <a:pt x="7513" y="2104"/>
                  <a:pt x="7775" y="2223"/>
                  <a:pt x="7942" y="2450"/>
                </a:cubicBezTo>
                <a:cubicBezTo>
                  <a:pt x="6870" y="2450"/>
                  <a:pt x="6013" y="3319"/>
                  <a:pt x="6013" y="4390"/>
                </a:cubicBezTo>
                <a:lnTo>
                  <a:pt x="6013" y="4426"/>
                </a:lnTo>
                <a:cubicBezTo>
                  <a:pt x="5537" y="4664"/>
                  <a:pt x="5180" y="5093"/>
                  <a:pt x="5037" y="5617"/>
                </a:cubicBezTo>
                <a:lnTo>
                  <a:pt x="2667" y="5605"/>
                </a:lnTo>
                <a:cubicBezTo>
                  <a:pt x="2179" y="5605"/>
                  <a:pt x="1775" y="5200"/>
                  <a:pt x="1798" y="4712"/>
                </a:cubicBezTo>
                <a:cubicBezTo>
                  <a:pt x="1810" y="4295"/>
                  <a:pt x="2108" y="3950"/>
                  <a:pt x="2513" y="3867"/>
                </a:cubicBezTo>
                <a:cubicBezTo>
                  <a:pt x="2798" y="3807"/>
                  <a:pt x="2977" y="3509"/>
                  <a:pt x="2894" y="3236"/>
                </a:cubicBezTo>
                <a:lnTo>
                  <a:pt x="2894" y="3212"/>
                </a:lnTo>
                <a:cubicBezTo>
                  <a:pt x="2717" y="2658"/>
                  <a:pt x="3135" y="2092"/>
                  <a:pt x="3709" y="2092"/>
                </a:cubicBezTo>
                <a:cubicBezTo>
                  <a:pt x="3715" y="2092"/>
                  <a:pt x="3721" y="2092"/>
                  <a:pt x="3727" y="2093"/>
                </a:cubicBezTo>
                <a:cubicBezTo>
                  <a:pt x="3810" y="2093"/>
                  <a:pt x="3894" y="2104"/>
                  <a:pt x="3965" y="2140"/>
                </a:cubicBezTo>
                <a:cubicBezTo>
                  <a:pt x="4009" y="2151"/>
                  <a:pt x="4054" y="2156"/>
                  <a:pt x="4097" y="2156"/>
                </a:cubicBezTo>
                <a:cubicBezTo>
                  <a:pt x="4346" y="2156"/>
                  <a:pt x="4571" y="1989"/>
                  <a:pt x="4632" y="1735"/>
                </a:cubicBezTo>
                <a:cubicBezTo>
                  <a:pt x="4716" y="1323"/>
                  <a:pt x="5082" y="1043"/>
                  <a:pt x="5488" y="1043"/>
                </a:cubicBezTo>
                <a:close/>
                <a:moveTo>
                  <a:pt x="13917" y="1043"/>
                </a:moveTo>
                <a:cubicBezTo>
                  <a:pt x="13969" y="1043"/>
                  <a:pt x="14021" y="1047"/>
                  <a:pt x="14074" y="1057"/>
                </a:cubicBezTo>
                <a:cubicBezTo>
                  <a:pt x="14431" y="1128"/>
                  <a:pt x="14705" y="1402"/>
                  <a:pt x="14776" y="1759"/>
                </a:cubicBezTo>
                <a:cubicBezTo>
                  <a:pt x="14826" y="1997"/>
                  <a:pt x="15032" y="2161"/>
                  <a:pt x="15265" y="2161"/>
                </a:cubicBezTo>
                <a:cubicBezTo>
                  <a:pt x="15312" y="2161"/>
                  <a:pt x="15359" y="2154"/>
                  <a:pt x="15407" y="2140"/>
                </a:cubicBezTo>
                <a:lnTo>
                  <a:pt x="15431" y="2140"/>
                </a:lnTo>
                <a:cubicBezTo>
                  <a:pt x="15502" y="2116"/>
                  <a:pt x="15586" y="2104"/>
                  <a:pt x="15669" y="2104"/>
                </a:cubicBezTo>
                <a:cubicBezTo>
                  <a:pt x="15675" y="2104"/>
                  <a:pt x="15681" y="2104"/>
                  <a:pt x="15687" y="2104"/>
                </a:cubicBezTo>
                <a:cubicBezTo>
                  <a:pt x="16261" y="2104"/>
                  <a:pt x="16679" y="2670"/>
                  <a:pt x="16503" y="3224"/>
                </a:cubicBezTo>
                <a:cubicBezTo>
                  <a:pt x="16419" y="3509"/>
                  <a:pt x="16610" y="3819"/>
                  <a:pt x="16907" y="3878"/>
                </a:cubicBezTo>
                <a:cubicBezTo>
                  <a:pt x="17372" y="3986"/>
                  <a:pt x="17681" y="4450"/>
                  <a:pt x="17574" y="4926"/>
                </a:cubicBezTo>
                <a:cubicBezTo>
                  <a:pt x="17492" y="5323"/>
                  <a:pt x="17136" y="5617"/>
                  <a:pt x="16729" y="5617"/>
                </a:cubicBezTo>
                <a:cubicBezTo>
                  <a:pt x="16721" y="5617"/>
                  <a:pt x="16713" y="5617"/>
                  <a:pt x="16705" y="5617"/>
                </a:cubicBezTo>
                <a:lnTo>
                  <a:pt x="14359" y="5617"/>
                </a:lnTo>
                <a:cubicBezTo>
                  <a:pt x="14217" y="5105"/>
                  <a:pt x="13859" y="4676"/>
                  <a:pt x="13383" y="4426"/>
                </a:cubicBezTo>
                <a:cubicBezTo>
                  <a:pt x="13383" y="4414"/>
                  <a:pt x="13383" y="4402"/>
                  <a:pt x="13383" y="4390"/>
                </a:cubicBezTo>
                <a:cubicBezTo>
                  <a:pt x="13383" y="3331"/>
                  <a:pt x="12526" y="2462"/>
                  <a:pt x="11454" y="2462"/>
                </a:cubicBezTo>
                <a:cubicBezTo>
                  <a:pt x="11621" y="2235"/>
                  <a:pt x="11883" y="2104"/>
                  <a:pt x="12157" y="2104"/>
                </a:cubicBezTo>
                <a:cubicBezTo>
                  <a:pt x="12240" y="2104"/>
                  <a:pt x="12312" y="2116"/>
                  <a:pt x="12395" y="2140"/>
                </a:cubicBezTo>
                <a:cubicBezTo>
                  <a:pt x="12442" y="2154"/>
                  <a:pt x="12490" y="2161"/>
                  <a:pt x="12538" y="2161"/>
                </a:cubicBezTo>
                <a:cubicBezTo>
                  <a:pt x="12777" y="2161"/>
                  <a:pt x="13000" y="1994"/>
                  <a:pt x="13050" y="1735"/>
                </a:cubicBezTo>
                <a:cubicBezTo>
                  <a:pt x="13145" y="1323"/>
                  <a:pt x="13512" y="1043"/>
                  <a:pt x="13917" y="1043"/>
                </a:cubicBezTo>
                <a:close/>
                <a:moveTo>
                  <a:pt x="9702" y="2448"/>
                </a:moveTo>
                <a:cubicBezTo>
                  <a:pt x="9754" y="2448"/>
                  <a:pt x="9806" y="2452"/>
                  <a:pt x="9859" y="2462"/>
                </a:cubicBezTo>
                <a:cubicBezTo>
                  <a:pt x="10216" y="2533"/>
                  <a:pt x="10490" y="2807"/>
                  <a:pt x="10561" y="3164"/>
                </a:cubicBezTo>
                <a:cubicBezTo>
                  <a:pt x="10611" y="3402"/>
                  <a:pt x="10817" y="3566"/>
                  <a:pt x="11050" y="3566"/>
                </a:cubicBezTo>
                <a:cubicBezTo>
                  <a:pt x="11097" y="3566"/>
                  <a:pt x="11145" y="3559"/>
                  <a:pt x="11192" y="3545"/>
                </a:cubicBezTo>
                <a:lnTo>
                  <a:pt x="11216" y="3545"/>
                </a:lnTo>
                <a:cubicBezTo>
                  <a:pt x="11288" y="3521"/>
                  <a:pt x="11371" y="3509"/>
                  <a:pt x="11454" y="3509"/>
                </a:cubicBezTo>
                <a:cubicBezTo>
                  <a:pt x="11466" y="3509"/>
                  <a:pt x="11478" y="3509"/>
                  <a:pt x="11489" y="3509"/>
                </a:cubicBezTo>
                <a:cubicBezTo>
                  <a:pt x="12055" y="3509"/>
                  <a:pt x="12463" y="4068"/>
                  <a:pt x="12288" y="4617"/>
                </a:cubicBezTo>
                <a:cubicBezTo>
                  <a:pt x="12204" y="4914"/>
                  <a:pt x="12383" y="5212"/>
                  <a:pt x="12693" y="5283"/>
                </a:cubicBezTo>
                <a:cubicBezTo>
                  <a:pt x="13157" y="5379"/>
                  <a:pt x="13466" y="5843"/>
                  <a:pt x="13359" y="6319"/>
                </a:cubicBezTo>
                <a:cubicBezTo>
                  <a:pt x="13276" y="6736"/>
                  <a:pt x="12907" y="7022"/>
                  <a:pt x="12490" y="7022"/>
                </a:cubicBezTo>
                <a:lnTo>
                  <a:pt x="6882" y="7022"/>
                </a:lnTo>
                <a:cubicBezTo>
                  <a:pt x="6394" y="7022"/>
                  <a:pt x="5989" y="6617"/>
                  <a:pt x="6013" y="6117"/>
                </a:cubicBezTo>
                <a:cubicBezTo>
                  <a:pt x="6025" y="5712"/>
                  <a:pt x="6323" y="5367"/>
                  <a:pt x="6728" y="5283"/>
                </a:cubicBezTo>
                <a:cubicBezTo>
                  <a:pt x="7013" y="5224"/>
                  <a:pt x="7192" y="4926"/>
                  <a:pt x="7109" y="4640"/>
                </a:cubicBezTo>
                <a:lnTo>
                  <a:pt x="7109" y="4629"/>
                </a:lnTo>
                <a:cubicBezTo>
                  <a:pt x="6932" y="4063"/>
                  <a:pt x="7350" y="3509"/>
                  <a:pt x="7924" y="3509"/>
                </a:cubicBezTo>
                <a:cubicBezTo>
                  <a:pt x="7930" y="3509"/>
                  <a:pt x="7936" y="3509"/>
                  <a:pt x="7942" y="3509"/>
                </a:cubicBezTo>
                <a:cubicBezTo>
                  <a:pt x="8025" y="3509"/>
                  <a:pt x="8109" y="3521"/>
                  <a:pt x="8180" y="3545"/>
                </a:cubicBezTo>
                <a:cubicBezTo>
                  <a:pt x="8223" y="3556"/>
                  <a:pt x="8266" y="3561"/>
                  <a:pt x="8308" y="3561"/>
                </a:cubicBezTo>
                <a:cubicBezTo>
                  <a:pt x="8552" y="3561"/>
                  <a:pt x="8784" y="3394"/>
                  <a:pt x="8835" y="3140"/>
                </a:cubicBezTo>
                <a:cubicBezTo>
                  <a:pt x="8930" y="2728"/>
                  <a:pt x="9297" y="2448"/>
                  <a:pt x="9702" y="2448"/>
                </a:cubicBezTo>
                <a:close/>
                <a:moveTo>
                  <a:pt x="6001" y="7855"/>
                </a:moveTo>
                <a:cubicBezTo>
                  <a:pt x="6275" y="7998"/>
                  <a:pt x="6573" y="8069"/>
                  <a:pt x="6882" y="8069"/>
                </a:cubicBezTo>
                <a:lnTo>
                  <a:pt x="9168" y="8069"/>
                </a:lnTo>
                <a:lnTo>
                  <a:pt x="9168" y="10867"/>
                </a:lnTo>
                <a:cubicBezTo>
                  <a:pt x="8561" y="10772"/>
                  <a:pt x="8109" y="10260"/>
                  <a:pt x="8109" y="9653"/>
                </a:cubicBezTo>
                <a:cubicBezTo>
                  <a:pt x="8109" y="9302"/>
                  <a:pt x="7847" y="9126"/>
                  <a:pt x="7585" y="9126"/>
                </a:cubicBezTo>
                <a:cubicBezTo>
                  <a:pt x="7323" y="9126"/>
                  <a:pt x="7061" y="9302"/>
                  <a:pt x="7061" y="9653"/>
                </a:cubicBezTo>
                <a:cubicBezTo>
                  <a:pt x="7061" y="10844"/>
                  <a:pt x="7978" y="11832"/>
                  <a:pt x="9168" y="11927"/>
                </a:cubicBezTo>
                <a:lnTo>
                  <a:pt x="9168" y="13261"/>
                </a:lnTo>
                <a:cubicBezTo>
                  <a:pt x="8894" y="13118"/>
                  <a:pt x="8597" y="13046"/>
                  <a:pt x="8287" y="13046"/>
                </a:cubicBezTo>
                <a:cubicBezTo>
                  <a:pt x="8168" y="13046"/>
                  <a:pt x="8037" y="13058"/>
                  <a:pt x="7918" y="13082"/>
                </a:cubicBezTo>
                <a:cubicBezTo>
                  <a:pt x="7597" y="12415"/>
                  <a:pt x="6918" y="11999"/>
                  <a:pt x="6180" y="11999"/>
                </a:cubicBezTo>
                <a:lnTo>
                  <a:pt x="6001" y="11999"/>
                </a:lnTo>
                <a:lnTo>
                  <a:pt x="6001" y="7855"/>
                </a:lnTo>
                <a:close/>
                <a:moveTo>
                  <a:pt x="13383" y="7855"/>
                </a:moveTo>
                <a:lnTo>
                  <a:pt x="13383" y="13844"/>
                </a:lnTo>
                <a:cubicBezTo>
                  <a:pt x="13169" y="14023"/>
                  <a:pt x="13002" y="14249"/>
                  <a:pt x="12883" y="14499"/>
                </a:cubicBezTo>
                <a:cubicBezTo>
                  <a:pt x="12752" y="14463"/>
                  <a:pt x="12633" y="14451"/>
                  <a:pt x="12502" y="14451"/>
                </a:cubicBezTo>
                <a:cubicBezTo>
                  <a:pt x="11883" y="14451"/>
                  <a:pt x="11300" y="14761"/>
                  <a:pt x="10942" y="15261"/>
                </a:cubicBezTo>
                <a:cubicBezTo>
                  <a:pt x="10728" y="15082"/>
                  <a:pt x="10490" y="14963"/>
                  <a:pt x="10216" y="14880"/>
                </a:cubicBezTo>
                <a:lnTo>
                  <a:pt x="10216" y="13463"/>
                </a:lnTo>
                <a:cubicBezTo>
                  <a:pt x="11442" y="13201"/>
                  <a:pt x="12323" y="12129"/>
                  <a:pt x="12323" y="10879"/>
                </a:cubicBezTo>
                <a:cubicBezTo>
                  <a:pt x="12323" y="10528"/>
                  <a:pt x="12062" y="10352"/>
                  <a:pt x="11800" y="10352"/>
                </a:cubicBezTo>
                <a:cubicBezTo>
                  <a:pt x="11538" y="10352"/>
                  <a:pt x="11276" y="10528"/>
                  <a:pt x="11276" y="10879"/>
                </a:cubicBezTo>
                <a:cubicBezTo>
                  <a:pt x="11276" y="11546"/>
                  <a:pt x="10847" y="12141"/>
                  <a:pt x="10216" y="12368"/>
                </a:cubicBezTo>
                <a:lnTo>
                  <a:pt x="10216" y="8058"/>
                </a:lnTo>
                <a:lnTo>
                  <a:pt x="12502" y="8058"/>
                </a:lnTo>
                <a:cubicBezTo>
                  <a:pt x="12812" y="8058"/>
                  <a:pt x="13109" y="7986"/>
                  <a:pt x="13383" y="7855"/>
                </a:cubicBezTo>
                <a:close/>
                <a:moveTo>
                  <a:pt x="6180" y="13055"/>
                </a:moveTo>
                <a:cubicBezTo>
                  <a:pt x="6588" y="13055"/>
                  <a:pt x="6995" y="13314"/>
                  <a:pt x="7049" y="13832"/>
                </a:cubicBezTo>
                <a:cubicBezTo>
                  <a:pt x="7076" y="14116"/>
                  <a:pt x="7321" y="14308"/>
                  <a:pt x="7582" y="14308"/>
                </a:cubicBezTo>
                <a:cubicBezTo>
                  <a:pt x="7671" y="14308"/>
                  <a:pt x="7762" y="14285"/>
                  <a:pt x="7847" y="14237"/>
                </a:cubicBezTo>
                <a:cubicBezTo>
                  <a:pt x="7978" y="14154"/>
                  <a:pt x="8132" y="14106"/>
                  <a:pt x="8287" y="14106"/>
                </a:cubicBezTo>
                <a:cubicBezTo>
                  <a:pt x="8775" y="14106"/>
                  <a:pt x="9168" y="14499"/>
                  <a:pt x="9168" y="14987"/>
                </a:cubicBezTo>
                <a:cubicBezTo>
                  <a:pt x="9168" y="15058"/>
                  <a:pt x="9156" y="15130"/>
                  <a:pt x="9133" y="15201"/>
                </a:cubicBezTo>
                <a:cubicBezTo>
                  <a:pt x="9051" y="15541"/>
                  <a:pt x="9302" y="15868"/>
                  <a:pt x="9639" y="15868"/>
                </a:cubicBezTo>
                <a:cubicBezTo>
                  <a:pt x="9644" y="15868"/>
                  <a:pt x="9650" y="15868"/>
                  <a:pt x="9656" y="15868"/>
                </a:cubicBezTo>
                <a:lnTo>
                  <a:pt x="9716" y="15868"/>
                </a:lnTo>
                <a:cubicBezTo>
                  <a:pt x="10192" y="15880"/>
                  <a:pt x="10573" y="16261"/>
                  <a:pt x="10573" y="16737"/>
                </a:cubicBezTo>
                <a:lnTo>
                  <a:pt x="10573" y="16916"/>
                </a:lnTo>
                <a:lnTo>
                  <a:pt x="1798" y="16916"/>
                </a:lnTo>
                <a:lnTo>
                  <a:pt x="1798" y="16737"/>
                </a:lnTo>
                <a:cubicBezTo>
                  <a:pt x="1798" y="16261"/>
                  <a:pt x="2167" y="15880"/>
                  <a:pt x="2644" y="15868"/>
                </a:cubicBezTo>
                <a:lnTo>
                  <a:pt x="2703" y="15868"/>
                </a:lnTo>
                <a:cubicBezTo>
                  <a:pt x="2709" y="15868"/>
                  <a:pt x="2716" y="15868"/>
                  <a:pt x="2722" y="15868"/>
                </a:cubicBezTo>
                <a:cubicBezTo>
                  <a:pt x="3069" y="15868"/>
                  <a:pt x="3321" y="15541"/>
                  <a:pt x="3227" y="15201"/>
                </a:cubicBezTo>
                <a:cubicBezTo>
                  <a:pt x="3215" y="15130"/>
                  <a:pt x="3203" y="15058"/>
                  <a:pt x="3203" y="14987"/>
                </a:cubicBezTo>
                <a:cubicBezTo>
                  <a:pt x="3203" y="14499"/>
                  <a:pt x="3596" y="14106"/>
                  <a:pt x="4072" y="14106"/>
                </a:cubicBezTo>
                <a:cubicBezTo>
                  <a:pt x="4227" y="14106"/>
                  <a:pt x="4382" y="14154"/>
                  <a:pt x="4525" y="14237"/>
                </a:cubicBezTo>
                <a:cubicBezTo>
                  <a:pt x="4607" y="14285"/>
                  <a:pt x="4695" y="14308"/>
                  <a:pt x="4783" y="14308"/>
                </a:cubicBezTo>
                <a:cubicBezTo>
                  <a:pt x="5039" y="14308"/>
                  <a:pt x="5284" y="14116"/>
                  <a:pt x="5311" y="13832"/>
                </a:cubicBezTo>
                <a:cubicBezTo>
                  <a:pt x="5364" y="13314"/>
                  <a:pt x="5772" y="13055"/>
                  <a:pt x="6180" y="13055"/>
                </a:cubicBezTo>
                <a:close/>
                <a:moveTo>
                  <a:pt x="14603" y="14460"/>
                </a:moveTo>
                <a:cubicBezTo>
                  <a:pt x="15008" y="14460"/>
                  <a:pt x="15413" y="14719"/>
                  <a:pt x="15467" y="15237"/>
                </a:cubicBezTo>
                <a:cubicBezTo>
                  <a:pt x="15502" y="15528"/>
                  <a:pt x="15739" y="15714"/>
                  <a:pt x="15996" y="15714"/>
                </a:cubicBezTo>
                <a:cubicBezTo>
                  <a:pt x="16086" y="15714"/>
                  <a:pt x="16178" y="15691"/>
                  <a:pt x="16264" y="15642"/>
                </a:cubicBezTo>
                <a:cubicBezTo>
                  <a:pt x="16399" y="15552"/>
                  <a:pt x="16554" y="15510"/>
                  <a:pt x="16715" y="15510"/>
                </a:cubicBezTo>
                <a:cubicBezTo>
                  <a:pt x="16767" y="15510"/>
                  <a:pt x="16819" y="15514"/>
                  <a:pt x="16872" y="15523"/>
                </a:cubicBezTo>
                <a:cubicBezTo>
                  <a:pt x="17288" y="15606"/>
                  <a:pt x="17598" y="15987"/>
                  <a:pt x="17586" y="16416"/>
                </a:cubicBezTo>
                <a:lnTo>
                  <a:pt x="17598" y="16916"/>
                </a:lnTo>
                <a:lnTo>
                  <a:pt x="11633" y="16916"/>
                </a:lnTo>
                <a:lnTo>
                  <a:pt x="11633" y="16416"/>
                </a:lnTo>
                <a:cubicBezTo>
                  <a:pt x="11621" y="15987"/>
                  <a:pt x="11919" y="15606"/>
                  <a:pt x="12347" y="15523"/>
                </a:cubicBezTo>
                <a:cubicBezTo>
                  <a:pt x="12397" y="15514"/>
                  <a:pt x="12447" y="15510"/>
                  <a:pt x="12497" y="15510"/>
                </a:cubicBezTo>
                <a:cubicBezTo>
                  <a:pt x="12653" y="15510"/>
                  <a:pt x="12808" y="15552"/>
                  <a:pt x="12943" y="15642"/>
                </a:cubicBezTo>
                <a:cubicBezTo>
                  <a:pt x="13029" y="15691"/>
                  <a:pt x="13121" y="15714"/>
                  <a:pt x="13211" y="15714"/>
                </a:cubicBezTo>
                <a:cubicBezTo>
                  <a:pt x="13468" y="15714"/>
                  <a:pt x="13705" y="15528"/>
                  <a:pt x="13740" y="15237"/>
                </a:cubicBezTo>
                <a:cubicBezTo>
                  <a:pt x="13794" y="14719"/>
                  <a:pt x="14199" y="14460"/>
                  <a:pt x="14603" y="14460"/>
                </a:cubicBezTo>
                <a:close/>
                <a:moveTo>
                  <a:pt x="5471" y="0"/>
                </a:moveTo>
                <a:cubicBezTo>
                  <a:pt x="4793" y="0"/>
                  <a:pt x="4114" y="348"/>
                  <a:pt x="3751" y="1045"/>
                </a:cubicBezTo>
                <a:lnTo>
                  <a:pt x="3715" y="1045"/>
                </a:lnTo>
                <a:cubicBezTo>
                  <a:pt x="2644" y="1045"/>
                  <a:pt x="1775" y="1914"/>
                  <a:pt x="1775" y="2985"/>
                </a:cubicBezTo>
                <a:cubicBezTo>
                  <a:pt x="1775" y="2997"/>
                  <a:pt x="1775" y="3009"/>
                  <a:pt x="1775" y="3021"/>
                </a:cubicBezTo>
                <a:cubicBezTo>
                  <a:pt x="0" y="3962"/>
                  <a:pt x="655" y="6653"/>
                  <a:pt x="2667" y="6665"/>
                </a:cubicBezTo>
                <a:lnTo>
                  <a:pt x="2846" y="6665"/>
                </a:lnTo>
                <a:lnTo>
                  <a:pt x="2846" y="9998"/>
                </a:lnTo>
                <a:cubicBezTo>
                  <a:pt x="2846" y="10349"/>
                  <a:pt x="3108" y="10525"/>
                  <a:pt x="3370" y="10525"/>
                </a:cubicBezTo>
                <a:cubicBezTo>
                  <a:pt x="3632" y="10525"/>
                  <a:pt x="3894" y="10349"/>
                  <a:pt x="3894" y="9998"/>
                </a:cubicBezTo>
                <a:lnTo>
                  <a:pt x="3894" y="6665"/>
                </a:lnTo>
                <a:lnTo>
                  <a:pt x="4953" y="6665"/>
                </a:lnTo>
                <a:lnTo>
                  <a:pt x="4953" y="12451"/>
                </a:lnTo>
                <a:cubicBezTo>
                  <a:pt x="4739" y="12630"/>
                  <a:pt x="4572" y="12844"/>
                  <a:pt x="4453" y="13094"/>
                </a:cubicBezTo>
                <a:cubicBezTo>
                  <a:pt x="4322" y="13070"/>
                  <a:pt x="4203" y="13058"/>
                  <a:pt x="4072" y="13058"/>
                </a:cubicBezTo>
                <a:cubicBezTo>
                  <a:pt x="3048" y="13058"/>
                  <a:pt x="2191" y="13856"/>
                  <a:pt x="2144" y="14892"/>
                </a:cubicBezTo>
                <a:cubicBezTo>
                  <a:pt x="1310" y="15118"/>
                  <a:pt x="727" y="15880"/>
                  <a:pt x="727" y="16749"/>
                </a:cubicBezTo>
                <a:lnTo>
                  <a:pt x="727" y="17452"/>
                </a:lnTo>
                <a:cubicBezTo>
                  <a:pt x="727" y="17737"/>
                  <a:pt x="965" y="17975"/>
                  <a:pt x="1263" y="17975"/>
                </a:cubicBezTo>
                <a:lnTo>
                  <a:pt x="18122" y="17975"/>
                </a:lnTo>
                <a:cubicBezTo>
                  <a:pt x="18408" y="17975"/>
                  <a:pt x="18646" y="17737"/>
                  <a:pt x="18646" y="17452"/>
                </a:cubicBezTo>
                <a:lnTo>
                  <a:pt x="18646" y="16392"/>
                </a:lnTo>
                <a:cubicBezTo>
                  <a:pt x="18646" y="15332"/>
                  <a:pt x="17777" y="14463"/>
                  <a:pt x="16717" y="14463"/>
                </a:cubicBezTo>
                <a:cubicBezTo>
                  <a:pt x="16598" y="14463"/>
                  <a:pt x="16467" y="14475"/>
                  <a:pt x="16348" y="14499"/>
                </a:cubicBezTo>
                <a:cubicBezTo>
                  <a:pt x="16026" y="13832"/>
                  <a:pt x="15348" y="13415"/>
                  <a:pt x="14609" y="13415"/>
                </a:cubicBezTo>
                <a:lnTo>
                  <a:pt x="14443" y="13415"/>
                </a:lnTo>
                <a:lnTo>
                  <a:pt x="14443" y="12058"/>
                </a:lnTo>
                <a:cubicBezTo>
                  <a:pt x="15657" y="11808"/>
                  <a:pt x="16538" y="10725"/>
                  <a:pt x="16550" y="9474"/>
                </a:cubicBezTo>
                <a:cubicBezTo>
                  <a:pt x="16544" y="9123"/>
                  <a:pt x="16279" y="8948"/>
                  <a:pt x="16016" y="8948"/>
                </a:cubicBezTo>
                <a:cubicBezTo>
                  <a:pt x="15752" y="8948"/>
                  <a:pt x="15491" y="9123"/>
                  <a:pt x="15491" y="9474"/>
                </a:cubicBezTo>
                <a:cubicBezTo>
                  <a:pt x="15491" y="10141"/>
                  <a:pt x="15062" y="10736"/>
                  <a:pt x="14443" y="10963"/>
                </a:cubicBezTo>
                <a:lnTo>
                  <a:pt x="14443" y="6665"/>
                </a:lnTo>
                <a:lnTo>
                  <a:pt x="16193" y="6665"/>
                </a:lnTo>
                <a:lnTo>
                  <a:pt x="16193" y="7546"/>
                </a:lnTo>
                <a:cubicBezTo>
                  <a:pt x="16187" y="7897"/>
                  <a:pt x="16449" y="8072"/>
                  <a:pt x="16712" y="8072"/>
                </a:cubicBezTo>
                <a:cubicBezTo>
                  <a:pt x="16976" y="8072"/>
                  <a:pt x="17241" y="7897"/>
                  <a:pt x="17241" y="7546"/>
                </a:cubicBezTo>
                <a:lnTo>
                  <a:pt x="17241" y="6593"/>
                </a:lnTo>
                <a:cubicBezTo>
                  <a:pt x="18908" y="6105"/>
                  <a:pt x="19134" y="3831"/>
                  <a:pt x="17598" y="3021"/>
                </a:cubicBezTo>
                <a:lnTo>
                  <a:pt x="17598" y="2985"/>
                </a:lnTo>
                <a:cubicBezTo>
                  <a:pt x="17598" y="1914"/>
                  <a:pt x="16729" y="1045"/>
                  <a:pt x="15657" y="1045"/>
                </a:cubicBezTo>
                <a:lnTo>
                  <a:pt x="15621" y="1045"/>
                </a:lnTo>
                <a:cubicBezTo>
                  <a:pt x="15258" y="348"/>
                  <a:pt x="14580" y="0"/>
                  <a:pt x="13901" y="0"/>
                </a:cubicBezTo>
                <a:cubicBezTo>
                  <a:pt x="13222" y="0"/>
                  <a:pt x="12544" y="348"/>
                  <a:pt x="12181" y="1045"/>
                </a:cubicBezTo>
                <a:lnTo>
                  <a:pt x="12145" y="1045"/>
                </a:lnTo>
                <a:cubicBezTo>
                  <a:pt x="11597" y="1045"/>
                  <a:pt x="11073" y="1283"/>
                  <a:pt x="10704" y="1700"/>
                </a:cubicBezTo>
                <a:cubicBezTo>
                  <a:pt x="10395" y="1497"/>
                  <a:pt x="10040" y="1396"/>
                  <a:pt x="9686" y="1396"/>
                </a:cubicBezTo>
                <a:cubicBezTo>
                  <a:pt x="9332" y="1396"/>
                  <a:pt x="8978" y="1497"/>
                  <a:pt x="8668" y="1700"/>
                </a:cubicBezTo>
                <a:cubicBezTo>
                  <a:pt x="8299" y="1283"/>
                  <a:pt x="7775" y="1045"/>
                  <a:pt x="7228" y="1045"/>
                </a:cubicBezTo>
                <a:lnTo>
                  <a:pt x="7192" y="1045"/>
                </a:lnTo>
                <a:cubicBezTo>
                  <a:pt x="6829" y="348"/>
                  <a:pt x="6150" y="0"/>
                  <a:pt x="5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116"/>
          <p:cNvSpPr/>
          <p:nvPr/>
        </p:nvSpPr>
        <p:spPr>
          <a:xfrm>
            <a:off x="1919138" y="4164125"/>
            <a:ext cx="458400" cy="449925"/>
          </a:xfrm>
          <a:custGeom>
            <a:avLst/>
            <a:gdLst/>
            <a:ahLst/>
            <a:cxnLst/>
            <a:rect l="l" t="t" r="r" b="b"/>
            <a:pathLst>
              <a:path w="18336" h="17997" extrusionOk="0">
                <a:moveTo>
                  <a:pt x="9156" y="3278"/>
                </a:moveTo>
                <a:cubicBezTo>
                  <a:pt x="10144" y="3278"/>
                  <a:pt x="10978" y="4016"/>
                  <a:pt x="11085" y="4993"/>
                </a:cubicBezTo>
                <a:lnTo>
                  <a:pt x="7239" y="4993"/>
                </a:lnTo>
                <a:cubicBezTo>
                  <a:pt x="7346" y="4016"/>
                  <a:pt x="8180" y="3278"/>
                  <a:pt x="9156" y="3278"/>
                </a:cubicBezTo>
                <a:close/>
                <a:moveTo>
                  <a:pt x="11609" y="6052"/>
                </a:moveTo>
                <a:cubicBezTo>
                  <a:pt x="11895" y="6052"/>
                  <a:pt x="12133" y="6278"/>
                  <a:pt x="12133" y="6576"/>
                </a:cubicBezTo>
                <a:lnTo>
                  <a:pt x="12133" y="7100"/>
                </a:lnTo>
                <a:lnTo>
                  <a:pt x="6180" y="7100"/>
                </a:lnTo>
                <a:lnTo>
                  <a:pt x="6180" y="6576"/>
                </a:lnTo>
                <a:cubicBezTo>
                  <a:pt x="6180" y="6278"/>
                  <a:pt x="6418" y="6052"/>
                  <a:pt x="6704" y="6052"/>
                </a:cubicBezTo>
                <a:close/>
                <a:moveTo>
                  <a:pt x="8632" y="8160"/>
                </a:moveTo>
                <a:lnTo>
                  <a:pt x="8632" y="16899"/>
                </a:lnTo>
                <a:cubicBezTo>
                  <a:pt x="6811" y="16637"/>
                  <a:pt x="5465" y="15077"/>
                  <a:pt x="5465" y="13244"/>
                </a:cubicBezTo>
                <a:lnTo>
                  <a:pt x="5465" y="8338"/>
                </a:lnTo>
                <a:cubicBezTo>
                  <a:pt x="5465" y="8243"/>
                  <a:pt x="5549" y="8160"/>
                  <a:pt x="5644" y="8160"/>
                </a:cubicBezTo>
                <a:close/>
                <a:moveTo>
                  <a:pt x="12680" y="8160"/>
                </a:moveTo>
                <a:cubicBezTo>
                  <a:pt x="12776" y="8160"/>
                  <a:pt x="12847" y="8231"/>
                  <a:pt x="12847" y="8326"/>
                </a:cubicBezTo>
                <a:lnTo>
                  <a:pt x="12847" y="13244"/>
                </a:lnTo>
                <a:cubicBezTo>
                  <a:pt x="12847" y="15077"/>
                  <a:pt x="11502" y="16637"/>
                  <a:pt x="9692" y="16899"/>
                </a:cubicBezTo>
                <a:lnTo>
                  <a:pt x="9692" y="8160"/>
                </a:lnTo>
                <a:close/>
                <a:moveTo>
                  <a:pt x="5650" y="1"/>
                </a:moveTo>
                <a:cubicBezTo>
                  <a:pt x="5385" y="1"/>
                  <a:pt x="5120" y="176"/>
                  <a:pt x="5120" y="528"/>
                </a:cubicBezTo>
                <a:cubicBezTo>
                  <a:pt x="5120" y="1373"/>
                  <a:pt x="5596" y="2147"/>
                  <a:pt x="6346" y="2516"/>
                </a:cubicBezTo>
                <a:lnTo>
                  <a:pt x="7156" y="2957"/>
                </a:lnTo>
                <a:cubicBezTo>
                  <a:pt x="6549" y="3504"/>
                  <a:pt x="6203" y="4266"/>
                  <a:pt x="6180" y="5076"/>
                </a:cubicBezTo>
                <a:cubicBezTo>
                  <a:pt x="5787" y="5219"/>
                  <a:pt x="5453" y="5516"/>
                  <a:pt x="5275" y="5886"/>
                </a:cubicBezTo>
                <a:lnTo>
                  <a:pt x="4072" y="5493"/>
                </a:lnTo>
                <a:lnTo>
                  <a:pt x="4072" y="3766"/>
                </a:lnTo>
                <a:cubicBezTo>
                  <a:pt x="4072" y="3516"/>
                  <a:pt x="3906" y="3314"/>
                  <a:pt x="3667" y="3254"/>
                </a:cubicBezTo>
                <a:lnTo>
                  <a:pt x="2263" y="2897"/>
                </a:lnTo>
                <a:cubicBezTo>
                  <a:pt x="2212" y="2885"/>
                  <a:pt x="2163" y="2879"/>
                  <a:pt x="2118" y="2879"/>
                </a:cubicBezTo>
                <a:cubicBezTo>
                  <a:pt x="1552" y="2879"/>
                  <a:pt x="1385" y="3767"/>
                  <a:pt x="2012" y="3921"/>
                </a:cubicBezTo>
                <a:lnTo>
                  <a:pt x="3013" y="4171"/>
                </a:lnTo>
                <a:lnTo>
                  <a:pt x="3013" y="5874"/>
                </a:lnTo>
                <a:cubicBezTo>
                  <a:pt x="3013" y="6100"/>
                  <a:pt x="3155" y="6302"/>
                  <a:pt x="3382" y="6374"/>
                </a:cubicBezTo>
                <a:lnTo>
                  <a:pt x="5120" y="6957"/>
                </a:lnTo>
                <a:lnTo>
                  <a:pt x="5120" y="7231"/>
                </a:lnTo>
                <a:cubicBezTo>
                  <a:pt x="4691" y="7433"/>
                  <a:pt x="4418" y="7862"/>
                  <a:pt x="4418" y="8338"/>
                </a:cubicBezTo>
                <a:lnTo>
                  <a:pt x="4418" y="8588"/>
                </a:lnTo>
                <a:lnTo>
                  <a:pt x="2751" y="8862"/>
                </a:lnTo>
                <a:cubicBezTo>
                  <a:pt x="2548" y="8898"/>
                  <a:pt x="2382" y="9053"/>
                  <a:pt x="2322" y="9255"/>
                </a:cubicBezTo>
                <a:lnTo>
                  <a:pt x="1727" y="11660"/>
                </a:lnTo>
                <a:lnTo>
                  <a:pt x="703" y="11660"/>
                </a:lnTo>
                <a:cubicBezTo>
                  <a:pt x="0" y="11660"/>
                  <a:pt x="0" y="12720"/>
                  <a:pt x="703" y="12720"/>
                </a:cubicBezTo>
                <a:lnTo>
                  <a:pt x="2143" y="12720"/>
                </a:lnTo>
                <a:cubicBezTo>
                  <a:pt x="2382" y="12720"/>
                  <a:pt x="2584" y="12553"/>
                  <a:pt x="2644" y="12315"/>
                </a:cubicBezTo>
                <a:lnTo>
                  <a:pt x="3263" y="9850"/>
                </a:lnTo>
                <a:lnTo>
                  <a:pt x="4418" y="9648"/>
                </a:lnTo>
                <a:lnTo>
                  <a:pt x="4418" y="12886"/>
                </a:lnTo>
                <a:lnTo>
                  <a:pt x="3001" y="13458"/>
                </a:lnTo>
                <a:cubicBezTo>
                  <a:pt x="2822" y="13529"/>
                  <a:pt x="2691" y="13696"/>
                  <a:pt x="2667" y="13887"/>
                </a:cubicBezTo>
                <a:lnTo>
                  <a:pt x="2358" y="16411"/>
                </a:lnTo>
                <a:lnTo>
                  <a:pt x="1203" y="16994"/>
                </a:lnTo>
                <a:cubicBezTo>
                  <a:pt x="659" y="17261"/>
                  <a:pt x="929" y="17996"/>
                  <a:pt x="1418" y="17996"/>
                </a:cubicBezTo>
                <a:cubicBezTo>
                  <a:pt x="1496" y="17996"/>
                  <a:pt x="1580" y="17977"/>
                  <a:pt x="1667" y="17935"/>
                </a:cubicBezTo>
                <a:lnTo>
                  <a:pt x="3072" y="17232"/>
                </a:lnTo>
                <a:cubicBezTo>
                  <a:pt x="3227" y="17149"/>
                  <a:pt x="3346" y="16994"/>
                  <a:pt x="3358" y="16827"/>
                </a:cubicBezTo>
                <a:lnTo>
                  <a:pt x="3679" y="14327"/>
                </a:lnTo>
                <a:lnTo>
                  <a:pt x="4477" y="14006"/>
                </a:lnTo>
                <a:cubicBezTo>
                  <a:pt x="4846" y="16292"/>
                  <a:pt x="6835" y="17982"/>
                  <a:pt x="9168" y="17982"/>
                </a:cubicBezTo>
                <a:cubicBezTo>
                  <a:pt x="11490" y="17982"/>
                  <a:pt x="13478" y="16292"/>
                  <a:pt x="13847" y="14006"/>
                </a:cubicBezTo>
                <a:lnTo>
                  <a:pt x="14645" y="14327"/>
                </a:lnTo>
                <a:lnTo>
                  <a:pt x="14966" y="16827"/>
                </a:lnTo>
                <a:cubicBezTo>
                  <a:pt x="14978" y="16994"/>
                  <a:pt x="15097" y="17149"/>
                  <a:pt x="15252" y="17232"/>
                </a:cubicBezTo>
                <a:lnTo>
                  <a:pt x="16657" y="17935"/>
                </a:lnTo>
                <a:cubicBezTo>
                  <a:pt x="16744" y="17977"/>
                  <a:pt x="16828" y="17996"/>
                  <a:pt x="16907" y="17996"/>
                </a:cubicBezTo>
                <a:cubicBezTo>
                  <a:pt x="17396" y="17996"/>
                  <a:pt x="17665" y="17261"/>
                  <a:pt x="17122" y="16994"/>
                </a:cubicBezTo>
                <a:lnTo>
                  <a:pt x="15979" y="16411"/>
                </a:lnTo>
                <a:lnTo>
                  <a:pt x="15669" y="13887"/>
                </a:lnTo>
                <a:cubicBezTo>
                  <a:pt x="15633" y="13696"/>
                  <a:pt x="15514" y="13529"/>
                  <a:pt x="15336" y="13458"/>
                </a:cubicBezTo>
                <a:lnTo>
                  <a:pt x="13907" y="12886"/>
                </a:lnTo>
                <a:lnTo>
                  <a:pt x="13907" y="9660"/>
                </a:lnTo>
                <a:lnTo>
                  <a:pt x="15062" y="9850"/>
                </a:lnTo>
                <a:lnTo>
                  <a:pt x="15681" y="12327"/>
                </a:lnTo>
                <a:cubicBezTo>
                  <a:pt x="15740" y="12553"/>
                  <a:pt x="15955" y="12720"/>
                  <a:pt x="16193" y="12720"/>
                </a:cubicBezTo>
                <a:lnTo>
                  <a:pt x="17633" y="12720"/>
                </a:lnTo>
                <a:cubicBezTo>
                  <a:pt x="18336" y="12720"/>
                  <a:pt x="18336" y="11660"/>
                  <a:pt x="17633" y="11660"/>
                </a:cubicBezTo>
                <a:lnTo>
                  <a:pt x="17633" y="11672"/>
                </a:lnTo>
                <a:lnTo>
                  <a:pt x="16598" y="11672"/>
                </a:lnTo>
                <a:lnTo>
                  <a:pt x="15990" y="9255"/>
                </a:lnTo>
                <a:cubicBezTo>
                  <a:pt x="15943" y="9053"/>
                  <a:pt x="15776" y="8898"/>
                  <a:pt x="15574" y="8862"/>
                </a:cubicBezTo>
                <a:lnTo>
                  <a:pt x="13907" y="8588"/>
                </a:lnTo>
                <a:lnTo>
                  <a:pt x="13907" y="8326"/>
                </a:lnTo>
                <a:cubicBezTo>
                  <a:pt x="13907" y="7850"/>
                  <a:pt x="13633" y="7421"/>
                  <a:pt x="13204" y="7219"/>
                </a:cubicBezTo>
                <a:lnTo>
                  <a:pt x="13204" y="6957"/>
                </a:lnTo>
                <a:lnTo>
                  <a:pt x="14943" y="6374"/>
                </a:lnTo>
                <a:cubicBezTo>
                  <a:pt x="15169" y="6302"/>
                  <a:pt x="15312" y="6100"/>
                  <a:pt x="15312" y="5874"/>
                </a:cubicBezTo>
                <a:lnTo>
                  <a:pt x="15312" y="4171"/>
                </a:lnTo>
                <a:lnTo>
                  <a:pt x="16312" y="3921"/>
                </a:lnTo>
                <a:cubicBezTo>
                  <a:pt x="16948" y="3767"/>
                  <a:pt x="16786" y="2876"/>
                  <a:pt x="16217" y="2876"/>
                </a:cubicBezTo>
                <a:cubicBezTo>
                  <a:pt x="16168" y="2876"/>
                  <a:pt x="16116" y="2883"/>
                  <a:pt x="16062" y="2897"/>
                </a:cubicBezTo>
                <a:lnTo>
                  <a:pt x="14657" y="3254"/>
                </a:lnTo>
                <a:cubicBezTo>
                  <a:pt x="14419" y="3314"/>
                  <a:pt x="14252" y="3516"/>
                  <a:pt x="14252" y="3766"/>
                </a:cubicBezTo>
                <a:lnTo>
                  <a:pt x="14252" y="5493"/>
                </a:lnTo>
                <a:lnTo>
                  <a:pt x="13050" y="5897"/>
                </a:lnTo>
                <a:cubicBezTo>
                  <a:pt x="12871" y="5516"/>
                  <a:pt x="12538" y="5219"/>
                  <a:pt x="12145" y="5088"/>
                </a:cubicBezTo>
                <a:cubicBezTo>
                  <a:pt x="12121" y="4266"/>
                  <a:pt x="11776" y="3504"/>
                  <a:pt x="11168" y="2957"/>
                </a:cubicBezTo>
                <a:lnTo>
                  <a:pt x="11978" y="2528"/>
                </a:lnTo>
                <a:cubicBezTo>
                  <a:pt x="12728" y="2147"/>
                  <a:pt x="13204" y="1373"/>
                  <a:pt x="13204" y="528"/>
                </a:cubicBezTo>
                <a:cubicBezTo>
                  <a:pt x="13204" y="176"/>
                  <a:pt x="12939" y="1"/>
                  <a:pt x="12675" y="1"/>
                </a:cubicBezTo>
                <a:cubicBezTo>
                  <a:pt x="12410" y="1"/>
                  <a:pt x="12145" y="176"/>
                  <a:pt x="12145" y="528"/>
                </a:cubicBezTo>
                <a:cubicBezTo>
                  <a:pt x="12145" y="980"/>
                  <a:pt x="11895" y="1385"/>
                  <a:pt x="11502" y="1587"/>
                </a:cubicBezTo>
                <a:lnTo>
                  <a:pt x="11478" y="1587"/>
                </a:lnTo>
                <a:lnTo>
                  <a:pt x="10109" y="2337"/>
                </a:lnTo>
                <a:cubicBezTo>
                  <a:pt x="9805" y="2230"/>
                  <a:pt x="9487" y="2177"/>
                  <a:pt x="9167" y="2177"/>
                </a:cubicBezTo>
                <a:cubicBezTo>
                  <a:pt x="8847" y="2177"/>
                  <a:pt x="8525" y="2230"/>
                  <a:pt x="8216" y="2337"/>
                </a:cubicBezTo>
                <a:lnTo>
                  <a:pt x="6846" y="1587"/>
                </a:lnTo>
                <a:lnTo>
                  <a:pt x="6835" y="1587"/>
                </a:lnTo>
                <a:cubicBezTo>
                  <a:pt x="6430" y="1385"/>
                  <a:pt x="6180" y="980"/>
                  <a:pt x="6180" y="528"/>
                </a:cubicBezTo>
                <a:cubicBezTo>
                  <a:pt x="6180" y="176"/>
                  <a:pt x="5915" y="1"/>
                  <a:pt x="56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9" name="Google Shape;1929;p116"/>
          <p:cNvGrpSpPr/>
          <p:nvPr/>
        </p:nvGrpSpPr>
        <p:grpSpPr>
          <a:xfrm>
            <a:off x="1923313" y="3495075"/>
            <a:ext cx="449775" cy="449775"/>
            <a:chOff x="1923313" y="3495075"/>
            <a:chExt cx="449775" cy="449775"/>
          </a:xfrm>
        </p:grpSpPr>
        <p:sp>
          <p:nvSpPr>
            <p:cNvPr id="1930" name="Google Shape;1930;p116"/>
            <p:cNvSpPr/>
            <p:nvPr/>
          </p:nvSpPr>
          <p:spPr>
            <a:xfrm>
              <a:off x="1923313" y="3495075"/>
              <a:ext cx="449775" cy="449775"/>
            </a:xfrm>
            <a:custGeom>
              <a:avLst/>
              <a:gdLst/>
              <a:ahLst/>
              <a:cxnLst/>
              <a:rect l="l" t="t" r="r" b="b"/>
              <a:pathLst>
                <a:path w="17991" h="17991" extrusionOk="0">
                  <a:moveTo>
                    <a:pt x="2810" y="3513"/>
                  </a:moveTo>
                  <a:cubicBezTo>
                    <a:pt x="2893" y="3513"/>
                    <a:pt x="2965" y="3525"/>
                    <a:pt x="3048" y="3537"/>
                  </a:cubicBezTo>
                  <a:cubicBezTo>
                    <a:pt x="2441" y="4525"/>
                    <a:pt x="2048" y="5620"/>
                    <a:pt x="1893" y="6763"/>
                  </a:cubicBezTo>
                  <a:cubicBezTo>
                    <a:pt x="1369" y="6442"/>
                    <a:pt x="1060" y="5882"/>
                    <a:pt x="1060" y="5275"/>
                  </a:cubicBezTo>
                  <a:cubicBezTo>
                    <a:pt x="1060" y="4299"/>
                    <a:pt x="1845" y="3525"/>
                    <a:pt x="2810" y="3513"/>
                  </a:cubicBezTo>
                  <a:close/>
                  <a:moveTo>
                    <a:pt x="15180" y="3525"/>
                  </a:moveTo>
                  <a:cubicBezTo>
                    <a:pt x="16943" y="3525"/>
                    <a:pt x="17609" y="5847"/>
                    <a:pt x="16097" y="6775"/>
                  </a:cubicBezTo>
                  <a:cubicBezTo>
                    <a:pt x="15942" y="5632"/>
                    <a:pt x="15550" y="4525"/>
                    <a:pt x="14942" y="3537"/>
                  </a:cubicBezTo>
                  <a:cubicBezTo>
                    <a:pt x="15026" y="3525"/>
                    <a:pt x="15097" y="3525"/>
                    <a:pt x="15180" y="3525"/>
                  </a:cubicBezTo>
                  <a:close/>
                  <a:moveTo>
                    <a:pt x="9001" y="1060"/>
                  </a:moveTo>
                  <a:cubicBezTo>
                    <a:pt x="12383" y="1060"/>
                    <a:pt x="15145" y="4215"/>
                    <a:pt x="15145" y="8097"/>
                  </a:cubicBezTo>
                  <a:cubicBezTo>
                    <a:pt x="15157" y="9716"/>
                    <a:pt x="14645" y="11300"/>
                    <a:pt x="13692" y="12621"/>
                  </a:cubicBezTo>
                  <a:cubicBezTo>
                    <a:pt x="13585" y="11824"/>
                    <a:pt x="13275" y="11073"/>
                    <a:pt x="12799" y="10431"/>
                  </a:cubicBezTo>
                  <a:cubicBezTo>
                    <a:pt x="13883" y="9692"/>
                    <a:pt x="14359" y="8335"/>
                    <a:pt x="13966" y="7085"/>
                  </a:cubicBezTo>
                  <a:cubicBezTo>
                    <a:pt x="13576" y="5843"/>
                    <a:pt x="12423" y="5001"/>
                    <a:pt x="11124" y="5001"/>
                  </a:cubicBezTo>
                  <a:cubicBezTo>
                    <a:pt x="11115" y="5001"/>
                    <a:pt x="11106" y="5001"/>
                    <a:pt x="11097" y="5001"/>
                  </a:cubicBezTo>
                  <a:cubicBezTo>
                    <a:pt x="11082" y="5001"/>
                    <a:pt x="11067" y="5001"/>
                    <a:pt x="11053" y="5001"/>
                  </a:cubicBezTo>
                  <a:cubicBezTo>
                    <a:pt x="10283" y="5001"/>
                    <a:pt x="9539" y="5309"/>
                    <a:pt x="9001" y="5859"/>
                  </a:cubicBezTo>
                  <a:cubicBezTo>
                    <a:pt x="8430" y="5299"/>
                    <a:pt x="7680" y="4989"/>
                    <a:pt x="6882" y="4989"/>
                  </a:cubicBezTo>
                  <a:cubicBezTo>
                    <a:pt x="6873" y="4989"/>
                    <a:pt x="6864" y="4989"/>
                    <a:pt x="6855" y="4989"/>
                  </a:cubicBezTo>
                  <a:cubicBezTo>
                    <a:pt x="5556" y="4989"/>
                    <a:pt x="4403" y="5843"/>
                    <a:pt x="4012" y="7085"/>
                  </a:cubicBezTo>
                  <a:cubicBezTo>
                    <a:pt x="3631" y="8335"/>
                    <a:pt x="4096" y="9692"/>
                    <a:pt x="5179" y="10431"/>
                  </a:cubicBezTo>
                  <a:cubicBezTo>
                    <a:pt x="4703" y="11073"/>
                    <a:pt x="4393" y="11824"/>
                    <a:pt x="4286" y="12609"/>
                  </a:cubicBezTo>
                  <a:cubicBezTo>
                    <a:pt x="3334" y="11300"/>
                    <a:pt x="2834" y="9716"/>
                    <a:pt x="2846" y="8097"/>
                  </a:cubicBezTo>
                  <a:cubicBezTo>
                    <a:pt x="2846" y="4227"/>
                    <a:pt x="5608" y="1060"/>
                    <a:pt x="9001" y="1060"/>
                  </a:cubicBezTo>
                  <a:close/>
                  <a:moveTo>
                    <a:pt x="6882" y="6049"/>
                  </a:moveTo>
                  <a:cubicBezTo>
                    <a:pt x="7560" y="6049"/>
                    <a:pt x="8192" y="6406"/>
                    <a:pt x="8537" y="6990"/>
                  </a:cubicBezTo>
                  <a:cubicBezTo>
                    <a:pt x="8638" y="7162"/>
                    <a:pt x="8814" y="7249"/>
                    <a:pt x="8989" y="7249"/>
                  </a:cubicBezTo>
                  <a:cubicBezTo>
                    <a:pt x="9165" y="7249"/>
                    <a:pt x="9340" y="7162"/>
                    <a:pt x="9442" y="6990"/>
                  </a:cubicBezTo>
                  <a:cubicBezTo>
                    <a:pt x="9833" y="6344"/>
                    <a:pt x="10457" y="6054"/>
                    <a:pt x="11075" y="6054"/>
                  </a:cubicBezTo>
                  <a:cubicBezTo>
                    <a:pt x="12054" y="6054"/>
                    <a:pt x="13018" y="6781"/>
                    <a:pt x="13025" y="7978"/>
                  </a:cubicBezTo>
                  <a:cubicBezTo>
                    <a:pt x="13025" y="8776"/>
                    <a:pt x="12537" y="9490"/>
                    <a:pt x="11799" y="9788"/>
                  </a:cubicBezTo>
                  <a:cubicBezTo>
                    <a:pt x="11430" y="9919"/>
                    <a:pt x="11335" y="10383"/>
                    <a:pt x="11609" y="10645"/>
                  </a:cubicBezTo>
                  <a:cubicBezTo>
                    <a:pt x="13930" y="12967"/>
                    <a:pt x="12287" y="16931"/>
                    <a:pt x="9013" y="16931"/>
                  </a:cubicBezTo>
                  <a:cubicBezTo>
                    <a:pt x="7037" y="16931"/>
                    <a:pt x="5417" y="15395"/>
                    <a:pt x="5310" y="13431"/>
                  </a:cubicBezTo>
                  <a:cubicBezTo>
                    <a:pt x="5263" y="12395"/>
                    <a:pt x="5655" y="11383"/>
                    <a:pt x="6394" y="10645"/>
                  </a:cubicBezTo>
                  <a:cubicBezTo>
                    <a:pt x="6656" y="10383"/>
                    <a:pt x="6560" y="9919"/>
                    <a:pt x="6203" y="9788"/>
                  </a:cubicBezTo>
                  <a:cubicBezTo>
                    <a:pt x="5346" y="9442"/>
                    <a:pt x="4834" y="8549"/>
                    <a:pt x="5001" y="7633"/>
                  </a:cubicBezTo>
                  <a:cubicBezTo>
                    <a:pt x="5167" y="6728"/>
                    <a:pt x="5953" y="6061"/>
                    <a:pt x="6882" y="6049"/>
                  </a:cubicBezTo>
                  <a:close/>
                  <a:moveTo>
                    <a:pt x="9001" y="1"/>
                  </a:moveTo>
                  <a:cubicBezTo>
                    <a:pt x="7060" y="1"/>
                    <a:pt x="5239" y="858"/>
                    <a:pt x="3881" y="2394"/>
                  </a:cubicBezTo>
                  <a:cubicBezTo>
                    <a:pt x="3822" y="2465"/>
                    <a:pt x="3762" y="2537"/>
                    <a:pt x="3703" y="2608"/>
                  </a:cubicBezTo>
                  <a:cubicBezTo>
                    <a:pt x="3404" y="2508"/>
                    <a:pt x="3103" y="2462"/>
                    <a:pt x="2809" y="2462"/>
                  </a:cubicBezTo>
                  <a:cubicBezTo>
                    <a:pt x="1314" y="2462"/>
                    <a:pt x="0" y="3673"/>
                    <a:pt x="0" y="5275"/>
                  </a:cubicBezTo>
                  <a:cubicBezTo>
                    <a:pt x="12" y="6430"/>
                    <a:pt x="714" y="7466"/>
                    <a:pt x="1786" y="7894"/>
                  </a:cubicBezTo>
                  <a:lnTo>
                    <a:pt x="1786" y="8085"/>
                  </a:lnTo>
                  <a:cubicBezTo>
                    <a:pt x="1786" y="10490"/>
                    <a:pt x="2727" y="12728"/>
                    <a:pt x="4358" y="14276"/>
                  </a:cubicBezTo>
                  <a:cubicBezTo>
                    <a:pt x="4834" y="16443"/>
                    <a:pt x="6763" y="17991"/>
                    <a:pt x="8989" y="17991"/>
                  </a:cubicBezTo>
                  <a:cubicBezTo>
                    <a:pt x="11216" y="17991"/>
                    <a:pt x="13145" y="16443"/>
                    <a:pt x="13621" y="14276"/>
                  </a:cubicBezTo>
                  <a:cubicBezTo>
                    <a:pt x="15252" y="12728"/>
                    <a:pt x="16193" y="10490"/>
                    <a:pt x="16193" y="8085"/>
                  </a:cubicBezTo>
                  <a:lnTo>
                    <a:pt x="16193" y="7894"/>
                  </a:lnTo>
                  <a:cubicBezTo>
                    <a:pt x="17264" y="7466"/>
                    <a:pt x="17978" y="6430"/>
                    <a:pt x="17978" y="5275"/>
                  </a:cubicBezTo>
                  <a:lnTo>
                    <a:pt x="17990" y="5275"/>
                  </a:lnTo>
                  <a:cubicBezTo>
                    <a:pt x="17990" y="3673"/>
                    <a:pt x="16676" y="2462"/>
                    <a:pt x="15181" y="2462"/>
                  </a:cubicBezTo>
                  <a:cubicBezTo>
                    <a:pt x="14887" y="2462"/>
                    <a:pt x="14587" y="2508"/>
                    <a:pt x="14288" y="2608"/>
                  </a:cubicBezTo>
                  <a:cubicBezTo>
                    <a:pt x="14228" y="2537"/>
                    <a:pt x="14168" y="2465"/>
                    <a:pt x="14109" y="2394"/>
                  </a:cubicBezTo>
                  <a:cubicBezTo>
                    <a:pt x="12752" y="858"/>
                    <a:pt x="10930" y="1"/>
                    <a:pt x="9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16"/>
            <p:cNvSpPr/>
            <p:nvPr/>
          </p:nvSpPr>
          <p:spPr>
            <a:xfrm>
              <a:off x="2183163" y="368140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03" y="1"/>
                  </a:moveTo>
                  <a:cubicBezTo>
                    <a:pt x="238" y="1"/>
                    <a:pt x="0" y="561"/>
                    <a:pt x="334" y="894"/>
                  </a:cubicBezTo>
                  <a:cubicBezTo>
                    <a:pt x="441" y="1002"/>
                    <a:pt x="574" y="1050"/>
                    <a:pt x="704" y="1050"/>
                  </a:cubicBezTo>
                  <a:cubicBezTo>
                    <a:pt x="977" y="1050"/>
                    <a:pt x="1238" y="839"/>
                    <a:pt x="1238" y="525"/>
                  </a:cubicBezTo>
                  <a:cubicBezTo>
                    <a:pt x="1238" y="239"/>
                    <a:pt x="1000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16"/>
            <p:cNvSpPr/>
            <p:nvPr/>
          </p:nvSpPr>
          <p:spPr>
            <a:xfrm>
              <a:off x="2077788" y="368140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03" y="1"/>
                  </a:moveTo>
                  <a:cubicBezTo>
                    <a:pt x="238" y="1"/>
                    <a:pt x="0" y="572"/>
                    <a:pt x="334" y="894"/>
                  </a:cubicBezTo>
                  <a:cubicBezTo>
                    <a:pt x="441" y="1002"/>
                    <a:pt x="574" y="1050"/>
                    <a:pt x="704" y="1050"/>
                  </a:cubicBezTo>
                  <a:cubicBezTo>
                    <a:pt x="977" y="1050"/>
                    <a:pt x="1239" y="839"/>
                    <a:pt x="1239" y="525"/>
                  </a:cubicBezTo>
                  <a:lnTo>
                    <a:pt x="1227" y="525"/>
                  </a:ln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16"/>
            <p:cNvSpPr/>
            <p:nvPr/>
          </p:nvSpPr>
          <p:spPr>
            <a:xfrm>
              <a:off x="2081813" y="3830900"/>
              <a:ext cx="132775" cy="46175"/>
            </a:xfrm>
            <a:custGeom>
              <a:avLst/>
              <a:gdLst/>
              <a:ahLst/>
              <a:cxnLst/>
              <a:rect l="l" t="t" r="r" b="b"/>
              <a:pathLst>
                <a:path w="5311" h="1847" extrusionOk="0">
                  <a:moveTo>
                    <a:pt x="740" y="0"/>
                  </a:moveTo>
                  <a:cubicBezTo>
                    <a:pt x="337" y="0"/>
                    <a:pt x="0" y="503"/>
                    <a:pt x="351" y="891"/>
                  </a:cubicBezTo>
                  <a:cubicBezTo>
                    <a:pt x="982" y="1528"/>
                    <a:pt x="1816" y="1846"/>
                    <a:pt x="2651" y="1846"/>
                  </a:cubicBezTo>
                  <a:cubicBezTo>
                    <a:pt x="3486" y="1846"/>
                    <a:pt x="4322" y="1528"/>
                    <a:pt x="4959" y="891"/>
                  </a:cubicBezTo>
                  <a:cubicBezTo>
                    <a:pt x="5310" y="503"/>
                    <a:pt x="4966" y="0"/>
                    <a:pt x="4566" y="0"/>
                  </a:cubicBezTo>
                  <a:cubicBezTo>
                    <a:pt x="4450" y="0"/>
                    <a:pt x="4330" y="42"/>
                    <a:pt x="4221" y="141"/>
                  </a:cubicBezTo>
                  <a:cubicBezTo>
                    <a:pt x="3786" y="575"/>
                    <a:pt x="3218" y="793"/>
                    <a:pt x="2651" y="793"/>
                  </a:cubicBezTo>
                  <a:cubicBezTo>
                    <a:pt x="2084" y="793"/>
                    <a:pt x="1518" y="575"/>
                    <a:pt x="1090" y="141"/>
                  </a:cubicBezTo>
                  <a:cubicBezTo>
                    <a:pt x="977" y="42"/>
                    <a:pt x="856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6"/>
            <p:cNvSpPr/>
            <p:nvPr/>
          </p:nvSpPr>
          <p:spPr>
            <a:xfrm>
              <a:off x="2108738" y="3751650"/>
              <a:ext cx="78900" cy="52725"/>
            </a:xfrm>
            <a:custGeom>
              <a:avLst/>
              <a:gdLst/>
              <a:ahLst/>
              <a:cxnLst/>
              <a:rect l="l" t="t" r="r" b="b"/>
              <a:pathLst>
                <a:path w="3156" h="2109" extrusionOk="0">
                  <a:moveTo>
                    <a:pt x="1584" y="1"/>
                  </a:moveTo>
                  <a:cubicBezTo>
                    <a:pt x="703" y="1"/>
                    <a:pt x="1" y="703"/>
                    <a:pt x="1" y="1584"/>
                  </a:cubicBezTo>
                  <a:cubicBezTo>
                    <a:pt x="1" y="1870"/>
                    <a:pt x="239" y="2108"/>
                    <a:pt x="524" y="2108"/>
                  </a:cubicBezTo>
                  <a:cubicBezTo>
                    <a:pt x="810" y="2108"/>
                    <a:pt x="1048" y="1870"/>
                    <a:pt x="1048" y="1584"/>
                  </a:cubicBezTo>
                  <a:cubicBezTo>
                    <a:pt x="1048" y="1233"/>
                    <a:pt x="1313" y="1058"/>
                    <a:pt x="1578" y="1058"/>
                  </a:cubicBezTo>
                  <a:cubicBezTo>
                    <a:pt x="1843" y="1058"/>
                    <a:pt x="2108" y="1233"/>
                    <a:pt x="2108" y="1584"/>
                  </a:cubicBezTo>
                  <a:cubicBezTo>
                    <a:pt x="2108" y="1930"/>
                    <a:pt x="2370" y="2102"/>
                    <a:pt x="2632" y="2102"/>
                  </a:cubicBezTo>
                  <a:cubicBezTo>
                    <a:pt x="2894" y="2102"/>
                    <a:pt x="3156" y="1930"/>
                    <a:pt x="3156" y="1584"/>
                  </a:cubicBezTo>
                  <a:cubicBezTo>
                    <a:pt x="3156" y="703"/>
                    <a:pt x="2453" y="1"/>
                    <a:pt x="1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116"/>
          <p:cNvGrpSpPr/>
          <p:nvPr/>
        </p:nvGrpSpPr>
        <p:grpSpPr>
          <a:xfrm>
            <a:off x="1913788" y="2804775"/>
            <a:ext cx="459300" cy="449825"/>
            <a:chOff x="1913788" y="2804775"/>
            <a:chExt cx="459300" cy="449825"/>
          </a:xfrm>
        </p:grpSpPr>
        <p:sp>
          <p:nvSpPr>
            <p:cNvPr id="1936" name="Google Shape;1936;p116"/>
            <p:cNvSpPr/>
            <p:nvPr/>
          </p:nvSpPr>
          <p:spPr>
            <a:xfrm>
              <a:off x="1913788" y="2804775"/>
              <a:ext cx="459300" cy="449825"/>
            </a:xfrm>
            <a:custGeom>
              <a:avLst/>
              <a:gdLst/>
              <a:ahLst/>
              <a:cxnLst/>
              <a:rect l="l" t="t" r="r" b="b"/>
              <a:pathLst>
                <a:path w="18372" h="17993" extrusionOk="0">
                  <a:moveTo>
                    <a:pt x="15031" y="1079"/>
                  </a:moveTo>
                  <a:cubicBezTo>
                    <a:pt x="15594" y="1079"/>
                    <a:pt x="16153" y="1286"/>
                    <a:pt x="16585" y="1693"/>
                  </a:cubicBezTo>
                  <a:cubicBezTo>
                    <a:pt x="17395" y="2443"/>
                    <a:pt x="17550" y="3657"/>
                    <a:pt x="16955" y="4586"/>
                  </a:cubicBezTo>
                  <a:cubicBezTo>
                    <a:pt x="16526" y="5277"/>
                    <a:pt x="16395" y="6110"/>
                    <a:pt x="16585" y="6896"/>
                  </a:cubicBezTo>
                  <a:cubicBezTo>
                    <a:pt x="16704" y="7467"/>
                    <a:pt x="16490" y="8075"/>
                    <a:pt x="16026" y="8444"/>
                  </a:cubicBezTo>
                  <a:cubicBezTo>
                    <a:pt x="15746" y="8669"/>
                    <a:pt x="15392" y="8792"/>
                    <a:pt x="15030" y="8792"/>
                  </a:cubicBezTo>
                  <a:cubicBezTo>
                    <a:pt x="14913" y="8792"/>
                    <a:pt x="14796" y="8779"/>
                    <a:pt x="14680" y="8753"/>
                  </a:cubicBezTo>
                  <a:cubicBezTo>
                    <a:pt x="14323" y="8682"/>
                    <a:pt x="14002" y="8479"/>
                    <a:pt x="13776" y="8182"/>
                  </a:cubicBezTo>
                  <a:cubicBezTo>
                    <a:pt x="13811" y="7658"/>
                    <a:pt x="14014" y="7158"/>
                    <a:pt x="14335" y="6753"/>
                  </a:cubicBezTo>
                  <a:cubicBezTo>
                    <a:pt x="14871" y="6110"/>
                    <a:pt x="15169" y="5312"/>
                    <a:pt x="15180" y="4479"/>
                  </a:cubicBezTo>
                  <a:cubicBezTo>
                    <a:pt x="15180" y="3383"/>
                    <a:pt x="14633" y="2324"/>
                    <a:pt x="13668" y="1526"/>
                  </a:cubicBezTo>
                  <a:cubicBezTo>
                    <a:pt x="14077" y="1226"/>
                    <a:pt x="14556" y="1079"/>
                    <a:pt x="15031" y="1079"/>
                  </a:cubicBezTo>
                  <a:close/>
                  <a:moveTo>
                    <a:pt x="3726" y="1059"/>
                  </a:moveTo>
                  <a:cubicBezTo>
                    <a:pt x="4187" y="1059"/>
                    <a:pt x="4660" y="1201"/>
                    <a:pt x="5084" y="1514"/>
                  </a:cubicBezTo>
                  <a:cubicBezTo>
                    <a:pt x="4120" y="2312"/>
                    <a:pt x="3584" y="3372"/>
                    <a:pt x="3584" y="4467"/>
                  </a:cubicBezTo>
                  <a:cubicBezTo>
                    <a:pt x="3584" y="5300"/>
                    <a:pt x="3881" y="6110"/>
                    <a:pt x="4417" y="6753"/>
                  </a:cubicBezTo>
                  <a:cubicBezTo>
                    <a:pt x="4751" y="7158"/>
                    <a:pt x="4941" y="7658"/>
                    <a:pt x="4977" y="8170"/>
                  </a:cubicBezTo>
                  <a:cubicBezTo>
                    <a:pt x="4751" y="8467"/>
                    <a:pt x="4429" y="8670"/>
                    <a:pt x="4072" y="8753"/>
                  </a:cubicBezTo>
                  <a:cubicBezTo>
                    <a:pt x="3952" y="8781"/>
                    <a:pt x="3833" y="8794"/>
                    <a:pt x="3717" y="8794"/>
                  </a:cubicBezTo>
                  <a:cubicBezTo>
                    <a:pt x="2870" y="8794"/>
                    <a:pt x="2143" y="8105"/>
                    <a:pt x="2143" y="7205"/>
                  </a:cubicBezTo>
                  <a:cubicBezTo>
                    <a:pt x="2143" y="7098"/>
                    <a:pt x="2143" y="6991"/>
                    <a:pt x="2167" y="6884"/>
                  </a:cubicBezTo>
                  <a:cubicBezTo>
                    <a:pt x="2357" y="6098"/>
                    <a:pt x="2226" y="5277"/>
                    <a:pt x="1798" y="4586"/>
                  </a:cubicBezTo>
                  <a:cubicBezTo>
                    <a:pt x="1560" y="4217"/>
                    <a:pt x="1429" y="3788"/>
                    <a:pt x="1441" y="3348"/>
                  </a:cubicBezTo>
                  <a:cubicBezTo>
                    <a:pt x="1432" y="1994"/>
                    <a:pt x="2540" y="1059"/>
                    <a:pt x="3726" y="1059"/>
                  </a:cubicBezTo>
                  <a:close/>
                  <a:moveTo>
                    <a:pt x="6632" y="10241"/>
                  </a:moveTo>
                  <a:cubicBezTo>
                    <a:pt x="6727" y="10265"/>
                    <a:pt x="6822" y="10265"/>
                    <a:pt x="6918" y="10265"/>
                  </a:cubicBezTo>
                  <a:lnTo>
                    <a:pt x="7477" y="10265"/>
                  </a:lnTo>
                  <a:lnTo>
                    <a:pt x="7560" y="12123"/>
                  </a:lnTo>
                  <a:cubicBezTo>
                    <a:pt x="6894" y="13516"/>
                    <a:pt x="5596" y="14504"/>
                    <a:pt x="4072" y="14766"/>
                  </a:cubicBezTo>
                  <a:cubicBezTo>
                    <a:pt x="5417" y="13623"/>
                    <a:pt x="6310" y="12051"/>
                    <a:pt x="6620" y="10325"/>
                  </a:cubicBezTo>
                  <a:lnTo>
                    <a:pt x="6632" y="10241"/>
                  </a:lnTo>
                  <a:close/>
                  <a:moveTo>
                    <a:pt x="12132" y="10241"/>
                  </a:moveTo>
                  <a:lnTo>
                    <a:pt x="12144" y="10325"/>
                  </a:lnTo>
                  <a:cubicBezTo>
                    <a:pt x="12347" y="11480"/>
                    <a:pt x="12811" y="12563"/>
                    <a:pt x="13514" y="13516"/>
                  </a:cubicBezTo>
                  <a:cubicBezTo>
                    <a:pt x="13859" y="13968"/>
                    <a:pt x="14252" y="14397"/>
                    <a:pt x="14692" y="14766"/>
                  </a:cubicBezTo>
                  <a:cubicBezTo>
                    <a:pt x="13168" y="14504"/>
                    <a:pt x="11859" y="13516"/>
                    <a:pt x="11204" y="12123"/>
                  </a:cubicBezTo>
                  <a:lnTo>
                    <a:pt x="11287" y="10265"/>
                  </a:lnTo>
                  <a:lnTo>
                    <a:pt x="11835" y="10265"/>
                  </a:lnTo>
                  <a:cubicBezTo>
                    <a:pt x="11930" y="10265"/>
                    <a:pt x="12037" y="10253"/>
                    <a:pt x="12132" y="10241"/>
                  </a:cubicBezTo>
                  <a:close/>
                  <a:moveTo>
                    <a:pt x="11184" y="1635"/>
                  </a:moveTo>
                  <a:cubicBezTo>
                    <a:pt x="11720" y="1635"/>
                    <a:pt x="12255" y="1793"/>
                    <a:pt x="12716" y="2110"/>
                  </a:cubicBezTo>
                  <a:cubicBezTo>
                    <a:pt x="13621" y="2741"/>
                    <a:pt x="14121" y="3574"/>
                    <a:pt x="14121" y="4467"/>
                  </a:cubicBezTo>
                  <a:cubicBezTo>
                    <a:pt x="14109" y="5062"/>
                    <a:pt x="13895" y="5634"/>
                    <a:pt x="13514" y="6086"/>
                  </a:cubicBezTo>
                  <a:cubicBezTo>
                    <a:pt x="13002" y="6717"/>
                    <a:pt x="12716" y="7503"/>
                    <a:pt x="12716" y="8325"/>
                  </a:cubicBezTo>
                  <a:cubicBezTo>
                    <a:pt x="12716" y="8801"/>
                    <a:pt x="12323" y="9206"/>
                    <a:pt x="11835" y="9218"/>
                  </a:cubicBezTo>
                  <a:lnTo>
                    <a:pt x="10787" y="9218"/>
                  </a:lnTo>
                  <a:cubicBezTo>
                    <a:pt x="10780" y="9217"/>
                    <a:pt x="10773" y="9217"/>
                    <a:pt x="10766" y="9217"/>
                  </a:cubicBezTo>
                  <a:cubicBezTo>
                    <a:pt x="10489" y="9217"/>
                    <a:pt x="10263" y="9439"/>
                    <a:pt x="10251" y="9718"/>
                  </a:cubicBezTo>
                  <a:lnTo>
                    <a:pt x="9930" y="16933"/>
                  </a:lnTo>
                  <a:lnTo>
                    <a:pt x="8823" y="16933"/>
                  </a:lnTo>
                  <a:lnTo>
                    <a:pt x="8501" y="9718"/>
                  </a:lnTo>
                  <a:cubicBezTo>
                    <a:pt x="8489" y="9432"/>
                    <a:pt x="8251" y="9206"/>
                    <a:pt x="7977" y="9206"/>
                  </a:cubicBezTo>
                  <a:lnTo>
                    <a:pt x="6918" y="9206"/>
                  </a:lnTo>
                  <a:cubicBezTo>
                    <a:pt x="6429" y="9206"/>
                    <a:pt x="6036" y="8801"/>
                    <a:pt x="6036" y="8313"/>
                  </a:cubicBezTo>
                  <a:cubicBezTo>
                    <a:pt x="6036" y="7503"/>
                    <a:pt x="5751" y="6717"/>
                    <a:pt x="5239" y="6086"/>
                  </a:cubicBezTo>
                  <a:cubicBezTo>
                    <a:pt x="4858" y="5634"/>
                    <a:pt x="4643" y="5062"/>
                    <a:pt x="4632" y="4467"/>
                  </a:cubicBezTo>
                  <a:cubicBezTo>
                    <a:pt x="4632" y="3574"/>
                    <a:pt x="5132" y="2741"/>
                    <a:pt x="6048" y="2110"/>
                  </a:cubicBezTo>
                  <a:cubicBezTo>
                    <a:pt x="6509" y="1793"/>
                    <a:pt x="7042" y="1635"/>
                    <a:pt x="7574" y="1635"/>
                  </a:cubicBezTo>
                  <a:cubicBezTo>
                    <a:pt x="8101" y="1635"/>
                    <a:pt x="8628" y="1790"/>
                    <a:pt x="9084" y="2098"/>
                  </a:cubicBezTo>
                  <a:cubicBezTo>
                    <a:pt x="9174" y="2157"/>
                    <a:pt x="9275" y="2187"/>
                    <a:pt x="9376" y="2187"/>
                  </a:cubicBezTo>
                  <a:cubicBezTo>
                    <a:pt x="9477" y="2187"/>
                    <a:pt x="9579" y="2157"/>
                    <a:pt x="9668" y="2098"/>
                  </a:cubicBezTo>
                  <a:cubicBezTo>
                    <a:pt x="10124" y="1790"/>
                    <a:pt x="10654" y="1635"/>
                    <a:pt x="11184" y="1635"/>
                  </a:cubicBezTo>
                  <a:close/>
                  <a:moveTo>
                    <a:pt x="15010" y="1"/>
                  </a:moveTo>
                  <a:cubicBezTo>
                    <a:pt x="14219" y="1"/>
                    <a:pt x="13411" y="285"/>
                    <a:pt x="12740" y="919"/>
                  </a:cubicBezTo>
                  <a:cubicBezTo>
                    <a:pt x="12263" y="693"/>
                    <a:pt x="11740" y="586"/>
                    <a:pt x="11204" y="586"/>
                  </a:cubicBezTo>
                  <a:lnTo>
                    <a:pt x="11192" y="586"/>
                  </a:lnTo>
                  <a:cubicBezTo>
                    <a:pt x="11171" y="585"/>
                    <a:pt x="11150" y="585"/>
                    <a:pt x="11128" y="585"/>
                  </a:cubicBezTo>
                  <a:cubicBezTo>
                    <a:pt x="10519" y="585"/>
                    <a:pt x="9911" y="750"/>
                    <a:pt x="9382" y="1038"/>
                  </a:cubicBezTo>
                  <a:cubicBezTo>
                    <a:pt x="8841" y="750"/>
                    <a:pt x="8234" y="585"/>
                    <a:pt x="7624" y="585"/>
                  </a:cubicBezTo>
                  <a:cubicBezTo>
                    <a:pt x="7603" y="585"/>
                    <a:pt x="7582" y="585"/>
                    <a:pt x="7560" y="586"/>
                  </a:cubicBezTo>
                  <a:lnTo>
                    <a:pt x="7549" y="586"/>
                  </a:lnTo>
                  <a:cubicBezTo>
                    <a:pt x="7025" y="586"/>
                    <a:pt x="6489" y="693"/>
                    <a:pt x="6013" y="919"/>
                  </a:cubicBezTo>
                  <a:cubicBezTo>
                    <a:pt x="5372" y="315"/>
                    <a:pt x="4545" y="11"/>
                    <a:pt x="3717" y="11"/>
                  </a:cubicBezTo>
                  <a:cubicBezTo>
                    <a:pt x="2961" y="11"/>
                    <a:pt x="2203" y="265"/>
                    <a:pt x="1584" y="776"/>
                  </a:cubicBezTo>
                  <a:cubicBezTo>
                    <a:pt x="286" y="1859"/>
                    <a:pt x="0" y="3741"/>
                    <a:pt x="917" y="5158"/>
                  </a:cubicBezTo>
                  <a:cubicBezTo>
                    <a:pt x="1191" y="5610"/>
                    <a:pt x="1274" y="6158"/>
                    <a:pt x="1143" y="6670"/>
                  </a:cubicBezTo>
                  <a:cubicBezTo>
                    <a:pt x="1107" y="6848"/>
                    <a:pt x="1083" y="7027"/>
                    <a:pt x="1083" y="7205"/>
                  </a:cubicBezTo>
                  <a:cubicBezTo>
                    <a:pt x="1083" y="8651"/>
                    <a:pt x="2262" y="9837"/>
                    <a:pt x="3705" y="9837"/>
                  </a:cubicBezTo>
                  <a:cubicBezTo>
                    <a:pt x="3712" y="9837"/>
                    <a:pt x="3719" y="9837"/>
                    <a:pt x="3727" y="9837"/>
                  </a:cubicBezTo>
                  <a:cubicBezTo>
                    <a:pt x="3917" y="9837"/>
                    <a:pt x="4108" y="9825"/>
                    <a:pt x="4286" y="9777"/>
                  </a:cubicBezTo>
                  <a:cubicBezTo>
                    <a:pt x="4643" y="9706"/>
                    <a:pt x="4989" y="9551"/>
                    <a:pt x="5274" y="9337"/>
                  </a:cubicBezTo>
                  <a:cubicBezTo>
                    <a:pt x="5382" y="9491"/>
                    <a:pt x="5501" y="9646"/>
                    <a:pt x="5644" y="9765"/>
                  </a:cubicBezTo>
                  <a:lnTo>
                    <a:pt x="5572" y="10134"/>
                  </a:lnTo>
                  <a:cubicBezTo>
                    <a:pt x="5215" y="12146"/>
                    <a:pt x="3929" y="13873"/>
                    <a:pt x="2119" y="14802"/>
                  </a:cubicBezTo>
                  <a:cubicBezTo>
                    <a:pt x="1667" y="15040"/>
                    <a:pt x="1762" y="15706"/>
                    <a:pt x="2262" y="15790"/>
                  </a:cubicBezTo>
                  <a:cubicBezTo>
                    <a:pt x="2596" y="15849"/>
                    <a:pt x="2941" y="15885"/>
                    <a:pt x="3286" y="15885"/>
                  </a:cubicBezTo>
                  <a:cubicBezTo>
                    <a:pt x="4239" y="15885"/>
                    <a:pt x="5191" y="15647"/>
                    <a:pt x="6025" y="15183"/>
                  </a:cubicBezTo>
                  <a:cubicBezTo>
                    <a:pt x="6632" y="14849"/>
                    <a:pt x="7179" y="14421"/>
                    <a:pt x="7632" y="13897"/>
                  </a:cubicBezTo>
                  <a:lnTo>
                    <a:pt x="7799" y="17492"/>
                  </a:lnTo>
                  <a:cubicBezTo>
                    <a:pt x="7811" y="17766"/>
                    <a:pt x="8049" y="17992"/>
                    <a:pt x="8322" y="17992"/>
                  </a:cubicBezTo>
                  <a:lnTo>
                    <a:pt x="10430" y="17992"/>
                  </a:lnTo>
                  <a:cubicBezTo>
                    <a:pt x="10716" y="17992"/>
                    <a:pt x="10942" y="17766"/>
                    <a:pt x="10966" y="17492"/>
                  </a:cubicBezTo>
                  <a:lnTo>
                    <a:pt x="11120" y="13897"/>
                  </a:lnTo>
                  <a:cubicBezTo>
                    <a:pt x="11573" y="14421"/>
                    <a:pt x="12121" y="14849"/>
                    <a:pt x="12728" y="15183"/>
                  </a:cubicBezTo>
                  <a:cubicBezTo>
                    <a:pt x="13573" y="15647"/>
                    <a:pt x="14514" y="15885"/>
                    <a:pt x="15478" y="15885"/>
                  </a:cubicBezTo>
                  <a:cubicBezTo>
                    <a:pt x="15812" y="15885"/>
                    <a:pt x="16157" y="15849"/>
                    <a:pt x="16502" y="15790"/>
                  </a:cubicBezTo>
                  <a:cubicBezTo>
                    <a:pt x="16990" y="15706"/>
                    <a:pt x="17097" y="15040"/>
                    <a:pt x="16645" y="14802"/>
                  </a:cubicBezTo>
                  <a:cubicBezTo>
                    <a:pt x="14823" y="13873"/>
                    <a:pt x="13537" y="12146"/>
                    <a:pt x="13180" y="10134"/>
                  </a:cubicBezTo>
                  <a:lnTo>
                    <a:pt x="13121" y="9765"/>
                  </a:lnTo>
                  <a:cubicBezTo>
                    <a:pt x="13264" y="9646"/>
                    <a:pt x="13383" y="9491"/>
                    <a:pt x="13478" y="9337"/>
                  </a:cubicBezTo>
                  <a:cubicBezTo>
                    <a:pt x="13776" y="9551"/>
                    <a:pt x="14109" y="9706"/>
                    <a:pt x="14466" y="9777"/>
                  </a:cubicBezTo>
                  <a:cubicBezTo>
                    <a:pt x="14657" y="9825"/>
                    <a:pt x="14847" y="9837"/>
                    <a:pt x="15038" y="9837"/>
                  </a:cubicBezTo>
                  <a:cubicBezTo>
                    <a:pt x="16490" y="9837"/>
                    <a:pt x="17669" y="8658"/>
                    <a:pt x="17669" y="7205"/>
                  </a:cubicBezTo>
                  <a:cubicBezTo>
                    <a:pt x="17669" y="7027"/>
                    <a:pt x="17657" y="6848"/>
                    <a:pt x="17621" y="6670"/>
                  </a:cubicBezTo>
                  <a:cubicBezTo>
                    <a:pt x="17490" y="6158"/>
                    <a:pt x="17562" y="5610"/>
                    <a:pt x="17836" y="5158"/>
                  </a:cubicBezTo>
                  <a:cubicBezTo>
                    <a:pt x="18181" y="4622"/>
                    <a:pt x="18371" y="3991"/>
                    <a:pt x="18371" y="3348"/>
                  </a:cubicBezTo>
                  <a:cubicBezTo>
                    <a:pt x="18371" y="1342"/>
                    <a:pt x="16730" y="1"/>
                    <a:pt x="15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6"/>
            <p:cNvSpPr/>
            <p:nvPr/>
          </p:nvSpPr>
          <p:spPr>
            <a:xfrm>
              <a:off x="2187613" y="2912250"/>
              <a:ext cx="30975" cy="26275"/>
            </a:xfrm>
            <a:custGeom>
              <a:avLst/>
              <a:gdLst/>
              <a:ahLst/>
              <a:cxnLst/>
              <a:rect l="l" t="t" r="r" b="b"/>
              <a:pathLst>
                <a:path w="1239" h="1051" extrusionOk="0">
                  <a:moveTo>
                    <a:pt x="725" y="1"/>
                  </a:moveTo>
                  <a:cubicBezTo>
                    <a:pt x="717" y="1"/>
                    <a:pt x="710" y="1"/>
                    <a:pt x="703" y="1"/>
                  </a:cubicBezTo>
                  <a:cubicBezTo>
                    <a:pt x="239" y="1"/>
                    <a:pt x="1" y="561"/>
                    <a:pt x="334" y="894"/>
                  </a:cubicBezTo>
                  <a:cubicBezTo>
                    <a:pt x="442" y="1002"/>
                    <a:pt x="575" y="1050"/>
                    <a:pt x="705" y="1050"/>
                  </a:cubicBezTo>
                  <a:cubicBezTo>
                    <a:pt x="977" y="1050"/>
                    <a:pt x="1239" y="839"/>
                    <a:pt x="1239" y="525"/>
                  </a:cubicBezTo>
                  <a:cubicBezTo>
                    <a:pt x="1239" y="235"/>
                    <a:pt x="1012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16"/>
            <p:cNvSpPr/>
            <p:nvPr/>
          </p:nvSpPr>
          <p:spPr>
            <a:xfrm>
              <a:off x="2073613" y="2912250"/>
              <a:ext cx="30675" cy="26275"/>
            </a:xfrm>
            <a:custGeom>
              <a:avLst/>
              <a:gdLst/>
              <a:ahLst/>
              <a:cxnLst/>
              <a:rect l="l" t="t" r="r" b="b"/>
              <a:pathLst>
                <a:path w="1227" h="1051" extrusionOk="0">
                  <a:moveTo>
                    <a:pt x="724" y="1"/>
                  </a:moveTo>
                  <a:cubicBezTo>
                    <a:pt x="717" y="1"/>
                    <a:pt x="710" y="1"/>
                    <a:pt x="703" y="1"/>
                  </a:cubicBezTo>
                  <a:cubicBezTo>
                    <a:pt x="227" y="1"/>
                    <a:pt x="1" y="561"/>
                    <a:pt x="322" y="894"/>
                  </a:cubicBezTo>
                  <a:cubicBezTo>
                    <a:pt x="430" y="1002"/>
                    <a:pt x="563" y="1050"/>
                    <a:pt x="693" y="1050"/>
                  </a:cubicBezTo>
                  <a:cubicBezTo>
                    <a:pt x="965" y="1050"/>
                    <a:pt x="1227" y="839"/>
                    <a:pt x="1227" y="525"/>
                  </a:cubicBezTo>
                  <a:cubicBezTo>
                    <a:pt x="1227" y="235"/>
                    <a:pt x="1000" y="1"/>
                    <a:pt x="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116"/>
          <p:cNvGrpSpPr/>
          <p:nvPr/>
        </p:nvGrpSpPr>
        <p:grpSpPr>
          <a:xfrm>
            <a:off x="1314288" y="4185350"/>
            <a:ext cx="462600" cy="449775"/>
            <a:chOff x="1314288" y="4185350"/>
            <a:chExt cx="462600" cy="449775"/>
          </a:xfrm>
        </p:grpSpPr>
        <p:sp>
          <p:nvSpPr>
            <p:cNvPr id="1940" name="Google Shape;1940;p116"/>
            <p:cNvSpPr/>
            <p:nvPr/>
          </p:nvSpPr>
          <p:spPr>
            <a:xfrm>
              <a:off x="1317563" y="4185350"/>
              <a:ext cx="459325" cy="449775"/>
            </a:xfrm>
            <a:custGeom>
              <a:avLst/>
              <a:gdLst/>
              <a:ahLst/>
              <a:cxnLst/>
              <a:rect l="l" t="t" r="r" b="b"/>
              <a:pathLst>
                <a:path w="18373" h="17991" extrusionOk="0">
                  <a:moveTo>
                    <a:pt x="16943" y="1060"/>
                  </a:moveTo>
                  <a:lnTo>
                    <a:pt x="16931" y="2108"/>
                  </a:lnTo>
                  <a:lnTo>
                    <a:pt x="6978" y="2108"/>
                  </a:lnTo>
                  <a:cubicBezTo>
                    <a:pt x="6835" y="2108"/>
                    <a:pt x="6704" y="2155"/>
                    <a:pt x="6609" y="2262"/>
                  </a:cubicBezTo>
                  <a:lnTo>
                    <a:pt x="3466" y="5394"/>
                  </a:lnTo>
                  <a:lnTo>
                    <a:pt x="2715" y="4656"/>
                  </a:lnTo>
                  <a:lnTo>
                    <a:pt x="4370" y="3001"/>
                  </a:lnTo>
                  <a:cubicBezTo>
                    <a:pt x="4692" y="2667"/>
                    <a:pt x="4454" y="2120"/>
                    <a:pt x="4001" y="2108"/>
                  </a:cubicBezTo>
                  <a:lnTo>
                    <a:pt x="1060" y="2108"/>
                  </a:lnTo>
                  <a:lnTo>
                    <a:pt x="1060" y="1060"/>
                  </a:lnTo>
                  <a:close/>
                  <a:moveTo>
                    <a:pt x="13038" y="5691"/>
                  </a:moveTo>
                  <a:cubicBezTo>
                    <a:pt x="13431" y="5691"/>
                    <a:pt x="13741" y="6001"/>
                    <a:pt x="13741" y="6394"/>
                  </a:cubicBezTo>
                  <a:cubicBezTo>
                    <a:pt x="13741" y="6787"/>
                    <a:pt x="13431" y="7096"/>
                    <a:pt x="13038" y="7096"/>
                  </a:cubicBezTo>
                  <a:lnTo>
                    <a:pt x="7764" y="7096"/>
                  </a:lnTo>
                  <a:cubicBezTo>
                    <a:pt x="6835" y="7096"/>
                    <a:pt x="6835" y="5691"/>
                    <a:pt x="7764" y="5691"/>
                  </a:cubicBezTo>
                  <a:close/>
                  <a:moveTo>
                    <a:pt x="14098" y="8156"/>
                  </a:moveTo>
                  <a:cubicBezTo>
                    <a:pt x="14479" y="8156"/>
                    <a:pt x="14788" y="8466"/>
                    <a:pt x="14788" y="8858"/>
                  </a:cubicBezTo>
                  <a:cubicBezTo>
                    <a:pt x="14788" y="9239"/>
                    <a:pt x="14479" y="9549"/>
                    <a:pt x="14086" y="9561"/>
                  </a:cubicBezTo>
                  <a:lnTo>
                    <a:pt x="6716" y="9561"/>
                  </a:lnTo>
                  <a:cubicBezTo>
                    <a:pt x="5775" y="9561"/>
                    <a:pt x="5775" y="8156"/>
                    <a:pt x="6716" y="8156"/>
                  </a:cubicBezTo>
                  <a:close/>
                  <a:moveTo>
                    <a:pt x="15146" y="10609"/>
                  </a:moveTo>
                  <a:cubicBezTo>
                    <a:pt x="15538" y="10609"/>
                    <a:pt x="15848" y="10918"/>
                    <a:pt x="15848" y="11311"/>
                  </a:cubicBezTo>
                  <a:cubicBezTo>
                    <a:pt x="15848" y="11704"/>
                    <a:pt x="15538" y="12014"/>
                    <a:pt x="15146" y="12014"/>
                  </a:cubicBezTo>
                  <a:lnTo>
                    <a:pt x="11859" y="12014"/>
                  </a:lnTo>
                  <a:cubicBezTo>
                    <a:pt x="11437" y="11662"/>
                    <a:pt x="10919" y="11487"/>
                    <a:pt x="10401" y="11487"/>
                  </a:cubicBezTo>
                  <a:cubicBezTo>
                    <a:pt x="9883" y="11487"/>
                    <a:pt x="9365" y="11662"/>
                    <a:pt x="8942" y="12014"/>
                  </a:cubicBezTo>
                  <a:lnTo>
                    <a:pt x="5668" y="12014"/>
                  </a:lnTo>
                  <a:cubicBezTo>
                    <a:pt x="4728" y="12014"/>
                    <a:pt x="4728" y="10609"/>
                    <a:pt x="5668" y="10609"/>
                  </a:cubicBezTo>
                  <a:close/>
                  <a:moveTo>
                    <a:pt x="8228" y="13061"/>
                  </a:moveTo>
                  <a:cubicBezTo>
                    <a:pt x="8085" y="13526"/>
                    <a:pt x="8085" y="14014"/>
                    <a:pt x="8228" y="14478"/>
                  </a:cubicBezTo>
                  <a:lnTo>
                    <a:pt x="4609" y="14478"/>
                  </a:lnTo>
                  <a:cubicBezTo>
                    <a:pt x="4216" y="14466"/>
                    <a:pt x="3906" y="14157"/>
                    <a:pt x="3906" y="13776"/>
                  </a:cubicBezTo>
                  <a:cubicBezTo>
                    <a:pt x="3906" y="13383"/>
                    <a:pt x="4216" y="13073"/>
                    <a:pt x="4609" y="13061"/>
                  </a:cubicBezTo>
                  <a:close/>
                  <a:moveTo>
                    <a:pt x="16205" y="13061"/>
                  </a:moveTo>
                  <a:cubicBezTo>
                    <a:pt x="16586" y="13073"/>
                    <a:pt x="16896" y="13383"/>
                    <a:pt x="16908" y="13776"/>
                  </a:cubicBezTo>
                  <a:cubicBezTo>
                    <a:pt x="16896" y="14157"/>
                    <a:pt x="16586" y="14466"/>
                    <a:pt x="16205" y="14478"/>
                  </a:cubicBezTo>
                  <a:lnTo>
                    <a:pt x="12574" y="14478"/>
                  </a:lnTo>
                  <a:cubicBezTo>
                    <a:pt x="12729" y="14014"/>
                    <a:pt x="12729" y="13526"/>
                    <a:pt x="12574" y="13061"/>
                  </a:cubicBezTo>
                  <a:close/>
                  <a:moveTo>
                    <a:pt x="10423" y="12535"/>
                  </a:moveTo>
                  <a:cubicBezTo>
                    <a:pt x="10723" y="12535"/>
                    <a:pt x="11028" y="12646"/>
                    <a:pt x="11276" y="12895"/>
                  </a:cubicBezTo>
                  <a:cubicBezTo>
                    <a:pt x="12050" y="13680"/>
                    <a:pt x="11502" y="15002"/>
                    <a:pt x="10407" y="15002"/>
                  </a:cubicBezTo>
                  <a:cubicBezTo>
                    <a:pt x="9728" y="15002"/>
                    <a:pt x="9181" y="14442"/>
                    <a:pt x="9181" y="13776"/>
                  </a:cubicBezTo>
                  <a:cubicBezTo>
                    <a:pt x="9181" y="13032"/>
                    <a:pt x="9790" y="12535"/>
                    <a:pt x="10423" y="12535"/>
                  </a:cubicBezTo>
                  <a:close/>
                  <a:moveTo>
                    <a:pt x="15146" y="15526"/>
                  </a:moveTo>
                  <a:cubicBezTo>
                    <a:pt x="15538" y="15526"/>
                    <a:pt x="15848" y="15835"/>
                    <a:pt x="15848" y="16228"/>
                  </a:cubicBezTo>
                  <a:cubicBezTo>
                    <a:pt x="15848" y="16621"/>
                    <a:pt x="15538" y="16931"/>
                    <a:pt x="15146" y="16931"/>
                  </a:cubicBezTo>
                  <a:lnTo>
                    <a:pt x="5668" y="16931"/>
                  </a:lnTo>
                  <a:cubicBezTo>
                    <a:pt x="4728" y="16931"/>
                    <a:pt x="4728" y="15526"/>
                    <a:pt x="5668" y="15526"/>
                  </a:cubicBezTo>
                  <a:lnTo>
                    <a:pt x="8942" y="15526"/>
                  </a:lnTo>
                  <a:cubicBezTo>
                    <a:pt x="9365" y="15877"/>
                    <a:pt x="9883" y="16053"/>
                    <a:pt x="10401" y="16053"/>
                  </a:cubicBezTo>
                  <a:cubicBezTo>
                    <a:pt x="10919" y="16053"/>
                    <a:pt x="11437" y="15877"/>
                    <a:pt x="11859" y="15526"/>
                  </a:cubicBezTo>
                  <a:close/>
                  <a:moveTo>
                    <a:pt x="537" y="0"/>
                  </a:moveTo>
                  <a:cubicBezTo>
                    <a:pt x="239" y="0"/>
                    <a:pt x="13" y="238"/>
                    <a:pt x="13" y="524"/>
                  </a:cubicBezTo>
                  <a:lnTo>
                    <a:pt x="13" y="2631"/>
                  </a:lnTo>
                  <a:cubicBezTo>
                    <a:pt x="1" y="2929"/>
                    <a:pt x="239" y="3167"/>
                    <a:pt x="537" y="3167"/>
                  </a:cubicBezTo>
                  <a:lnTo>
                    <a:pt x="2727" y="3167"/>
                  </a:lnTo>
                  <a:lnTo>
                    <a:pt x="1596" y="4298"/>
                  </a:lnTo>
                  <a:cubicBezTo>
                    <a:pt x="1394" y="4501"/>
                    <a:pt x="1394" y="4834"/>
                    <a:pt x="1596" y="5037"/>
                  </a:cubicBezTo>
                  <a:lnTo>
                    <a:pt x="3085" y="6525"/>
                  </a:lnTo>
                  <a:cubicBezTo>
                    <a:pt x="3192" y="6626"/>
                    <a:pt x="3329" y="6677"/>
                    <a:pt x="3464" y="6677"/>
                  </a:cubicBezTo>
                  <a:cubicBezTo>
                    <a:pt x="3599" y="6677"/>
                    <a:pt x="3733" y="6626"/>
                    <a:pt x="3835" y="6525"/>
                  </a:cubicBezTo>
                  <a:lnTo>
                    <a:pt x="7192" y="3167"/>
                  </a:lnTo>
                  <a:lnTo>
                    <a:pt x="9871" y="3167"/>
                  </a:lnTo>
                  <a:lnTo>
                    <a:pt x="9871" y="4644"/>
                  </a:lnTo>
                  <a:lnTo>
                    <a:pt x="7776" y="4644"/>
                  </a:lnTo>
                  <a:cubicBezTo>
                    <a:pt x="6799" y="4644"/>
                    <a:pt x="6013" y="5429"/>
                    <a:pt x="6013" y="6394"/>
                  </a:cubicBezTo>
                  <a:cubicBezTo>
                    <a:pt x="6013" y="6668"/>
                    <a:pt x="6073" y="6930"/>
                    <a:pt x="6192" y="7168"/>
                  </a:cubicBezTo>
                  <a:cubicBezTo>
                    <a:pt x="5466" y="7406"/>
                    <a:pt x="4966" y="8085"/>
                    <a:pt x="4966" y="8847"/>
                  </a:cubicBezTo>
                  <a:cubicBezTo>
                    <a:pt x="4954" y="9120"/>
                    <a:pt x="5025" y="9394"/>
                    <a:pt x="5144" y="9632"/>
                  </a:cubicBezTo>
                  <a:cubicBezTo>
                    <a:pt x="4406" y="9859"/>
                    <a:pt x="3906" y="10537"/>
                    <a:pt x="3906" y="11311"/>
                  </a:cubicBezTo>
                  <a:cubicBezTo>
                    <a:pt x="3906" y="11585"/>
                    <a:pt x="3966" y="11847"/>
                    <a:pt x="4085" y="12085"/>
                  </a:cubicBezTo>
                  <a:cubicBezTo>
                    <a:pt x="2442" y="12597"/>
                    <a:pt x="2442" y="14943"/>
                    <a:pt x="4085" y="15443"/>
                  </a:cubicBezTo>
                  <a:cubicBezTo>
                    <a:pt x="3513" y="16609"/>
                    <a:pt x="4358" y="17991"/>
                    <a:pt x="5668" y="17991"/>
                  </a:cubicBezTo>
                  <a:lnTo>
                    <a:pt x="15146" y="17991"/>
                  </a:lnTo>
                  <a:cubicBezTo>
                    <a:pt x="16443" y="17979"/>
                    <a:pt x="17289" y="16621"/>
                    <a:pt x="16717" y="15454"/>
                  </a:cubicBezTo>
                  <a:cubicBezTo>
                    <a:pt x="18372" y="14943"/>
                    <a:pt x="18372" y="12609"/>
                    <a:pt x="16717" y="12097"/>
                  </a:cubicBezTo>
                  <a:cubicBezTo>
                    <a:pt x="16836" y="11859"/>
                    <a:pt x="16908" y="11585"/>
                    <a:pt x="16908" y="11323"/>
                  </a:cubicBezTo>
                  <a:cubicBezTo>
                    <a:pt x="16896" y="10549"/>
                    <a:pt x="16396" y="9870"/>
                    <a:pt x="15669" y="9644"/>
                  </a:cubicBezTo>
                  <a:cubicBezTo>
                    <a:pt x="15788" y="9394"/>
                    <a:pt x="15848" y="9132"/>
                    <a:pt x="15848" y="8858"/>
                  </a:cubicBezTo>
                  <a:cubicBezTo>
                    <a:pt x="15848" y="8085"/>
                    <a:pt x="15348" y="7406"/>
                    <a:pt x="14610" y="7180"/>
                  </a:cubicBezTo>
                  <a:cubicBezTo>
                    <a:pt x="15181" y="6013"/>
                    <a:pt x="14336" y="4656"/>
                    <a:pt x="13038" y="4656"/>
                  </a:cubicBezTo>
                  <a:lnTo>
                    <a:pt x="10931" y="4656"/>
                  </a:lnTo>
                  <a:lnTo>
                    <a:pt x="10931" y="3167"/>
                  </a:lnTo>
                  <a:lnTo>
                    <a:pt x="17467" y="3167"/>
                  </a:lnTo>
                  <a:cubicBezTo>
                    <a:pt x="17753" y="3167"/>
                    <a:pt x="17991" y="2929"/>
                    <a:pt x="17991" y="2631"/>
                  </a:cubicBezTo>
                  <a:lnTo>
                    <a:pt x="17991" y="524"/>
                  </a:lnTo>
                  <a:cubicBezTo>
                    <a:pt x="17991" y="238"/>
                    <a:pt x="17753" y="0"/>
                    <a:pt x="1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16"/>
            <p:cNvSpPr/>
            <p:nvPr/>
          </p:nvSpPr>
          <p:spPr>
            <a:xfrm>
              <a:off x="1314288" y="4362675"/>
              <a:ext cx="83375" cy="79050"/>
            </a:xfrm>
            <a:custGeom>
              <a:avLst/>
              <a:gdLst/>
              <a:ahLst/>
              <a:cxnLst/>
              <a:rect l="l" t="t" r="r" b="b"/>
              <a:pathLst>
                <a:path w="3335" h="3162" extrusionOk="0">
                  <a:moveTo>
                    <a:pt x="1753" y="0"/>
                  </a:moveTo>
                  <a:cubicBezTo>
                    <a:pt x="1489" y="0"/>
                    <a:pt x="1227" y="176"/>
                    <a:pt x="1227" y="527"/>
                  </a:cubicBezTo>
                  <a:lnTo>
                    <a:pt x="1227" y="1063"/>
                  </a:lnTo>
                  <a:lnTo>
                    <a:pt x="703" y="1063"/>
                  </a:lnTo>
                  <a:cubicBezTo>
                    <a:pt x="699" y="1063"/>
                    <a:pt x="695" y="1063"/>
                    <a:pt x="692" y="1063"/>
                  </a:cubicBezTo>
                  <a:cubicBezTo>
                    <a:pt x="1" y="1063"/>
                    <a:pt x="5" y="2111"/>
                    <a:pt x="703" y="2111"/>
                  </a:cubicBezTo>
                  <a:lnTo>
                    <a:pt x="1227" y="2111"/>
                  </a:lnTo>
                  <a:lnTo>
                    <a:pt x="1227" y="2635"/>
                  </a:lnTo>
                  <a:cubicBezTo>
                    <a:pt x="1227" y="2986"/>
                    <a:pt x="1492" y="3161"/>
                    <a:pt x="1757" y="3161"/>
                  </a:cubicBezTo>
                  <a:cubicBezTo>
                    <a:pt x="2022" y="3161"/>
                    <a:pt x="2287" y="2986"/>
                    <a:pt x="2287" y="2635"/>
                  </a:cubicBezTo>
                  <a:lnTo>
                    <a:pt x="2287" y="2111"/>
                  </a:lnTo>
                  <a:lnTo>
                    <a:pt x="2811" y="2111"/>
                  </a:lnTo>
                  <a:cubicBezTo>
                    <a:pt x="3096" y="2111"/>
                    <a:pt x="3335" y="1873"/>
                    <a:pt x="3335" y="1587"/>
                  </a:cubicBezTo>
                  <a:cubicBezTo>
                    <a:pt x="3335" y="1289"/>
                    <a:pt x="3096" y="1063"/>
                    <a:pt x="2811" y="1063"/>
                  </a:cubicBezTo>
                  <a:lnTo>
                    <a:pt x="2287" y="1063"/>
                  </a:lnTo>
                  <a:lnTo>
                    <a:pt x="2287" y="527"/>
                  </a:lnTo>
                  <a:cubicBezTo>
                    <a:pt x="2281" y="176"/>
                    <a:pt x="2016" y="0"/>
                    <a:pt x="17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16"/>
            <p:cNvSpPr/>
            <p:nvPr/>
          </p:nvSpPr>
          <p:spPr>
            <a:xfrm>
              <a:off x="1349413" y="4591050"/>
              <a:ext cx="30700" cy="26400"/>
            </a:xfrm>
            <a:custGeom>
              <a:avLst/>
              <a:gdLst/>
              <a:ahLst/>
              <a:cxnLst/>
              <a:rect l="l" t="t" r="r" b="b"/>
              <a:pathLst>
                <a:path w="1228" h="1056" extrusionOk="0">
                  <a:moveTo>
                    <a:pt x="703" y="0"/>
                  </a:moveTo>
                  <a:cubicBezTo>
                    <a:pt x="227" y="0"/>
                    <a:pt x="1" y="572"/>
                    <a:pt x="322" y="905"/>
                  </a:cubicBezTo>
                  <a:cubicBezTo>
                    <a:pt x="429" y="1009"/>
                    <a:pt x="561" y="1055"/>
                    <a:pt x="691" y="1055"/>
                  </a:cubicBezTo>
                  <a:cubicBezTo>
                    <a:pt x="964" y="1055"/>
                    <a:pt x="1227" y="847"/>
                    <a:pt x="1227" y="524"/>
                  </a:cubicBezTo>
                  <a:cubicBezTo>
                    <a:pt x="1227" y="239"/>
                    <a:pt x="989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16"/>
            <p:cNvSpPr/>
            <p:nvPr/>
          </p:nvSpPr>
          <p:spPr>
            <a:xfrm>
              <a:off x="1331563" y="447705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03" y="0"/>
                  </a:moveTo>
                  <a:cubicBezTo>
                    <a:pt x="239" y="0"/>
                    <a:pt x="0" y="560"/>
                    <a:pt x="334" y="893"/>
                  </a:cubicBezTo>
                  <a:cubicBezTo>
                    <a:pt x="442" y="1001"/>
                    <a:pt x="574" y="1049"/>
                    <a:pt x="704" y="1049"/>
                  </a:cubicBezTo>
                  <a:cubicBezTo>
                    <a:pt x="977" y="1049"/>
                    <a:pt x="1239" y="838"/>
                    <a:pt x="1239" y="524"/>
                  </a:cubicBezTo>
                  <a:cubicBezTo>
                    <a:pt x="1227" y="227"/>
                    <a:pt x="1001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16"/>
            <p:cNvSpPr/>
            <p:nvPr/>
          </p:nvSpPr>
          <p:spPr>
            <a:xfrm>
              <a:off x="1718213" y="4310050"/>
              <a:ext cx="30675" cy="26400"/>
            </a:xfrm>
            <a:custGeom>
              <a:avLst/>
              <a:gdLst/>
              <a:ahLst/>
              <a:cxnLst/>
              <a:rect l="l" t="t" r="r" b="b"/>
              <a:pathLst>
                <a:path w="1227" h="1056" extrusionOk="0">
                  <a:moveTo>
                    <a:pt x="703" y="1"/>
                  </a:moveTo>
                  <a:cubicBezTo>
                    <a:pt x="227" y="1"/>
                    <a:pt x="1" y="572"/>
                    <a:pt x="322" y="906"/>
                  </a:cubicBezTo>
                  <a:cubicBezTo>
                    <a:pt x="429" y="1009"/>
                    <a:pt x="561" y="1056"/>
                    <a:pt x="691" y="1056"/>
                  </a:cubicBezTo>
                  <a:cubicBezTo>
                    <a:pt x="964" y="1056"/>
                    <a:pt x="1227" y="848"/>
                    <a:pt x="1227" y="525"/>
                  </a:cubicBezTo>
                  <a:cubicBezTo>
                    <a:pt x="1227" y="239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116"/>
          <p:cNvGrpSpPr/>
          <p:nvPr/>
        </p:nvGrpSpPr>
        <p:grpSpPr>
          <a:xfrm>
            <a:off x="1312213" y="3495225"/>
            <a:ext cx="461100" cy="449700"/>
            <a:chOff x="1312213" y="3495225"/>
            <a:chExt cx="461100" cy="449700"/>
          </a:xfrm>
        </p:grpSpPr>
        <p:sp>
          <p:nvSpPr>
            <p:cNvPr id="1946" name="Google Shape;1946;p116"/>
            <p:cNvSpPr/>
            <p:nvPr/>
          </p:nvSpPr>
          <p:spPr>
            <a:xfrm>
              <a:off x="1312213" y="3495225"/>
              <a:ext cx="461100" cy="449700"/>
            </a:xfrm>
            <a:custGeom>
              <a:avLst/>
              <a:gdLst/>
              <a:ahLst/>
              <a:cxnLst/>
              <a:rect l="l" t="t" r="r" b="b"/>
              <a:pathLst>
                <a:path w="18444" h="17988" extrusionOk="0">
                  <a:moveTo>
                    <a:pt x="9204" y="2805"/>
                  </a:moveTo>
                  <a:cubicBezTo>
                    <a:pt x="9692" y="2805"/>
                    <a:pt x="10085" y="3281"/>
                    <a:pt x="10085" y="3864"/>
                  </a:cubicBezTo>
                  <a:cubicBezTo>
                    <a:pt x="10085" y="3936"/>
                    <a:pt x="10073" y="4007"/>
                    <a:pt x="10061" y="4067"/>
                  </a:cubicBezTo>
                  <a:cubicBezTo>
                    <a:pt x="9793" y="3930"/>
                    <a:pt x="9499" y="3861"/>
                    <a:pt x="9204" y="3861"/>
                  </a:cubicBezTo>
                  <a:cubicBezTo>
                    <a:pt x="8909" y="3861"/>
                    <a:pt x="8615" y="3930"/>
                    <a:pt x="8347" y="4067"/>
                  </a:cubicBezTo>
                  <a:cubicBezTo>
                    <a:pt x="8335" y="4007"/>
                    <a:pt x="8323" y="3936"/>
                    <a:pt x="8323" y="3864"/>
                  </a:cubicBezTo>
                  <a:cubicBezTo>
                    <a:pt x="8323" y="3281"/>
                    <a:pt x="8716" y="2805"/>
                    <a:pt x="9204" y="2805"/>
                  </a:cubicBezTo>
                  <a:close/>
                  <a:moveTo>
                    <a:pt x="9204" y="4912"/>
                  </a:moveTo>
                  <a:cubicBezTo>
                    <a:pt x="9799" y="4912"/>
                    <a:pt x="10109" y="5543"/>
                    <a:pt x="10276" y="6317"/>
                  </a:cubicBezTo>
                  <a:lnTo>
                    <a:pt x="8144" y="6317"/>
                  </a:lnTo>
                  <a:cubicBezTo>
                    <a:pt x="8311" y="5543"/>
                    <a:pt x="8621" y="4912"/>
                    <a:pt x="9204" y="4912"/>
                  </a:cubicBezTo>
                  <a:close/>
                  <a:moveTo>
                    <a:pt x="10407" y="7377"/>
                  </a:moveTo>
                  <a:cubicBezTo>
                    <a:pt x="10430" y="7686"/>
                    <a:pt x="10442" y="7996"/>
                    <a:pt x="10442" y="8258"/>
                  </a:cubicBezTo>
                  <a:cubicBezTo>
                    <a:pt x="10442" y="8424"/>
                    <a:pt x="10442" y="8603"/>
                    <a:pt x="10418" y="8781"/>
                  </a:cubicBezTo>
                  <a:lnTo>
                    <a:pt x="8001" y="8781"/>
                  </a:lnTo>
                  <a:cubicBezTo>
                    <a:pt x="7990" y="8603"/>
                    <a:pt x="7990" y="8424"/>
                    <a:pt x="7990" y="8258"/>
                  </a:cubicBezTo>
                  <a:lnTo>
                    <a:pt x="7978" y="8258"/>
                  </a:lnTo>
                  <a:cubicBezTo>
                    <a:pt x="7978" y="7996"/>
                    <a:pt x="7990" y="7686"/>
                    <a:pt x="8013" y="7377"/>
                  </a:cubicBezTo>
                  <a:close/>
                  <a:moveTo>
                    <a:pt x="7025" y="6674"/>
                  </a:moveTo>
                  <a:lnTo>
                    <a:pt x="7025" y="6674"/>
                  </a:lnTo>
                  <a:cubicBezTo>
                    <a:pt x="6954" y="7198"/>
                    <a:pt x="6930" y="7722"/>
                    <a:pt x="6930" y="8258"/>
                  </a:cubicBezTo>
                  <a:cubicBezTo>
                    <a:pt x="6930" y="8460"/>
                    <a:pt x="6942" y="8686"/>
                    <a:pt x="6954" y="8901"/>
                  </a:cubicBezTo>
                  <a:lnTo>
                    <a:pt x="3608" y="11222"/>
                  </a:lnTo>
                  <a:cubicBezTo>
                    <a:pt x="3521" y="11282"/>
                    <a:pt x="3416" y="11312"/>
                    <a:pt x="3311" y="11312"/>
                  </a:cubicBezTo>
                  <a:cubicBezTo>
                    <a:pt x="3187" y="11312"/>
                    <a:pt x="3062" y="11270"/>
                    <a:pt x="2965" y="11187"/>
                  </a:cubicBezTo>
                  <a:lnTo>
                    <a:pt x="1644" y="10055"/>
                  </a:lnTo>
                  <a:cubicBezTo>
                    <a:pt x="1179" y="9663"/>
                    <a:pt x="1203" y="8948"/>
                    <a:pt x="1679" y="8579"/>
                  </a:cubicBezTo>
                  <a:cubicBezTo>
                    <a:pt x="3215" y="7388"/>
                    <a:pt x="5084" y="6722"/>
                    <a:pt x="7025" y="6674"/>
                  </a:cubicBezTo>
                  <a:close/>
                  <a:moveTo>
                    <a:pt x="11395" y="6674"/>
                  </a:moveTo>
                  <a:lnTo>
                    <a:pt x="11395" y="6674"/>
                  </a:lnTo>
                  <a:cubicBezTo>
                    <a:pt x="13335" y="6722"/>
                    <a:pt x="15217" y="7388"/>
                    <a:pt x="16741" y="8579"/>
                  </a:cubicBezTo>
                  <a:cubicBezTo>
                    <a:pt x="17217" y="8948"/>
                    <a:pt x="17241" y="9663"/>
                    <a:pt x="16776" y="10055"/>
                  </a:cubicBezTo>
                  <a:lnTo>
                    <a:pt x="15455" y="11187"/>
                  </a:lnTo>
                  <a:cubicBezTo>
                    <a:pt x="15358" y="11270"/>
                    <a:pt x="15237" y="11312"/>
                    <a:pt x="15114" y="11312"/>
                  </a:cubicBezTo>
                  <a:cubicBezTo>
                    <a:pt x="15010" y="11312"/>
                    <a:pt x="14905" y="11282"/>
                    <a:pt x="14812" y="11222"/>
                  </a:cubicBezTo>
                  <a:lnTo>
                    <a:pt x="11466" y="8901"/>
                  </a:lnTo>
                  <a:cubicBezTo>
                    <a:pt x="11490" y="8686"/>
                    <a:pt x="11490" y="8460"/>
                    <a:pt x="11490" y="8258"/>
                  </a:cubicBezTo>
                  <a:cubicBezTo>
                    <a:pt x="11502" y="7722"/>
                    <a:pt x="11466" y="7198"/>
                    <a:pt x="11395" y="6674"/>
                  </a:cubicBezTo>
                  <a:close/>
                  <a:moveTo>
                    <a:pt x="6561" y="10472"/>
                  </a:moveTo>
                  <a:lnTo>
                    <a:pt x="5096" y="13746"/>
                  </a:lnTo>
                  <a:cubicBezTo>
                    <a:pt x="5009" y="13951"/>
                    <a:pt x="4818" y="14061"/>
                    <a:pt x="4624" y="14061"/>
                  </a:cubicBezTo>
                  <a:cubicBezTo>
                    <a:pt x="4501" y="14061"/>
                    <a:pt x="4376" y="14017"/>
                    <a:pt x="4275" y="13925"/>
                  </a:cubicBezTo>
                  <a:lnTo>
                    <a:pt x="3584" y="13318"/>
                  </a:lnTo>
                  <a:cubicBezTo>
                    <a:pt x="3322" y="13092"/>
                    <a:pt x="3346" y="12687"/>
                    <a:pt x="3632" y="12484"/>
                  </a:cubicBezTo>
                  <a:lnTo>
                    <a:pt x="6561" y="10472"/>
                  </a:lnTo>
                  <a:close/>
                  <a:moveTo>
                    <a:pt x="11859" y="10472"/>
                  </a:moveTo>
                  <a:lnTo>
                    <a:pt x="14800" y="12496"/>
                  </a:lnTo>
                  <a:cubicBezTo>
                    <a:pt x="15074" y="12687"/>
                    <a:pt x="15098" y="13092"/>
                    <a:pt x="14848" y="13330"/>
                  </a:cubicBezTo>
                  <a:lnTo>
                    <a:pt x="14848" y="13318"/>
                  </a:lnTo>
                  <a:lnTo>
                    <a:pt x="14157" y="13925"/>
                  </a:lnTo>
                  <a:cubicBezTo>
                    <a:pt x="14056" y="14017"/>
                    <a:pt x="13929" y="14061"/>
                    <a:pt x="13804" y="14061"/>
                  </a:cubicBezTo>
                  <a:cubicBezTo>
                    <a:pt x="13606" y="14061"/>
                    <a:pt x="13411" y="13951"/>
                    <a:pt x="13324" y="13746"/>
                  </a:cubicBezTo>
                  <a:lnTo>
                    <a:pt x="11859" y="10472"/>
                  </a:lnTo>
                  <a:close/>
                  <a:moveTo>
                    <a:pt x="10299" y="9829"/>
                  </a:moveTo>
                  <a:cubicBezTo>
                    <a:pt x="10049" y="11353"/>
                    <a:pt x="9680" y="12853"/>
                    <a:pt x="9204" y="14318"/>
                  </a:cubicBezTo>
                  <a:cubicBezTo>
                    <a:pt x="8740" y="12853"/>
                    <a:pt x="8371" y="11353"/>
                    <a:pt x="8121" y="9829"/>
                  </a:cubicBezTo>
                  <a:close/>
                  <a:moveTo>
                    <a:pt x="5368" y="0"/>
                  </a:moveTo>
                  <a:cubicBezTo>
                    <a:pt x="5045" y="0"/>
                    <a:pt x="4714" y="285"/>
                    <a:pt x="4846" y="697"/>
                  </a:cubicBezTo>
                  <a:cubicBezTo>
                    <a:pt x="5120" y="1519"/>
                    <a:pt x="5751" y="2162"/>
                    <a:pt x="6561" y="2471"/>
                  </a:cubicBezTo>
                  <a:lnTo>
                    <a:pt x="7525" y="2828"/>
                  </a:lnTo>
                  <a:cubicBezTo>
                    <a:pt x="7192" y="3483"/>
                    <a:pt x="7204" y="4269"/>
                    <a:pt x="7549" y="4912"/>
                  </a:cubicBezTo>
                  <a:lnTo>
                    <a:pt x="7501" y="4983"/>
                  </a:lnTo>
                  <a:cubicBezTo>
                    <a:pt x="7394" y="5186"/>
                    <a:pt x="7311" y="5400"/>
                    <a:pt x="7251" y="5626"/>
                  </a:cubicBezTo>
                  <a:lnTo>
                    <a:pt x="7228" y="5626"/>
                  </a:lnTo>
                  <a:cubicBezTo>
                    <a:pt x="4977" y="5626"/>
                    <a:pt x="2798" y="6376"/>
                    <a:pt x="1036" y="7746"/>
                  </a:cubicBezTo>
                  <a:cubicBezTo>
                    <a:pt x="36" y="8531"/>
                    <a:pt x="0" y="10032"/>
                    <a:pt x="965" y="10853"/>
                  </a:cubicBezTo>
                  <a:lnTo>
                    <a:pt x="2286" y="11984"/>
                  </a:lnTo>
                  <a:cubicBezTo>
                    <a:pt x="2370" y="12056"/>
                    <a:pt x="2453" y="12115"/>
                    <a:pt x="2548" y="12163"/>
                  </a:cubicBezTo>
                  <a:cubicBezTo>
                    <a:pt x="2203" y="12818"/>
                    <a:pt x="2334" y="13615"/>
                    <a:pt x="2894" y="14104"/>
                  </a:cubicBezTo>
                  <a:lnTo>
                    <a:pt x="3584" y="14711"/>
                  </a:lnTo>
                  <a:cubicBezTo>
                    <a:pt x="3889" y="14984"/>
                    <a:pt x="4261" y="15113"/>
                    <a:pt x="4628" y="15113"/>
                  </a:cubicBezTo>
                  <a:cubicBezTo>
                    <a:pt x="5220" y="15113"/>
                    <a:pt x="5801" y="14778"/>
                    <a:pt x="6073" y="14175"/>
                  </a:cubicBezTo>
                  <a:lnTo>
                    <a:pt x="7335" y="11341"/>
                  </a:lnTo>
                  <a:cubicBezTo>
                    <a:pt x="7692" y="12937"/>
                    <a:pt x="8144" y="14520"/>
                    <a:pt x="8692" y="16068"/>
                  </a:cubicBezTo>
                  <a:lnTo>
                    <a:pt x="8692" y="17461"/>
                  </a:lnTo>
                  <a:cubicBezTo>
                    <a:pt x="8692" y="17812"/>
                    <a:pt x="8957" y="17988"/>
                    <a:pt x="9222" y="17988"/>
                  </a:cubicBezTo>
                  <a:cubicBezTo>
                    <a:pt x="9487" y="17988"/>
                    <a:pt x="9752" y="17812"/>
                    <a:pt x="9752" y="17461"/>
                  </a:cubicBezTo>
                  <a:lnTo>
                    <a:pt x="9752" y="16080"/>
                  </a:lnTo>
                  <a:cubicBezTo>
                    <a:pt x="10299" y="14532"/>
                    <a:pt x="10752" y="12949"/>
                    <a:pt x="11109" y="11341"/>
                  </a:cubicBezTo>
                  <a:lnTo>
                    <a:pt x="12371" y="14187"/>
                  </a:lnTo>
                  <a:cubicBezTo>
                    <a:pt x="12636" y="14790"/>
                    <a:pt x="13218" y="15125"/>
                    <a:pt x="13813" y="15125"/>
                  </a:cubicBezTo>
                  <a:cubicBezTo>
                    <a:pt x="14181" y="15125"/>
                    <a:pt x="14554" y="14996"/>
                    <a:pt x="14859" y="14723"/>
                  </a:cubicBezTo>
                  <a:lnTo>
                    <a:pt x="15550" y="14115"/>
                  </a:lnTo>
                  <a:cubicBezTo>
                    <a:pt x="16098" y="13627"/>
                    <a:pt x="16241" y="12818"/>
                    <a:pt x="15895" y="12175"/>
                  </a:cubicBezTo>
                  <a:cubicBezTo>
                    <a:pt x="15991" y="12127"/>
                    <a:pt x="16074" y="12068"/>
                    <a:pt x="16157" y="11996"/>
                  </a:cubicBezTo>
                  <a:lnTo>
                    <a:pt x="17479" y="10865"/>
                  </a:lnTo>
                  <a:cubicBezTo>
                    <a:pt x="18443" y="10032"/>
                    <a:pt x="18408" y="8531"/>
                    <a:pt x="17407" y="7758"/>
                  </a:cubicBezTo>
                  <a:lnTo>
                    <a:pt x="17396" y="7746"/>
                  </a:lnTo>
                  <a:cubicBezTo>
                    <a:pt x="15621" y="6364"/>
                    <a:pt x="13443" y="5626"/>
                    <a:pt x="11204" y="5614"/>
                  </a:cubicBezTo>
                  <a:lnTo>
                    <a:pt x="11180" y="5614"/>
                  </a:lnTo>
                  <a:cubicBezTo>
                    <a:pt x="11109" y="5400"/>
                    <a:pt x="11026" y="5186"/>
                    <a:pt x="10919" y="4983"/>
                  </a:cubicBezTo>
                  <a:lnTo>
                    <a:pt x="10883" y="4912"/>
                  </a:lnTo>
                  <a:cubicBezTo>
                    <a:pt x="11228" y="4257"/>
                    <a:pt x="11228" y="3483"/>
                    <a:pt x="10895" y="2828"/>
                  </a:cubicBezTo>
                  <a:lnTo>
                    <a:pt x="11871" y="2459"/>
                  </a:lnTo>
                  <a:cubicBezTo>
                    <a:pt x="12681" y="2162"/>
                    <a:pt x="13300" y="1507"/>
                    <a:pt x="13574" y="697"/>
                  </a:cubicBezTo>
                  <a:cubicBezTo>
                    <a:pt x="13713" y="285"/>
                    <a:pt x="13385" y="0"/>
                    <a:pt x="13060" y="0"/>
                  </a:cubicBezTo>
                  <a:cubicBezTo>
                    <a:pt x="12859" y="0"/>
                    <a:pt x="12660" y="109"/>
                    <a:pt x="12573" y="364"/>
                  </a:cubicBezTo>
                  <a:cubicBezTo>
                    <a:pt x="12407" y="876"/>
                    <a:pt x="12014" y="1292"/>
                    <a:pt x="11502" y="1483"/>
                  </a:cubicBezTo>
                  <a:lnTo>
                    <a:pt x="10109" y="1995"/>
                  </a:lnTo>
                  <a:cubicBezTo>
                    <a:pt x="9835" y="1834"/>
                    <a:pt x="9525" y="1754"/>
                    <a:pt x="9214" y="1754"/>
                  </a:cubicBezTo>
                  <a:cubicBezTo>
                    <a:pt x="8903" y="1754"/>
                    <a:pt x="8591" y="1834"/>
                    <a:pt x="8311" y="1995"/>
                  </a:cubicBezTo>
                  <a:lnTo>
                    <a:pt x="6930" y="1483"/>
                  </a:lnTo>
                  <a:cubicBezTo>
                    <a:pt x="6418" y="1292"/>
                    <a:pt x="6025" y="876"/>
                    <a:pt x="5846" y="364"/>
                  </a:cubicBezTo>
                  <a:cubicBezTo>
                    <a:pt x="5765" y="109"/>
                    <a:pt x="5568" y="0"/>
                    <a:pt x="5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16"/>
            <p:cNvSpPr/>
            <p:nvPr/>
          </p:nvSpPr>
          <p:spPr>
            <a:xfrm>
              <a:off x="1665538" y="3714750"/>
              <a:ext cx="30675" cy="26300"/>
            </a:xfrm>
            <a:custGeom>
              <a:avLst/>
              <a:gdLst/>
              <a:ahLst/>
              <a:cxnLst/>
              <a:rect l="l" t="t" r="r" b="b"/>
              <a:pathLst>
                <a:path w="1227" h="1052" extrusionOk="0">
                  <a:moveTo>
                    <a:pt x="703" y="0"/>
                  </a:moveTo>
                  <a:cubicBezTo>
                    <a:pt x="226" y="0"/>
                    <a:pt x="0" y="572"/>
                    <a:pt x="322" y="893"/>
                  </a:cubicBezTo>
                  <a:cubicBezTo>
                    <a:pt x="431" y="1003"/>
                    <a:pt x="566" y="1052"/>
                    <a:pt x="697" y="1052"/>
                  </a:cubicBezTo>
                  <a:cubicBezTo>
                    <a:pt x="968" y="1052"/>
                    <a:pt x="1227" y="845"/>
                    <a:pt x="1227" y="524"/>
                  </a:cubicBezTo>
                  <a:cubicBezTo>
                    <a:pt x="1227" y="239"/>
                    <a:pt x="988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16"/>
            <p:cNvSpPr/>
            <p:nvPr/>
          </p:nvSpPr>
          <p:spPr>
            <a:xfrm>
              <a:off x="1384538" y="3714750"/>
              <a:ext cx="30700" cy="26300"/>
            </a:xfrm>
            <a:custGeom>
              <a:avLst/>
              <a:gdLst/>
              <a:ahLst/>
              <a:cxnLst/>
              <a:rect l="l" t="t" r="r" b="b"/>
              <a:pathLst>
                <a:path w="1228" h="1052" extrusionOk="0">
                  <a:moveTo>
                    <a:pt x="703" y="0"/>
                  </a:moveTo>
                  <a:cubicBezTo>
                    <a:pt x="227" y="0"/>
                    <a:pt x="1" y="572"/>
                    <a:pt x="322" y="893"/>
                  </a:cubicBezTo>
                  <a:cubicBezTo>
                    <a:pt x="431" y="1003"/>
                    <a:pt x="566" y="1052"/>
                    <a:pt x="698" y="1052"/>
                  </a:cubicBezTo>
                  <a:cubicBezTo>
                    <a:pt x="969" y="1052"/>
                    <a:pt x="1227" y="845"/>
                    <a:pt x="1227" y="524"/>
                  </a:cubicBezTo>
                  <a:cubicBezTo>
                    <a:pt x="1227" y="239"/>
                    <a:pt x="989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116"/>
          <p:cNvSpPr/>
          <p:nvPr/>
        </p:nvSpPr>
        <p:spPr>
          <a:xfrm>
            <a:off x="1305063" y="2804875"/>
            <a:ext cx="474800" cy="449800"/>
          </a:xfrm>
          <a:custGeom>
            <a:avLst/>
            <a:gdLst/>
            <a:ahLst/>
            <a:cxnLst/>
            <a:rect l="l" t="t" r="r" b="b"/>
            <a:pathLst>
              <a:path w="18992" h="17992" extrusionOk="0">
                <a:moveTo>
                  <a:pt x="8457" y="1057"/>
                </a:moveTo>
                <a:cubicBezTo>
                  <a:pt x="8585" y="1057"/>
                  <a:pt x="8716" y="1105"/>
                  <a:pt x="8823" y="1213"/>
                </a:cubicBezTo>
                <a:cubicBezTo>
                  <a:pt x="9157" y="1546"/>
                  <a:pt x="8919" y="2117"/>
                  <a:pt x="8454" y="2117"/>
                </a:cubicBezTo>
                <a:cubicBezTo>
                  <a:pt x="8157" y="2117"/>
                  <a:pt x="7930" y="1879"/>
                  <a:pt x="7930" y="1594"/>
                </a:cubicBezTo>
                <a:cubicBezTo>
                  <a:pt x="7930" y="1271"/>
                  <a:pt x="8188" y="1057"/>
                  <a:pt x="8457" y="1057"/>
                </a:cubicBezTo>
                <a:close/>
                <a:moveTo>
                  <a:pt x="10550" y="1058"/>
                </a:moveTo>
                <a:cubicBezTo>
                  <a:pt x="11026" y="1058"/>
                  <a:pt x="11252" y="1629"/>
                  <a:pt x="10931" y="1963"/>
                </a:cubicBezTo>
                <a:cubicBezTo>
                  <a:pt x="10823" y="2070"/>
                  <a:pt x="10691" y="2118"/>
                  <a:pt x="10562" y="2118"/>
                </a:cubicBezTo>
                <a:cubicBezTo>
                  <a:pt x="10289" y="2118"/>
                  <a:pt x="10026" y="1905"/>
                  <a:pt x="10026" y="1582"/>
                </a:cubicBezTo>
                <a:cubicBezTo>
                  <a:pt x="10026" y="1296"/>
                  <a:pt x="10264" y="1058"/>
                  <a:pt x="10550" y="1058"/>
                </a:cubicBezTo>
                <a:close/>
                <a:moveTo>
                  <a:pt x="9502" y="2760"/>
                </a:moveTo>
                <a:cubicBezTo>
                  <a:pt x="9657" y="2903"/>
                  <a:pt x="9835" y="3010"/>
                  <a:pt x="10038" y="3082"/>
                </a:cubicBezTo>
                <a:lnTo>
                  <a:pt x="10038" y="3165"/>
                </a:lnTo>
                <a:cubicBezTo>
                  <a:pt x="10038" y="3516"/>
                  <a:pt x="9773" y="3692"/>
                  <a:pt x="9508" y="3692"/>
                </a:cubicBezTo>
                <a:cubicBezTo>
                  <a:pt x="9243" y="3692"/>
                  <a:pt x="8978" y="3516"/>
                  <a:pt x="8978" y="3165"/>
                </a:cubicBezTo>
                <a:lnTo>
                  <a:pt x="8978" y="3082"/>
                </a:lnTo>
                <a:cubicBezTo>
                  <a:pt x="9169" y="3010"/>
                  <a:pt x="9347" y="2903"/>
                  <a:pt x="9502" y="2760"/>
                </a:cubicBezTo>
                <a:close/>
                <a:moveTo>
                  <a:pt x="16908" y="4749"/>
                </a:moveTo>
                <a:cubicBezTo>
                  <a:pt x="17606" y="4749"/>
                  <a:pt x="17610" y="5797"/>
                  <a:pt x="16919" y="5797"/>
                </a:cubicBezTo>
                <a:cubicBezTo>
                  <a:pt x="16915" y="5797"/>
                  <a:pt x="16912" y="5797"/>
                  <a:pt x="16908" y="5796"/>
                </a:cubicBezTo>
                <a:lnTo>
                  <a:pt x="11609" y="5796"/>
                </a:lnTo>
                <a:cubicBezTo>
                  <a:pt x="10943" y="5796"/>
                  <a:pt x="10347" y="5380"/>
                  <a:pt x="10121" y="4749"/>
                </a:cubicBezTo>
                <a:close/>
                <a:moveTo>
                  <a:pt x="8883" y="4749"/>
                </a:moveTo>
                <a:cubicBezTo>
                  <a:pt x="8657" y="5380"/>
                  <a:pt x="8061" y="5796"/>
                  <a:pt x="7395" y="5808"/>
                </a:cubicBezTo>
                <a:lnTo>
                  <a:pt x="2084" y="5808"/>
                </a:lnTo>
                <a:cubicBezTo>
                  <a:pt x="1382" y="5808"/>
                  <a:pt x="1382" y="4749"/>
                  <a:pt x="2084" y="4749"/>
                </a:cubicBezTo>
                <a:close/>
                <a:moveTo>
                  <a:pt x="7478" y="6856"/>
                </a:moveTo>
                <a:cubicBezTo>
                  <a:pt x="7252" y="7487"/>
                  <a:pt x="6656" y="7904"/>
                  <a:pt x="5990" y="7916"/>
                </a:cubicBezTo>
                <a:lnTo>
                  <a:pt x="2084" y="7916"/>
                </a:lnTo>
                <a:cubicBezTo>
                  <a:pt x="1382" y="7916"/>
                  <a:pt x="1382" y="6856"/>
                  <a:pt x="2084" y="6856"/>
                </a:cubicBezTo>
                <a:close/>
                <a:moveTo>
                  <a:pt x="16908" y="6856"/>
                </a:moveTo>
                <a:cubicBezTo>
                  <a:pt x="17610" y="6856"/>
                  <a:pt x="17610" y="7916"/>
                  <a:pt x="16908" y="7916"/>
                </a:cubicBezTo>
                <a:lnTo>
                  <a:pt x="13014" y="7916"/>
                </a:lnTo>
                <a:cubicBezTo>
                  <a:pt x="12336" y="7904"/>
                  <a:pt x="11740" y="7487"/>
                  <a:pt x="11526" y="6856"/>
                </a:cubicBezTo>
                <a:close/>
                <a:moveTo>
                  <a:pt x="9502" y="5808"/>
                </a:moveTo>
                <a:cubicBezTo>
                  <a:pt x="9740" y="6118"/>
                  <a:pt x="10038" y="6368"/>
                  <a:pt x="10383" y="6547"/>
                </a:cubicBezTo>
                <a:lnTo>
                  <a:pt x="10383" y="8618"/>
                </a:lnTo>
                <a:cubicBezTo>
                  <a:pt x="10383" y="9285"/>
                  <a:pt x="10050" y="9916"/>
                  <a:pt x="9502" y="10285"/>
                </a:cubicBezTo>
                <a:cubicBezTo>
                  <a:pt x="8954" y="9916"/>
                  <a:pt x="8621" y="9285"/>
                  <a:pt x="8621" y="8618"/>
                </a:cubicBezTo>
                <a:lnTo>
                  <a:pt x="8621" y="6547"/>
                </a:lnTo>
                <a:cubicBezTo>
                  <a:pt x="8966" y="6368"/>
                  <a:pt x="9264" y="6118"/>
                  <a:pt x="9502" y="5808"/>
                </a:cubicBezTo>
                <a:close/>
                <a:moveTo>
                  <a:pt x="8438" y="0"/>
                </a:moveTo>
                <a:cubicBezTo>
                  <a:pt x="7903" y="0"/>
                  <a:pt x="7373" y="269"/>
                  <a:pt x="7073" y="772"/>
                </a:cubicBezTo>
                <a:cubicBezTo>
                  <a:pt x="6561" y="1641"/>
                  <a:pt x="6966" y="2748"/>
                  <a:pt x="7918" y="3082"/>
                </a:cubicBezTo>
                <a:lnTo>
                  <a:pt x="7918" y="3165"/>
                </a:lnTo>
                <a:cubicBezTo>
                  <a:pt x="7918" y="3344"/>
                  <a:pt x="7954" y="3522"/>
                  <a:pt x="8014" y="3689"/>
                </a:cubicBezTo>
                <a:lnTo>
                  <a:pt x="2084" y="3689"/>
                </a:lnTo>
                <a:cubicBezTo>
                  <a:pt x="727" y="3689"/>
                  <a:pt x="1" y="5308"/>
                  <a:pt x="906" y="6332"/>
                </a:cubicBezTo>
                <a:cubicBezTo>
                  <a:pt x="1" y="7344"/>
                  <a:pt x="727" y="8964"/>
                  <a:pt x="2084" y="8964"/>
                </a:cubicBezTo>
                <a:lnTo>
                  <a:pt x="5990" y="8964"/>
                </a:lnTo>
                <a:cubicBezTo>
                  <a:pt x="6561" y="8964"/>
                  <a:pt x="7109" y="8773"/>
                  <a:pt x="7573" y="8440"/>
                </a:cubicBezTo>
                <a:lnTo>
                  <a:pt x="7573" y="8618"/>
                </a:lnTo>
                <a:cubicBezTo>
                  <a:pt x="7561" y="9666"/>
                  <a:pt x="8097" y="10642"/>
                  <a:pt x="8978" y="11202"/>
                </a:cubicBezTo>
                <a:lnTo>
                  <a:pt x="8978" y="17465"/>
                </a:lnTo>
                <a:cubicBezTo>
                  <a:pt x="8978" y="17816"/>
                  <a:pt x="9240" y="17991"/>
                  <a:pt x="9502" y="17991"/>
                </a:cubicBezTo>
                <a:cubicBezTo>
                  <a:pt x="9764" y="17991"/>
                  <a:pt x="10026" y="17816"/>
                  <a:pt x="10026" y="17465"/>
                </a:cubicBezTo>
                <a:lnTo>
                  <a:pt x="10026" y="11202"/>
                </a:lnTo>
                <a:cubicBezTo>
                  <a:pt x="10907" y="10642"/>
                  <a:pt x="11431" y="9666"/>
                  <a:pt x="11431" y="8618"/>
                </a:cubicBezTo>
                <a:lnTo>
                  <a:pt x="11431" y="8440"/>
                </a:lnTo>
                <a:cubicBezTo>
                  <a:pt x="11883" y="8773"/>
                  <a:pt x="12443" y="8964"/>
                  <a:pt x="13014" y="8964"/>
                </a:cubicBezTo>
                <a:lnTo>
                  <a:pt x="16908" y="8964"/>
                </a:lnTo>
                <a:cubicBezTo>
                  <a:pt x="18277" y="8964"/>
                  <a:pt x="18991" y="7344"/>
                  <a:pt x="18086" y="6332"/>
                </a:cubicBezTo>
                <a:cubicBezTo>
                  <a:pt x="18348" y="6035"/>
                  <a:pt x="18491" y="5665"/>
                  <a:pt x="18491" y="5273"/>
                </a:cubicBezTo>
                <a:cubicBezTo>
                  <a:pt x="18491" y="4403"/>
                  <a:pt x="17777" y="3701"/>
                  <a:pt x="16908" y="3701"/>
                </a:cubicBezTo>
                <a:lnTo>
                  <a:pt x="10990" y="3701"/>
                </a:lnTo>
                <a:cubicBezTo>
                  <a:pt x="11050" y="3534"/>
                  <a:pt x="11074" y="3356"/>
                  <a:pt x="11085" y="3177"/>
                </a:cubicBezTo>
                <a:lnTo>
                  <a:pt x="11085" y="3082"/>
                </a:lnTo>
                <a:cubicBezTo>
                  <a:pt x="12014" y="2748"/>
                  <a:pt x="12419" y="1641"/>
                  <a:pt x="11919" y="784"/>
                </a:cubicBezTo>
                <a:cubicBezTo>
                  <a:pt x="11617" y="279"/>
                  <a:pt x="11089" y="10"/>
                  <a:pt x="10554" y="10"/>
                </a:cubicBezTo>
                <a:cubicBezTo>
                  <a:pt x="10181" y="10"/>
                  <a:pt x="9805" y="141"/>
                  <a:pt x="9502" y="415"/>
                </a:cubicBezTo>
                <a:cubicBezTo>
                  <a:pt x="9197" y="134"/>
                  <a:pt x="8816" y="0"/>
                  <a:pt x="8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0" name="Google Shape;1950;p116"/>
          <p:cNvGrpSpPr/>
          <p:nvPr/>
        </p:nvGrpSpPr>
        <p:grpSpPr>
          <a:xfrm>
            <a:off x="2607313" y="2150275"/>
            <a:ext cx="489075" cy="449475"/>
            <a:chOff x="2607313" y="2150275"/>
            <a:chExt cx="489075" cy="449475"/>
          </a:xfrm>
        </p:grpSpPr>
        <p:sp>
          <p:nvSpPr>
            <p:cNvPr id="1951" name="Google Shape;1951;p116"/>
            <p:cNvSpPr/>
            <p:nvPr/>
          </p:nvSpPr>
          <p:spPr>
            <a:xfrm>
              <a:off x="2912113" y="2336300"/>
              <a:ext cx="30675" cy="26250"/>
            </a:xfrm>
            <a:custGeom>
              <a:avLst/>
              <a:gdLst/>
              <a:ahLst/>
              <a:cxnLst/>
              <a:rect l="l" t="t" r="r" b="b"/>
              <a:pathLst>
                <a:path w="1227" h="1050" extrusionOk="0">
                  <a:moveTo>
                    <a:pt x="703" y="1"/>
                  </a:moveTo>
                  <a:cubicBezTo>
                    <a:pt x="239" y="1"/>
                    <a:pt x="1" y="560"/>
                    <a:pt x="334" y="894"/>
                  </a:cubicBezTo>
                  <a:cubicBezTo>
                    <a:pt x="442" y="1001"/>
                    <a:pt x="573" y="1049"/>
                    <a:pt x="702" y="1049"/>
                  </a:cubicBezTo>
                  <a:cubicBezTo>
                    <a:pt x="971" y="1049"/>
                    <a:pt x="1227" y="839"/>
                    <a:pt x="1227" y="525"/>
                  </a:cubicBezTo>
                  <a:cubicBezTo>
                    <a:pt x="1227" y="227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16"/>
            <p:cNvSpPr/>
            <p:nvPr/>
          </p:nvSpPr>
          <p:spPr>
            <a:xfrm>
              <a:off x="2771613" y="2336300"/>
              <a:ext cx="30700" cy="26250"/>
            </a:xfrm>
            <a:custGeom>
              <a:avLst/>
              <a:gdLst/>
              <a:ahLst/>
              <a:cxnLst/>
              <a:rect l="l" t="t" r="r" b="b"/>
              <a:pathLst>
                <a:path w="1228" h="1050" extrusionOk="0">
                  <a:moveTo>
                    <a:pt x="703" y="1"/>
                  </a:moveTo>
                  <a:cubicBezTo>
                    <a:pt x="227" y="1"/>
                    <a:pt x="1" y="560"/>
                    <a:pt x="322" y="894"/>
                  </a:cubicBezTo>
                  <a:cubicBezTo>
                    <a:pt x="430" y="1001"/>
                    <a:pt x="563" y="1049"/>
                    <a:pt x="693" y="1049"/>
                  </a:cubicBezTo>
                  <a:cubicBezTo>
                    <a:pt x="965" y="1049"/>
                    <a:pt x="1227" y="839"/>
                    <a:pt x="1227" y="525"/>
                  </a:cubicBezTo>
                  <a:cubicBezTo>
                    <a:pt x="1227" y="227"/>
                    <a:pt x="989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16"/>
            <p:cNvSpPr/>
            <p:nvPr/>
          </p:nvSpPr>
          <p:spPr>
            <a:xfrm>
              <a:off x="2607313" y="2150275"/>
              <a:ext cx="489075" cy="449475"/>
            </a:xfrm>
            <a:custGeom>
              <a:avLst/>
              <a:gdLst/>
              <a:ahLst/>
              <a:cxnLst/>
              <a:rect l="l" t="t" r="r" b="b"/>
              <a:pathLst>
                <a:path w="19563" h="17979" extrusionOk="0">
                  <a:moveTo>
                    <a:pt x="3135" y="1046"/>
                  </a:moveTo>
                  <a:cubicBezTo>
                    <a:pt x="3341" y="1046"/>
                    <a:pt x="3538" y="1083"/>
                    <a:pt x="3680" y="1120"/>
                  </a:cubicBezTo>
                  <a:cubicBezTo>
                    <a:pt x="4430" y="1334"/>
                    <a:pt x="5096" y="1739"/>
                    <a:pt x="5632" y="2298"/>
                  </a:cubicBezTo>
                  <a:cubicBezTo>
                    <a:pt x="5656" y="2322"/>
                    <a:pt x="5680" y="2346"/>
                    <a:pt x="5692" y="2358"/>
                  </a:cubicBezTo>
                  <a:cubicBezTo>
                    <a:pt x="5299" y="2632"/>
                    <a:pt x="4930" y="2941"/>
                    <a:pt x="4608" y="3298"/>
                  </a:cubicBezTo>
                  <a:cubicBezTo>
                    <a:pt x="4203" y="3727"/>
                    <a:pt x="3870" y="4203"/>
                    <a:pt x="3596" y="4715"/>
                  </a:cubicBezTo>
                  <a:cubicBezTo>
                    <a:pt x="3525" y="4656"/>
                    <a:pt x="3465" y="4596"/>
                    <a:pt x="3394" y="4537"/>
                  </a:cubicBezTo>
                  <a:cubicBezTo>
                    <a:pt x="2834" y="4001"/>
                    <a:pt x="2429" y="3322"/>
                    <a:pt x="2215" y="2584"/>
                  </a:cubicBezTo>
                  <a:cubicBezTo>
                    <a:pt x="2132" y="2263"/>
                    <a:pt x="2048" y="1655"/>
                    <a:pt x="2406" y="1298"/>
                  </a:cubicBezTo>
                  <a:cubicBezTo>
                    <a:pt x="2599" y="1105"/>
                    <a:pt x="2874" y="1046"/>
                    <a:pt x="3135" y="1046"/>
                  </a:cubicBezTo>
                  <a:close/>
                  <a:moveTo>
                    <a:pt x="17015" y="1046"/>
                  </a:moveTo>
                  <a:cubicBezTo>
                    <a:pt x="17333" y="1046"/>
                    <a:pt x="17595" y="1132"/>
                    <a:pt x="17765" y="1298"/>
                  </a:cubicBezTo>
                  <a:cubicBezTo>
                    <a:pt x="18289" y="1834"/>
                    <a:pt x="18015" y="3286"/>
                    <a:pt x="16765" y="4525"/>
                  </a:cubicBezTo>
                  <a:cubicBezTo>
                    <a:pt x="16705" y="4596"/>
                    <a:pt x="16646" y="4656"/>
                    <a:pt x="16574" y="4715"/>
                  </a:cubicBezTo>
                  <a:cubicBezTo>
                    <a:pt x="16300" y="4203"/>
                    <a:pt x="15955" y="3727"/>
                    <a:pt x="15562" y="3298"/>
                  </a:cubicBezTo>
                  <a:cubicBezTo>
                    <a:pt x="15229" y="2941"/>
                    <a:pt x="14860" y="2632"/>
                    <a:pt x="14467" y="2358"/>
                  </a:cubicBezTo>
                  <a:lnTo>
                    <a:pt x="14538" y="2298"/>
                  </a:lnTo>
                  <a:cubicBezTo>
                    <a:pt x="15384" y="1445"/>
                    <a:pt x="16329" y="1046"/>
                    <a:pt x="17015" y="1046"/>
                  </a:cubicBezTo>
                  <a:close/>
                  <a:moveTo>
                    <a:pt x="10788" y="10954"/>
                  </a:moveTo>
                  <a:cubicBezTo>
                    <a:pt x="10883" y="10954"/>
                    <a:pt x="10966" y="11037"/>
                    <a:pt x="10966" y="11133"/>
                  </a:cubicBezTo>
                  <a:lnTo>
                    <a:pt x="10966" y="11490"/>
                  </a:lnTo>
                  <a:cubicBezTo>
                    <a:pt x="10942" y="11954"/>
                    <a:pt x="10550" y="12323"/>
                    <a:pt x="10085" y="12323"/>
                  </a:cubicBezTo>
                  <a:cubicBezTo>
                    <a:pt x="9609" y="12323"/>
                    <a:pt x="9228" y="11954"/>
                    <a:pt x="9204" y="11490"/>
                  </a:cubicBezTo>
                  <a:lnTo>
                    <a:pt x="9204" y="11478"/>
                  </a:lnTo>
                  <a:lnTo>
                    <a:pt x="9204" y="11133"/>
                  </a:lnTo>
                  <a:cubicBezTo>
                    <a:pt x="9204" y="11037"/>
                    <a:pt x="9276" y="10954"/>
                    <a:pt x="9383" y="10954"/>
                  </a:cubicBezTo>
                  <a:close/>
                  <a:moveTo>
                    <a:pt x="10609" y="2179"/>
                  </a:moveTo>
                  <a:cubicBezTo>
                    <a:pt x="14229" y="2393"/>
                    <a:pt x="16419" y="4870"/>
                    <a:pt x="16574" y="8906"/>
                  </a:cubicBezTo>
                  <a:lnTo>
                    <a:pt x="14574" y="9204"/>
                  </a:lnTo>
                  <a:cubicBezTo>
                    <a:pt x="13891" y="9260"/>
                    <a:pt x="13987" y="10252"/>
                    <a:pt x="14604" y="10252"/>
                  </a:cubicBezTo>
                  <a:cubicBezTo>
                    <a:pt x="14644" y="10252"/>
                    <a:pt x="14685" y="10248"/>
                    <a:pt x="14729" y="10240"/>
                  </a:cubicBezTo>
                  <a:lnTo>
                    <a:pt x="16538" y="9978"/>
                  </a:lnTo>
                  <a:lnTo>
                    <a:pt x="16538" y="9978"/>
                  </a:lnTo>
                  <a:cubicBezTo>
                    <a:pt x="16348" y="11240"/>
                    <a:pt x="15538" y="12061"/>
                    <a:pt x="14038" y="12561"/>
                  </a:cubicBezTo>
                  <a:cubicBezTo>
                    <a:pt x="13776" y="11549"/>
                    <a:pt x="12943" y="10787"/>
                    <a:pt x="11919" y="10621"/>
                  </a:cubicBezTo>
                  <a:lnTo>
                    <a:pt x="11919" y="10633"/>
                  </a:lnTo>
                  <a:cubicBezTo>
                    <a:pt x="11716" y="10180"/>
                    <a:pt x="11276" y="9894"/>
                    <a:pt x="10788" y="9894"/>
                  </a:cubicBezTo>
                  <a:lnTo>
                    <a:pt x="9383" y="9894"/>
                  </a:lnTo>
                  <a:cubicBezTo>
                    <a:pt x="8895" y="9894"/>
                    <a:pt x="8454" y="10180"/>
                    <a:pt x="8264" y="10633"/>
                  </a:cubicBezTo>
                  <a:cubicBezTo>
                    <a:pt x="7228" y="10799"/>
                    <a:pt x="6394" y="11561"/>
                    <a:pt x="6132" y="12573"/>
                  </a:cubicBezTo>
                  <a:cubicBezTo>
                    <a:pt x="4632" y="12085"/>
                    <a:pt x="3822" y="11252"/>
                    <a:pt x="3632" y="9990"/>
                  </a:cubicBezTo>
                  <a:lnTo>
                    <a:pt x="3632" y="9990"/>
                  </a:lnTo>
                  <a:lnTo>
                    <a:pt x="5442" y="10240"/>
                  </a:lnTo>
                  <a:cubicBezTo>
                    <a:pt x="5485" y="10248"/>
                    <a:pt x="5527" y="10252"/>
                    <a:pt x="5566" y="10252"/>
                  </a:cubicBezTo>
                  <a:cubicBezTo>
                    <a:pt x="6185" y="10252"/>
                    <a:pt x="6290" y="9260"/>
                    <a:pt x="5597" y="9204"/>
                  </a:cubicBezTo>
                  <a:lnTo>
                    <a:pt x="3596" y="8918"/>
                  </a:lnTo>
                  <a:cubicBezTo>
                    <a:pt x="3751" y="4870"/>
                    <a:pt x="5942" y="2405"/>
                    <a:pt x="9561" y="2179"/>
                  </a:cubicBezTo>
                  <a:lnTo>
                    <a:pt x="9561" y="3227"/>
                  </a:lnTo>
                  <a:lnTo>
                    <a:pt x="8335" y="3227"/>
                  </a:lnTo>
                  <a:cubicBezTo>
                    <a:pt x="7632" y="3227"/>
                    <a:pt x="7632" y="4275"/>
                    <a:pt x="8335" y="4275"/>
                  </a:cubicBezTo>
                  <a:lnTo>
                    <a:pt x="9561" y="4275"/>
                  </a:lnTo>
                  <a:lnTo>
                    <a:pt x="9561" y="5334"/>
                  </a:lnTo>
                  <a:lnTo>
                    <a:pt x="8680" y="5334"/>
                  </a:lnTo>
                  <a:cubicBezTo>
                    <a:pt x="7978" y="5334"/>
                    <a:pt x="7978" y="6382"/>
                    <a:pt x="8680" y="6382"/>
                  </a:cubicBezTo>
                  <a:lnTo>
                    <a:pt x="9561" y="6382"/>
                  </a:lnTo>
                  <a:lnTo>
                    <a:pt x="9561" y="6906"/>
                  </a:lnTo>
                  <a:cubicBezTo>
                    <a:pt x="9579" y="7239"/>
                    <a:pt x="9835" y="7406"/>
                    <a:pt x="10090" y="7406"/>
                  </a:cubicBezTo>
                  <a:cubicBezTo>
                    <a:pt x="10344" y="7406"/>
                    <a:pt x="10597" y="7239"/>
                    <a:pt x="10609" y="6906"/>
                  </a:cubicBezTo>
                  <a:lnTo>
                    <a:pt x="10609" y="6382"/>
                  </a:lnTo>
                  <a:lnTo>
                    <a:pt x="11490" y="6382"/>
                  </a:lnTo>
                  <a:cubicBezTo>
                    <a:pt x="12193" y="6382"/>
                    <a:pt x="12193" y="5334"/>
                    <a:pt x="11490" y="5334"/>
                  </a:cubicBezTo>
                  <a:lnTo>
                    <a:pt x="10609" y="5334"/>
                  </a:lnTo>
                  <a:lnTo>
                    <a:pt x="10609" y="4275"/>
                  </a:lnTo>
                  <a:lnTo>
                    <a:pt x="11847" y="4275"/>
                  </a:lnTo>
                  <a:cubicBezTo>
                    <a:pt x="12550" y="4275"/>
                    <a:pt x="12550" y="3227"/>
                    <a:pt x="11847" y="3227"/>
                  </a:cubicBezTo>
                  <a:lnTo>
                    <a:pt x="10609" y="3227"/>
                  </a:lnTo>
                  <a:lnTo>
                    <a:pt x="10609" y="2179"/>
                  </a:lnTo>
                  <a:close/>
                  <a:moveTo>
                    <a:pt x="2620" y="10323"/>
                  </a:moveTo>
                  <a:lnTo>
                    <a:pt x="2620" y="10323"/>
                  </a:lnTo>
                  <a:cubicBezTo>
                    <a:pt x="2751" y="11073"/>
                    <a:pt x="3120" y="11764"/>
                    <a:pt x="3656" y="12299"/>
                  </a:cubicBezTo>
                  <a:cubicBezTo>
                    <a:pt x="4227" y="12895"/>
                    <a:pt x="5049" y="13347"/>
                    <a:pt x="6073" y="13645"/>
                  </a:cubicBezTo>
                  <a:cubicBezTo>
                    <a:pt x="6144" y="14062"/>
                    <a:pt x="6311" y="14454"/>
                    <a:pt x="6561" y="14800"/>
                  </a:cubicBezTo>
                  <a:cubicBezTo>
                    <a:pt x="6442" y="14812"/>
                    <a:pt x="6335" y="14812"/>
                    <a:pt x="6216" y="14812"/>
                  </a:cubicBezTo>
                  <a:cubicBezTo>
                    <a:pt x="3858" y="14812"/>
                    <a:pt x="2096" y="12621"/>
                    <a:pt x="2620" y="10323"/>
                  </a:cubicBezTo>
                  <a:close/>
                  <a:moveTo>
                    <a:pt x="12002" y="11740"/>
                  </a:moveTo>
                  <a:cubicBezTo>
                    <a:pt x="12740" y="11990"/>
                    <a:pt x="13181" y="12728"/>
                    <a:pt x="13050" y="13490"/>
                  </a:cubicBezTo>
                  <a:cubicBezTo>
                    <a:pt x="12931" y="14252"/>
                    <a:pt x="12264" y="14812"/>
                    <a:pt x="11490" y="14812"/>
                  </a:cubicBezTo>
                  <a:cubicBezTo>
                    <a:pt x="11181" y="14812"/>
                    <a:pt x="10871" y="14716"/>
                    <a:pt x="10621" y="14550"/>
                  </a:cubicBezTo>
                  <a:lnTo>
                    <a:pt x="10621" y="13335"/>
                  </a:lnTo>
                  <a:cubicBezTo>
                    <a:pt x="11359" y="13121"/>
                    <a:pt x="11895" y="12502"/>
                    <a:pt x="12002" y="11740"/>
                  </a:cubicBezTo>
                  <a:close/>
                  <a:moveTo>
                    <a:pt x="17550" y="10323"/>
                  </a:moveTo>
                  <a:cubicBezTo>
                    <a:pt x="18062" y="12621"/>
                    <a:pt x="16312" y="14812"/>
                    <a:pt x="13955" y="14812"/>
                  </a:cubicBezTo>
                  <a:cubicBezTo>
                    <a:pt x="13836" y="14812"/>
                    <a:pt x="13717" y="14812"/>
                    <a:pt x="13609" y="14800"/>
                  </a:cubicBezTo>
                  <a:cubicBezTo>
                    <a:pt x="13859" y="14454"/>
                    <a:pt x="14026" y="14062"/>
                    <a:pt x="14098" y="13645"/>
                  </a:cubicBezTo>
                  <a:cubicBezTo>
                    <a:pt x="15122" y="13347"/>
                    <a:pt x="15931" y="12907"/>
                    <a:pt x="16515" y="12311"/>
                  </a:cubicBezTo>
                  <a:cubicBezTo>
                    <a:pt x="17050" y="11764"/>
                    <a:pt x="17419" y="11073"/>
                    <a:pt x="17550" y="10323"/>
                  </a:cubicBezTo>
                  <a:close/>
                  <a:moveTo>
                    <a:pt x="8168" y="11740"/>
                  </a:moveTo>
                  <a:cubicBezTo>
                    <a:pt x="8275" y="12490"/>
                    <a:pt x="8811" y="13121"/>
                    <a:pt x="9549" y="13335"/>
                  </a:cubicBezTo>
                  <a:lnTo>
                    <a:pt x="9549" y="14538"/>
                  </a:lnTo>
                  <a:cubicBezTo>
                    <a:pt x="9272" y="14727"/>
                    <a:pt x="8969" y="14813"/>
                    <a:pt x="8673" y="14813"/>
                  </a:cubicBezTo>
                  <a:cubicBezTo>
                    <a:pt x="7855" y="14813"/>
                    <a:pt x="7097" y="14156"/>
                    <a:pt x="7097" y="13228"/>
                  </a:cubicBezTo>
                  <a:cubicBezTo>
                    <a:pt x="7097" y="12549"/>
                    <a:pt x="7525" y="11954"/>
                    <a:pt x="8168" y="11740"/>
                  </a:cubicBezTo>
                  <a:close/>
                  <a:moveTo>
                    <a:pt x="10085" y="15455"/>
                  </a:moveTo>
                  <a:cubicBezTo>
                    <a:pt x="10514" y="15728"/>
                    <a:pt x="10990" y="15871"/>
                    <a:pt x="11490" y="15871"/>
                  </a:cubicBezTo>
                  <a:cubicBezTo>
                    <a:pt x="11669" y="15871"/>
                    <a:pt x="11847" y="15848"/>
                    <a:pt x="12026" y="15812"/>
                  </a:cubicBezTo>
                  <a:lnTo>
                    <a:pt x="12026" y="16050"/>
                  </a:lnTo>
                  <a:cubicBezTo>
                    <a:pt x="12014" y="16526"/>
                    <a:pt x="11621" y="16919"/>
                    <a:pt x="11145" y="16919"/>
                  </a:cubicBezTo>
                  <a:lnTo>
                    <a:pt x="9037" y="16919"/>
                  </a:lnTo>
                  <a:cubicBezTo>
                    <a:pt x="8549" y="16919"/>
                    <a:pt x="8156" y="16526"/>
                    <a:pt x="8156" y="16050"/>
                  </a:cubicBezTo>
                  <a:lnTo>
                    <a:pt x="8156" y="15812"/>
                  </a:lnTo>
                  <a:cubicBezTo>
                    <a:pt x="8323" y="15848"/>
                    <a:pt x="8502" y="15871"/>
                    <a:pt x="8680" y="15871"/>
                  </a:cubicBezTo>
                  <a:cubicBezTo>
                    <a:pt x="9180" y="15871"/>
                    <a:pt x="9668" y="15728"/>
                    <a:pt x="10085" y="15455"/>
                  </a:cubicBezTo>
                  <a:close/>
                  <a:moveTo>
                    <a:pt x="17020" y="0"/>
                  </a:moveTo>
                  <a:cubicBezTo>
                    <a:pt x="16010" y="0"/>
                    <a:pt x="14807" y="545"/>
                    <a:pt x="13800" y="1560"/>
                  </a:cubicBezTo>
                  <a:cubicBezTo>
                    <a:pt x="13705" y="1655"/>
                    <a:pt x="13621" y="1739"/>
                    <a:pt x="13538" y="1834"/>
                  </a:cubicBezTo>
                  <a:cubicBezTo>
                    <a:pt x="12437" y="1358"/>
                    <a:pt x="11264" y="1120"/>
                    <a:pt x="10091" y="1120"/>
                  </a:cubicBezTo>
                  <a:cubicBezTo>
                    <a:pt x="8918" y="1120"/>
                    <a:pt x="7746" y="1358"/>
                    <a:pt x="6644" y="1834"/>
                  </a:cubicBezTo>
                  <a:cubicBezTo>
                    <a:pt x="6561" y="1739"/>
                    <a:pt x="6478" y="1655"/>
                    <a:pt x="6382" y="1560"/>
                  </a:cubicBezTo>
                  <a:cubicBezTo>
                    <a:pt x="5716" y="869"/>
                    <a:pt x="4882" y="369"/>
                    <a:pt x="3953" y="107"/>
                  </a:cubicBezTo>
                  <a:cubicBezTo>
                    <a:pt x="3673" y="37"/>
                    <a:pt x="3404" y="2"/>
                    <a:pt x="3151" y="2"/>
                  </a:cubicBezTo>
                  <a:cubicBezTo>
                    <a:pt x="2555" y="2"/>
                    <a:pt x="2044" y="196"/>
                    <a:pt x="1667" y="572"/>
                  </a:cubicBezTo>
                  <a:cubicBezTo>
                    <a:pt x="1132" y="1108"/>
                    <a:pt x="965" y="1905"/>
                    <a:pt x="1203" y="2846"/>
                  </a:cubicBezTo>
                  <a:cubicBezTo>
                    <a:pt x="1465" y="3775"/>
                    <a:pt x="1965" y="4620"/>
                    <a:pt x="2656" y="5287"/>
                  </a:cubicBezTo>
                  <a:cubicBezTo>
                    <a:pt x="2810" y="5441"/>
                    <a:pt x="2977" y="5584"/>
                    <a:pt x="3144" y="5727"/>
                  </a:cubicBezTo>
                  <a:cubicBezTo>
                    <a:pt x="2870" y="6477"/>
                    <a:pt x="2691" y="7263"/>
                    <a:pt x="2608" y="8073"/>
                  </a:cubicBezTo>
                  <a:cubicBezTo>
                    <a:pt x="1" y="11156"/>
                    <a:pt x="2191" y="15871"/>
                    <a:pt x="6228" y="15871"/>
                  </a:cubicBezTo>
                  <a:cubicBezTo>
                    <a:pt x="6525" y="15871"/>
                    <a:pt x="6811" y="15848"/>
                    <a:pt x="7109" y="15800"/>
                  </a:cubicBezTo>
                  <a:lnTo>
                    <a:pt x="7109" y="16050"/>
                  </a:lnTo>
                  <a:cubicBezTo>
                    <a:pt x="7109" y="17110"/>
                    <a:pt x="7966" y="17979"/>
                    <a:pt x="9037" y="17979"/>
                  </a:cubicBezTo>
                  <a:lnTo>
                    <a:pt x="11145" y="17979"/>
                  </a:lnTo>
                  <a:cubicBezTo>
                    <a:pt x="12216" y="17979"/>
                    <a:pt x="13086" y="17110"/>
                    <a:pt x="13086" y="16050"/>
                  </a:cubicBezTo>
                  <a:lnTo>
                    <a:pt x="13086" y="15788"/>
                  </a:lnTo>
                  <a:cubicBezTo>
                    <a:pt x="13378" y="15842"/>
                    <a:pt x="13669" y="15868"/>
                    <a:pt x="13954" y="15868"/>
                  </a:cubicBezTo>
                  <a:cubicBezTo>
                    <a:pt x="16508" y="15868"/>
                    <a:pt x="18693" y="13799"/>
                    <a:pt x="18693" y="11133"/>
                  </a:cubicBezTo>
                  <a:cubicBezTo>
                    <a:pt x="18693" y="10013"/>
                    <a:pt x="18300" y="8930"/>
                    <a:pt x="17574" y="8073"/>
                  </a:cubicBezTo>
                  <a:cubicBezTo>
                    <a:pt x="17491" y="7263"/>
                    <a:pt x="17300" y="6477"/>
                    <a:pt x="17027" y="5715"/>
                  </a:cubicBezTo>
                  <a:cubicBezTo>
                    <a:pt x="17193" y="5584"/>
                    <a:pt x="17360" y="5430"/>
                    <a:pt x="17515" y="5275"/>
                  </a:cubicBezTo>
                  <a:cubicBezTo>
                    <a:pt x="19122" y="3679"/>
                    <a:pt x="19563" y="1608"/>
                    <a:pt x="18515" y="572"/>
                  </a:cubicBezTo>
                  <a:cubicBezTo>
                    <a:pt x="18133" y="186"/>
                    <a:pt x="17609" y="0"/>
                    <a:pt x="17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4" name="Google Shape;1954;p116"/>
          <p:cNvSpPr/>
          <p:nvPr/>
        </p:nvSpPr>
        <p:spPr>
          <a:xfrm>
            <a:off x="2610888" y="1502125"/>
            <a:ext cx="452450" cy="449625"/>
          </a:xfrm>
          <a:custGeom>
            <a:avLst/>
            <a:gdLst/>
            <a:ahLst/>
            <a:cxnLst/>
            <a:rect l="l" t="t" r="r" b="b"/>
            <a:pathLst>
              <a:path w="18098" h="17985" extrusionOk="0">
                <a:moveTo>
                  <a:pt x="5108" y="2566"/>
                </a:moveTo>
                <a:cubicBezTo>
                  <a:pt x="5846" y="3150"/>
                  <a:pt x="6501" y="3840"/>
                  <a:pt x="7061" y="4614"/>
                </a:cubicBezTo>
                <a:cubicBezTo>
                  <a:pt x="7001" y="5019"/>
                  <a:pt x="6978" y="5424"/>
                  <a:pt x="6978" y="5829"/>
                </a:cubicBezTo>
                <a:cubicBezTo>
                  <a:pt x="6989" y="6972"/>
                  <a:pt x="7192" y="8115"/>
                  <a:pt x="7585" y="9186"/>
                </a:cubicBezTo>
                <a:cubicBezTo>
                  <a:pt x="6906" y="8496"/>
                  <a:pt x="6335" y="7686"/>
                  <a:pt x="5918" y="6805"/>
                </a:cubicBezTo>
                <a:cubicBezTo>
                  <a:pt x="5168" y="5233"/>
                  <a:pt x="5073" y="3555"/>
                  <a:pt x="5096" y="2566"/>
                </a:cubicBezTo>
                <a:close/>
                <a:moveTo>
                  <a:pt x="13097" y="2566"/>
                </a:moveTo>
                <a:lnTo>
                  <a:pt x="13097" y="2566"/>
                </a:lnTo>
                <a:cubicBezTo>
                  <a:pt x="13121" y="3566"/>
                  <a:pt x="13014" y="5233"/>
                  <a:pt x="12276" y="6805"/>
                </a:cubicBezTo>
                <a:cubicBezTo>
                  <a:pt x="11859" y="7686"/>
                  <a:pt x="11288" y="8496"/>
                  <a:pt x="10609" y="9186"/>
                </a:cubicBezTo>
                <a:cubicBezTo>
                  <a:pt x="11002" y="8115"/>
                  <a:pt x="11204" y="6972"/>
                  <a:pt x="11216" y="5829"/>
                </a:cubicBezTo>
                <a:lnTo>
                  <a:pt x="11216" y="5829"/>
                </a:lnTo>
                <a:cubicBezTo>
                  <a:pt x="11216" y="5833"/>
                  <a:pt x="11216" y="5837"/>
                  <a:pt x="11216" y="5841"/>
                </a:cubicBezTo>
                <a:lnTo>
                  <a:pt x="11216" y="5829"/>
                </a:lnTo>
                <a:cubicBezTo>
                  <a:pt x="11216" y="5829"/>
                  <a:pt x="11216" y="5829"/>
                  <a:pt x="11216" y="5829"/>
                </a:cubicBezTo>
                <a:lnTo>
                  <a:pt x="11216" y="5829"/>
                </a:lnTo>
                <a:cubicBezTo>
                  <a:pt x="11216" y="5416"/>
                  <a:pt x="11192" y="5015"/>
                  <a:pt x="11133" y="4626"/>
                </a:cubicBezTo>
                <a:cubicBezTo>
                  <a:pt x="11692" y="3852"/>
                  <a:pt x="12347" y="3162"/>
                  <a:pt x="13097" y="2566"/>
                </a:cubicBezTo>
                <a:close/>
                <a:moveTo>
                  <a:pt x="1858" y="5067"/>
                </a:moveTo>
                <a:cubicBezTo>
                  <a:pt x="2787" y="5281"/>
                  <a:pt x="3679" y="5638"/>
                  <a:pt x="4513" y="6102"/>
                </a:cubicBezTo>
                <a:cubicBezTo>
                  <a:pt x="4644" y="6495"/>
                  <a:pt x="4787" y="6876"/>
                  <a:pt x="4965" y="7257"/>
                </a:cubicBezTo>
                <a:cubicBezTo>
                  <a:pt x="5454" y="8281"/>
                  <a:pt x="6108" y="9210"/>
                  <a:pt x="6918" y="10020"/>
                </a:cubicBezTo>
                <a:cubicBezTo>
                  <a:pt x="5989" y="9674"/>
                  <a:pt x="5144" y="9174"/>
                  <a:pt x="4382" y="8555"/>
                </a:cubicBezTo>
                <a:cubicBezTo>
                  <a:pt x="3048" y="7448"/>
                  <a:pt x="2251" y="5960"/>
                  <a:pt x="1858" y="5067"/>
                </a:cubicBezTo>
                <a:close/>
                <a:moveTo>
                  <a:pt x="16348" y="5067"/>
                </a:moveTo>
                <a:lnTo>
                  <a:pt x="16348" y="5067"/>
                </a:lnTo>
                <a:cubicBezTo>
                  <a:pt x="15943" y="5972"/>
                  <a:pt x="15157" y="7448"/>
                  <a:pt x="13812" y="8555"/>
                </a:cubicBezTo>
                <a:cubicBezTo>
                  <a:pt x="13050" y="9186"/>
                  <a:pt x="12204" y="9674"/>
                  <a:pt x="11288" y="10020"/>
                </a:cubicBezTo>
                <a:cubicBezTo>
                  <a:pt x="12085" y="9210"/>
                  <a:pt x="12740" y="8281"/>
                  <a:pt x="13228" y="7257"/>
                </a:cubicBezTo>
                <a:cubicBezTo>
                  <a:pt x="13407" y="6876"/>
                  <a:pt x="13562" y="6495"/>
                  <a:pt x="13681" y="6102"/>
                </a:cubicBezTo>
                <a:cubicBezTo>
                  <a:pt x="14514" y="5638"/>
                  <a:pt x="15407" y="5281"/>
                  <a:pt x="16348" y="5067"/>
                </a:cubicBezTo>
                <a:close/>
                <a:moveTo>
                  <a:pt x="9097" y="1614"/>
                </a:moveTo>
                <a:cubicBezTo>
                  <a:pt x="9549" y="2507"/>
                  <a:pt x="10168" y="4067"/>
                  <a:pt x="10168" y="5829"/>
                </a:cubicBezTo>
                <a:cubicBezTo>
                  <a:pt x="10168" y="7591"/>
                  <a:pt x="9537" y="9162"/>
                  <a:pt x="9097" y="10055"/>
                </a:cubicBezTo>
                <a:cubicBezTo>
                  <a:pt x="8656" y="9162"/>
                  <a:pt x="8037" y="7591"/>
                  <a:pt x="8037" y="5829"/>
                </a:cubicBezTo>
                <a:cubicBezTo>
                  <a:pt x="8037" y="4067"/>
                  <a:pt x="8656" y="2507"/>
                  <a:pt x="9097" y="1614"/>
                </a:cubicBezTo>
                <a:close/>
                <a:moveTo>
                  <a:pt x="16860" y="10615"/>
                </a:moveTo>
                <a:cubicBezTo>
                  <a:pt x="16300" y="12484"/>
                  <a:pt x="14598" y="13758"/>
                  <a:pt x="12645" y="13770"/>
                </a:cubicBezTo>
                <a:lnTo>
                  <a:pt x="6358" y="13770"/>
                </a:lnTo>
                <a:cubicBezTo>
                  <a:pt x="6347" y="13770"/>
                  <a:pt x="6335" y="13770"/>
                  <a:pt x="6323" y="13770"/>
                </a:cubicBezTo>
                <a:cubicBezTo>
                  <a:pt x="5217" y="13770"/>
                  <a:pt x="4185" y="14328"/>
                  <a:pt x="3572" y="15258"/>
                </a:cubicBezTo>
                <a:lnTo>
                  <a:pt x="2465" y="16925"/>
                </a:lnTo>
                <a:lnTo>
                  <a:pt x="1441" y="16925"/>
                </a:lnTo>
                <a:lnTo>
                  <a:pt x="2727" y="14056"/>
                </a:lnTo>
                <a:cubicBezTo>
                  <a:pt x="3370" y="12603"/>
                  <a:pt x="4811" y="11663"/>
                  <a:pt x="6418" y="11663"/>
                </a:cubicBezTo>
                <a:lnTo>
                  <a:pt x="13324" y="11663"/>
                </a:lnTo>
                <a:cubicBezTo>
                  <a:pt x="14574" y="11663"/>
                  <a:pt x="15800" y="11294"/>
                  <a:pt x="16860" y="10615"/>
                </a:cubicBezTo>
                <a:close/>
                <a:moveTo>
                  <a:pt x="9109" y="1"/>
                </a:moveTo>
                <a:cubicBezTo>
                  <a:pt x="8942" y="1"/>
                  <a:pt x="8775" y="78"/>
                  <a:pt x="8668" y="233"/>
                </a:cubicBezTo>
                <a:cubicBezTo>
                  <a:pt x="8085" y="1173"/>
                  <a:pt x="7644" y="2197"/>
                  <a:pt x="7347" y="3257"/>
                </a:cubicBezTo>
                <a:cubicBezTo>
                  <a:pt x="6656" y="2435"/>
                  <a:pt x="5835" y="1721"/>
                  <a:pt x="4930" y="1138"/>
                </a:cubicBezTo>
                <a:cubicBezTo>
                  <a:pt x="4842" y="1083"/>
                  <a:pt x="4748" y="1057"/>
                  <a:pt x="4656" y="1057"/>
                </a:cubicBezTo>
                <a:cubicBezTo>
                  <a:pt x="4408" y="1057"/>
                  <a:pt x="4175" y="1238"/>
                  <a:pt x="4132" y="1507"/>
                </a:cubicBezTo>
                <a:cubicBezTo>
                  <a:pt x="4001" y="2590"/>
                  <a:pt x="4025" y="3674"/>
                  <a:pt x="4215" y="4757"/>
                </a:cubicBezTo>
                <a:cubicBezTo>
                  <a:pt x="3227" y="4293"/>
                  <a:pt x="2167" y="3995"/>
                  <a:pt x="1084" y="3840"/>
                </a:cubicBezTo>
                <a:cubicBezTo>
                  <a:pt x="1062" y="3837"/>
                  <a:pt x="1039" y="3836"/>
                  <a:pt x="1018" y="3836"/>
                </a:cubicBezTo>
                <a:cubicBezTo>
                  <a:pt x="680" y="3836"/>
                  <a:pt x="424" y="4172"/>
                  <a:pt x="524" y="4507"/>
                </a:cubicBezTo>
                <a:cubicBezTo>
                  <a:pt x="560" y="4626"/>
                  <a:pt x="1393" y="7412"/>
                  <a:pt x="3715" y="9365"/>
                </a:cubicBezTo>
                <a:cubicBezTo>
                  <a:pt x="4334" y="9877"/>
                  <a:pt x="5013" y="10305"/>
                  <a:pt x="5739" y="10651"/>
                </a:cubicBezTo>
                <a:cubicBezTo>
                  <a:pt x="3989" y="10889"/>
                  <a:pt x="2477" y="12020"/>
                  <a:pt x="1763" y="13627"/>
                </a:cubicBezTo>
                <a:lnTo>
                  <a:pt x="155" y="17247"/>
                </a:lnTo>
                <a:cubicBezTo>
                  <a:pt x="0" y="17592"/>
                  <a:pt x="250" y="17985"/>
                  <a:pt x="643" y="17985"/>
                </a:cubicBezTo>
                <a:lnTo>
                  <a:pt x="2751" y="17985"/>
                </a:lnTo>
                <a:cubicBezTo>
                  <a:pt x="2917" y="17985"/>
                  <a:pt x="3084" y="17902"/>
                  <a:pt x="3179" y="17747"/>
                </a:cubicBezTo>
                <a:lnTo>
                  <a:pt x="4453" y="15842"/>
                </a:lnTo>
                <a:cubicBezTo>
                  <a:pt x="4882" y="15211"/>
                  <a:pt x="5596" y="14830"/>
                  <a:pt x="6358" y="14830"/>
                </a:cubicBezTo>
                <a:lnTo>
                  <a:pt x="12645" y="14830"/>
                </a:lnTo>
                <a:cubicBezTo>
                  <a:pt x="15657" y="14818"/>
                  <a:pt x="18098" y="12389"/>
                  <a:pt x="18098" y="9377"/>
                </a:cubicBezTo>
                <a:cubicBezTo>
                  <a:pt x="18090" y="9062"/>
                  <a:pt x="17831" y="8857"/>
                  <a:pt x="17564" y="8857"/>
                </a:cubicBezTo>
                <a:cubicBezTo>
                  <a:pt x="17437" y="8857"/>
                  <a:pt x="17309" y="8904"/>
                  <a:pt x="17205" y="9008"/>
                </a:cubicBezTo>
                <a:lnTo>
                  <a:pt x="17193" y="9008"/>
                </a:lnTo>
                <a:cubicBezTo>
                  <a:pt x="16169" y="10032"/>
                  <a:pt x="14776" y="10615"/>
                  <a:pt x="13324" y="10615"/>
                </a:cubicBezTo>
                <a:lnTo>
                  <a:pt x="12573" y="10615"/>
                </a:lnTo>
                <a:cubicBezTo>
                  <a:pt x="13264" y="10270"/>
                  <a:pt x="13907" y="9853"/>
                  <a:pt x="14502" y="9365"/>
                </a:cubicBezTo>
                <a:cubicBezTo>
                  <a:pt x="16824" y="7412"/>
                  <a:pt x="17657" y="4626"/>
                  <a:pt x="17693" y="4507"/>
                </a:cubicBezTo>
                <a:cubicBezTo>
                  <a:pt x="17783" y="4172"/>
                  <a:pt x="17536" y="3836"/>
                  <a:pt x="17190" y="3836"/>
                </a:cubicBezTo>
                <a:cubicBezTo>
                  <a:pt x="17168" y="3836"/>
                  <a:pt x="17145" y="3837"/>
                  <a:pt x="17122" y="3840"/>
                </a:cubicBezTo>
                <a:cubicBezTo>
                  <a:pt x="16050" y="3995"/>
                  <a:pt x="15002" y="4293"/>
                  <a:pt x="14014" y="4757"/>
                </a:cubicBezTo>
                <a:cubicBezTo>
                  <a:pt x="14193" y="3674"/>
                  <a:pt x="14217" y="2590"/>
                  <a:pt x="14086" y="1507"/>
                </a:cubicBezTo>
                <a:cubicBezTo>
                  <a:pt x="14042" y="1238"/>
                  <a:pt x="13809" y="1057"/>
                  <a:pt x="13562" y="1057"/>
                </a:cubicBezTo>
                <a:cubicBezTo>
                  <a:pt x="13470" y="1057"/>
                  <a:pt x="13375" y="1083"/>
                  <a:pt x="13288" y="1138"/>
                </a:cubicBezTo>
                <a:cubicBezTo>
                  <a:pt x="12383" y="1721"/>
                  <a:pt x="11573" y="2435"/>
                  <a:pt x="10871" y="3257"/>
                </a:cubicBezTo>
                <a:cubicBezTo>
                  <a:pt x="10585" y="2197"/>
                  <a:pt x="10133" y="1173"/>
                  <a:pt x="9549" y="233"/>
                </a:cubicBezTo>
                <a:cubicBezTo>
                  <a:pt x="9442" y="78"/>
                  <a:pt x="9275" y="1"/>
                  <a:pt x="91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5" name="Google Shape;1955;p116"/>
          <p:cNvGrpSpPr/>
          <p:nvPr/>
        </p:nvGrpSpPr>
        <p:grpSpPr>
          <a:xfrm>
            <a:off x="1921213" y="2132275"/>
            <a:ext cx="453950" cy="450900"/>
            <a:chOff x="1921213" y="2132275"/>
            <a:chExt cx="453950" cy="450900"/>
          </a:xfrm>
        </p:grpSpPr>
        <p:sp>
          <p:nvSpPr>
            <p:cNvPr id="1956" name="Google Shape;1956;p116"/>
            <p:cNvSpPr/>
            <p:nvPr/>
          </p:nvSpPr>
          <p:spPr>
            <a:xfrm>
              <a:off x="2125963" y="2416075"/>
              <a:ext cx="33100" cy="69375"/>
            </a:xfrm>
            <a:custGeom>
              <a:avLst/>
              <a:gdLst/>
              <a:ahLst/>
              <a:cxnLst/>
              <a:rect l="l" t="t" r="r" b="b"/>
              <a:pathLst>
                <a:path w="1324" h="2775" extrusionOk="0">
                  <a:moveTo>
                    <a:pt x="553" y="0"/>
                  </a:moveTo>
                  <a:cubicBezTo>
                    <a:pt x="278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73" y="2574"/>
                    <a:pt x="499" y="2767"/>
                    <a:pt x="758" y="2767"/>
                  </a:cubicBezTo>
                  <a:cubicBezTo>
                    <a:pt x="780" y="2767"/>
                    <a:pt x="802" y="2766"/>
                    <a:pt x="824" y="2763"/>
                  </a:cubicBezTo>
                  <a:lnTo>
                    <a:pt x="824" y="2775"/>
                  </a:lnTo>
                  <a:cubicBezTo>
                    <a:pt x="1109" y="2739"/>
                    <a:pt x="1324" y="2465"/>
                    <a:pt x="1276" y="2179"/>
                  </a:cubicBezTo>
                  <a:lnTo>
                    <a:pt x="1062" y="417"/>
                  </a:lnTo>
                  <a:cubicBezTo>
                    <a:pt x="1003" y="132"/>
                    <a:pt x="779" y="0"/>
                    <a:pt x="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16"/>
            <p:cNvSpPr/>
            <p:nvPr/>
          </p:nvSpPr>
          <p:spPr>
            <a:xfrm>
              <a:off x="2138188" y="2512825"/>
              <a:ext cx="33375" cy="70350"/>
            </a:xfrm>
            <a:custGeom>
              <a:avLst/>
              <a:gdLst/>
              <a:ahLst/>
              <a:cxnLst/>
              <a:rect l="l" t="t" r="r" b="b"/>
              <a:pathLst>
                <a:path w="1335" h="2814" extrusionOk="0">
                  <a:moveTo>
                    <a:pt x="547" y="0"/>
                  </a:moveTo>
                  <a:cubicBezTo>
                    <a:pt x="274" y="0"/>
                    <a:pt x="0" y="195"/>
                    <a:pt x="13" y="548"/>
                  </a:cubicBezTo>
                  <a:lnTo>
                    <a:pt x="239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1" y="2814"/>
                    <a:pt x="802" y="2812"/>
                    <a:pt x="823" y="2810"/>
                  </a:cubicBezTo>
                  <a:cubicBezTo>
                    <a:pt x="1132" y="2774"/>
                    <a:pt x="1335" y="2477"/>
                    <a:pt x="1275" y="2179"/>
                  </a:cubicBezTo>
                  <a:lnTo>
                    <a:pt x="1061" y="417"/>
                  </a:lnTo>
                  <a:cubicBezTo>
                    <a:pt x="996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6"/>
            <p:cNvSpPr/>
            <p:nvPr/>
          </p:nvSpPr>
          <p:spPr>
            <a:xfrm>
              <a:off x="2199638" y="2512825"/>
              <a:ext cx="33550" cy="70350"/>
            </a:xfrm>
            <a:custGeom>
              <a:avLst/>
              <a:gdLst/>
              <a:ahLst/>
              <a:cxnLst/>
              <a:rect l="l" t="t" r="r" b="b"/>
              <a:pathLst>
                <a:path w="1342" h="2814" extrusionOk="0">
                  <a:moveTo>
                    <a:pt x="548" y="0"/>
                  </a:moveTo>
                  <a:cubicBezTo>
                    <a:pt x="275" y="0"/>
                    <a:pt x="0" y="195"/>
                    <a:pt x="20" y="548"/>
                  </a:cubicBezTo>
                  <a:lnTo>
                    <a:pt x="234" y="2310"/>
                  </a:lnTo>
                  <a:cubicBezTo>
                    <a:pt x="245" y="2598"/>
                    <a:pt x="483" y="2814"/>
                    <a:pt x="765" y="2814"/>
                  </a:cubicBezTo>
                  <a:cubicBezTo>
                    <a:pt x="786" y="2814"/>
                    <a:pt x="808" y="2812"/>
                    <a:pt x="829" y="2810"/>
                  </a:cubicBezTo>
                  <a:cubicBezTo>
                    <a:pt x="1127" y="2774"/>
                    <a:pt x="1341" y="2477"/>
                    <a:pt x="1282" y="2179"/>
                  </a:cubicBezTo>
                  <a:lnTo>
                    <a:pt x="1056" y="417"/>
                  </a:lnTo>
                  <a:cubicBezTo>
                    <a:pt x="997" y="132"/>
                    <a:pt x="772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16"/>
            <p:cNvSpPr/>
            <p:nvPr/>
          </p:nvSpPr>
          <p:spPr>
            <a:xfrm>
              <a:off x="2187588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6" y="0"/>
                  </a:moveTo>
                  <a:cubicBezTo>
                    <a:pt x="274" y="0"/>
                    <a:pt x="1" y="196"/>
                    <a:pt x="14" y="548"/>
                  </a:cubicBezTo>
                  <a:lnTo>
                    <a:pt x="228" y="2310"/>
                  </a:lnTo>
                  <a:cubicBezTo>
                    <a:pt x="261" y="2574"/>
                    <a:pt x="497" y="2767"/>
                    <a:pt x="758" y="2767"/>
                  </a:cubicBezTo>
                  <a:cubicBezTo>
                    <a:pt x="779" y="2767"/>
                    <a:pt x="801" y="2766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9" y="2739"/>
                    <a:pt x="1311" y="2465"/>
                    <a:pt x="1276" y="2179"/>
                  </a:cubicBezTo>
                  <a:lnTo>
                    <a:pt x="1050" y="417"/>
                  </a:lnTo>
                  <a:cubicBezTo>
                    <a:pt x="990" y="132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16"/>
            <p:cNvSpPr/>
            <p:nvPr/>
          </p:nvSpPr>
          <p:spPr>
            <a:xfrm>
              <a:off x="2261113" y="2512825"/>
              <a:ext cx="33400" cy="70350"/>
            </a:xfrm>
            <a:custGeom>
              <a:avLst/>
              <a:gdLst/>
              <a:ahLst/>
              <a:cxnLst/>
              <a:rect l="l" t="t" r="r" b="b"/>
              <a:pathLst>
                <a:path w="1336" h="2814" extrusionOk="0">
                  <a:moveTo>
                    <a:pt x="547" y="0"/>
                  </a:moveTo>
                  <a:cubicBezTo>
                    <a:pt x="274" y="0"/>
                    <a:pt x="0" y="195"/>
                    <a:pt x="14" y="548"/>
                  </a:cubicBezTo>
                  <a:lnTo>
                    <a:pt x="240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2" y="2814"/>
                    <a:pt x="802" y="2812"/>
                    <a:pt x="823" y="2810"/>
                  </a:cubicBezTo>
                  <a:cubicBezTo>
                    <a:pt x="1133" y="2774"/>
                    <a:pt x="1335" y="2477"/>
                    <a:pt x="1276" y="2179"/>
                  </a:cubicBezTo>
                  <a:lnTo>
                    <a:pt x="1061" y="417"/>
                  </a:lnTo>
                  <a:cubicBezTo>
                    <a:pt x="997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6"/>
            <p:cNvSpPr/>
            <p:nvPr/>
          </p:nvSpPr>
          <p:spPr>
            <a:xfrm>
              <a:off x="2249038" y="2416075"/>
              <a:ext cx="32975" cy="69375"/>
            </a:xfrm>
            <a:custGeom>
              <a:avLst/>
              <a:gdLst/>
              <a:ahLst/>
              <a:cxnLst/>
              <a:rect l="l" t="t" r="r" b="b"/>
              <a:pathLst>
                <a:path w="1319" h="2775" extrusionOk="0">
                  <a:moveTo>
                    <a:pt x="548" y="0"/>
                  </a:moveTo>
                  <a:cubicBezTo>
                    <a:pt x="275" y="0"/>
                    <a:pt x="1" y="196"/>
                    <a:pt x="20" y="548"/>
                  </a:cubicBezTo>
                  <a:lnTo>
                    <a:pt x="235" y="2310"/>
                  </a:lnTo>
                  <a:cubicBezTo>
                    <a:pt x="268" y="2574"/>
                    <a:pt x="493" y="2767"/>
                    <a:pt x="762" y="2767"/>
                  </a:cubicBezTo>
                  <a:cubicBezTo>
                    <a:pt x="784" y="2767"/>
                    <a:pt x="807" y="2766"/>
                    <a:pt x="830" y="2763"/>
                  </a:cubicBezTo>
                  <a:lnTo>
                    <a:pt x="830" y="2763"/>
                  </a:lnTo>
                  <a:lnTo>
                    <a:pt x="818" y="2775"/>
                  </a:lnTo>
                  <a:cubicBezTo>
                    <a:pt x="1104" y="2739"/>
                    <a:pt x="1318" y="2465"/>
                    <a:pt x="1270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16"/>
            <p:cNvSpPr/>
            <p:nvPr/>
          </p:nvSpPr>
          <p:spPr>
            <a:xfrm>
              <a:off x="2322563" y="2512825"/>
              <a:ext cx="33550" cy="70350"/>
            </a:xfrm>
            <a:custGeom>
              <a:avLst/>
              <a:gdLst/>
              <a:ahLst/>
              <a:cxnLst/>
              <a:rect l="l" t="t" r="r" b="b"/>
              <a:pathLst>
                <a:path w="1342" h="2814" extrusionOk="0">
                  <a:moveTo>
                    <a:pt x="548" y="0"/>
                  </a:moveTo>
                  <a:cubicBezTo>
                    <a:pt x="275" y="0"/>
                    <a:pt x="0" y="195"/>
                    <a:pt x="20" y="548"/>
                  </a:cubicBezTo>
                  <a:lnTo>
                    <a:pt x="234" y="2310"/>
                  </a:lnTo>
                  <a:cubicBezTo>
                    <a:pt x="245" y="2598"/>
                    <a:pt x="483" y="2814"/>
                    <a:pt x="765" y="2814"/>
                  </a:cubicBezTo>
                  <a:cubicBezTo>
                    <a:pt x="787" y="2814"/>
                    <a:pt x="808" y="2812"/>
                    <a:pt x="830" y="2810"/>
                  </a:cubicBezTo>
                  <a:cubicBezTo>
                    <a:pt x="1127" y="2774"/>
                    <a:pt x="1342" y="2477"/>
                    <a:pt x="1270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16"/>
            <p:cNvSpPr/>
            <p:nvPr/>
          </p:nvSpPr>
          <p:spPr>
            <a:xfrm>
              <a:off x="2310513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6" y="0"/>
                  </a:moveTo>
                  <a:cubicBezTo>
                    <a:pt x="275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62" y="2574"/>
                    <a:pt x="497" y="2767"/>
                    <a:pt x="758" y="2767"/>
                  </a:cubicBezTo>
                  <a:cubicBezTo>
                    <a:pt x="780" y="2767"/>
                    <a:pt x="802" y="2766"/>
                    <a:pt x="824" y="2763"/>
                  </a:cubicBezTo>
                  <a:lnTo>
                    <a:pt x="824" y="2775"/>
                  </a:lnTo>
                  <a:cubicBezTo>
                    <a:pt x="1109" y="2739"/>
                    <a:pt x="1312" y="2465"/>
                    <a:pt x="1276" y="2179"/>
                  </a:cubicBezTo>
                  <a:lnTo>
                    <a:pt x="1050" y="417"/>
                  </a:lnTo>
                  <a:cubicBezTo>
                    <a:pt x="991" y="132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16"/>
            <p:cNvSpPr/>
            <p:nvPr/>
          </p:nvSpPr>
          <p:spPr>
            <a:xfrm>
              <a:off x="1941738" y="2416075"/>
              <a:ext cx="32775" cy="69375"/>
            </a:xfrm>
            <a:custGeom>
              <a:avLst/>
              <a:gdLst/>
              <a:ahLst/>
              <a:cxnLst/>
              <a:rect l="l" t="t" r="r" b="b"/>
              <a:pathLst>
                <a:path w="1311" h="2775" extrusionOk="0">
                  <a:moveTo>
                    <a:pt x="545" y="0"/>
                  </a:moveTo>
                  <a:cubicBezTo>
                    <a:pt x="274" y="0"/>
                    <a:pt x="0" y="196"/>
                    <a:pt x="13" y="548"/>
                  </a:cubicBezTo>
                  <a:lnTo>
                    <a:pt x="227" y="2310"/>
                  </a:lnTo>
                  <a:cubicBezTo>
                    <a:pt x="260" y="2574"/>
                    <a:pt x="486" y="2767"/>
                    <a:pt x="755" y="2767"/>
                  </a:cubicBezTo>
                  <a:cubicBezTo>
                    <a:pt x="777" y="2767"/>
                    <a:pt x="800" y="2766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8" y="2739"/>
                    <a:pt x="1311" y="2465"/>
                    <a:pt x="1275" y="2179"/>
                  </a:cubicBezTo>
                  <a:lnTo>
                    <a:pt x="1049" y="417"/>
                  </a:lnTo>
                  <a:cubicBezTo>
                    <a:pt x="990" y="132"/>
                    <a:pt x="76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16"/>
            <p:cNvSpPr/>
            <p:nvPr/>
          </p:nvSpPr>
          <p:spPr>
            <a:xfrm>
              <a:off x="1953638" y="2512825"/>
              <a:ext cx="33375" cy="70350"/>
            </a:xfrm>
            <a:custGeom>
              <a:avLst/>
              <a:gdLst/>
              <a:ahLst/>
              <a:cxnLst/>
              <a:rect l="l" t="t" r="r" b="b"/>
              <a:pathLst>
                <a:path w="1335" h="2814" extrusionOk="0">
                  <a:moveTo>
                    <a:pt x="547" y="0"/>
                  </a:moveTo>
                  <a:cubicBezTo>
                    <a:pt x="274" y="0"/>
                    <a:pt x="0" y="195"/>
                    <a:pt x="13" y="548"/>
                  </a:cubicBezTo>
                  <a:lnTo>
                    <a:pt x="240" y="2310"/>
                  </a:lnTo>
                  <a:cubicBezTo>
                    <a:pt x="251" y="2598"/>
                    <a:pt x="488" y="2814"/>
                    <a:pt x="761" y="2814"/>
                  </a:cubicBezTo>
                  <a:cubicBezTo>
                    <a:pt x="782" y="2814"/>
                    <a:pt x="802" y="2812"/>
                    <a:pt x="823" y="2810"/>
                  </a:cubicBezTo>
                  <a:cubicBezTo>
                    <a:pt x="1133" y="2774"/>
                    <a:pt x="1335" y="2477"/>
                    <a:pt x="1275" y="2179"/>
                  </a:cubicBezTo>
                  <a:lnTo>
                    <a:pt x="1061" y="417"/>
                  </a:lnTo>
                  <a:cubicBezTo>
                    <a:pt x="997" y="132"/>
                    <a:pt x="772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16"/>
            <p:cNvSpPr/>
            <p:nvPr/>
          </p:nvSpPr>
          <p:spPr>
            <a:xfrm>
              <a:off x="2015238" y="2512825"/>
              <a:ext cx="33400" cy="70350"/>
            </a:xfrm>
            <a:custGeom>
              <a:avLst/>
              <a:gdLst/>
              <a:ahLst/>
              <a:cxnLst/>
              <a:rect l="l" t="t" r="r" b="b"/>
              <a:pathLst>
                <a:path w="1336" h="2814" extrusionOk="0">
                  <a:moveTo>
                    <a:pt x="548" y="0"/>
                  </a:moveTo>
                  <a:cubicBezTo>
                    <a:pt x="275" y="0"/>
                    <a:pt x="1" y="195"/>
                    <a:pt x="14" y="548"/>
                  </a:cubicBezTo>
                  <a:lnTo>
                    <a:pt x="240" y="2310"/>
                  </a:lnTo>
                  <a:cubicBezTo>
                    <a:pt x="251" y="2598"/>
                    <a:pt x="489" y="2814"/>
                    <a:pt x="762" y="2814"/>
                  </a:cubicBezTo>
                  <a:cubicBezTo>
                    <a:pt x="782" y="2814"/>
                    <a:pt x="803" y="2812"/>
                    <a:pt x="824" y="2810"/>
                  </a:cubicBezTo>
                  <a:cubicBezTo>
                    <a:pt x="1133" y="2774"/>
                    <a:pt x="1336" y="2477"/>
                    <a:pt x="1276" y="2179"/>
                  </a:cubicBezTo>
                  <a:lnTo>
                    <a:pt x="1062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6"/>
            <p:cNvSpPr/>
            <p:nvPr/>
          </p:nvSpPr>
          <p:spPr>
            <a:xfrm>
              <a:off x="2003038" y="2416075"/>
              <a:ext cx="33100" cy="69375"/>
            </a:xfrm>
            <a:custGeom>
              <a:avLst/>
              <a:gdLst/>
              <a:ahLst/>
              <a:cxnLst/>
              <a:rect l="l" t="t" r="r" b="b"/>
              <a:pathLst>
                <a:path w="1324" h="2775" extrusionOk="0">
                  <a:moveTo>
                    <a:pt x="553" y="0"/>
                  </a:moveTo>
                  <a:cubicBezTo>
                    <a:pt x="278" y="0"/>
                    <a:pt x="1" y="196"/>
                    <a:pt x="14" y="548"/>
                  </a:cubicBezTo>
                  <a:lnTo>
                    <a:pt x="240" y="2310"/>
                  </a:lnTo>
                  <a:cubicBezTo>
                    <a:pt x="273" y="2574"/>
                    <a:pt x="499" y="2767"/>
                    <a:pt x="758" y="2767"/>
                  </a:cubicBezTo>
                  <a:cubicBezTo>
                    <a:pt x="780" y="2767"/>
                    <a:pt x="801" y="2766"/>
                    <a:pt x="823" y="2763"/>
                  </a:cubicBezTo>
                  <a:lnTo>
                    <a:pt x="823" y="2775"/>
                  </a:lnTo>
                  <a:cubicBezTo>
                    <a:pt x="1109" y="2739"/>
                    <a:pt x="1323" y="2465"/>
                    <a:pt x="1276" y="2179"/>
                  </a:cubicBezTo>
                  <a:lnTo>
                    <a:pt x="1062" y="417"/>
                  </a:lnTo>
                  <a:cubicBezTo>
                    <a:pt x="1002" y="132"/>
                    <a:pt x="778" y="0"/>
                    <a:pt x="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16"/>
            <p:cNvSpPr/>
            <p:nvPr/>
          </p:nvSpPr>
          <p:spPr>
            <a:xfrm>
              <a:off x="2076688" y="2512825"/>
              <a:ext cx="33575" cy="70350"/>
            </a:xfrm>
            <a:custGeom>
              <a:avLst/>
              <a:gdLst/>
              <a:ahLst/>
              <a:cxnLst/>
              <a:rect l="l" t="t" r="r" b="b"/>
              <a:pathLst>
                <a:path w="1343" h="2814" extrusionOk="0">
                  <a:moveTo>
                    <a:pt x="548" y="0"/>
                  </a:moveTo>
                  <a:cubicBezTo>
                    <a:pt x="275" y="0"/>
                    <a:pt x="1" y="195"/>
                    <a:pt x="21" y="548"/>
                  </a:cubicBezTo>
                  <a:lnTo>
                    <a:pt x="235" y="2310"/>
                  </a:lnTo>
                  <a:cubicBezTo>
                    <a:pt x="246" y="2598"/>
                    <a:pt x="484" y="2814"/>
                    <a:pt x="766" y="2814"/>
                  </a:cubicBezTo>
                  <a:cubicBezTo>
                    <a:pt x="787" y="2814"/>
                    <a:pt x="809" y="2812"/>
                    <a:pt x="830" y="2810"/>
                  </a:cubicBezTo>
                  <a:cubicBezTo>
                    <a:pt x="1128" y="2774"/>
                    <a:pt x="1342" y="2477"/>
                    <a:pt x="1283" y="2179"/>
                  </a:cubicBezTo>
                  <a:lnTo>
                    <a:pt x="1056" y="417"/>
                  </a:lnTo>
                  <a:cubicBezTo>
                    <a:pt x="997" y="132"/>
                    <a:pt x="773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16"/>
            <p:cNvSpPr/>
            <p:nvPr/>
          </p:nvSpPr>
          <p:spPr>
            <a:xfrm>
              <a:off x="2064663" y="2416075"/>
              <a:ext cx="32800" cy="69375"/>
            </a:xfrm>
            <a:custGeom>
              <a:avLst/>
              <a:gdLst/>
              <a:ahLst/>
              <a:cxnLst/>
              <a:rect l="l" t="t" r="r" b="b"/>
              <a:pathLst>
                <a:path w="1312" h="2775" extrusionOk="0">
                  <a:moveTo>
                    <a:pt x="545" y="0"/>
                  </a:moveTo>
                  <a:cubicBezTo>
                    <a:pt x="274" y="0"/>
                    <a:pt x="0" y="196"/>
                    <a:pt x="13" y="548"/>
                  </a:cubicBezTo>
                  <a:lnTo>
                    <a:pt x="228" y="2310"/>
                  </a:lnTo>
                  <a:cubicBezTo>
                    <a:pt x="260" y="2569"/>
                    <a:pt x="488" y="2769"/>
                    <a:pt x="743" y="2769"/>
                  </a:cubicBezTo>
                  <a:cubicBezTo>
                    <a:pt x="769" y="2769"/>
                    <a:pt x="796" y="2767"/>
                    <a:pt x="823" y="2763"/>
                  </a:cubicBezTo>
                  <a:lnTo>
                    <a:pt x="823" y="2763"/>
                  </a:lnTo>
                  <a:lnTo>
                    <a:pt x="811" y="2775"/>
                  </a:lnTo>
                  <a:cubicBezTo>
                    <a:pt x="1109" y="2739"/>
                    <a:pt x="1311" y="2465"/>
                    <a:pt x="1275" y="2179"/>
                  </a:cubicBezTo>
                  <a:lnTo>
                    <a:pt x="1049" y="417"/>
                  </a:lnTo>
                  <a:cubicBezTo>
                    <a:pt x="990" y="132"/>
                    <a:pt x="76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6"/>
            <p:cNvSpPr/>
            <p:nvPr/>
          </p:nvSpPr>
          <p:spPr>
            <a:xfrm>
              <a:off x="1921213" y="2132275"/>
              <a:ext cx="453950" cy="254950"/>
            </a:xfrm>
            <a:custGeom>
              <a:avLst/>
              <a:gdLst/>
              <a:ahLst/>
              <a:cxnLst/>
              <a:rect l="l" t="t" r="r" b="b"/>
              <a:pathLst>
                <a:path w="18158" h="10198" extrusionOk="0">
                  <a:moveTo>
                    <a:pt x="6265" y="1059"/>
                  </a:moveTo>
                  <a:cubicBezTo>
                    <a:pt x="7450" y="1059"/>
                    <a:pt x="8563" y="1861"/>
                    <a:pt x="8847" y="3113"/>
                  </a:cubicBezTo>
                  <a:cubicBezTo>
                    <a:pt x="8912" y="3397"/>
                    <a:pt x="9128" y="3522"/>
                    <a:pt x="9346" y="3522"/>
                  </a:cubicBezTo>
                  <a:cubicBezTo>
                    <a:pt x="9651" y="3522"/>
                    <a:pt x="9961" y="3278"/>
                    <a:pt x="9871" y="2875"/>
                  </a:cubicBezTo>
                  <a:cubicBezTo>
                    <a:pt x="9800" y="2530"/>
                    <a:pt x="9669" y="2209"/>
                    <a:pt x="9502" y="1899"/>
                  </a:cubicBezTo>
                  <a:cubicBezTo>
                    <a:pt x="9707" y="1808"/>
                    <a:pt x="9923" y="1765"/>
                    <a:pt x="10137" y="1765"/>
                  </a:cubicBezTo>
                  <a:cubicBezTo>
                    <a:pt x="10681" y="1765"/>
                    <a:pt x="11211" y="2046"/>
                    <a:pt x="11502" y="2542"/>
                  </a:cubicBezTo>
                  <a:cubicBezTo>
                    <a:pt x="11204" y="2744"/>
                    <a:pt x="10954" y="2994"/>
                    <a:pt x="10764" y="3292"/>
                  </a:cubicBezTo>
                  <a:cubicBezTo>
                    <a:pt x="10486" y="3705"/>
                    <a:pt x="10845" y="4117"/>
                    <a:pt x="11214" y="4117"/>
                  </a:cubicBezTo>
                  <a:cubicBezTo>
                    <a:pt x="11367" y="4117"/>
                    <a:pt x="11521" y="4046"/>
                    <a:pt x="11633" y="3875"/>
                  </a:cubicBezTo>
                  <a:cubicBezTo>
                    <a:pt x="11944" y="3438"/>
                    <a:pt x="12430" y="3205"/>
                    <a:pt x="12924" y="3205"/>
                  </a:cubicBezTo>
                  <a:cubicBezTo>
                    <a:pt x="13263" y="3205"/>
                    <a:pt x="13605" y="3314"/>
                    <a:pt x="13895" y="3542"/>
                  </a:cubicBezTo>
                  <a:cubicBezTo>
                    <a:pt x="14610" y="4090"/>
                    <a:pt x="14717" y="5126"/>
                    <a:pt x="14133" y="5804"/>
                  </a:cubicBezTo>
                  <a:cubicBezTo>
                    <a:pt x="13751" y="6195"/>
                    <a:pt x="14118" y="6712"/>
                    <a:pt x="14522" y="6712"/>
                  </a:cubicBezTo>
                  <a:cubicBezTo>
                    <a:pt x="14659" y="6712"/>
                    <a:pt x="14801" y="6652"/>
                    <a:pt x="14919" y="6507"/>
                  </a:cubicBezTo>
                  <a:cubicBezTo>
                    <a:pt x="15217" y="6173"/>
                    <a:pt x="15419" y="5780"/>
                    <a:pt x="15526" y="5340"/>
                  </a:cubicBezTo>
                  <a:cubicBezTo>
                    <a:pt x="16455" y="5578"/>
                    <a:pt x="17074" y="6483"/>
                    <a:pt x="16955" y="7447"/>
                  </a:cubicBezTo>
                  <a:cubicBezTo>
                    <a:pt x="16836" y="8400"/>
                    <a:pt x="16026" y="9138"/>
                    <a:pt x="15062" y="9150"/>
                  </a:cubicBezTo>
                  <a:lnTo>
                    <a:pt x="15050" y="9138"/>
                  </a:lnTo>
                  <a:lnTo>
                    <a:pt x="3108" y="9138"/>
                  </a:lnTo>
                  <a:cubicBezTo>
                    <a:pt x="2084" y="9114"/>
                    <a:pt x="1263" y="8305"/>
                    <a:pt x="1227" y="7293"/>
                  </a:cubicBezTo>
                  <a:cubicBezTo>
                    <a:pt x="1179" y="6269"/>
                    <a:pt x="1929" y="5388"/>
                    <a:pt x="2953" y="5280"/>
                  </a:cubicBezTo>
                  <a:cubicBezTo>
                    <a:pt x="3096" y="5602"/>
                    <a:pt x="3299" y="5888"/>
                    <a:pt x="3525" y="6150"/>
                  </a:cubicBezTo>
                  <a:cubicBezTo>
                    <a:pt x="3641" y="6280"/>
                    <a:pt x="3776" y="6334"/>
                    <a:pt x="3908" y="6334"/>
                  </a:cubicBezTo>
                  <a:cubicBezTo>
                    <a:pt x="4303" y="6334"/>
                    <a:pt x="4659" y="5840"/>
                    <a:pt x="4311" y="5447"/>
                  </a:cubicBezTo>
                  <a:cubicBezTo>
                    <a:pt x="3168" y="4173"/>
                    <a:pt x="3537" y="2149"/>
                    <a:pt x="5061" y="1351"/>
                  </a:cubicBezTo>
                  <a:cubicBezTo>
                    <a:pt x="5451" y="1152"/>
                    <a:pt x="5862" y="1059"/>
                    <a:pt x="6265" y="1059"/>
                  </a:cubicBezTo>
                  <a:close/>
                  <a:moveTo>
                    <a:pt x="6291" y="1"/>
                  </a:moveTo>
                  <a:cubicBezTo>
                    <a:pt x="4386" y="1"/>
                    <a:pt x="2584" y="1506"/>
                    <a:pt x="2584" y="3697"/>
                  </a:cubicBezTo>
                  <a:cubicBezTo>
                    <a:pt x="2584" y="3887"/>
                    <a:pt x="2596" y="4078"/>
                    <a:pt x="2632" y="4268"/>
                  </a:cubicBezTo>
                  <a:cubicBezTo>
                    <a:pt x="1084" y="4507"/>
                    <a:pt x="1" y="5900"/>
                    <a:pt x="132" y="7447"/>
                  </a:cubicBezTo>
                  <a:cubicBezTo>
                    <a:pt x="251" y="9007"/>
                    <a:pt x="1548" y="10198"/>
                    <a:pt x="3108" y="10198"/>
                  </a:cubicBezTo>
                  <a:lnTo>
                    <a:pt x="15050" y="10198"/>
                  </a:lnTo>
                  <a:cubicBezTo>
                    <a:pt x="16610" y="10198"/>
                    <a:pt x="17908" y="9007"/>
                    <a:pt x="18027" y="7447"/>
                  </a:cubicBezTo>
                  <a:cubicBezTo>
                    <a:pt x="18158" y="5900"/>
                    <a:pt x="17062" y="4507"/>
                    <a:pt x="15526" y="4268"/>
                  </a:cubicBezTo>
                  <a:cubicBezTo>
                    <a:pt x="15293" y="2996"/>
                    <a:pt x="14191" y="2120"/>
                    <a:pt x="12944" y="2120"/>
                  </a:cubicBezTo>
                  <a:cubicBezTo>
                    <a:pt x="12790" y="2120"/>
                    <a:pt x="12635" y="2134"/>
                    <a:pt x="12478" y="2161"/>
                  </a:cubicBezTo>
                  <a:cubicBezTo>
                    <a:pt x="12013" y="1238"/>
                    <a:pt x="11087" y="712"/>
                    <a:pt x="10129" y="712"/>
                  </a:cubicBezTo>
                  <a:cubicBezTo>
                    <a:pt x="9691" y="712"/>
                    <a:pt x="9246" y="822"/>
                    <a:pt x="8835" y="1054"/>
                  </a:cubicBezTo>
                  <a:cubicBezTo>
                    <a:pt x="8764" y="970"/>
                    <a:pt x="8680" y="899"/>
                    <a:pt x="8585" y="827"/>
                  </a:cubicBezTo>
                  <a:cubicBezTo>
                    <a:pt x="7882" y="257"/>
                    <a:pt x="7078" y="1"/>
                    <a:pt x="6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116"/>
          <p:cNvGrpSpPr/>
          <p:nvPr/>
        </p:nvGrpSpPr>
        <p:grpSpPr>
          <a:xfrm>
            <a:off x="1317563" y="2150425"/>
            <a:ext cx="471825" cy="413325"/>
            <a:chOff x="1317563" y="2150425"/>
            <a:chExt cx="471825" cy="413325"/>
          </a:xfrm>
        </p:grpSpPr>
        <p:sp>
          <p:nvSpPr>
            <p:cNvPr id="1972" name="Google Shape;1972;p116"/>
            <p:cNvSpPr/>
            <p:nvPr/>
          </p:nvSpPr>
          <p:spPr>
            <a:xfrm>
              <a:off x="1547063" y="2255350"/>
              <a:ext cx="174450" cy="149450"/>
            </a:xfrm>
            <a:custGeom>
              <a:avLst/>
              <a:gdLst/>
              <a:ahLst/>
              <a:cxnLst/>
              <a:rect l="l" t="t" r="r" b="b"/>
              <a:pathLst>
                <a:path w="6978" h="5978" extrusionOk="0">
                  <a:moveTo>
                    <a:pt x="2977" y="1060"/>
                  </a:moveTo>
                  <a:cubicBezTo>
                    <a:pt x="4703" y="1060"/>
                    <a:pt x="5573" y="3143"/>
                    <a:pt x="4346" y="4370"/>
                  </a:cubicBezTo>
                  <a:cubicBezTo>
                    <a:pt x="3953" y="4763"/>
                    <a:pt x="3470" y="4939"/>
                    <a:pt x="2995" y="4939"/>
                  </a:cubicBezTo>
                  <a:cubicBezTo>
                    <a:pt x="2002" y="4939"/>
                    <a:pt x="1048" y="4169"/>
                    <a:pt x="1048" y="3001"/>
                  </a:cubicBezTo>
                  <a:cubicBezTo>
                    <a:pt x="1048" y="1929"/>
                    <a:pt x="1917" y="1060"/>
                    <a:pt x="2977" y="1060"/>
                  </a:cubicBezTo>
                  <a:close/>
                  <a:moveTo>
                    <a:pt x="3007" y="1"/>
                  </a:moveTo>
                  <a:cubicBezTo>
                    <a:pt x="1472" y="1"/>
                    <a:pt x="1" y="1192"/>
                    <a:pt x="1" y="2989"/>
                  </a:cubicBezTo>
                  <a:cubicBezTo>
                    <a:pt x="1" y="4632"/>
                    <a:pt x="1334" y="5977"/>
                    <a:pt x="2977" y="5977"/>
                  </a:cubicBezTo>
                  <a:cubicBezTo>
                    <a:pt x="5644" y="5977"/>
                    <a:pt x="6978" y="2762"/>
                    <a:pt x="5096" y="881"/>
                  </a:cubicBezTo>
                  <a:cubicBezTo>
                    <a:pt x="4488" y="273"/>
                    <a:pt x="3740" y="1"/>
                    <a:pt x="3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16"/>
            <p:cNvSpPr/>
            <p:nvPr/>
          </p:nvSpPr>
          <p:spPr>
            <a:xfrm>
              <a:off x="1603913" y="2316950"/>
              <a:ext cx="30975" cy="26250"/>
            </a:xfrm>
            <a:custGeom>
              <a:avLst/>
              <a:gdLst/>
              <a:ahLst/>
              <a:cxnLst/>
              <a:rect l="l" t="t" r="r" b="b"/>
              <a:pathLst>
                <a:path w="1239" h="1050" extrusionOk="0">
                  <a:moveTo>
                    <a:pt x="703" y="1"/>
                  </a:moveTo>
                  <a:cubicBezTo>
                    <a:pt x="239" y="1"/>
                    <a:pt x="1" y="560"/>
                    <a:pt x="334" y="894"/>
                  </a:cubicBezTo>
                  <a:cubicBezTo>
                    <a:pt x="442" y="1002"/>
                    <a:pt x="574" y="1050"/>
                    <a:pt x="705" y="1050"/>
                  </a:cubicBezTo>
                  <a:cubicBezTo>
                    <a:pt x="977" y="1050"/>
                    <a:pt x="1239" y="839"/>
                    <a:pt x="1239" y="525"/>
                  </a:cubicBezTo>
                  <a:cubicBezTo>
                    <a:pt x="1239" y="239"/>
                    <a:pt x="1001" y="1"/>
                    <a:pt x="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6"/>
            <p:cNvSpPr/>
            <p:nvPr/>
          </p:nvSpPr>
          <p:spPr>
            <a:xfrm>
              <a:off x="1317563" y="2150425"/>
              <a:ext cx="471825" cy="413325"/>
            </a:xfrm>
            <a:custGeom>
              <a:avLst/>
              <a:gdLst/>
              <a:ahLst/>
              <a:cxnLst/>
              <a:rect l="l" t="t" r="r" b="b"/>
              <a:pathLst>
                <a:path w="18873" h="16533" extrusionOk="0">
                  <a:moveTo>
                    <a:pt x="12153" y="2407"/>
                  </a:moveTo>
                  <a:cubicBezTo>
                    <a:pt x="13398" y="2407"/>
                    <a:pt x="14621" y="2894"/>
                    <a:pt x="15538" y="3804"/>
                  </a:cubicBezTo>
                  <a:cubicBezTo>
                    <a:pt x="16908" y="5174"/>
                    <a:pt x="17312" y="7233"/>
                    <a:pt x="16574" y="9019"/>
                  </a:cubicBezTo>
                  <a:cubicBezTo>
                    <a:pt x="15836" y="10793"/>
                    <a:pt x="14098" y="11960"/>
                    <a:pt x="12157" y="11960"/>
                  </a:cubicBezTo>
                  <a:lnTo>
                    <a:pt x="9311" y="11960"/>
                  </a:lnTo>
                  <a:cubicBezTo>
                    <a:pt x="8252" y="11960"/>
                    <a:pt x="7383" y="11091"/>
                    <a:pt x="7383" y="10031"/>
                  </a:cubicBezTo>
                  <a:lnTo>
                    <a:pt x="7383" y="7186"/>
                  </a:lnTo>
                  <a:cubicBezTo>
                    <a:pt x="7383" y="5257"/>
                    <a:pt x="8549" y="3507"/>
                    <a:pt x="10335" y="2768"/>
                  </a:cubicBezTo>
                  <a:cubicBezTo>
                    <a:pt x="10924" y="2525"/>
                    <a:pt x="11541" y="2407"/>
                    <a:pt x="12153" y="2407"/>
                  </a:cubicBezTo>
                  <a:close/>
                  <a:moveTo>
                    <a:pt x="3692" y="3816"/>
                  </a:moveTo>
                  <a:cubicBezTo>
                    <a:pt x="5144" y="3816"/>
                    <a:pt x="6323" y="4995"/>
                    <a:pt x="6323" y="6448"/>
                  </a:cubicBezTo>
                  <a:lnTo>
                    <a:pt x="6323" y="10031"/>
                  </a:lnTo>
                  <a:cubicBezTo>
                    <a:pt x="6323" y="11674"/>
                    <a:pt x="7668" y="13020"/>
                    <a:pt x="9311" y="13020"/>
                  </a:cubicBezTo>
                  <a:lnTo>
                    <a:pt x="15003" y="13020"/>
                  </a:lnTo>
                  <a:cubicBezTo>
                    <a:pt x="16074" y="13020"/>
                    <a:pt x="16943" y="13889"/>
                    <a:pt x="16943" y="14949"/>
                  </a:cubicBezTo>
                  <a:lnTo>
                    <a:pt x="16943" y="15472"/>
                  </a:lnTo>
                  <a:lnTo>
                    <a:pt x="4049" y="15472"/>
                  </a:lnTo>
                  <a:cubicBezTo>
                    <a:pt x="2394" y="15472"/>
                    <a:pt x="1060" y="14139"/>
                    <a:pt x="1060" y="12484"/>
                  </a:cubicBezTo>
                  <a:lnTo>
                    <a:pt x="1060" y="6448"/>
                  </a:lnTo>
                  <a:cubicBezTo>
                    <a:pt x="1060" y="4995"/>
                    <a:pt x="2239" y="3816"/>
                    <a:pt x="3692" y="3816"/>
                  </a:cubicBezTo>
                  <a:close/>
                  <a:moveTo>
                    <a:pt x="1895" y="1"/>
                  </a:moveTo>
                  <a:cubicBezTo>
                    <a:pt x="1518" y="1"/>
                    <a:pt x="1153" y="423"/>
                    <a:pt x="1453" y="840"/>
                  </a:cubicBezTo>
                  <a:lnTo>
                    <a:pt x="2787" y="2876"/>
                  </a:lnTo>
                  <a:cubicBezTo>
                    <a:pt x="1156" y="3292"/>
                    <a:pt x="13" y="4757"/>
                    <a:pt x="1" y="6448"/>
                  </a:cubicBezTo>
                  <a:lnTo>
                    <a:pt x="1" y="12484"/>
                  </a:lnTo>
                  <a:cubicBezTo>
                    <a:pt x="1" y="14722"/>
                    <a:pt x="1811" y="16532"/>
                    <a:pt x="4037" y="16532"/>
                  </a:cubicBezTo>
                  <a:lnTo>
                    <a:pt x="17467" y="16532"/>
                  </a:lnTo>
                  <a:cubicBezTo>
                    <a:pt x="17753" y="16532"/>
                    <a:pt x="17991" y="16294"/>
                    <a:pt x="17991" y="15996"/>
                  </a:cubicBezTo>
                  <a:lnTo>
                    <a:pt x="17991" y="14949"/>
                  </a:lnTo>
                  <a:cubicBezTo>
                    <a:pt x="17991" y="13472"/>
                    <a:pt x="16908" y="12222"/>
                    <a:pt x="15455" y="11996"/>
                  </a:cubicBezTo>
                  <a:cubicBezTo>
                    <a:pt x="18610" y="9829"/>
                    <a:pt x="18872" y="5269"/>
                    <a:pt x="15967" y="2768"/>
                  </a:cubicBezTo>
                  <a:cubicBezTo>
                    <a:pt x="14851" y="1808"/>
                    <a:pt x="13502" y="1354"/>
                    <a:pt x="12170" y="1354"/>
                  </a:cubicBezTo>
                  <a:cubicBezTo>
                    <a:pt x="10032" y="1354"/>
                    <a:pt x="7938" y="2523"/>
                    <a:pt x="6918" y="4650"/>
                  </a:cubicBezTo>
                  <a:cubicBezTo>
                    <a:pt x="6418" y="3769"/>
                    <a:pt x="5585" y="3126"/>
                    <a:pt x="4597" y="2876"/>
                  </a:cubicBezTo>
                  <a:lnTo>
                    <a:pt x="5942" y="840"/>
                  </a:lnTo>
                  <a:cubicBezTo>
                    <a:pt x="6230" y="508"/>
                    <a:pt x="5764" y="62"/>
                    <a:pt x="5396" y="62"/>
                  </a:cubicBezTo>
                  <a:cubicBezTo>
                    <a:pt x="5261" y="62"/>
                    <a:pt x="5140" y="122"/>
                    <a:pt x="5073" y="268"/>
                  </a:cubicBezTo>
                  <a:lnTo>
                    <a:pt x="3704" y="2340"/>
                  </a:lnTo>
                  <a:lnTo>
                    <a:pt x="2334" y="268"/>
                  </a:lnTo>
                  <a:cubicBezTo>
                    <a:pt x="2220" y="79"/>
                    <a:pt x="2056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5" name="Google Shape;1975;p116"/>
          <p:cNvSpPr/>
          <p:nvPr/>
        </p:nvSpPr>
        <p:spPr>
          <a:xfrm>
            <a:off x="1919138" y="1520800"/>
            <a:ext cx="458125" cy="412800"/>
          </a:xfrm>
          <a:custGeom>
            <a:avLst/>
            <a:gdLst/>
            <a:ahLst/>
            <a:cxnLst/>
            <a:rect l="l" t="t" r="r" b="b"/>
            <a:pathLst>
              <a:path w="18325" h="16512" extrusionOk="0">
                <a:moveTo>
                  <a:pt x="16086" y="9261"/>
                </a:moveTo>
                <a:cubicBezTo>
                  <a:pt x="15109" y="10749"/>
                  <a:pt x="14597" y="12475"/>
                  <a:pt x="14609" y="14249"/>
                </a:cubicBezTo>
                <a:lnTo>
                  <a:pt x="14609" y="15440"/>
                </a:lnTo>
                <a:lnTo>
                  <a:pt x="13204" y="15440"/>
                </a:lnTo>
                <a:lnTo>
                  <a:pt x="13204" y="13916"/>
                </a:lnTo>
                <a:cubicBezTo>
                  <a:pt x="13216" y="11952"/>
                  <a:pt x="14324" y="10154"/>
                  <a:pt x="16086" y="9261"/>
                </a:cubicBezTo>
                <a:close/>
                <a:moveTo>
                  <a:pt x="2239" y="9273"/>
                </a:moveTo>
                <a:lnTo>
                  <a:pt x="2239" y="9273"/>
                </a:lnTo>
                <a:cubicBezTo>
                  <a:pt x="4001" y="10154"/>
                  <a:pt x="5120" y="11952"/>
                  <a:pt x="5132" y="13928"/>
                </a:cubicBezTo>
                <a:lnTo>
                  <a:pt x="5132" y="15452"/>
                </a:lnTo>
                <a:lnTo>
                  <a:pt x="3727" y="15452"/>
                </a:lnTo>
                <a:lnTo>
                  <a:pt x="3727" y="14261"/>
                </a:lnTo>
                <a:cubicBezTo>
                  <a:pt x="3727" y="13047"/>
                  <a:pt x="3489" y="11844"/>
                  <a:pt x="3025" y="10737"/>
                </a:cubicBezTo>
                <a:cubicBezTo>
                  <a:pt x="2810" y="10225"/>
                  <a:pt x="2548" y="9737"/>
                  <a:pt x="2239" y="9273"/>
                </a:cubicBezTo>
                <a:close/>
                <a:moveTo>
                  <a:pt x="3787" y="4939"/>
                </a:moveTo>
                <a:lnTo>
                  <a:pt x="3787" y="4939"/>
                </a:lnTo>
                <a:cubicBezTo>
                  <a:pt x="5965" y="6903"/>
                  <a:pt x="7216" y="9701"/>
                  <a:pt x="7227" y="12630"/>
                </a:cubicBezTo>
                <a:lnTo>
                  <a:pt x="7239" y="15452"/>
                </a:lnTo>
                <a:lnTo>
                  <a:pt x="6180" y="15452"/>
                </a:lnTo>
                <a:lnTo>
                  <a:pt x="6180" y="13916"/>
                </a:lnTo>
                <a:cubicBezTo>
                  <a:pt x="6180" y="12773"/>
                  <a:pt x="5870" y="11654"/>
                  <a:pt x="5275" y="10678"/>
                </a:cubicBezTo>
                <a:cubicBezTo>
                  <a:pt x="5013" y="8713"/>
                  <a:pt x="4513" y="6784"/>
                  <a:pt x="3787" y="4939"/>
                </a:cubicBezTo>
                <a:close/>
                <a:moveTo>
                  <a:pt x="9168" y="2367"/>
                </a:moveTo>
                <a:cubicBezTo>
                  <a:pt x="9752" y="4593"/>
                  <a:pt x="10037" y="6879"/>
                  <a:pt x="10037" y="9177"/>
                </a:cubicBezTo>
                <a:lnTo>
                  <a:pt x="10049" y="15452"/>
                </a:lnTo>
                <a:lnTo>
                  <a:pt x="8287" y="15452"/>
                </a:lnTo>
                <a:lnTo>
                  <a:pt x="8287" y="9177"/>
                </a:lnTo>
                <a:cubicBezTo>
                  <a:pt x="8287" y="6879"/>
                  <a:pt x="8573" y="4593"/>
                  <a:pt x="9168" y="2367"/>
                </a:cubicBezTo>
                <a:close/>
                <a:moveTo>
                  <a:pt x="14538" y="4939"/>
                </a:moveTo>
                <a:lnTo>
                  <a:pt x="14538" y="4939"/>
                </a:lnTo>
                <a:cubicBezTo>
                  <a:pt x="13812" y="6784"/>
                  <a:pt x="13312" y="8713"/>
                  <a:pt x="13050" y="10678"/>
                </a:cubicBezTo>
                <a:cubicBezTo>
                  <a:pt x="12454" y="11654"/>
                  <a:pt x="12145" y="12773"/>
                  <a:pt x="12145" y="13916"/>
                </a:cubicBezTo>
                <a:lnTo>
                  <a:pt x="12157" y="13916"/>
                </a:lnTo>
                <a:lnTo>
                  <a:pt x="12157" y="15452"/>
                </a:lnTo>
                <a:lnTo>
                  <a:pt x="11097" y="15452"/>
                </a:lnTo>
                <a:lnTo>
                  <a:pt x="11097" y="12630"/>
                </a:lnTo>
                <a:cubicBezTo>
                  <a:pt x="11109" y="9701"/>
                  <a:pt x="12359" y="6903"/>
                  <a:pt x="14538" y="4939"/>
                </a:cubicBezTo>
                <a:close/>
                <a:moveTo>
                  <a:pt x="9164" y="1"/>
                </a:moveTo>
                <a:cubicBezTo>
                  <a:pt x="8954" y="1"/>
                  <a:pt x="8745" y="123"/>
                  <a:pt x="8668" y="367"/>
                </a:cubicBezTo>
                <a:cubicBezTo>
                  <a:pt x="7847" y="2808"/>
                  <a:pt x="7382" y="5355"/>
                  <a:pt x="7263" y="7927"/>
                </a:cubicBezTo>
                <a:cubicBezTo>
                  <a:pt x="7120" y="7630"/>
                  <a:pt x="6977" y="7332"/>
                  <a:pt x="6811" y="7034"/>
                </a:cubicBezTo>
                <a:cubicBezTo>
                  <a:pt x="5846" y="5320"/>
                  <a:pt x="4453" y="3891"/>
                  <a:pt x="2763" y="2879"/>
                </a:cubicBezTo>
                <a:cubicBezTo>
                  <a:pt x="2672" y="2824"/>
                  <a:pt x="2579" y="2800"/>
                  <a:pt x="2489" y="2800"/>
                </a:cubicBezTo>
                <a:cubicBezTo>
                  <a:pt x="2131" y="2800"/>
                  <a:pt x="1834" y="3189"/>
                  <a:pt x="2024" y="3570"/>
                </a:cubicBezTo>
                <a:cubicBezTo>
                  <a:pt x="2905" y="5332"/>
                  <a:pt x="3548" y="7201"/>
                  <a:pt x="3953" y="9130"/>
                </a:cubicBezTo>
                <a:cubicBezTo>
                  <a:pt x="3060" y="8380"/>
                  <a:pt x="1965" y="7891"/>
                  <a:pt x="810" y="7737"/>
                </a:cubicBezTo>
                <a:cubicBezTo>
                  <a:pt x="782" y="7733"/>
                  <a:pt x="755" y="7731"/>
                  <a:pt x="728" y="7731"/>
                </a:cubicBezTo>
                <a:cubicBezTo>
                  <a:pt x="279" y="7731"/>
                  <a:pt x="32" y="8281"/>
                  <a:pt x="369" y="8630"/>
                </a:cubicBezTo>
                <a:cubicBezTo>
                  <a:pt x="1846" y="10094"/>
                  <a:pt x="2667" y="12106"/>
                  <a:pt x="2667" y="14190"/>
                </a:cubicBezTo>
                <a:lnTo>
                  <a:pt x="2667" y="15452"/>
                </a:lnTo>
                <a:lnTo>
                  <a:pt x="703" y="15452"/>
                </a:lnTo>
                <a:cubicBezTo>
                  <a:pt x="0" y="15452"/>
                  <a:pt x="0" y="16512"/>
                  <a:pt x="703" y="16512"/>
                </a:cubicBezTo>
                <a:lnTo>
                  <a:pt x="17633" y="16512"/>
                </a:lnTo>
                <a:cubicBezTo>
                  <a:pt x="18324" y="16512"/>
                  <a:pt x="18324" y="15452"/>
                  <a:pt x="17633" y="15452"/>
                </a:cubicBezTo>
                <a:lnTo>
                  <a:pt x="15657" y="15452"/>
                </a:lnTo>
                <a:lnTo>
                  <a:pt x="15657" y="14190"/>
                </a:lnTo>
                <a:cubicBezTo>
                  <a:pt x="15657" y="12094"/>
                  <a:pt x="16490" y="10094"/>
                  <a:pt x="17967" y="8618"/>
                </a:cubicBezTo>
                <a:cubicBezTo>
                  <a:pt x="18305" y="8280"/>
                  <a:pt x="18046" y="7719"/>
                  <a:pt x="17595" y="7719"/>
                </a:cubicBezTo>
                <a:cubicBezTo>
                  <a:pt x="17569" y="7719"/>
                  <a:pt x="17542" y="7721"/>
                  <a:pt x="17514" y="7725"/>
                </a:cubicBezTo>
                <a:cubicBezTo>
                  <a:pt x="16360" y="7891"/>
                  <a:pt x="15276" y="8380"/>
                  <a:pt x="14383" y="9130"/>
                </a:cubicBezTo>
                <a:cubicBezTo>
                  <a:pt x="14776" y="7201"/>
                  <a:pt x="15431" y="5332"/>
                  <a:pt x="16312" y="3570"/>
                </a:cubicBezTo>
                <a:cubicBezTo>
                  <a:pt x="16502" y="3189"/>
                  <a:pt x="16198" y="2800"/>
                  <a:pt x="15836" y="2800"/>
                </a:cubicBezTo>
                <a:cubicBezTo>
                  <a:pt x="15746" y="2800"/>
                  <a:pt x="15652" y="2824"/>
                  <a:pt x="15562" y="2879"/>
                </a:cubicBezTo>
                <a:cubicBezTo>
                  <a:pt x="13883" y="3891"/>
                  <a:pt x="12490" y="5320"/>
                  <a:pt x="11514" y="7034"/>
                </a:cubicBezTo>
                <a:cubicBezTo>
                  <a:pt x="11347" y="7320"/>
                  <a:pt x="11204" y="7618"/>
                  <a:pt x="11073" y="7927"/>
                </a:cubicBezTo>
                <a:cubicBezTo>
                  <a:pt x="10954" y="5355"/>
                  <a:pt x="10478" y="2808"/>
                  <a:pt x="9668" y="367"/>
                </a:cubicBezTo>
                <a:cubicBezTo>
                  <a:pt x="9585" y="123"/>
                  <a:pt x="9374" y="1"/>
                  <a:pt x="91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o the Jungle XL by Slidesgo">
  <a:themeElements>
    <a:clrScheme name="Simple Light">
      <a:dk1>
        <a:srgbClr val="000000"/>
      </a:dk1>
      <a:lt1>
        <a:srgbClr val="FFFFFF"/>
      </a:lt1>
      <a:dk2>
        <a:srgbClr val="66724B"/>
      </a:dk2>
      <a:lt2>
        <a:srgbClr val="D2D6C9"/>
      </a:lt2>
      <a:accent1>
        <a:srgbClr val="005A2A"/>
      </a:accent1>
      <a:accent2>
        <a:srgbClr val="84A21D"/>
      </a:accent2>
      <a:accent3>
        <a:srgbClr val="A6D66B"/>
      </a:accent3>
      <a:accent4>
        <a:srgbClr val="003D1B"/>
      </a:accent4>
      <a:accent5>
        <a:srgbClr val="0F7437"/>
      </a:accent5>
      <a:accent6>
        <a:srgbClr val="EFFDE3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Fira Sans</vt:lpstr>
      <vt:lpstr>Lexend Tera</vt:lpstr>
      <vt:lpstr>Montserrat</vt:lpstr>
      <vt:lpstr>Into the Jungle XL by Slidesgo</vt:lpstr>
      <vt:lpstr>تم : به سوی جنگل</vt:lpstr>
      <vt:lpstr>عنوان اسلاید اینجاست!</vt:lpstr>
      <vt:lpstr>شما همچنین می توانید از ستون استفاده کنید!</vt:lpstr>
      <vt:lpstr>انواع حیوانات</vt:lpstr>
      <vt:lpstr>آیا این را می دانستید؟</vt:lpstr>
      <vt:lpstr>یک جدول زمانی همیشه خوب کار می کند</vt:lpstr>
      <vt:lpstr>اینها درصدها هستند</vt:lpstr>
      <vt:lpstr>نحوه جمع آوری آب</vt:lpstr>
      <vt:lpstr>بسته آیکون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2024-01-07T17:24:19Z</dcterms:modified>
</cp:coreProperties>
</file>